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1" r:id="rId5"/>
    <p:sldMasterId id="2147483718" r:id="rId6"/>
    <p:sldMasterId id="2147483743" r:id="rId7"/>
  </p:sldMasterIdLst>
  <p:notesMasterIdLst>
    <p:notesMasterId r:id="rId23"/>
  </p:notesMasterIdLst>
  <p:sldIdLst>
    <p:sldId id="1632" r:id="rId8"/>
    <p:sldId id="2134805020" r:id="rId9"/>
    <p:sldId id="2134805085" r:id="rId10"/>
    <p:sldId id="2134804973" r:id="rId11"/>
    <p:sldId id="2134805033" r:id="rId12"/>
    <p:sldId id="1684" r:id="rId13"/>
    <p:sldId id="2134805040" r:id="rId14"/>
    <p:sldId id="2134805042" r:id="rId15"/>
    <p:sldId id="2134805316" r:id="rId16"/>
    <p:sldId id="2134805317" r:id="rId17"/>
    <p:sldId id="1888" r:id="rId18"/>
    <p:sldId id="1890" r:id="rId19"/>
    <p:sldId id="1889" r:id="rId20"/>
    <p:sldId id="1892" r:id="rId21"/>
    <p:sldId id="213480531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559FEC-2951-8786-7837-C55E83C729D8}" v="7" dt="2021-08-18T00:32:41.667"/>
    <p1510:client id="{3FECDD50-33D9-4932-BC4E-B2C9C32191F9}" v="12" dt="2021-08-03T19:41:44.524"/>
    <p1510:client id="{48944EE8-71F9-4FBB-A62A-C90B11EC43E1}" v="37" dt="2021-08-03T00:33:40.137"/>
    <p1510:client id="{BF13A2CC-5CCB-79A8-582B-AB5512E36E4E}" v="852" dt="2021-08-02T21:16:32.5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5" autoAdjust="0"/>
    <p:restoredTop sz="95481" autoAdjust="0"/>
  </p:normalViewPr>
  <p:slideViewPr>
    <p:cSldViewPr snapToGrid="0">
      <p:cViewPr varScale="1">
        <p:scale>
          <a:sx n="93" d="100"/>
          <a:sy n="93" d="100"/>
        </p:scale>
        <p:origin x="92" y="208"/>
      </p:cViewPr>
      <p:guideLst/>
    </p:cSldViewPr>
  </p:slideViewPr>
  <p:notesTextViewPr>
    <p:cViewPr>
      <p:scale>
        <a:sx n="1" d="1"/>
        <a:sy n="1" d="1"/>
      </p:scale>
      <p:origin x="0" y="0"/>
    </p:cViewPr>
  </p:notesTextViewPr>
  <p:sorterViewPr>
    <p:cViewPr>
      <p:scale>
        <a:sx n="100" d="100"/>
        <a:sy n="100" d="100"/>
      </p:scale>
      <p:origin x="0" y="-575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0" normalizeH="0" baseline="0">
                <a:solidFill>
                  <a:srgbClr val="505050"/>
                </a:solidFill>
                <a:latin typeface="Segoe UI" panose="020B0502040204020203" pitchFamily="34" charset="0"/>
                <a:ea typeface="+mj-ea"/>
                <a:cs typeface="+mj-cs"/>
              </a:defRPr>
            </a:pPr>
            <a:r>
              <a:rPr lang="en-US" sz="1860" b="0" i="0" baseline="0">
                <a:solidFill>
                  <a:srgbClr val="505050"/>
                </a:solidFill>
                <a:effectLst/>
                <a:latin typeface="Segoe UI" panose="020B0502040204020203" pitchFamily="34" charset="0"/>
              </a:rPr>
              <a:t>PLACEHOLDER CHART</a:t>
            </a:r>
            <a:endParaRPr lang="en-US" sz="1860" baseline="0">
              <a:solidFill>
                <a:srgbClr val="505050"/>
              </a:solidFill>
              <a:effectLst/>
              <a:latin typeface="Segoe UI" panose="020B0502040204020203" pitchFamily="34" charset="0"/>
            </a:endParaRPr>
          </a:p>
        </c:rich>
      </c:tx>
      <c:overlay val="0"/>
      <c:spPr>
        <a:noFill/>
        <a:ln>
          <a:noFill/>
        </a:ln>
        <a:effectLst/>
      </c:spPr>
      <c:txPr>
        <a:bodyPr rot="0" spcFirstLastPara="1" vertOverflow="ellipsis" vert="horz" wrap="square" anchor="ctr" anchorCtr="1"/>
        <a:lstStyle/>
        <a:p>
          <a:pPr>
            <a:defRPr sz="2200" b="0" i="0" u="none" strike="noStrike" kern="1200" cap="none" spc="0" normalizeH="0" baseline="0">
              <a:solidFill>
                <a:srgbClr val="505050"/>
              </a:solidFill>
              <a:latin typeface="Segoe UI" panose="020B0502040204020203" pitchFamily="34" charset="0"/>
              <a:ea typeface="+mj-ea"/>
              <a:cs typeface="+mj-cs"/>
            </a:defRPr>
          </a:pPr>
          <a:endParaRPr lang="en-US"/>
        </a:p>
      </c:txPr>
    </c:title>
    <c:autoTitleDeleted val="0"/>
    <c:plotArea>
      <c:layout/>
      <c:barChart>
        <c:barDir val="col"/>
        <c:grouping val="stacked"/>
        <c:varyColors val="0"/>
        <c:ser>
          <c:idx val="0"/>
          <c:order val="0"/>
          <c:tx>
            <c:strRef>
              <c:f>Sheet1!$B$1</c:f>
              <c:strCache>
                <c:ptCount val="1"/>
                <c:pt idx="0">
                  <c:v>Lorem</c:v>
                </c:pt>
              </c:strCache>
            </c:strRef>
          </c:tx>
          <c:spPr>
            <a:solidFill>
              <a:srgbClr val="0078D4"/>
            </a:solidFill>
            <a:ln>
              <a:noFill/>
            </a:ln>
            <a:effectLst/>
          </c:spPr>
          <c:invertIfNegative val="0"/>
          <c:cat>
            <c:strRef>
              <c:f>Sheet1!$A$2:$A$5</c:f>
              <c:strCache>
                <c:ptCount val="4"/>
                <c:pt idx="0">
                  <c:v>Lorem</c:v>
                </c:pt>
                <c:pt idx="1">
                  <c:v>Ipsum</c:v>
                </c:pt>
                <c:pt idx="2">
                  <c:v>Setictur</c:v>
                </c:pt>
                <c:pt idx="3">
                  <c:v>Viverra</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6D5-4775-9870-460E46B761EC}"/>
            </c:ext>
          </c:extLst>
        </c:ser>
        <c:ser>
          <c:idx val="1"/>
          <c:order val="1"/>
          <c:tx>
            <c:strRef>
              <c:f>Sheet1!$C$1</c:f>
              <c:strCache>
                <c:ptCount val="1"/>
                <c:pt idx="0">
                  <c:v>Ipsum</c:v>
                </c:pt>
              </c:strCache>
            </c:strRef>
          </c:tx>
          <c:spPr>
            <a:solidFill>
              <a:srgbClr val="ACB3C1"/>
            </a:solidFill>
            <a:ln>
              <a:noFill/>
            </a:ln>
            <a:effectLst/>
          </c:spPr>
          <c:invertIfNegative val="0"/>
          <c:cat>
            <c:strRef>
              <c:f>Sheet1!$A$2:$A$5</c:f>
              <c:strCache>
                <c:ptCount val="4"/>
                <c:pt idx="0">
                  <c:v>Lorem</c:v>
                </c:pt>
                <c:pt idx="1">
                  <c:v>Ipsum</c:v>
                </c:pt>
                <c:pt idx="2">
                  <c:v>Setictur</c:v>
                </c:pt>
                <c:pt idx="3">
                  <c:v>Viverra</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6D5-4775-9870-460E46B761EC}"/>
            </c:ext>
          </c:extLst>
        </c:ser>
        <c:ser>
          <c:idx val="2"/>
          <c:order val="2"/>
          <c:tx>
            <c:strRef>
              <c:f>Sheet1!$D$1</c:f>
              <c:strCache>
                <c:ptCount val="1"/>
                <c:pt idx="0">
                  <c:v>Setictur</c:v>
                </c:pt>
              </c:strCache>
            </c:strRef>
          </c:tx>
          <c:spPr>
            <a:solidFill>
              <a:srgbClr val="505050"/>
            </a:solidFill>
            <a:ln>
              <a:noFill/>
            </a:ln>
            <a:effectLst/>
          </c:spPr>
          <c:invertIfNegative val="0"/>
          <c:cat>
            <c:strRef>
              <c:f>Sheet1!$A$2:$A$5</c:f>
              <c:strCache>
                <c:ptCount val="4"/>
                <c:pt idx="0">
                  <c:v>Lorem</c:v>
                </c:pt>
                <c:pt idx="1">
                  <c:v>Ipsum</c:v>
                </c:pt>
                <c:pt idx="2">
                  <c:v>Setictur</c:v>
                </c:pt>
                <c:pt idx="3">
                  <c:v>Viverra</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6D5-4775-9870-460E46B761EC}"/>
            </c:ext>
          </c:extLst>
        </c:ser>
        <c:dLbls>
          <c:showLegendKey val="0"/>
          <c:showVal val="0"/>
          <c:showCatName val="0"/>
          <c:showSerName val="0"/>
          <c:showPercent val="0"/>
          <c:showBubbleSize val="0"/>
        </c:dLbls>
        <c:gapWidth val="269"/>
        <c:overlap val="100"/>
        <c:axId val="342991712"/>
        <c:axId val="342990928"/>
      </c:barChart>
      <c:catAx>
        <c:axId val="34299171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rgbClr val="505050"/>
                </a:solidFill>
                <a:latin typeface="Segoe UI" panose="020B0502040204020203" pitchFamily="34" charset="0"/>
                <a:ea typeface="+mn-ea"/>
                <a:cs typeface="+mn-cs"/>
              </a:defRPr>
            </a:pPr>
            <a:endParaRPr lang="en-US"/>
          </a:p>
        </c:txPr>
        <c:crossAx val="342990928"/>
        <c:crosses val="autoZero"/>
        <c:auto val="1"/>
        <c:lblAlgn val="ctr"/>
        <c:lblOffset val="100"/>
        <c:noMultiLvlLbl val="0"/>
      </c:catAx>
      <c:valAx>
        <c:axId val="34299092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505050"/>
                </a:solidFill>
                <a:latin typeface="Segoe UI" panose="020B0502040204020203" pitchFamily="34" charset="0"/>
                <a:ea typeface="+mn-ea"/>
                <a:cs typeface="+mn-cs"/>
              </a:defRPr>
            </a:pPr>
            <a:endParaRPr lang="en-US"/>
          </a:p>
        </c:txPr>
        <c:crossAx val="34299171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rgbClr val="505050"/>
              </a:solidFill>
              <a:latin typeface="Segoe UI" panose="020B0502040204020203"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0" normalizeH="0" baseline="0">
                <a:solidFill>
                  <a:srgbClr val="505050"/>
                </a:solidFill>
                <a:latin typeface="Segoe UI" panose="020B0502040204020203" pitchFamily="34" charset="0"/>
                <a:ea typeface="+mj-ea"/>
                <a:cs typeface="+mj-cs"/>
              </a:defRPr>
            </a:pPr>
            <a:r>
              <a:rPr lang="en-US" sz="1860" b="0" i="0" baseline="0">
                <a:solidFill>
                  <a:srgbClr val="505050"/>
                </a:solidFill>
                <a:effectLst/>
                <a:latin typeface="Segoe UI" panose="020B0502040204020203" pitchFamily="34" charset="0"/>
              </a:rPr>
              <a:t>PLACEHOLDER CHART</a:t>
            </a:r>
            <a:endParaRPr lang="en-US" sz="1860" baseline="0">
              <a:solidFill>
                <a:srgbClr val="505050"/>
              </a:solidFill>
              <a:effectLst/>
              <a:latin typeface="Segoe UI" panose="020B0502040204020203" pitchFamily="34" charset="0"/>
            </a:endParaRPr>
          </a:p>
        </c:rich>
      </c:tx>
      <c:overlay val="0"/>
      <c:spPr>
        <a:noFill/>
        <a:ln>
          <a:noFill/>
        </a:ln>
        <a:effectLst/>
      </c:spPr>
      <c:txPr>
        <a:bodyPr rot="0" spcFirstLastPara="1" vertOverflow="ellipsis" vert="horz" wrap="square" anchor="ctr" anchorCtr="1"/>
        <a:lstStyle/>
        <a:p>
          <a:pPr>
            <a:defRPr sz="2200" b="0" i="0" u="none" strike="noStrike" kern="1200" cap="none" spc="0" normalizeH="0" baseline="0">
              <a:solidFill>
                <a:srgbClr val="505050"/>
              </a:solidFill>
              <a:latin typeface="Segoe UI" panose="020B0502040204020203" pitchFamily="34" charset="0"/>
              <a:ea typeface="+mj-ea"/>
              <a:cs typeface="+mj-cs"/>
            </a:defRPr>
          </a:pPr>
          <a:endParaRPr lang="en-US"/>
        </a:p>
      </c:txPr>
    </c:title>
    <c:autoTitleDeleted val="0"/>
    <c:plotArea>
      <c:layout/>
      <c:barChart>
        <c:barDir val="col"/>
        <c:grouping val="stacked"/>
        <c:varyColors val="0"/>
        <c:ser>
          <c:idx val="0"/>
          <c:order val="0"/>
          <c:tx>
            <c:strRef>
              <c:f>Sheet1!$B$1</c:f>
              <c:strCache>
                <c:ptCount val="1"/>
                <c:pt idx="0">
                  <c:v>Lorem</c:v>
                </c:pt>
              </c:strCache>
            </c:strRef>
          </c:tx>
          <c:spPr>
            <a:solidFill>
              <a:srgbClr val="0078D4"/>
            </a:solidFill>
            <a:ln>
              <a:noFill/>
            </a:ln>
            <a:effectLst/>
          </c:spPr>
          <c:invertIfNegative val="0"/>
          <c:cat>
            <c:strRef>
              <c:f>Sheet1!$A$2:$A$5</c:f>
              <c:strCache>
                <c:ptCount val="4"/>
                <c:pt idx="0">
                  <c:v>Lorem</c:v>
                </c:pt>
                <c:pt idx="1">
                  <c:v>Ipsum</c:v>
                </c:pt>
                <c:pt idx="2">
                  <c:v>Setictur</c:v>
                </c:pt>
                <c:pt idx="3">
                  <c:v>Viverra</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6D5-4775-9870-460E46B761EC}"/>
            </c:ext>
          </c:extLst>
        </c:ser>
        <c:ser>
          <c:idx val="1"/>
          <c:order val="1"/>
          <c:tx>
            <c:strRef>
              <c:f>Sheet1!$C$1</c:f>
              <c:strCache>
                <c:ptCount val="1"/>
                <c:pt idx="0">
                  <c:v>Ipsum</c:v>
                </c:pt>
              </c:strCache>
            </c:strRef>
          </c:tx>
          <c:spPr>
            <a:solidFill>
              <a:srgbClr val="ACB3C1"/>
            </a:solidFill>
            <a:ln>
              <a:noFill/>
            </a:ln>
            <a:effectLst/>
          </c:spPr>
          <c:invertIfNegative val="0"/>
          <c:cat>
            <c:strRef>
              <c:f>Sheet1!$A$2:$A$5</c:f>
              <c:strCache>
                <c:ptCount val="4"/>
                <c:pt idx="0">
                  <c:v>Lorem</c:v>
                </c:pt>
                <c:pt idx="1">
                  <c:v>Ipsum</c:v>
                </c:pt>
                <c:pt idx="2">
                  <c:v>Setictur</c:v>
                </c:pt>
                <c:pt idx="3">
                  <c:v>Viverra</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6D5-4775-9870-460E46B761EC}"/>
            </c:ext>
          </c:extLst>
        </c:ser>
        <c:ser>
          <c:idx val="2"/>
          <c:order val="2"/>
          <c:tx>
            <c:strRef>
              <c:f>Sheet1!$D$1</c:f>
              <c:strCache>
                <c:ptCount val="1"/>
                <c:pt idx="0">
                  <c:v>Setictur</c:v>
                </c:pt>
              </c:strCache>
            </c:strRef>
          </c:tx>
          <c:spPr>
            <a:solidFill>
              <a:srgbClr val="505050"/>
            </a:solidFill>
            <a:ln>
              <a:noFill/>
            </a:ln>
            <a:effectLst/>
          </c:spPr>
          <c:invertIfNegative val="0"/>
          <c:cat>
            <c:strRef>
              <c:f>Sheet1!$A$2:$A$5</c:f>
              <c:strCache>
                <c:ptCount val="4"/>
                <c:pt idx="0">
                  <c:v>Lorem</c:v>
                </c:pt>
                <c:pt idx="1">
                  <c:v>Ipsum</c:v>
                </c:pt>
                <c:pt idx="2">
                  <c:v>Setictur</c:v>
                </c:pt>
                <c:pt idx="3">
                  <c:v>Viverra</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6D5-4775-9870-460E46B761EC}"/>
            </c:ext>
          </c:extLst>
        </c:ser>
        <c:dLbls>
          <c:showLegendKey val="0"/>
          <c:showVal val="0"/>
          <c:showCatName val="0"/>
          <c:showSerName val="0"/>
          <c:showPercent val="0"/>
          <c:showBubbleSize val="0"/>
        </c:dLbls>
        <c:gapWidth val="269"/>
        <c:overlap val="100"/>
        <c:axId val="342991712"/>
        <c:axId val="342990928"/>
      </c:barChart>
      <c:catAx>
        <c:axId val="34299171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rgbClr val="505050"/>
                </a:solidFill>
                <a:latin typeface="Segoe UI" panose="020B0502040204020203" pitchFamily="34" charset="0"/>
                <a:ea typeface="+mn-ea"/>
                <a:cs typeface="+mn-cs"/>
              </a:defRPr>
            </a:pPr>
            <a:endParaRPr lang="en-US"/>
          </a:p>
        </c:txPr>
        <c:crossAx val="342990928"/>
        <c:crosses val="autoZero"/>
        <c:auto val="1"/>
        <c:lblAlgn val="ctr"/>
        <c:lblOffset val="100"/>
        <c:noMultiLvlLbl val="0"/>
      </c:catAx>
      <c:valAx>
        <c:axId val="34299092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505050"/>
                </a:solidFill>
                <a:latin typeface="Segoe UI" panose="020B0502040204020203" pitchFamily="34" charset="0"/>
                <a:ea typeface="+mn-ea"/>
                <a:cs typeface="+mn-cs"/>
              </a:defRPr>
            </a:pPr>
            <a:endParaRPr lang="en-US"/>
          </a:p>
        </c:txPr>
        <c:crossAx val="34299171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rgbClr val="505050"/>
              </a:solidFill>
              <a:latin typeface="Segoe UI" panose="020B0502040204020203"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16AB18-985A-474D-AD79-65B247516754}" type="datetimeFigureOut">
              <a:rPr lang="en-US" smtClean="0"/>
              <a:t>8/18/2021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CBF107-5A47-4B8B-B78F-6438F252C204}" type="slidenum">
              <a:rPr lang="en-US" smtClean="0"/>
              <a:t>‹#›</a:t>
            </a:fld>
            <a:endParaRPr lang="en-US"/>
          </a:p>
        </p:txBody>
      </p:sp>
    </p:spTree>
    <p:extLst>
      <p:ext uri="{BB962C8B-B14F-4D97-AF65-F5344CB8AC3E}">
        <p14:creationId xmlns:p14="http://schemas.microsoft.com/office/powerpoint/2010/main" val="282722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Date Placeholder 10"/>
          <p:cNvSpPr>
            <a:spLocks noGrp="1"/>
          </p:cNvSpPr>
          <p:nvPr>
            <p:ph type="dt"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3B7B88-B527-4D53-BACD-D61B2699FDEF}"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8/18/2021 7:39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Header Placeholder 12"/>
          <p:cNvSpPr>
            <a:spLocks noGrp="1"/>
          </p:cNvSpPr>
          <p:nvPr>
            <p:ph type="hd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3397017-AA92-474F-99C1-8C05D4DEC1B3}"/>
              </a:ext>
            </a:extLst>
          </p:cNvPr>
          <p:cNvSpPr>
            <a:spLocks noGrp="1"/>
          </p:cNvSpPr>
          <p:nvPr>
            <p:ph type="ftr" sz="quarter" idx="17"/>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1311756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8A057-D808-4B7E-8DB3-20429F9BD1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D769CA-C161-487C-9535-56A887EE35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82BA31-80E6-4E7B-9E60-818EB03FB747}"/>
              </a:ext>
            </a:extLst>
          </p:cNvPr>
          <p:cNvSpPr>
            <a:spLocks noGrp="1"/>
          </p:cNvSpPr>
          <p:nvPr>
            <p:ph type="dt" sz="half" idx="10"/>
          </p:nvPr>
        </p:nvSpPr>
        <p:spPr/>
        <p:txBody>
          <a:bodyPr/>
          <a:lstStyle/>
          <a:p>
            <a:fld id="{5CF139CB-7FCB-4161-87AE-AFB36930CC20}" type="datetimeFigureOut">
              <a:rPr lang="en-US" smtClean="0"/>
              <a:t>8/18/2021</a:t>
            </a:fld>
            <a:endParaRPr lang="en-US"/>
          </a:p>
        </p:txBody>
      </p:sp>
      <p:sp>
        <p:nvSpPr>
          <p:cNvPr id="5" name="Footer Placeholder 4">
            <a:extLst>
              <a:ext uri="{FF2B5EF4-FFF2-40B4-BE49-F238E27FC236}">
                <a16:creationId xmlns:a16="http://schemas.microsoft.com/office/drawing/2014/main" id="{73368155-F691-4D12-9FD2-9835690EF9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A86564-054E-41CD-982E-C743AED06F3E}"/>
              </a:ext>
            </a:extLst>
          </p:cNvPr>
          <p:cNvSpPr>
            <a:spLocks noGrp="1"/>
          </p:cNvSpPr>
          <p:nvPr>
            <p:ph type="sldNum" sz="quarter" idx="12"/>
          </p:nvPr>
        </p:nvSpPr>
        <p:spPr>
          <a:xfrm>
            <a:off x="8610600" y="6356350"/>
            <a:ext cx="2743200" cy="365125"/>
          </a:xfrm>
          <a:prstGeom prst="rect">
            <a:avLst/>
          </a:prstGeom>
        </p:spPr>
        <p:txBody>
          <a:bodyPr/>
          <a:lstStyle/>
          <a:p>
            <a:fld id="{2A6D0C57-5369-4FEB-996E-31F1A5B0824F}" type="slidenum">
              <a:rPr lang="en-US" smtClean="0"/>
              <a:t>‹#›</a:t>
            </a:fld>
            <a:endParaRPr lang="en-US"/>
          </a:p>
        </p:txBody>
      </p:sp>
    </p:spTree>
    <p:extLst>
      <p:ext uri="{BB962C8B-B14F-4D97-AF65-F5344CB8AC3E}">
        <p14:creationId xmlns:p14="http://schemas.microsoft.com/office/powerpoint/2010/main" val="2405523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A86AD-D99B-4E4C-A0C0-79BBEFDF2E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C022FA-D0FD-44CB-9F41-7A695EBD8D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53512-B7CE-4D11-ADAD-6EDA94708B4E}"/>
              </a:ext>
            </a:extLst>
          </p:cNvPr>
          <p:cNvSpPr>
            <a:spLocks noGrp="1"/>
          </p:cNvSpPr>
          <p:nvPr>
            <p:ph type="dt" sz="half" idx="10"/>
          </p:nvPr>
        </p:nvSpPr>
        <p:spPr/>
        <p:txBody>
          <a:bodyPr/>
          <a:lstStyle/>
          <a:p>
            <a:fld id="{5CF139CB-7FCB-4161-87AE-AFB36930CC20}" type="datetimeFigureOut">
              <a:rPr lang="en-US" smtClean="0"/>
              <a:t>8/18/2021</a:t>
            </a:fld>
            <a:endParaRPr lang="en-US"/>
          </a:p>
        </p:txBody>
      </p:sp>
      <p:sp>
        <p:nvSpPr>
          <p:cNvPr id="5" name="Footer Placeholder 4">
            <a:extLst>
              <a:ext uri="{FF2B5EF4-FFF2-40B4-BE49-F238E27FC236}">
                <a16:creationId xmlns:a16="http://schemas.microsoft.com/office/drawing/2014/main" id="{01FD925B-883A-4A29-AA6E-6EDCBC66C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C9700C-8700-4578-A352-F026F3A9D295}"/>
              </a:ext>
            </a:extLst>
          </p:cNvPr>
          <p:cNvSpPr>
            <a:spLocks noGrp="1"/>
          </p:cNvSpPr>
          <p:nvPr>
            <p:ph type="sldNum" sz="quarter" idx="12"/>
          </p:nvPr>
        </p:nvSpPr>
        <p:spPr>
          <a:xfrm>
            <a:off x="8610600" y="6356350"/>
            <a:ext cx="2743200" cy="365125"/>
          </a:xfrm>
          <a:prstGeom prst="rect">
            <a:avLst/>
          </a:prstGeom>
        </p:spPr>
        <p:txBody>
          <a:bodyPr/>
          <a:lstStyle/>
          <a:p>
            <a:fld id="{2A6D0C57-5369-4FEB-996E-31F1A5B0824F}" type="slidenum">
              <a:rPr lang="en-US" smtClean="0"/>
              <a:t>‹#›</a:t>
            </a:fld>
            <a:endParaRPr lang="en-US"/>
          </a:p>
        </p:txBody>
      </p:sp>
    </p:spTree>
    <p:extLst>
      <p:ext uri="{BB962C8B-B14F-4D97-AF65-F5344CB8AC3E}">
        <p14:creationId xmlns:p14="http://schemas.microsoft.com/office/powerpoint/2010/main" val="461260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85D54D-2356-440C-AF8F-66672363C8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D25B2D-3B2A-420A-A106-84A4773B3A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350E76-83FC-4D3D-8695-9C9C4F661BF5}"/>
              </a:ext>
            </a:extLst>
          </p:cNvPr>
          <p:cNvSpPr>
            <a:spLocks noGrp="1"/>
          </p:cNvSpPr>
          <p:nvPr>
            <p:ph type="dt" sz="half" idx="10"/>
          </p:nvPr>
        </p:nvSpPr>
        <p:spPr/>
        <p:txBody>
          <a:bodyPr/>
          <a:lstStyle/>
          <a:p>
            <a:fld id="{5CF139CB-7FCB-4161-87AE-AFB36930CC20}" type="datetimeFigureOut">
              <a:rPr lang="en-US" smtClean="0"/>
              <a:t>8/18/2021</a:t>
            </a:fld>
            <a:endParaRPr lang="en-US"/>
          </a:p>
        </p:txBody>
      </p:sp>
      <p:sp>
        <p:nvSpPr>
          <p:cNvPr id="5" name="Footer Placeholder 4">
            <a:extLst>
              <a:ext uri="{FF2B5EF4-FFF2-40B4-BE49-F238E27FC236}">
                <a16:creationId xmlns:a16="http://schemas.microsoft.com/office/drawing/2014/main" id="{C755ACAC-06FE-4D41-BE60-CD054CAAED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D2C08E-9B6E-4D9A-AC09-74F745DBCF3E}"/>
              </a:ext>
            </a:extLst>
          </p:cNvPr>
          <p:cNvSpPr>
            <a:spLocks noGrp="1"/>
          </p:cNvSpPr>
          <p:nvPr>
            <p:ph type="sldNum" sz="quarter" idx="12"/>
          </p:nvPr>
        </p:nvSpPr>
        <p:spPr>
          <a:xfrm>
            <a:off x="8610600" y="6356350"/>
            <a:ext cx="2743200" cy="365125"/>
          </a:xfrm>
          <a:prstGeom prst="rect">
            <a:avLst/>
          </a:prstGeom>
        </p:spPr>
        <p:txBody>
          <a:bodyPr/>
          <a:lstStyle/>
          <a:p>
            <a:fld id="{2A6D0C57-5369-4FEB-996E-31F1A5B0824F}" type="slidenum">
              <a:rPr lang="en-US" smtClean="0"/>
              <a:t>‹#›</a:t>
            </a:fld>
            <a:endParaRPr lang="en-US"/>
          </a:p>
        </p:txBody>
      </p:sp>
    </p:spTree>
    <p:extLst>
      <p:ext uri="{BB962C8B-B14F-4D97-AF65-F5344CB8AC3E}">
        <p14:creationId xmlns:p14="http://schemas.microsoft.com/office/powerpoint/2010/main" val="312284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Section Title ">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E2758A7-4C3F-4CB6-8AC9-1A4344B97263}"/>
              </a:ext>
            </a:extLst>
          </p:cNvPr>
          <p:cNvGrpSpPr/>
          <p:nvPr userDrawn="1"/>
        </p:nvGrpSpPr>
        <p:grpSpPr>
          <a:xfrm>
            <a:off x="-2" y="0"/>
            <a:ext cx="12192002" cy="6858000"/>
            <a:chOff x="-2" y="0"/>
            <a:chExt cx="12192002" cy="6858000"/>
          </a:xfrm>
        </p:grpSpPr>
        <p:pic>
          <p:nvPicPr>
            <p:cNvPr id="9" name="Picture 8" descr="A close up of a speaker&#10;&#10;Description automatically generated">
              <a:extLst>
                <a:ext uri="{FF2B5EF4-FFF2-40B4-BE49-F238E27FC236}">
                  <a16:creationId xmlns:a16="http://schemas.microsoft.com/office/drawing/2014/main" id="{E64554C2-688C-4B7A-9FC4-540F4A18B6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flipH="1">
              <a:off x="-2" y="0"/>
              <a:ext cx="2362199" cy="6858000"/>
            </a:xfrm>
            <a:prstGeom prst="rect">
              <a:avLst/>
            </a:prstGeom>
          </p:spPr>
        </p:pic>
        <p:pic>
          <p:nvPicPr>
            <p:cNvPr id="10" name="Picture 9" descr="A close up of a speaker&#10;&#10;Description automatically generated">
              <a:extLst>
                <a:ext uri="{FF2B5EF4-FFF2-40B4-BE49-F238E27FC236}">
                  <a16:creationId xmlns:a16="http://schemas.microsoft.com/office/drawing/2014/main" id="{9B764641-52BE-4A7B-A0B8-9269276747D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1"/>
            <a:stretch/>
          </p:blipFill>
          <p:spPr>
            <a:xfrm>
              <a:off x="2362199" y="0"/>
              <a:ext cx="9829801" cy="6858000"/>
            </a:xfrm>
            <a:prstGeom prst="rect">
              <a:avLst/>
            </a:prstGeom>
          </p:spPr>
        </p:pic>
      </p:grpSp>
      <p:sp>
        <p:nvSpPr>
          <p:cNvPr id="2" name="Title 1"/>
          <p:cNvSpPr>
            <a:spLocks noGrp="1"/>
          </p:cNvSpPr>
          <p:nvPr>
            <p:ph type="title" hasCustomPrompt="1"/>
          </p:nvPr>
        </p:nvSpPr>
        <p:spPr>
          <a:xfrm>
            <a:off x="585216" y="2952708"/>
            <a:ext cx="9144000" cy="581698"/>
          </a:xfrm>
          <a:prstGeom prst="rect">
            <a:avLst/>
          </a:prstGeom>
          <a:noFill/>
        </p:spPr>
        <p:txBody>
          <a:bodyPr lIns="0" tIns="0" rIns="0" bIns="0" anchor="b" anchorCtr="0">
            <a:spAutoFit/>
          </a:bodyPr>
          <a:lstStyle>
            <a:lvl1pPr algn="l" defTabSz="932742" rtl="0" eaLnBrk="1" latinLnBrk="0" hangingPunct="1">
              <a:lnSpc>
                <a:spcPct val="90000"/>
              </a:lnSpc>
              <a:spcBef>
                <a:spcPct val="0"/>
              </a:spcBef>
              <a:buNone/>
              <a:defRPr lang="en-US" sz="4200" b="0" kern="1200" cap="none" spc="-50" baseline="0" dirty="0">
                <a:ln w="3175">
                  <a:noFill/>
                </a:ln>
                <a:solidFill>
                  <a:srgbClr val="737373"/>
                </a:solidFill>
                <a:effectLst/>
                <a:latin typeface="+mj-lt"/>
                <a:ea typeface="+mn-ea"/>
                <a:cs typeface="Segoe UI" pitchFamily="34" charset="0"/>
              </a:defRPr>
            </a:lvl1pPr>
          </a:lstStyle>
          <a:p>
            <a:r>
              <a:rPr lang="en-US"/>
              <a:t>Section title</a:t>
            </a:r>
          </a:p>
        </p:txBody>
      </p:sp>
      <p:sp>
        <p:nvSpPr>
          <p:cNvPr id="3" name="Text Placeholder 4"/>
          <p:cNvSpPr>
            <a:spLocks noGrp="1"/>
          </p:cNvSpPr>
          <p:nvPr>
            <p:ph type="body" sz="quarter" idx="12" hasCustomPrompt="1"/>
          </p:nvPr>
        </p:nvSpPr>
        <p:spPr>
          <a:xfrm>
            <a:off x="585216" y="3977319"/>
            <a:ext cx="9144000" cy="246221"/>
          </a:xfrm>
          <a:prstGeom prst="rect">
            <a:avLst/>
          </a:prstGeo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737373"/>
                </a:solidFill>
                <a:latin typeface="+mn-lt"/>
              </a:defRPr>
            </a:lvl1pPr>
          </a:lstStyle>
          <a:p>
            <a:pPr lvl="0"/>
            <a:r>
              <a:rPr lang="en-US"/>
              <a:t>Subhead</a:t>
            </a:r>
          </a:p>
        </p:txBody>
      </p:sp>
    </p:spTree>
    <p:extLst>
      <p:ext uri="{BB962C8B-B14F-4D97-AF65-F5344CB8AC3E}">
        <p14:creationId xmlns:p14="http://schemas.microsoft.com/office/powerpoint/2010/main" val="541537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column">
    <p:bg>
      <p:bgPr>
        <a:solidFill>
          <a:schemeClr val="bg1"/>
        </a:solidFill>
        <a:effectLst/>
      </p:bgPr>
    </p:bg>
    <p:spTree>
      <p:nvGrpSpPr>
        <p:cNvPr id="1" name=""/>
        <p:cNvGrpSpPr/>
        <p:nvPr/>
      </p:nvGrpSpPr>
      <p:grpSpPr>
        <a:xfrm>
          <a:off x="0" y="0"/>
          <a:ext cx="0" cy="0"/>
          <a:chOff x="0" y="0"/>
          <a:chExt cx="0" cy="0"/>
        </a:xfrm>
      </p:grpSpPr>
      <p:sp>
        <p:nvSpPr>
          <p:cNvPr id="25" name="Text Placeholder 3"/>
          <p:cNvSpPr>
            <a:spLocks noGrp="1"/>
          </p:cNvSpPr>
          <p:nvPr>
            <p:ph type="body" sz="quarter" idx="10" hasCustomPrompt="1"/>
          </p:nvPr>
        </p:nvSpPr>
        <p:spPr>
          <a:xfrm>
            <a:off x="586390" y="1463040"/>
            <a:ext cx="11015060" cy="726353"/>
          </a:xfrm>
        </p:spPr>
        <p:txBody>
          <a:bodyPr wrap="square">
            <a:spAutoFit/>
          </a:bodyPr>
          <a:lstStyle>
            <a:lvl1pPr marL="0" indent="0">
              <a:buNone/>
              <a:defRPr>
                <a:solidFill>
                  <a:srgbClr val="737373"/>
                </a:solidFill>
              </a:defRPr>
            </a:lvl1pPr>
            <a:lvl2pPr marL="228600" indent="0">
              <a:buNone/>
              <a:defRPr>
                <a:solidFill>
                  <a:srgbClr val="737373"/>
                </a:solidFill>
              </a:defRPr>
            </a:lvl2pPr>
            <a:lvl3pPr marL="457200" indent="0">
              <a:buNone/>
              <a:defRPr>
                <a:solidFill>
                  <a:srgbClr val="737373"/>
                </a:solidFill>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5" name="Title 1">
            <a:extLst>
              <a:ext uri="{FF2B5EF4-FFF2-40B4-BE49-F238E27FC236}">
                <a16:creationId xmlns:a16="http://schemas.microsoft.com/office/drawing/2014/main" id="{D91934FE-44AC-4B9A-8555-3BBBEF3C9099}"/>
              </a:ext>
            </a:extLst>
          </p:cNvPr>
          <p:cNvSpPr>
            <a:spLocks noGrp="1"/>
          </p:cNvSpPr>
          <p:nvPr>
            <p:ph type="title" hasCustomPrompt="1"/>
          </p:nvPr>
        </p:nvSpPr>
        <p:spPr>
          <a:xfrm>
            <a:off x="588263" y="585216"/>
            <a:ext cx="5363275" cy="246221"/>
          </a:xfrm>
        </p:spPr>
        <p:txBody>
          <a:bodyPr/>
          <a:lstStyle>
            <a:lvl1pPr>
              <a:defRPr>
                <a:solidFill>
                  <a:srgbClr val="737373"/>
                </a:solidFill>
              </a:defRPr>
            </a:lvl1pPr>
          </a:lstStyle>
          <a:p>
            <a:r>
              <a:rPr lang="en-US"/>
              <a:t>Title (Segoe UI, size 16 </a:t>
            </a:r>
            <a:r>
              <a:rPr lang="en-US" err="1"/>
              <a:t>pt</a:t>
            </a:r>
            <a:r>
              <a:rPr lang="en-US"/>
              <a:t>)</a:t>
            </a:r>
          </a:p>
        </p:txBody>
      </p:sp>
    </p:spTree>
    <p:extLst>
      <p:ext uri="{BB962C8B-B14F-4D97-AF65-F5344CB8AC3E}">
        <p14:creationId xmlns:p14="http://schemas.microsoft.com/office/powerpoint/2010/main" val="34799815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7">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2645868312"/>
      </p:ext>
    </p:extLst>
  </p:cSld>
  <p:clrMapOvr>
    <a:masterClrMapping/>
  </p:clrMapOvr>
  <p:transition>
    <p:fade/>
  </p:transition>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0B6C3-E9A0-423B-9C92-C8F4E57AC39F}"/>
              </a:ext>
            </a:extLst>
          </p:cNvPr>
          <p:cNvSpPr>
            <a:spLocks noGrp="1"/>
          </p:cNvSpPr>
          <p:nvPr>
            <p:ph type="title"/>
          </p:nvPr>
        </p:nvSpPr>
        <p:spPr>
          <a:xfrm>
            <a:off x="418673" y="289511"/>
            <a:ext cx="11316127" cy="899665"/>
          </a:xfrm>
        </p:spPr>
        <p:txBody>
          <a:bodyPr/>
          <a:lstStyle/>
          <a:p>
            <a:r>
              <a:rPr lang="en-US"/>
              <a:t>Click to edit Master title style</a:t>
            </a:r>
            <a:endParaRPr lang="en-IN"/>
          </a:p>
        </p:txBody>
      </p:sp>
      <p:sp>
        <p:nvSpPr>
          <p:cNvPr id="3" name="Footer Placeholder 2">
            <a:extLst>
              <a:ext uri="{FF2B5EF4-FFF2-40B4-BE49-F238E27FC236}">
                <a16:creationId xmlns:a16="http://schemas.microsoft.com/office/drawing/2014/main" id="{F95C0FF9-39FF-4673-91C4-A97BDEA7FE68}"/>
              </a:ext>
            </a:extLst>
          </p:cNvPr>
          <p:cNvSpPr>
            <a:spLocks noGrp="1"/>
          </p:cNvSpPr>
          <p:nvPr>
            <p:ph type="ftr" sz="quarter" idx="10"/>
          </p:nvPr>
        </p:nvSpPr>
        <p:spPr/>
        <p:txBody>
          <a:bodyPr/>
          <a:lstStyle/>
          <a:p>
            <a:r>
              <a:rPr lang="en-US"/>
              <a:t>Microsoft Confidential</a:t>
            </a:r>
          </a:p>
        </p:txBody>
      </p:sp>
      <p:sp>
        <p:nvSpPr>
          <p:cNvPr id="4" name="Slide Number Placeholder 3">
            <a:extLst>
              <a:ext uri="{FF2B5EF4-FFF2-40B4-BE49-F238E27FC236}">
                <a16:creationId xmlns:a16="http://schemas.microsoft.com/office/drawing/2014/main" id="{5D138C60-8DF0-4258-B8FB-D4B197556579}"/>
              </a:ext>
            </a:extLst>
          </p:cNvPr>
          <p:cNvSpPr>
            <a:spLocks noGrp="1"/>
          </p:cNvSpPr>
          <p:nvPr>
            <p:ph type="sldNum" sz="quarter" idx="11"/>
          </p:nvPr>
        </p:nvSpPr>
        <p:spPr>
          <a:xfrm>
            <a:off x="8610600" y="6356350"/>
            <a:ext cx="2743200" cy="365125"/>
          </a:xfrm>
          <a:prstGeom prst="rect">
            <a:avLst/>
          </a:prstGeom>
        </p:spPr>
        <p:txBody>
          <a:bodyPr/>
          <a:lstStyle/>
          <a:p>
            <a:fld id="{050F1E6A-CEDE-45BF-9EFB-B8D64C3D25C6}" type="slidenum">
              <a:rPr lang="en-US" smtClean="0"/>
              <a:pPr/>
              <a:t>‹#›</a:t>
            </a:fld>
            <a:endParaRPr lang="en-US"/>
          </a:p>
        </p:txBody>
      </p:sp>
      <p:sp>
        <p:nvSpPr>
          <p:cNvPr id="6" name="Picture Placeholder 5">
            <a:extLst>
              <a:ext uri="{FF2B5EF4-FFF2-40B4-BE49-F238E27FC236}">
                <a16:creationId xmlns:a16="http://schemas.microsoft.com/office/drawing/2014/main" id="{5A62AAEC-1F26-4DDB-B6D3-3964374733A6}"/>
              </a:ext>
            </a:extLst>
          </p:cNvPr>
          <p:cNvSpPr>
            <a:spLocks noGrp="1"/>
          </p:cNvSpPr>
          <p:nvPr>
            <p:ph type="pic" sz="quarter" idx="12"/>
          </p:nvPr>
        </p:nvSpPr>
        <p:spPr>
          <a:xfrm>
            <a:off x="418673" y="2268219"/>
            <a:ext cx="1181100" cy="1056323"/>
          </a:xfrm>
          <a:noFill/>
        </p:spPr>
        <p:txBody>
          <a:bodyPr/>
          <a:lstStyle>
            <a:lvl1pPr marL="0" indent="0" algn="ctr">
              <a:buNone/>
              <a:defRPr sz="1000">
                <a:latin typeface="+mn-lt"/>
              </a:defRPr>
            </a:lvl1pPr>
          </a:lstStyle>
          <a:p>
            <a:endParaRPr lang="en-IN"/>
          </a:p>
        </p:txBody>
      </p:sp>
      <p:sp>
        <p:nvSpPr>
          <p:cNvPr id="9" name="Picture Placeholder 5">
            <a:extLst>
              <a:ext uri="{FF2B5EF4-FFF2-40B4-BE49-F238E27FC236}">
                <a16:creationId xmlns:a16="http://schemas.microsoft.com/office/drawing/2014/main" id="{060940DC-C77A-475E-B6A0-6F86417C6316}"/>
              </a:ext>
            </a:extLst>
          </p:cNvPr>
          <p:cNvSpPr>
            <a:spLocks noGrp="1"/>
          </p:cNvSpPr>
          <p:nvPr>
            <p:ph type="pic" sz="quarter" idx="13"/>
          </p:nvPr>
        </p:nvSpPr>
        <p:spPr>
          <a:xfrm>
            <a:off x="419100" y="3818095"/>
            <a:ext cx="1181100" cy="1056323"/>
          </a:xfrm>
        </p:spPr>
        <p:txBody>
          <a:bodyPr/>
          <a:lstStyle>
            <a:lvl1pPr marL="0" indent="0" algn="ctr">
              <a:buNone/>
              <a:defRPr sz="1000">
                <a:latin typeface="+mn-lt"/>
              </a:defRPr>
            </a:lvl1pPr>
          </a:lstStyle>
          <a:p>
            <a:endParaRPr lang="en-IN"/>
          </a:p>
        </p:txBody>
      </p:sp>
      <p:sp>
        <p:nvSpPr>
          <p:cNvPr id="10" name="Picture Placeholder 5">
            <a:extLst>
              <a:ext uri="{FF2B5EF4-FFF2-40B4-BE49-F238E27FC236}">
                <a16:creationId xmlns:a16="http://schemas.microsoft.com/office/drawing/2014/main" id="{22C562FF-36A0-40B2-A83D-9366412776D9}"/>
              </a:ext>
            </a:extLst>
          </p:cNvPr>
          <p:cNvSpPr>
            <a:spLocks noGrp="1"/>
          </p:cNvSpPr>
          <p:nvPr>
            <p:ph type="pic" sz="quarter" idx="14"/>
          </p:nvPr>
        </p:nvSpPr>
        <p:spPr>
          <a:xfrm>
            <a:off x="419100" y="5367971"/>
            <a:ext cx="1181100" cy="1056323"/>
          </a:xfrm>
        </p:spPr>
        <p:txBody>
          <a:bodyPr/>
          <a:lstStyle>
            <a:lvl1pPr marL="0" indent="0" algn="ctr">
              <a:buNone/>
              <a:defRPr sz="1000">
                <a:latin typeface="+mn-lt"/>
              </a:defRPr>
            </a:lvl1pPr>
          </a:lstStyle>
          <a:p>
            <a:endParaRPr lang="en-IN"/>
          </a:p>
        </p:txBody>
      </p:sp>
      <p:sp>
        <p:nvSpPr>
          <p:cNvPr id="12" name="Text Placeholder 11">
            <a:extLst>
              <a:ext uri="{FF2B5EF4-FFF2-40B4-BE49-F238E27FC236}">
                <a16:creationId xmlns:a16="http://schemas.microsoft.com/office/drawing/2014/main" id="{43A373BF-D4A1-42B3-A77A-65005E9D2A35}"/>
              </a:ext>
            </a:extLst>
          </p:cNvPr>
          <p:cNvSpPr>
            <a:spLocks noGrp="1"/>
          </p:cNvSpPr>
          <p:nvPr>
            <p:ph type="body" sz="quarter" idx="15" hasCustomPrompt="1"/>
          </p:nvPr>
        </p:nvSpPr>
        <p:spPr>
          <a:xfrm>
            <a:off x="1675972" y="1237488"/>
            <a:ext cx="2438828" cy="535432"/>
          </a:xfrm>
          <a:solidFill>
            <a:schemeClr val="tx1"/>
          </a:solidFill>
        </p:spPr>
        <p:txBody>
          <a:bodyPr lIns="91440" tIns="45720" rIns="91440" bIns="45720" anchor="ctr"/>
          <a:lstStyle>
            <a:lvl1pPr marL="0" indent="0" algn="ctr">
              <a:buNone/>
              <a:defRPr sz="1400">
                <a:solidFill>
                  <a:schemeClr val="bg1"/>
                </a:solidFill>
                <a:latin typeface="+mn-lt"/>
              </a:defRPr>
            </a:lvl1pPr>
          </a:lstStyle>
          <a:p>
            <a:pPr lvl="0"/>
            <a:r>
              <a:rPr lang="en-US"/>
              <a:t>Insert text here</a:t>
            </a:r>
          </a:p>
        </p:txBody>
      </p:sp>
      <p:sp>
        <p:nvSpPr>
          <p:cNvPr id="18" name="Text Placeholder 11">
            <a:extLst>
              <a:ext uri="{FF2B5EF4-FFF2-40B4-BE49-F238E27FC236}">
                <a16:creationId xmlns:a16="http://schemas.microsoft.com/office/drawing/2014/main" id="{41A952CC-140C-4E91-9E1A-9AC32136BB8A}"/>
              </a:ext>
            </a:extLst>
          </p:cNvPr>
          <p:cNvSpPr>
            <a:spLocks noGrp="1"/>
          </p:cNvSpPr>
          <p:nvPr>
            <p:ph type="body" sz="quarter" idx="19" hasCustomPrompt="1"/>
          </p:nvPr>
        </p:nvSpPr>
        <p:spPr>
          <a:xfrm>
            <a:off x="1675972" y="1870573"/>
            <a:ext cx="2438828" cy="1453970"/>
          </a:xfrm>
          <a:solidFill>
            <a:schemeClr val="bg1">
              <a:lumMod val="95000"/>
            </a:schemeClr>
          </a:solidFill>
          <a:ln w="6350">
            <a:noFill/>
          </a:ln>
        </p:spPr>
        <p:txBody>
          <a:bodyPr lIns="91440" tIns="45720" rIns="91440" bIns="45720" anchor="t"/>
          <a:lstStyle>
            <a:lvl1pPr marL="0" indent="0">
              <a:buNone/>
              <a:defRPr sz="1200">
                <a:latin typeface="+mn-lt"/>
              </a:defRPr>
            </a:lvl1pPr>
          </a:lstStyle>
          <a:p>
            <a:pPr lvl="0"/>
            <a:r>
              <a:rPr lang="en-US"/>
              <a:t>Insert text here</a:t>
            </a:r>
            <a:endParaRPr lang="en-IN"/>
          </a:p>
        </p:txBody>
      </p:sp>
      <p:sp>
        <p:nvSpPr>
          <p:cNvPr id="19" name="Text Placeholder 11">
            <a:extLst>
              <a:ext uri="{FF2B5EF4-FFF2-40B4-BE49-F238E27FC236}">
                <a16:creationId xmlns:a16="http://schemas.microsoft.com/office/drawing/2014/main" id="{7ECC345E-0347-48FE-97B8-BD77E03CB321}"/>
              </a:ext>
            </a:extLst>
          </p:cNvPr>
          <p:cNvSpPr>
            <a:spLocks noGrp="1"/>
          </p:cNvSpPr>
          <p:nvPr>
            <p:ph type="body" sz="quarter" idx="20" hasCustomPrompt="1"/>
          </p:nvPr>
        </p:nvSpPr>
        <p:spPr>
          <a:xfrm>
            <a:off x="1675972" y="3420449"/>
            <a:ext cx="2438828" cy="1453970"/>
          </a:xfrm>
          <a:solidFill>
            <a:schemeClr val="bg1">
              <a:lumMod val="95000"/>
            </a:schemeClr>
          </a:solidFill>
          <a:ln w="6350">
            <a:noFill/>
          </a:ln>
        </p:spPr>
        <p:txBody>
          <a:bodyPr lIns="91440" tIns="45720" rIns="91440" bIns="45720" anchor="t"/>
          <a:lstStyle>
            <a:lvl1pPr marL="0" indent="0">
              <a:buNone/>
              <a:defRPr sz="1200">
                <a:latin typeface="+mn-lt"/>
              </a:defRPr>
            </a:lvl1pPr>
          </a:lstStyle>
          <a:p>
            <a:pPr lvl="0"/>
            <a:r>
              <a:rPr lang="en-US"/>
              <a:t>Insert text here</a:t>
            </a:r>
            <a:endParaRPr lang="en-IN"/>
          </a:p>
        </p:txBody>
      </p:sp>
      <p:sp>
        <p:nvSpPr>
          <p:cNvPr id="20" name="Text Placeholder 11">
            <a:extLst>
              <a:ext uri="{FF2B5EF4-FFF2-40B4-BE49-F238E27FC236}">
                <a16:creationId xmlns:a16="http://schemas.microsoft.com/office/drawing/2014/main" id="{B38473F6-57E4-43EE-8412-528206F23C9E}"/>
              </a:ext>
            </a:extLst>
          </p:cNvPr>
          <p:cNvSpPr>
            <a:spLocks noGrp="1"/>
          </p:cNvSpPr>
          <p:nvPr>
            <p:ph type="body" sz="quarter" idx="21" hasCustomPrompt="1"/>
          </p:nvPr>
        </p:nvSpPr>
        <p:spPr>
          <a:xfrm>
            <a:off x="1675972" y="4970325"/>
            <a:ext cx="2438828" cy="1453970"/>
          </a:xfrm>
          <a:solidFill>
            <a:schemeClr val="bg1">
              <a:lumMod val="95000"/>
            </a:schemeClr>
          </a:solidFill>
          <a:ln w="6350">
            <a:noFill/>
          </a:ln>
        </p:spPr>
        <p:txBody>
          <a:bodyPr lIns="91440" tIns="45720" rIns="91440" bIns="45720" anchor="t"/>
          <a:lstStyle>
            <a:lvl1pPr marL="0" indent="0">
              <a:buNone/>
              <a:defRPr sz="1200">
                <a:latin typeface="+mn-lt"/>
              </a:defRPr>
            </a:lvl1pPr>
          </a:lstStyle>
          <a:p>
            <a:pPr lvl="0"/>
            <a:r>
              <a:rPr lang="en-US"/>
              <a:t>Insert text here</a:t>
            </a:r>
            <a:endParaRPr lang="en-IN"/>
          </a:p>
        </p:txBody>
      </p:sp>
      <p:sp>
        <p:nvSpPr>
          <p:cNvPr id="30" name="Text Placeholder 11">
            <a:extLst>
              <a:ext uri="{FF2B5EF4-FFF2-40B4-BE49-F238E27FC236}">
                <a16:creationId xmlns:a16="http://schemas.microsoft.com/office/drawing/2014/main" id="{C52FDA96-CE75-47AF-AD40-F073B4E32E94}"/>
              </a:ext>
            </a:extLst>
          </p:cNvPr>
          <p:cNvSpPr>
            <a:spLocks noGrp="1"/>
          </p:cNvSpPr>
          <p:nvPr>
            <p:ph type="body" sz="quarter" idx="31" hasCustomPrompt="1"/>
          </p:nvPr>
        </p:nvSpPr>
        <p:spPr>
          <a:xfrm>
            <a:off x="419099" y="1872933"/>
            <a:ext cx="1180889" cy="342900"/>
          </a:xfrm>
          <a:solidFill>
            <a:schemeClr val="bg1">
              <a:lumMod val="95000"/>
            </a:schemeClr>
          </a:solidFill>
        </p:spPr>
        <p:txBody>
          <a:bodyPr lIns="91440" tIns="45720" rIns="91440" bIns="45720" anchor="ctr"/>
          <a:lstStyle>
            <a:lvl1pPr marL="0" indent="0" algn="ctr">
              <a:buNone/>
              <a:defRPr sz="1000">
                <a:solidFill>
                  <a:schemeClr val="tx1"/>
                </a:solidFill>
                <a:latin typeface="Segoe UI Semibold" panose="020B0702040204020203" pitchFamily="34" charset="0"/>
                <a:cs typeface="Segoe UI Semibold" panose="020B0702040204020203" pitchFamily="34" charset="0"/>
              </a:defRPr>
            </a:lvl1pPr>
          </a:lstStyle>
          <a:p>
            <a:pPr lvl="0"/>
            <a:r>
              <a:rPr lang="en-US"/>
              <a:t>Insert text here</a:t>
            </a:r>
          </a:p>
        </p:txBody>
      </p:sp>
      <p:sp>
        <p:nvSpPr>
          <p:cNvPr id="31" name="Text Placeholder 11">
            <a:extLst>
              <a:ext uri="{FF2B5EF4-FFF2-40B4-BE49-F238E27FC236}">
                <a16:creationId xmlns:a16="http://schemas.microsoft.com/office/drawing/2014/main" id="{E016D62F-430D-4FE5-A99B-030A7B383AEA}"/>
              </a:ext>
            </a:extLst>
          </p:cNvPr>
          <p:cNvSpPr>
            <a:spLocks noGrp="1"/>
          </p:cNvSpPr>
          <p:nvPr>
            <p:ph type="body" sz="quarter" idx="32" hasCustomPrompt="1"/>
          </p:nvPr>
        </p:nvSpPr>
        <p:spPr>
          <a:xfrm>
            <a:off x="419099" y="3420449"/>
            <a:ext cx="1180889" cy="342900"/>
          </a:xfrm>
          <a:solidFill>
            <a:schemeClr val="bg1">
              <a:lumMod val="95000"/>
            </a:schemeClr>
          </a:solidFill>
        </p:spPr>
        <p:txBody>
          <a:bodyPr lIns="91440" tIns="45720" rIns="91440" bIns="45720" anchor="ctr"/>
          <a:lstStyle>
            <a:lvl1pPr marL="0" indent="0" algn="ctr">
              <a:buNone/>
              <a:defRPr sz="1000">
                <a:solidFill>
                  <a:schemeClr val="tx1"/>
                </a:solidFill>
                <a:latin typeface="Segoe UI Semibold" panose="020B0702040204020203" pitchFamily="34" charset="0"/>
                <a:cs typeface="Segoe UI Semibold" panose="020B0702040204020203" pitchFamily="34" charset="0"/>
              </a:defRPr>
            </a:lvl1pPr>
          </a:lstStyle>
          <a:p>
            <a:pPr lvl="0"/>
            <a:r>
              <a:rPr lang="en-US"/>
              <a:t>Insert text here</a:t>
            </a:r>
          </a:p>
        </p:txBody>
      </p:sp>
      <p:sp>
        <p:nvSpPr>
          <p:cNvPr id="32" name="Text Placeholder 11">
            <a:extLst>
              <a:ext uri="{FF2B5EF4-FFF2-40B4-BE49-F238E27FC236}">
                <a16:creationId xmlns:a16="http://schemas.microsoft.com/office/drawing/2014/main" id="{EC7253CB-EE83-43FC-9D45-230D2B08EBD2}"/>
              </a:ext>
            </a:extLst>
          </p:cNvPr>
          <p:cNvSpPr>
            <a:spLocks noGrp="1"/>
          </p:cNvSpPr>
          <p:nvPr>
            <p:ph type="body" sz="quarter" idx="33" hasCustomPrompt="1"/>
          </p:nvPr>
        </p:nvSpPr>
        <p:spPr>
          <a:xfrm>
            <a:off x="419099" y="4967329"/>
            <a:ext cx="1180889" cy="342900"/>
          </a:xfrm>
          <a:solidFill>
            <a:schemeClr val="bg1">
              <a:lumMod val="95000"/>
            </a:schemeClr>
          </a:solidFill>
        </p:spPr>
        <p:txBody>
          <a:bodyPr lIns="91440" tIns="45720" rIns="91440" bIns="45720" anchor="ctr"/>
          <a:lstStyle>
            <a:lvl1pPr marL="0" indent="0" algn="ctr">
              <a:buNone/>
              <a:defRPr sz="1000">
                <a:solidFill>
                  <a:schemeClr val="tx1"/>
                </a:solidFill>
                <a:latin typeface="Segoe UI Semibold" panose="020B0702040204020203" pitchFamily="34" charset="0"/>
                <a:cs typeface="Segoe UI Semibold" panose="020B0702040204020203" pitchFamily="34" charset="0"/>
              </a:defRPr>
            </a:lvl1pPr>
          </a:lstStyle>
          <a:p>
            <a:pPr lvl="0"/>
            <a:r>
              <a:rPr lang="en-US"/>
              <a:t>Insert text here</a:t>
            </a:r>
          </a:p>
        </p:txBody>
      </p:sp>
      <p:sp>
        <p:nvSpPr>
          <p:cNvPr id="62" name="Text Placeholder 11">
            <a:extLst>
              <a:ext uri="{FF2B5EF4-FFF2-40B4-BE49-F238E27FC236}">
                <a16:creationId xmlns:a16="http://schemas.microsoft.com/office/drawing/2014/main" id="{7A340C4C-98BD-4F12-A4BE-8D4186360084}"/>
              </a:ext>
            </a:extLst>
          </p:cNvPr>
          <p:cNvSpPr>
            <a:spLocks noGrp="1"/>
          </p:cNvSpPr>
          <p:nvPr>
            <p:ph type="body" sz="quarter" idx="34" hasCustomPrompt="1"/>
          </p:nvPr>
        </p:nvSpPr>
        <p:spPr>
          <a:xfrm>
            <a:off x="4228672" y="1237488"/>
            <a:ext cx="2438828" cy="535432"/>
          </a:xfrm>
          <a:solidFill>
            <a:schemeClr val="tx1"/>
          </a:solidFill>
        </p:spPr>
        <p:txBody>
          <a:bodyPr lIns="91440" tIns="45720" rIns="91440" bIns="45720" anchor="ctr"/>
          <a:lstStyle>
            <a:lvl1pPr marL="0" indent="0" algn="ctr">
              <a:buNone/>
              <a:defRPr sz="1400">
                <a:solidFill>
                  <a:schemeClr val="bg1"/>
                </a:solidFill>
                <a:latin typeface="+mn-lt"/>
              </a:defRPr>
            </a:lvl1pPr>
          </a:lstStyle>
          <a:p>
            <a:pPr lvl="0"/>
            <a:r>
              <a:rPr lang="en-US"/>
              <a:t>Insert text here</a:t>
            </a:r>
          </a:p>
        </p:txBody>
      </p:sp>
      <p:sp>
        <p:nvSpPr>
          <p:cNvPr id="63" name="Text Placeholder 11">
            <a:extLst>
              <a:ext uri="{FF2B5EF4-FFF2-40B4-BE49-F238E27FC236}">
                <a16:creationId xmlns:a16="http://schemas.microsoft.com/office/drawing/2014/main" id="{B7974DCC-F7C2-4CCE-8C28-211B637F1F41}"/>
              </a:ext>
            </a:extLst>
          </p:cNvPr>
          <p:cNvSpPr>
            <a:spLocks noGrp="1"/>
          </p:cNvSpPr>
          <p:nvPr>
            <p:ph type="body" sz="quarter" idx="35" hasCustomPrompt="1"/>
          </p:nvPr>
        </p:nvSpPr>
        <p:spPr>
          <a:xfrm>
            <a:off x="4228672" y="1870573"/>
            <a:ext cx="2438828" cy="1453970"/>
          </a:xfrm>
          <a:solidFill>
            <a:schemeClr val="bg1">
              <a:lumMod val="95000"/>
            </a:schemeClr>
          </a:solidFill>
          <a:ln w="6350">
            <a:noFill/>
          </a:ln>
        </p:spPr>
        <p:txBody>
          <a:bodyPr lIns="91440" tIns="45720" rIns="91440" bIns="45720" anchor="t"/>
          <a:lstStyle>
            <a:lvl1pPr marL="0" indent="0">
              <a:buNone/>
              <a:defRPr sz="1200">
                <a:latin typeface="+mn-lt"/>
              </a:defRPr>
            </a:lvl1pPr>
          </a:lstStyle>
          <a:p>
            <a:pPr lvl="0"/>
            <a:r>
              <a:rPr lang="en-US"/>
              <a:t>Insert text here</a:t>
            </a:r>
            <a:endParaRPr lang="en-IN"/>
          </a:p>
        </p:txBody>
      </p:sp>
      <p:sp>
        <p:nvSpPr>
          <p:cNvPr id="64" name="Text Placeholder 11">
            <a:extLst>
              <a:ext uri="{FF2B5EF4-FFF2-40B4-BE49-F238E27FC236}">
                <a16:creationId xmlns:a16="http://schemas.microsoft.com/office/drawing/2014/main" id="{97280E2A-18CF-473C-8FAB-463AF39D165C}"/>
              </a:ext>
            </a:extLst>
          </p:cNvPr>
          <p:cNvSpPr>
            <a:spLocks noGrp="1"/>
          </p:cNvSpPr>
          <p:nvPr>
            <p:ph type="body" sz="quarter" idx="36" hasCustomPrompt="1"/>
          </p:nvPr>
        </p:nvSpPr>
        <p:spPr>
          <a:xfrm>
            <a:off x="4228672" y="3420449"/>
            <a:ext cx="2438828" cy="1453970"/>
          </a:xfrm>
          <a:solidFill>
            <a:schemeClr val="bg1">
              <a:lumMod val="95000"/>
            </a:schemeClr>
          </a:solidFill>
          <a:ln w="6350">
            <a:noFill/>
          </a:ln>
        </p:spPr>
        <p:txBody>
          <a:bodyPr lIns="91440" tIns="45720" rIns="91440" bIns="45720" anchor="t"/>
          <a:lstStyle>
            <a:lvl1pPr marL="0" indent="0">
              <a:buNone/>
              <a:defRPr sz="1200">
                <a:latin typeface="+mn-lt"/>
              </a:defRPr>
            </a:lvl1pPr>
          </a:lstStyle>
          <a:p>
            <a:pPr lvl="0"/>
            <a:r>
              <a:rPr lang="en-US"/>
              <a:t>Insert text here</a:t>
            </a:r>
            <a:endParaRPr lang="en-IN"/>
          </a:p>
        </p:txBody>
      </p:sp>
      <p:sp>
        <p:nvSpPr>
          <p:cNvPr id="65" name="Text Placeholder 11">
            <a:extLst>
              <a:ext uri="{FF2B5EF4-FFF2-40B4-BE49-F238E27FC236}">
                <a16:creationId xmlns:a16="http://schemas.microsoft.com/office/drawing/2014/main" id="{0110094E-0B89-43DB-A1BD-B1E57E5F5DA3}"/>
              </a:ext>
            </a:extLst>
          </p:cNvPr>
          <p:cNvSpPr>
            <a:spLocks noGrp="1"/>
          </p:cNvSpPr>
          <p:nvPr>
            <p:ph type="body" sz="quarter" idx="37" hasCustomPrompt="1"/>
          </p:nvPr>
        </p:nvSpPr>
        <p:spPr>
          <a:xfrm>
            <a:off x="4228672" y="4970325"/>
            <a:ext cx="2438828" cy="1453970"/>
          </a:xfrm>
          <a:solidFill>
            <a:schemeClr val="bg1">
              <a:lumMod val="95000"/>
            </a:schemeClr>
          </a:solidFill>
          <a:ln w="6350">
            <a:noFill/>
          </a:ln>
        </p:spPr>
        <p:txBody>
          <a:bodyPr lIns="91440" tIns="45720" rIns="91440" bIns="45720" anchor="t"/>
          <a:lstStyle>
            <a:lvl1pPr marL="0" indent="0">
              <a:buNone/>
              <a:defRPr sz="1200">
                <a:latin typeface="+mn-lt"/>
              </a:defRPr>
            </a:lvl1pPr>
          </a:lstStyle>
          <a:p>
            <a:pPr lvl="0"/>
            <a:r>
              <a:rPr lang="en-US"/>
              <a:t>Insert text here</a:t>
            </a:r>
            <a:endParaRPr lang="en-IN"/>
          </a:p>
        </p:txBody>
      </p:sp>
      <p:sp>
        <p:nvSpPr>
          <p:cNvPr id="66" name="Text Placeholder 11">
            <a:extLst>
              <a:ext uri="{FF2B5EF4-FFF2-40B4-BE49-F238E27FC236}">
                <a16:creationId xmlns:a16="http://schemas.microsoft.com/office/drawing/2014/main" id="{FCD5E5E8-97A5-4764-9820-DA7D9BCA69BF}"/>
              </a:ext>
            </a:extLst>
          </p:cNvPr>
          <p:cNvSpPr>
            <a:spLocks noGrp="1"/>
          </p:cNvSpPr>
          <p:nvPr>
            <p:ph type="body" sz="quarter" idx="38" hasCustomPrompt="1"/>
          </p:nvPr>
        </p:nvSpPr>
        <p:spPr>
          <a:xfrm>
            <a:off x="6781372" y="1237488"/>
            <a:ext cx="2438828" cy="535432"/>
          </a:xfrm>
          <a:solidFill>
            <a:schemeClr val="tx1"/>
          </a:solidFill>
        </p:spPr>
        <p:txBody>
          <a:bodyPr lIns="91440" tIns="45720" rIns="91440" bIns="45720" anchor="ctr"/>
          <a:lstStyle>
            <a:lvl1pPr marL="0" indent="0" algn="ctr">
              <a:buNone/>
              <a:defRPr sz="1400">
                <a:solidFill>
                  <a:schemeClr val="bg1"/>
                </a:solidFill>
                <a:latin typeface="+mn-lt"/>
              </a:defRPr>
            </a:lvl1pPr>
          </a:lstStyle>
          <a:p>
            <a:pPr lvl="0"/>
            <a:r>
              <a:rPr lang="en-US"/>
              <a:t>Insert text here</a:t>
            </a:r>
          </a:p>
        </p:txBody>
      </p:sp>
      <p:sp>
        <p:nvSpPr>
          <p:cNvPr id="67" name="Text Placeholder 11">
            <a:extLst>
              <a:ext uri="{FF2B5EF4-FFF2-40B4-BE49-F238E27FC236}">
                <a16:creationId xmlns:a16="http://schemas.microsoft.com/office/drawing/2014/main" id="{46838584-4705-4633-854F-7259FAE8956B}"/>
              </a:ext>
            </a:extLst>
          </p:cNvPr>
          <p:cNvSpPr>
            <a:spLocks noGrp="1"/>
          </p:cNvSpPr>
          <p:nvPr>
            <p:ph type="body" sz="quarter" idx="39" hasCustomPrompt="1"/>
          </p:nvPr>
        </p:nvSpPr>
        <p:spPr>
          <a:xfrm>
            <a:off x="6781372" y="1870573"/>
            <a:ext cx="2438828" cy="1453970"/>
          </a:xfrm>
          <a:solidFill>
            <a:schemeClr val="bg1">
              <a:lumMod val="95000"/>
            </a:schemeClr>
          </a:solidFill>
          <a:ln w="6350">
            <a:noFill/>
          </a:ln>
        </p:spPr>
        <p:txBody>
          <a:bodyPr lIns="91440" tIns="45720" rIns="91440" bIns="45720" anchor="t"/>
          <a:lstStyle>
            <a:lvl1pPr marL="0" indent="0">
              <a:buNone/>
              <a:defRPr sz="1200">
                <a:latin typeface="+mn-lt"/>
              </a:defRPr>
            </a:lvl1pPr>
          </a:lstStyle>
          <a:p>
            <a:pPr lvl="0"/>
            <a:r>
              <a:rPr lang="en-US"/>
              <a:t>Insert text here</a:t>
            </a:r>
            <a:endParaRPr lang="en-IN"/>
          </a:p>
        </p:txBody>
      </p:sp>
      <p:sp>
        <p:nvSpPr>
          <p:cNvPr id="68" name="Text Placeholder 11">
            <a:extLst>
              <a:ext uri="{FF2B5EF4-FFF2-40B4-BE49-F238E27FC236}">
                <a16:creationId xmlns:a16="http://schemas.microsoft.com/office/drawing/2014/main" id="{35E6E0A8-09C3-4918-964B-67C576A6D42E}"/>
              </a:ext>
            </a:extLst>
          </p:cNvPr>
          <p:cNvSpPr>
            <a:spLocks noGrp="1"/>
          </p:cNvSpPr>
          <p:nvPr>
            <p:ph type="body" sz="quarter" idx="40" hasCustomPrompt="1"/>
          </p:nvPr>
        </p:nvSpPr>
        <p:spPr>
          <a:xfrm>
            <a:off x="6781372" y="3420449"/>
            <a:ext cx="2438828" cy="1453970"/>
          </a:xfrm>
          <a:solidFill>
            <a:schemeClr val="bg1">
              <a:lumMod val="95000"/>
            </a:schemeClr>
          </a:solidFill>
          <a:ln w="6350">
            <a:noFill/>
          </a:ln>
        </p:spPr>
        <p:txBody>
          <a:bodyPr lIns="91440" tIns="45720" rIns="91440" bIns="45720" anchor="t"/>
          <a:lstStyle>
            <a:lvl1pPr marL="0" indent="0">
              <a:buNone/>
              <a:defRPr sz="1200">
                <a:latin typeface="+mn-lt"/>
              </a:defRPr>
            </a:lvl1pPr>
          </a:lstStyle>
          <a:p>
            <a:pPr lvl="0"/>
            <a:r>
              <a:rPr lang="en-US"/>
              <a:t>Insert text here</a:t>
            </a:r>
            <a:endParaRPr lang="en-IN"/>
          </a:p>
        </p:txBody>
      </p:sp>
      <p:sp>
        <p:nvSpPr>
          <p:cNvPr id="69" name="Text Placeholder 11">
            <a:extLst>
              <a:ext uri="{FF2B5EF4-FFF2-40B4-BE49-F238E27FC236}">
                <a16:creationId xmlns:a16="http://schemas.microsoft.com/office/drawing/2014/main" id="{226A585E-895B-40E7-97DF-7C08556E6ACD}"/>
              </a:ext>
            </a:extLst>
          </p:cNvPr>
          <p:cNvSpPr>
            <a:spLocks noGrp="1"/>
          </p:cNvSpPr>
          <p:nvPr>
            <p:ph type="body" sz="quarter" idx="41" hasCustomPrompt="1"/>
          </p:nvPr>
        </p:nvSpPr>
        <p:spPr>
          <a:xfrm>
            <a:off x="6781372" y="4970325"/>
            <a:ext cx="2438828" cy="1453970"/>
          </a:xfrm>
          <a:solidFill>
            <a:schemeClr val="bg1">
              <a:lumMod val="95000"/>
            </a:schemeClr>
          </a:solidFill>
          <a:ln w="6350">
            <a:noFill/>
          </a:ln>
        </p:spPr>
        <p:txBody>
          <a:bodyPr lIns="91440" tIns="45720" rIns="91440" bIns="45720" anchor="t"/>
          <a:lstStyle>
            <a:lvl1pPr marL="0" indent="0">
              <a:buNone/>
              <a:defRPr sz="1200">
                <a:latin typeface="+mn-lt"/>
              </a:defRPr>
            </a:lvl1pPr>
          </a:lstStyle>
          <a:p>
            <a:pPr lvl="0"/>
            <a:r>
              <a:rPr lang="en-US"/>
              <a:t>Insert text here</a:t>
            </a:r>
            <a:endParaRPr lang="en-IN"/>
          </a:p>
        </p:txBody>
      </p:sp>
      <p:sp>
        <p:nvSpPr>
          <p:cNvPr id="70" name="Text Placeholder 11">
            <a:extLst>
              <a:ext uri="{FF2B5EF4-FFF2-40B4-BE49-F238E27FC236}">
                <a16:creationId xmlns:a16="http://schemas.microsoft.com/office/drawing/2014/main" id="{5736E809-9610-45EA-A769-68A9DEA1BD4A}"/>
              </a:ext>
            </a:extLst>
          </p:cNvPr>
          <p:cNvSpPr>
            <a:spLocks noGrp="1"/>
          </p:cNvSpPr>
          <p:nvPr>
            <p:ph type="body" sz="quarter" idx="42" hasCustomPrompt="1"/>
          </p:nvPr>
        </p:nvSpPr>
        <p:spPr>
          <a:xfrm>
            <a:off x="9334072" y="1237488"/>
            <a:ext cx="2438828" cy="535432"/>
          </a:xfrm>
          <a:solidFill>
            <a:schemeClr val="tx1"/>
          </a:solidFill>
        </p:spPr>
        <p:txBody>
          <a:bodyPr lIns="91440" tIns="45720" rIns="91440" bIns="45720" anchor="ctr"/>
          <a:lstStyle>
            <a:lvl1pPr marL="0" indent="0" algn="ctr">
              <a:buNone/>
              <a:defRPr sz="1400">
                <a:solidFill>
                  <a:schemeClr val="bg1"/>
                </a:solidFill>
                <a:latin typeface="+mn-lt"/>
              </a:defRPr>
            </a:lvl1pPr>
          </a:lstStyle>
          <a:p>
            <a:pPr lvl="0"/>
            <a:r>
              <a:rPr lang="en-US"/>
              <a:t>Insert text here</a:t>
            </a:r>
          </a:p>
        </p:txBody>
      </p:sp>
      <p:sp>
        <p:nvSpPr>
          <p:cNvPr id="71" name="Text Placeholder 11">
            <a:extLst>
              <a:ext uri="{FF2B5EF4-FFF2-40B4-BE49-F238E27FC236}">
                <a16:creationId xmlns:a16="http://schemas.microsoft.com/office/drawing/2014/main" id="{ADF60CBE-36D7-479F-8950-9647B4A1D547}"/>
              </a:ext>
            </a:extLst>
          </p:cNvPr>
          <p:cNvSpPr>
            <a:spLocks noGrp="1"/>
          </p:cNvSpPr>
          <p:nvPr>
            <p:ph type="body" sz="quarter" idx="43" hasCustomPrompt="1"/>
          </p:nvPr>
        </p:nvSpPr>
        <p:spPr>
          <a:xfrm>
            <a:off x="9334072" y="1870573"/>
            <a:ext cx="2438828" cy="1453970"/>
          </a:xfrm>
          <a:solidFill>
            <a:schemeClr val="bg1">
              <a:lumMod val="95000"/>
            </a:schemeClr>
          </a:solidFill>
          <a:ln w="6350">
            <a:noFill/>
          </a:ln>
        </p:spPr>
        <p:txBody>
          <a:bodyPr lIns="91440" tIns="45720" rIns="91440" bIns="45720" anchor="t"/>
          <a:lstStyle>
            <a:lvl1pPr marL="0" indent="0">
              <a:buNone/>
              <a:defRPr sz="1200">
                <a:latin typeface="+mn-lt"/>
              </a:defRPr>
            </a:lvl1pPr>
          </a:lstStyle>
          <a:p>
            <a:pPr lvl="0"/>
            <a:r>
              <a:rPr lang="en-US"/>
              <a:t>Insert text here</a:t>
            </a:r>
            <a:endParaRPr lang="en-IN"/>
          </a:p>
        </p:txBody>
      </p:sp>
      <p:sp>
        <p:nvSpPr>
          <p:cNvPr id="72" name="Text Placeholder 11">
            <a:extLst>
              <a:ext uri="{FF2B5EF4-FFF2-40B4-BE49-F238E27FC236}">
                <a16:creationId xmlns:a16="http://schemas.microsoft.com/office/drawing/2014/main" id="{8FEA34FB-DEA8-438B-8A06-99AB2AA9BE64}"/>
              </a:ext>
            </a:extLst>
          </p:cNvPr>
          <p:cNvSpPr>
            <a:spLocks noGrp="1"/>
          </p:cNvSpPr>
          <p:nvPr>
            <p:ph type="body" sz="quarter" idx="44" hasCustomPrompt="1"/>
          </p:nvPr>
        </p:nvSpPr>
        <p:spPr>
          <a:xfrm>
            <a:off x="9334072" y="3420449"/>
            <a:ext cx="2438828" cy="1453970"/>
          </a:xfrm>
          <a:solidFill>
            <a:schemeClr val="bg1">
              <a:lumMod val="95000"/>
            </a:schemeClr>
          </a:solidFill>
          <a:ln w="6350">
            <a:noFill/>
          </a:ln>
        </p:spPr>
        <p:txBody>
          <a:bodyPr lIns="91440" tIns="45720" rIns="91440" bIns="45720" anchor="t"/>
          <a:lstStyle>
            <a:lvl1pPr marL="0" indent="0">
              <a:buNone/>
              <a:defRPr sz="1200">
                <a:latin typeface="+mn-lt"/>
              </a:defRPr>
            </a:lvl1pPr>
          </a:lstStyle>
          <a:p>
            <a:pPr lvl="0"/>
            <a:r>
              <a:rPr lang="en-US"/>
              <a:t>Insert text here</a:t>
            </a:r>
            <a:endParaRPr lang="en-IN"/>
          </a:p>
        </p:txBody>
      </p:sp>
      <p:sp>
        <p:nvSpPr>
          <p:cNvPr id="73" name="Text Placeholder 11">
            <a:extLst>
              <a:ext uri="{FF2B5EF4-FFF2-40B4-BE49-F238E27FC236}">
                <a16:creationId xmlns:a16="http://schemas.microsoft.com/office/drawing/2014/main" id="{F31B1B06-FFA1-4D66-A900-C22CEFD3F675}"/>
              </a:ext>
            </a:extLst>
          </p:cNvPr>
          <p:cNvSpPr>
            <a:spLocks noGrp="1"/>
          </p:cNvSpPr>
          <p:nvPr>
            <p:ph type="body" sz="quarter" idx="45" hasCustomPrompt="1"/>
          </p:nvPr>
        </p:nvSpPr>
        <p:spPr>
          <a:xfrm>
            <a:off x="9334072" y="4970325"/>
            <a:ext cx="2438828" cy="1453970"/>
          </a:xfrm>
          <a:solidFill>
            <a:schemeClr val="bg1">
              <a:lumMod val="95000"/>
            </a:schemeClr>
          </a:solidFill>
          <a:ln w="6350">
            <a:noFill/>
          </a:ln>
        </p:spPr>
        <p:txBody>
          <a:bodyPr lIns="91440" tIns="45720" rIns="91440" bIns="45720" anchor="t"/>
          <a:lstStyle>
            <a:lvl1pPr marL="0" indent="0">
              <a:buNone/>
              <a:defRPr sz="1200">
                <a:latin typeface="+mn-lt"/>
              </a:defRPr>
            </a:lvl1pPr>
          </a:lstStyle>
          <a:p>
            <a:pPr lvl="0"/>
            <a:r>
              <a:rPr lang="en-US"/>
              <a:t>Insert text here</a:t>
            </a:r>
            <a:endParaRPr lang="en-IN"/>
          </a:p>
        </p:txBody>
      </p:sp>
    </p:spTree>
    <p:extLst>
      <p:ext uri="{BB962C8B-B14F-4D97-AF65-F5344CB8AC3E}">
        <p14:creationId xmlns:p14="http://schemas.microsoft.com/office/powerpoint/2010/main" val="241571256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70218202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136348863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1/3Picture with Caption">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F4C23E7-D247-47D4-A2F4-529EECD2A88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4491" b="38624"/>
          <a:stretch/>
        </p:blipFill>
        <p:spPr>
          <a:xfrm>
            <a:off x="2897" y="0"/>
            <a:ext cx="12189103" cy="2559657"/>
          </a:xfrm>
          <a:prstGeom prst="rect">
            <a:avLst/>
          </a:prstGeom>
        </p:spPr>
      </p:pic>
      <p:sp>
        <p:nvSpPr>
          <p:cNvPr id="41" name="Text Placeholder 2">
            <a:extLst>
              <a:ext uri="{FF2B5EF4-FFF2-40B4-BE49-F238E27FC236}">
                <a16:creationId xmlns:a16="http://schemas.microsoft.com/office/drawing/2014/main" id="{3DB951FB-8294-2043-BE42-55301C84C201}"/>
              </a:ext>
            </a:extLst>
          </p:cNvPr>
          <p:cNvSpPr>
            <a:spLocks noGrp="1"/>
          </p:cNvSpPr>
          <p:nvPr userDrawn="1">
            <p:ph type="body" sz="quarter" idx="17"/>
          </p:nvPr>
        </p:nvSpPr>
        <p:spPr>
          <a:xfrm>
            <a:off x="1358096" y="1230009"/>
            <a:ext cx="9475808" cy="480029"/>
          </a:xfrm>
        </p:spPr>
        <p:txBody>
          <a:bodyPr/>
          <a:lstStyle>
            <a:lvl1pPr marL="0" indent="0" algn="ctr" defTabSz="914400" rtl="0" eaLnBrk="1" latinLnBrk="0" hangingPunct="1">
              <a:buNone/>
              <a:defRPr lang="en-US" sz="3400" b="1" kern="1200">
                <a:solidFill>
                  <a:schemeClr val="bg1"/>
                </a:solidFill>
                <a:latin typeface="Segoe UI Semibold" panose="020B0502040204020203" pitchFamily="34" charset="0"/>
                <a:ea typeface="+mn-ea"/>
                <a:cs typeface="Segoe UI Semibold" panose="020B0502040204020203" pitchFamily="34" charset="0"/>
              </a:defRPr>
            </a:lvl1pPr>
            <a:lvl2pPr algn="ctr">
              <a:defRPr/>
            </a:lvl2pPr>
            <a:lvl3pPr algn="ctr">
              <a:defRPr/>
            </a:lvl3pPr>
            <a:lvl4pPr algn="ctr">
              <a:defRPr/>
            </a:lvl4pPr>
            <a:lvl5pPr algn="ctr">
              <a:defRPr/>
            </a:lvl5pPr>
          </a:lstStyle>
          <a:p>
            <a:pPr lvl="0"/>
            <a:r>
              <a:rPr lang="en-US"/>
              <a:t>Click to edit Master text styles</a:t>
            </a:r>
          </a:p>
        </p:txBody>
      </p:sp>
      <p:sp>
        <p:nvSpPr>
          <p:cNvPr id="45" name="Text Placeholder 2">
            <a:extLst>
              <a:ext uri="{FF2B5EF4-FFF2-40B4-BE49-F238E27FC236}">
                <a16:creationId xmlns:a16="http://schemas.microsoft.com/office/drawing/2014/main" id="{09FA75DB-17EA-3B47-A2B7-DB328AD0712B}"/>
              </a:ext>
            </a:extLst>
          </p:cNvPr>
          <p:cNvSpPr>
            <a:spLocks noGrp="1"/>
          </p:cNvSpPr>
          <p:nvPr userDrawn="1">
            <p:ph type="body" sz="quarter" idx="18"/>
          </p:nvPr>
        </p:nvSpPr>
        <p:spPr>
          <a:xfrm>
            <a:off x="1358096" y="1743639"/>
            <a:ext cx="9475808" cy="480029"/>
          </a:xfrm>
        </p:spPr>
        <p:txBody>
          <a:bodyPr>
            <a:normAutofit/>
          </a:bodyPr>
          <a:lstStyle>
            <a:lvl1pPr marL="0" indent="0" algn="ctr" defTabSz="914400" rtl="0" eaLnBrk="1" latinLnBrk="0" hangingPunct="1">
              <a:buNone/>
              <a:defRPr lang="en-US" sz="2300" kern="1200">
                <a:solidFill>
                  <a:schemeClr val="bg1"/>
                </a:solidFill>
                <a:latin typeface="Segoe UI" panose="020B0502040204020203" pitchFamily="34" charset="0"/>
                <a:ea typeface="Calibri" panose="020F0502020204030204" pitchFamily="34" charset="0"/>
                <a:cs typeface="Segoe UI" panose="020B0502040204020203" pitchFamily="34" charset="0"/>
              </a:defRPr>
            </a:lvl1pPr>
            <a:lvl2pPr algn="ctr">
              <a:defRPr/>
            </a:lvl2pPr>
            <a:lvl3pPr algn="ctr">
              <a:defRPr/>
            </a:lvl3pPr>
            <a:lvl4pPr algn="ctr">
              <a:defRPr/>
            </a:lvl4pPr>
            <a:lvl5pPr algn="ctr">
              <a:defRPr/>
            </a:lvl5pPr>
          </a:lstStyle>
          <a:p>
            <a:pPr lvl="0"/>
            <a:r>
              <a:rPr lang="en-US"/>
              <a:t>Click to edit Master text styles</a:t>
            </a:r>
          </a:p>
        </p:txBody>
      </p:sp>
      <p:sp>
        <p:nvSpPr>
          <p:cNvPr id="47" name="Text Placeholder 2">
            <a:extLst>
              <a:ext uri="{FF2B5EF4-FFF2-40B4-BE49-F238E27FC236}">
                <a16:creationId xmlns:a16="http://schemas.microsoft.com/office/drawing/2014/main" id="{1EDD1357-B47C-9446-8AF9-268525E0CF33}"/>
              </a:ext>
            </a:extLst>
          </p:cNvPr>
          <p:cNvSpPr>
            <a:spLocks noGrp="1"/>
          </p:cNvSpPr>
          <p:nvPr userDrawn="1">
            <p:ph type="body" sz="quarter" idx="19"/>
          </p:nvPr>
        </p:nvSpPr>
        <p:spPr>
          <a:xfrm>
            <a:off x="826008" y="2774503"/>
            <a:ext cx="10539984" cy="634482"/>
          </a:xfrm>
        </p:spPr>
        <p:txBody>
          <a:bodyPr>
            <a:noAutofit/>
          </a:bodyPr>
          <a:lstStyle>
            <a:lvl1pPr marL="0" indent="0" algn="ctr" defTabSz="914400" rtl="0" eaLnBrk="1" latinLnBrk="0" hangingPunct="1">
              <a:buNone/>
              <a:defRPr lang="en-US" sz="1800" kern="1200">
                <a:solidFill>
                  <a:srgbClr val="737373"/>
                </a:solidFill>
                <a:latin typeface="Segoe UI" panose="020B0502040204020203" pitchFamily="34" charset="0"/>
                <a:ea typeface="+mn-ea"/>
                <a:cs typeface="Segoe UI" panose="020B0502040204020203" pitchFamily="34" charset="0"/>
              </a:defRPr>
            </a:lvl1pPr>
            <a:lvl2pPr algn="ctr">
              <a:defRPr/>
            </a:lvl2pPr>
            <a:lvl3pPr algn="ctr">
              <a:defRPr/>
            </a:lvl3pPr>
            <a:lvl4pPr algn="ctr">
              <a:defRPr/>
            </a:lvl4pPr>
            <a:lvl5pPr algn="ctr">
              <a:defRPr/>
            </a:lvl5pPr>
          </a:lstStyle>
          <a:p>
            <a:pPr lvl="0"/>
            <a:r>
              <a:rPr lang="en-US"/>
              <a:t>Click to edit Master text styles</a:t>
            </a:r>
          </a:p>
        </p:txBody>
      </p:sp>
      <p:sp>
        <p:nvSpPr>
          <p:cNvPr id="53" name="Text Placeholder 4">
            <a:extLst>
              <a:ext uri="{FF2B5EF4-FFF2-40B4-BE49-F238E27FC236}">
                <a16:creationId xmlns:a16="http://schemas.microsoft.com/office/drawing/2014/main" id="{85AD004E-F858-D943-A293-CD975EC79A62}"/>
              </a:ext>
            </a:extLst>
          </p:cNvPr>
          <p:cNvSpPr>
            <a:spLocks noGrp="1"/>
          </p:cNvSpPr>
          <p:nvPr>
            <p:ph type="body" sz="quarter" idx="21"/>
          </p:nvPr>
        </p:nvSpPr>
        <p:spPr>
          <a:xfrm>
            <a:off x="429908" y="3762112"/>
            <a:ext cx="2354771" cy="414963"/>
          </a:xfrm>
        </p:spPr>
        <p:txBody>
          <a:bodyPr>
            <a:noAutofit/>
          </a:bodyPr>
          <a:lstStyle>
            <a:lvl1pPr marL="0" indent="0" algn="l" defTabSz="914400" rtl="0" eaLnBrk="1" latinLnBrk="0" hangingPunct="1">
              <a:lnSpc>
                <a:spcPts val="2120"/>
              </a:lnSpc>
              <a:buNone/>
              <a:defRPr kumimoji="0" lang="en-US" sz="1400" b="0" i="0" u="none" strike="noStrike" kern="1200" cap="none" spc="0" normalizeH="0" baseline="0">
                <a:ln>
                  <a:noFill/>
                </a:ln>
                <a:solidFill>
                  <a:srgbClr val="0078D4"/>
                </a:solidFill>
                <a:effectLst/>
                <a:uLnTx/>
                <a:uFillTx/>
                <a:latin typeface="Segoe UI Semibold"/>
                <a:ea typeface="+mn-ea"/>
                <a:cs typeface="Segoe UI Semibold"/>
              </a:defRPr>
            </a:lvl1pPr>
            <a:lvl2pPr marL="0" algn="l" defTabSz="914400" rtl="0" eaLnBrk="1" latinLnBrk="0" hangingPunct="1">
              <a:lnSpc>
                <a:spcPts val="2120"/>
              </a:lnSpc>
              <a:defRPr kumimoji="0" lang="en-US" sz="1200" u="none" strike="noStrike" kern="1200" cap="none" spc="0" normalizeH="0" baseline="0">
                <a:ln>
                  <a:noFill/>
                </a:ln>
                <a:solidFill>
                  <a:srgbClr val="737373"/>
                </a:solidFill>
                <a:effectLst/>
                <a:uLnTx/>
                <a:uFillTx/>
                <a:latin typeface="Segoe UI" panose="020B0502040204020203" pitchFamily="34" charset="0"/>
                <a:ea typeface="+mn-ea"/>
                <a:cs typeface="Segoe UI" panose="020B0502040204020203" pitchFamily="34" charset="0"/>
              </a:defRPr>
            </a:lvl2pPr>
          </a:lstStyle>
          <a:p>
            <a:pPr lvl="0"/>
            <a:r>
              <a:rPr lang="en-US"/>
              <a:t>Click to edit Master text styles</a:t>
            </a:r>
          </a:p>
        </p:txBody>
      </p:sp>
      <p:cxnSp>
        <p:nvCxnSpPr>
          <p:cNvPr id="62" name="Straight Connector 61">
            <a:extLst>
              <a:ext uri="{FF2B5EF4-FFF2-40B4-BE49-F238E27FC236}">
                <a16:creationId xmlns:a16="http://schemas.microsoft.com/office/drawing/2014/main" id="{EFDDB426-F3D0-CD44-9F1C-6FAA78A93846}"/>
              </a:ext>
            </a:extLst>
          </p:cNvPr>
          <p:cNvCxnSpPr>
            <a:cxnSpLocks/>
          </p:cNvCxnSpPr>
          <p:nvPr userDrawn="1"/>
        </p:nvCxnSpPr>
        <p:spPr>
          <a:xfrm>
            <a:off x="6096000" y="3516997"/>
            <a:ext cx="0" cy="2901056"/>
          </a:xfrm>
          <a:prstGeom prst="line">
            <a:avLst/>
          </a:prstGeom>
          <a:ln>
            <a:solidFill>
              <a:srgbClr val="7F7F7F"/>
            </a:solidFill>
          </a:ln>
        </p:spPr>
        <p:style>
          <a:lnRef idx="1">
            <a:schemeClr val="accent1"/>
          </a:lnRef>
          <a:fillRef idx="0">
            <a:schemeClr val="accent1"/>
          </a:fillRef>
          <a:effectRef idx="0">
            <a:schemeClr val="accent1"/>
          </a:effectRef>
          <a:fontRef idx="minor">
            <a:schemeClr val="tx1"/>
          </a:fontRef>
        </p:style>
      </p:cxnSp>
      <p:sp>
        <p:nvSpPr>
          <p:cNvPr id="75" name="Text Placeholder 4">
            <a:extLst>
              <a:ext uri="{FF2B5EF4-FFF2-40B4-BE49-F238E27FC236}">
                <a16:creationId xmlns:a16="http://schemas.microsoft.com/office/drawing/2014/main" id="{609099B2-CA00-AC4A-A75F-F7B74BDAADC2}"/>
              </a:ext>
            </a:extLst>
          </p:cNvPr>
          <p:cNvSpPr>
            <a:spLocks noGrp="1"/>
          </p:cNvSpPr>
          <p:nvPr>
            <p:ph type="body" sz="quarter" idx="28"/>
          </p:nvPr>
        </p:nvSpPr>
        <p:spPr>
          <a:xfrm>
            <a:off x="470561" y="4391921"/>
            <a:ext cx="2165873" cy="414963"/>
          </a:xfrm>
        </p:spPr>
        <p:txBody>
          <a:bodyPr>
            <a:noAutofit/>
          </a:bodyPr>
          <a:lstStyle>
            <a:lvl1pPr marL="171450" indent="-171450" algn="l" defTabSz="914400" rtl="0" eaLnBrk="1" latinLnBrk="0" hangingPunct="1">
              <a:lnSpc>
                <a:spcPct val="100000"/>
              </a:lnSpc>
              <a:spcBef>
                <a:spcPts val="600"/>
              </a:spcBef>
              <a:buFont typeface="Arial" panose="020B0604020202020204" pitchFamily="34" charset="0"/>
              <a:buChar char="•"/>
              <a:defRPr kumimoji="0" lang="en-US" sz="1200" b="0" i="0" u="none" strike="noStrike" kern="1200" cap="none" spc="0" normalizeH="0" baseline="0">
                <a:ln>
                  <a:noFill/>
                </a:ln>
                <a:solidFill>
                  <a:srgbClr val="737373"/>
                </a:solidFill>
                <a:effectLst/>
                <a:uLnTx/>
                <a:uFillTx/>
                <a:latin typeface="Segoe UI" panose="020B0502040204020203" pitchFamily="34" charset="0"/>
                <a:ea typeface="+mn-ea"/>
                <a:cs typeface="Segoe UI" panose="020B0502040204020203" pitchFamily="34" charset="0"/>
              </a:defRPr>
            </a:lvl1pPr>
            <a:lvl2pPr marL="0" algn="l" defTabSz="914400" rtl="0" eaLnBrk="1" latinLnBrk="0" hangingPunct="1">
              <a:lnSpc>
                <a:spcPts val="2120"/>
              </a:lnSpc>
              <a:defRPr kumimoji="0" lang="en-US" sz="1200" u="none" strike="noStrike" kern="1200" cap="none" spc="0" normalizeH="0" baseline="0">
                <a:ln>
                  <a:noFill/>
                </a:ln>
                <a:solidFill>
                  <a:srgbClr val="737373"/>
                </a:solidFill>
                <a:effectLst/>
                <a:uLnTx/>
                <a:uFillTx/>
                <a:latin typeface="Segoe UI" panose="020B0502040204020203" pitchFamily="34" charset="0"/>
                <a:ea typeface="+mn-ea"/>
                <a:cs typeface="Segoe UI" panose="020B0502040204020203" pitchFamily="34" charset="0"/>
              </a:defRPr>
            </a:lvl2pPr>
          </a:lstStyle>
          <a:p>
            <a:pPr lvl="0"/>
            <a:r>
              <a:rPr lang="en-US"/>
              <a:t>Click to edit Master text styles</a:t>
            </a:r>
          </a:p>
        </p:txBody>
      </p:sp>
      <p:sp>
        <p:nvSpPr>
          <p:cNvPr id="19" name="Text Placeholder 4">
            <a:extLst>
              <a:ext uri="{FF2B5EF4-FFF2-40B4-BE49-F238E27FC236}">
                <a16:creationId xmlns:a16="http://schemas.microsoft.com/office/drawing/2014/main" id="{336D79B9-B05D-F943-B4EF-32664528B2A6}"/>
              </a:ext>
            </a:extLst>
          </p:cNvPr>
          <p:cNvSpPr>
            <a:spLocks noGrp="1"/>
          </p:cNvSpPr>
          <p:nvPr>
            <p:ph type="body" sz="quarter" idx="29"/>
          </p:nvPr>
        </p:nvSpPr>
        <p:spPr>
          <a:xfrm>
            <a:off x="3465892" y="3762112"/>
            <a:ext cx="2354771" cy="414963"/>
          </a:xfrm>
        </p:spPr>
        <p:txBody>
          <a:bodyPr>
            <a:noAutofit/>
          </a:bodyPr>
          <a:lstStyle>
            <a:lvl1pPr marL="0" indent="0" algn="l" defTabSz="914400" rtl="0" eaLnBrk="1" latinLnBrk="0" hangingPunct="1">
              <a:lnSpc>
                <a:spcPts val="2120"/>
              </a:lnSpc>
              <a:buNone/>
              <a:defRPr kumimoji="0" lang="en-US" sz="1400" b="0" i="0" u="none" strike="noStrike" kern="1200" cap="none" spc="0" normalizeH="0" baseline="0">
                <a:ln>
                  <a:noFill/>
                </a:ln>
                <a:solidFill>
                  <a:srgbClr val="0078D4"/>
                </a:solidFill>
                <a:effectLst/>
                <a:uLnTx/>
                <a:uFillTx/>
                <a:latin typeface="Segoe UI Semibold"/>
                <a:ea typeface="+mn-ea"/>
                <a:cs typeface="Segoe UI Semibold"/>
              </a:defRPr>
            </a:lvl1pPr>
            <a:lvl2pPr marL="0" algn="l" defTabSz="914400" rtl="0" eaLnBrk="1" latinLnBrk="0" hangingPunct="1">
              <a:lnSpc>
                <a:spcPts val="2120"/>
              </a:lnSpc>
              <a:defRPr kumimoji="0" lang="en-US" sz="1200" u="none" strike="noStrike" kern="1200" cap="none" spc="0" normalizeH="0" baseline="0">
                <a:ln>
                  <a:noFill/>
                </a:ln>
                <a:solidFill>
                  <a:srgbClr val="737373"/>
                </a:solidFill>
                <a:effectLst/>
                <a:uLnTx/>
                <a:uFillTx/>
                <a:latin typeface="Segoe UI" panose="020B0502040204020203" pitchFamily="34" charset="0"/>
                <a:ea typeface="+mn-ea"/>
                <a:cs typeface="Segoe UI" panose="020B0502040204020203" pitchFamily="34" charset="0"/>
              </a:defRPr>
            </a:lvl2pPr>
          </a:lstStyle>
          <a:p>
            <a:pPr lvl="0"/>
            <a:r>
              <a:rPr lang="en-US"/>
              <a:t>Click to edit Master text styles</a:t>
            </a:r>
          </a:p>
        </p:txBody>
      </p:sp>
      <p:sp>
        <p:nvSpPr>
          <p:cNvPr id="20" name="Text Placeholder 4">
            <a:extLst>
              <a:ext uri="{FF2B5EF4-FFF2-40B4-BE49-F238E27FC236}">
                <a16:creationId xmlns:a16="http://schemas.microsoft.com/office/drawing/2014/main" id="{274729AF-D21C-D242-BA2D-833388773351}"/>
              </a:ext>
            </a:extLst>
          </p:cNvPr>
          <p:cNvSpPr>
            <a:spLocks noGrp="1"/>
          </p:cNvSpPr>
          <p:nvPr>
            <p:ph type="body" sz="quarter" idx="30"/>
          </p:nvPr>
        </p:nvSpPr>
        <p:spPr>
          <a:xfrm>
            <a:off x="3506545" y="4391921"/>
            <a:ext cx="2165873" cy="414963"/>
          </a:xfrm>
        </p:spPr>
        <p:txBody>
          <a:bodyPr>
            <a:noAutofit/>
          </a:bodyPr>
          <a:lstStyle>
            <a:lvl1pPr marL="171450" indent="-171450" algn="l" defTabSz="914400" rtl="0" eaLnBrk="1" latinLnBrk="0" hangingPunct="1">
              <a:lnSpc>
                <a:spcPct val="100000"/>
              </a:lnSpc>
              <a:spcBef>
                <a:spcPts val="600"/>
              </a:spcBef>
              <a:buFont typeface="Arial" panose="020B0604020202020204" pitchFamily="34" charset="0"/>
              <a:buChar char="•"/>
              <a:defRPr kumimoji="0" lang="en-US" sz="1200" b="0" i="0" u="none" strike="noStrike" kern="1200" cap="none" spc="0" normalizeH="0" baseline="0">
                <a:ln>
                  <a:noFill/>
                </a:ln>
                <a:solidFill>
                  <a:srgbClr val="737373"/>
                </a:solidFill>
                <a:effectLst/>
                <a:uLnTx/>
                <a:uFillTx/>
                <a:latin typeface="Segoe UI" panose="020B0502040204020203" pitchFamily="34" charset="0"/>
                <a:ea typeface="+mn-ea"/>
                <a:cs typeface="Segoe UI" panose="020B0502040204020203" pitchFamily="34" charset="0"/>
              </a:defRPr>
            </a:lvl1pPr>
            <a:lvl2pPr marL="0" algn="l" defTabSz="914400" rtl="0" eaLnBrk="1" latinLnBrk="0" hangingPunct="1">
              <a:lnSpc>
                <a:spcPts val="2120"/>
              </a:lnSpc>
              <a:defRPr kumimoji="0" lang="en-US" sz="1200" u="none" strike="noStrike" kern="1200" cap="none" spc="0" normalizeH="0" baseline="0">
                <a:ln>
                  <a:noFill/>
                </a:ln>
                <a:solidFill>
                  <a:srgbClr val="737373"/>
                </a:solidFill>
                <a:effectLst/>
                <a:uLnTx/>
                <a:uFillTx/>
                <a:latin typeface="Segoe UI" panose="020B0502040204020203" pitchFamily="34" charset="0"/>
                <a:ea typeface="+mn-ea"/>
                <a:cs typeface="Segoe UI" panose="020B0502040204020203" pitchFamily="34" charset="0"/>
              </a:defRPr>
            </a:lvl2pPr>
          </a:lstStyle>
          <a:p>
            <a:pPr lvl="0"/>
            <a:r>
              <a:rPr lang="en-US"/>
              <a:t>Click to edit Master text styles</a:t>
            </a:r>
          </a:p>
        </p:txBody>
      </p:sp>
      <p:sp>
        <p:nvSpPr>
          <p:cNvPr id="21" name="Text Placeholder 4">
            <a:extLst>
              <a:ext uri="{FF2B5EF4-FFF2-40B4-BE49-F238E27FC236}">
                <a16:creationId xmlns:a16="http://schemas.microsoft.com/office/drawing/2014/main" id="{3C7D2F5C-A8D7-E44E-953C-64B3AFBBAA28}"/>
              </a:ext>
            </a:extLst>
          </p:cNvPr>
          <p:cNvSpPr>
            <a:spLocks noGrp="1"/>
          </p:cNvSpPr>
          <p:nvPr>
            <p:ph type="body" sz="quarter" idx="31"/>
          </p:nvPr>
        </p:nvSpPr>
        <p:spPr>
          <a:xfrm>
            <a:off x="6402483" y="3762112"/>
            <a:ext cx="2354771" cy="414963"/>
          </a:xfrm>
        </p:spPr>
        <p:txBody>
          <a:bodyPr>
            <a:noAutofit/>
          </a:bodyPr>
          <a:lstStyle>
            <a:lvl1pPr marL="0" indent="0" algn="l" defTabSz="914400" rtl="0" eaLnBrk="1" latinLnBrk="0" hangingPunct="1">
              <a:lnSpc>
                <a:spcPts val="2120"/>
              </a:lnSpc>
              <a:buNone/>
              <a:defRPr kumimoji="0" lang="en-US" sz="1400" b="0" i="0" u="none" strike="noStrike" kern="1200" cap="none" spc="0" normalizeH="0" baseline="0">
                <a:ln>
                  <a:noFill/>
                </a:ln>
                <a:solidFill>
                  <a:srgbClr val="0078D4"/>
                </a:solidFill>
                <a:effectLst/>
                <a:uLnTx/>
                <a:uFillTx/>
                <a:latin typeface="Segoe UI Semibold"/>
                <a:ea typeface="+mn-ea"/>
                <a:cs typeface="Segoe UI Semibold"/>
              </a:defRPr>
            </a:lvl1pPr>
            <a:lvl2pPr marL="0" algn="l" defTabSz="914400" rtl="0" eaLnBrk="1" latinLnBrk="0" hangingPunct="1">
              <a:lnSpc>
                <a:spcPts val="2120"/>
              </a:lnSpc>
              <a:defRPr kumimoji="0" lang="en-US" sz="1200" u="none" strike="noStrike" kern="1200" cap="none" spc="0" normalizeH="0" baseline="0">
                <a:ln>
                  <a:noFill/>
                </a:ln>
                <a:solidFill>
                  <a:srgbClr val="737373"/>
                </a:solidFill>
                <a:effectLst/>
                <a:uLnTx/>
                <a:uFillTx/>
                <a:latin typeface="Segoe UI" panose="020B0502040204020203" pitchFamily="34" charset="0"/>
                <a:ea typeface="+mn-ea"/>
                <a:cs typeface="Segoe UI" panose="020B0502040204020203" pitchFamily="34" charset="0"/>
              </a:defRPr>
            </a:lvl2pPr>
          </a:lstStyle>
          <a:p>
            <a:pPr lvl="0"/>
            <a:r>
              <a:rPr lang="en-US"/>
              <a:t>Click to edit Master text styles</a:t>
            </a:r>
          </a:p>
        </p:txBody>
      </p:sp>
      <p:sp>
        <p:nvSpPr>
          <p:cNvPr id="22" name="Text Placeholder 4">
            <a:extLst>
              <a:ext uri="{FF2B5EF4-FFF2-40B4-BE49-F238E27FC236}">
                <a16:creationId xmlns:a16="http://schemas.microsoft.com/office/drawing/2014/main" id="{18BE558F-E231-6044-A427-7059401B2A72}"/>
              </a:ext>
            </a:extLst>
          </p:cNvPr>
          <p:cNvSpPr>
            <a:spLocks noGrp="1"/>
          </p:cNvSpPr>
          <p:nvPr>
            <p:ph type="body" sz="quarter" idx="32"/>
          </p:nvPr>
        </p:nvSpPr>
        <p:spPr>
          <a:xfrm>
            <a:off x="6443136" y="4391921"/>
            <a:ext cx="2165873" cy="414963"/>
          </a:xfrm>
        </p:spPr>
        <p:txBody>
          <a:bodyPr>
            <a:noAutofit/>
          </a:bodyPr>
          <a:lstStyle>
            <a:lvl1pPr marL="171450" indent="-171450" algn="l" defTabSz="914400" rtl="0" eaLnBrk="1" latinLnBrk="0" hangingPunct="1">
              <a:lnSpc>
                <a:spcPct val="100000"/>
              </a:lnSpc>
              <a:spcBef>
                <a:spcPts val="600"/>
              </a:spcBef>
              <a:buFont typeface="Arial" panose="020B0604020202020204" pitchFamily="34" charset="0"/>
              <a:buChar char="•"/>
              <a:defRPr kumimoji="0" lang="en-US" sz="1200" b="0" i="0" u="none" strike="noStrike" kern="1200" cap="none" spc="0" normalizeH="0" baseline="0">
                <a:ln>
                  <a:noFill/>
                </a:ln>
                <a:solidFill>
                  <a:srgbClr val="737373"/>
                </a:solidFill>
                <a:effectLst/>
                <a:uLnTx/>
                <a:uFillTx/>
                <a:latin typeface="Segoe UI" panose="020B0502040204020203" pitchFamily="34" charset="0"/>
                <a:ea typeface="+mn-ea"/>
                <a:cs typeface="Segoe UI" panose="020B0502040204020203" pitchFamily="34" charset="0"/>
              </a:defRPr>
            </a:lvl1pPr>
            <a:lvl2pPr marL="0" algn="l" defTabSz="914400" rtl="0" eaLnBrk="1" latinLnBrk="0" hangingPunct="1">
              <a:lnSpc>
                <a:spcPts val="2120"/>
              </a:lnSpc>
              <a:defRPr kumimoji="0" lang="en-US" sz="1200" u="none" strike="noStrike" kern="1200" cap="none" spc="0" normalizeH="0" baseline="0">
                <a:ln>
                  <a:noFill/>
                </a:ln>
                <a:solidFill>
                  <a:srgbClr val="737373"/>
                </a:solidFill>
                <a:effectLst/>
                <a:uLnTx/>
                <a:uFillTx/>
                <a:latin typeface="Segoe UI" panose="020B0502040204020203" pitchFamily="34" charset="0"/>
                <a:ea typeface="+mn-ea"/>
                <a:cs typeface="Segoe UI" panose="020B0502040204020203" pitchFamily="34" charset="0"/>
              </a:defRPr>
            </a:lvl2pPr>
          </a:lstStyle>
          <a:p>
            <a:pPr lvl="0"/>
            <a:r>
              <a:rPr lang="en-US"/>
              <a:t>Click to edit Master text styles</a:t>
            </a:r>
          </a:p>
        </p:txBody>
      </p:sp>
      <p:sp>
        <p:nvSpPr>
          <p:cNvPr id="23" name="Text Placeholder 4">
            <a:extLst>
              <a:ext uri="{FF2B5EF4-FFF2-40B4-BE49-F238E27FC236}">
                <a16:creationId xmlns:a16="http://schemas.microsoft.com/office/drawing/2014/main" id="{04C3091D-3D7C-7049-891D-959C2C510A22}"/>
              </a:ext>
            </a:extLst>
          </p:cNvPr>
          <p:cNvSpPr>
            <a:spLocks noGrp="1"/>
          </p:cNvSpPr>
          <p:nvPr>
            <p:ph type="body" sz="quarter" idx="33"/>
          </p:nvPr>
        </p:nvSpPr>
        <p:spPr>
          <a:xfrm>
            <a:off x="9331948" y="3762112"/>
            <a:ext cx="2354771" cy="414963"/>
          </a:xfrm>
        </p:spPr>
        <p:txBody>
          <a:bodyPr>
            <a:noAutofit/>
          </a:bodyPr>
          <a:lstStyle>
            <a:lvl1pPr marL="0" indent="0" algn="l" defTabSz="914400" rtl="0" eaLnBrk="1" latinLnBrk="0" hangingPunct="1">
              <a:lnSpc>
                <a:spcPts val="2120"/>
              </a:lnSpc>
              <a:buNone/>
              <a:defRPr kumimoji="0" lang="en-US" sz="1400" b="0" i="0" u="none" strike="noStrike" kern="1200" cap="none" spc="0" normalizeH="0" baseline="0">
                <a:ln>
                  <a:noFill/>
                </a:ln>
                <a:solidFill>
                  <a:srgbClr val="0078D4"/>
                </a:solidFill>
                <a:effectLst/>
                <a:uLnTx/>
                <a:uFillTx/>
                <a:latin typeface="Segoe UI Semibold"/>
                <a:ea typeface="+mn-ea"/>
                <a:cs typeface="Segoe UI Semibold"/>
              </a:defRPr>
            </a:lvl1pPr>
            <a:lvl2pPr marL="0" algn="l" defTabSz="914400" rtl="0" eaLnBrk="1" latinLnBrk="0" hangingPunct="1">
              <a:lnSpc>
                <a:spcPts val="2120"/>
              </a:lnSpc>
              <a:defRPr kumimoji="0" lang="en-US" sz="1200" u="none" strike="noStrike" kern="1200" cap="none" spc="0" normalizeH="0" baseline="0">
                <a:ln>
                  <a:noFill/>
                </a:ln>
                <a:solidFill>
                  <a:srgbClr val="737373"/>
                </a:solidFill>
                <a:effectLst/>
                <a:uLnTx/>
                <a:uFillTx/>
                <a:latin typeface="Segoe UI" panose="020B0502040204020203" pitchFamily="34" charset="0"/>
                <a:ea typeface="+mn-ea"/>
                <a:cs typeface="Segoe UI" panose="020B0502040204020203" pitchFamily="34" charset="0"/>
              </a:defRPr>
            </a:lvl2pPr>
          </a:lstStyle>
          <a:p>
            <a:pPr lvl="0"/>
            <a:r>
              <a:rPr lang="en-US"/>
              <a:t>Click to edit Master text styles</a:t>
            </a:r>
          </a:p>
        </p:txBody>
      </p:sp>
      <p:sp>
        <p:nvSpPr>
          <p:cNvPr id="26" name="Text Placeholder 4">
            <a:extLst>
              <a:ext uri="{FF2B5EF4-FFF2-40B4-BE49-F238E27FC236}">
                <a16:creationId xmlns:a16="http://schemas.microsoft.com/office/drawing/2014/main" id="{C035A00C-393F-6449-89E5-EA34D8D65465}"/>
              </a:ext>
            </a:extLst>
          </p:cNvPr>
          <p:cNvSpPr>
            <a:spLocks noGrp="1"/>
          </p:cNvSpPr>
          <p:nvPr>
            <p:ph type="body" sz="quarter" idx="34"/>
          </p:nvPr>
        </p:nvSpPr>
        <p:spPr>
          <a:xfrm>
            <a:off x="9372601" y="4391921"/>
            <a:ext cx="2165873" cy="414963"/>
          </a:xfrm>
        </p:spPr>
        <p:txBody>
          <a:bodyPr>
            <a:noAutofit/>
          </a:bodyPr>
          <a:lstStyle>
            <a:lvl1pPr marL="171450" indent="-171450" algn="l" defTabSz="914400" rtl="0" eaLnBrk="1" latinLnBrk="0" hangingPunct="1">
              <a:lnSpc>
                <a:spcPct val="100000"/>
              </a:lnSpc>
              <a:spcBef>
                <a:spcPts val="600"/>
              </a:spcBef>
              <a:buFont typeface="Arial" panose="020B0604020202020204" pitchFamily="34" charset="0"/>
              <a:buChar char="•"/>
              <a:defRPr kumimoji="0" lang="en-US" sz="1200" b="0" i="0" u="none" strike="noStrike" kern="1200" cap="none" spc="0" normalizeH="0" baseline="0">
                <a:ln>
                  <a:noFill/>
                </a:ln>
                <a:solidFill>
                  <a:srgbClr val="737373"/>
                </a:solidFill>
                <a:effectLst/>
                <a:uLnTx/>
                <a:uFillTx/>
                <a:latin typeface="Segoe UI" panose="020B0502040204020203" pitchFamily="34" charset="0"/>
                <a:ea typeface="+mn-ea"/>
                <a:cs typeface="Segoe UI" panose="020B0502040204020203" pitchFamily="34" charset="0"/>
              </a:defRPr>
            </a:lvl1pPr>
            <a:lvl2pPr marL="0" algn="l" defTabSz="914400" rtl="0" eaLnBrk="1" latinLnBrk="0" hangingPunct="1">
              <a:lnSpc>
                <a:spcPts val="2120"/>
              </a:lnSpc>
              <a:defRPr kumimoji="0" lang="en-US" sz="1200" u="none" strike="noStrike" kern="1200" cap="none" spc="0" normalizeH="0" baseline="0">
                <a:ln>
                  <a:noFill/>
                </a:ln>
                <a:solidFill>
                  <a:srgbClr val="737373"/>
                </a:solidFill>
                <a:effectLst/>
                <a:uLnTx/>
                <a:uFillTx/>
                <a:latin typeface="Segoe UI" panose="020B0502040204020203" pitchFamily="34" charset="0"/>
                <a:ea typeface="+mn-ea"/>
                <a:cs typeface="Segoe UI" panose="020B0502040204020203" pitchFamily="34" charset="0"/>
              </a:defRPr>
            </a:lvl2pPr>
          </a:lstStyle>
          <a:p>
            <a:pPr lvl="0"/>
            <a:r>
              <a:rPr lang="en-US"/>
              <a:t>Click to edit Master text styles</a:t>
            </a:r>
          </a:p>
        </p:txBody>
      </p:sp>
      <p:sp>
        <p:nvSpPr>
          <p:cNvPr id="28" name="Slide Number Placeholder 5">
            <a:extLst>
              <a:ext uri="{FF2B5EF4-FFF2-40B4-BE49-F238E27FC236}">
                <a16:creationId xmlns:a16="http://schemas.microsoft.com/office/drawing/2014/main" id="{AA8326E9-43D4-EB42-A6EE-41385578A2F6}"/>
              </a:ext>
            </a:extLst>
          </p:cNvPr>
          <p:cNvSpPr>
            <a:spLocks noGrp="1"/>
          </p:cNvSpPr>
          <p:nvPr>
            <p:ph type="sldNum" sz="quarter" idx="15"/>
          </p:nvPr>
        </p:nvSpPr>
        <p:spPr>
          <a:xfrm>
            <a:off x="9062486" y="6356350"/>
            <a:ext cx="2743200" cy="365125"/>
          </a:xfrm>
        </p:spPr>
        <p:txBody>
          <a:bodyPr/>
          <a:lstStyle>
            <a:lvl1pPr algn="r">
              <a:defRPr>
                <a:solidFill>
                  <a:srgbClr val="505050"/>
                </a:solidFill>
              </a:defRPr>
            </a:lvl1pPr>
          </a:lstStyle>
          <a:p>
            <a:fld id="{BB893886-3B77-4243-A926-6A9A7A4D1EC7}" type="slidenum">
              <a:rPr lang="en-US" smtClean="0"/>
              <a:pPr/>
              <a:t>‹#›</a:t>
            </a:fld>
            <a:endParaRPr lang="en-US"/>
          </a:p>
        </p:txBody>
      </p:sp>
      <p:cxnSp>
        <p:nvCxnSpPr>
          <p:cNvPr id="29" name="Straight Connector 28">
            <a:extLst>
              <a:ext uri="{FF2B5EF4-FFF2-40B4-BE49-F238E27FC236}">
                <a16:creationId xmlns:a16="http://schemas.microsoft.com/office/drawing/2014/main" id="{C799F7D6-7990-914E-96B4-210CCA387CA9}"/>
              </a:ext>
            </a:extLst>
          </p:cNvPr>
          <p:cNvCxnSpPr>
            <a:cxnSpLocks/>
          </p:cNvCxnSpPr>
          <p:nvPr userDrawn="1"/>
        </p:nvCxnSpPr>
        <p:spPr>
          <a:xfrm>
            <a:off x="9037983" y="3516997"/>
            <a:ext cx="0" cy="2901056"/>
          </a:xfrm>
          <a:prstGeom prst="line">
            <a:avLst/>
          </a:prstGeom>
          <a:ln>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9C74B5D-8700-7C41-B279-A199F3F8482B}"/>
              </a:ext>
            </a:extLst>
          </p:cNvPr>
          <p:cNvCxnSpPr>
            <a:cxnSpLocks/>
          </p:cNvCxnSpPr>
          <p:nvPr userDrawn="1"/>
        </p:nvCxnSpPr>
        <p:spPr>
          <a:xfrm>
            <a:off x="3064127" y="3516997"/>
            <a:ext cx="0" cy="2912558"/>
          </a:xfrm>
          <a:prstGeom prst="line">
            <a:avLst/>
          </a:prstGeom>
          <a:ln>
            <a:solidFill>
              <a:srgbClr val="7F7F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291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3" name="TextBox 7">
            <a:extLst>
              <a:ext uri="{FF2B5EF4-FFF2-40B4-BE49-F238E27FC236}">
                <a16:creationId xmlns:a16="http://schemas.microsoft.com/office/drawing/2014/main" id="{19AF4754-F11E-4E8F-BBFA-9E489F861B0D}"/>
              </a:ext>
            </a:extLst>
          </p:cNvPr>
          <p:cNvSpPr txBox="1"/>
          <p:nvPr/>
        </p:nvSpPr>
        <p:spPr bwMode="black">
          <a:xfrm>
            <a:off x="4396015" y="6568123"/>
            <a:ext cx="3399970" cy="15388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00" b="0" spc="150"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4110073295"/>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EA051-4A49-457C-9A3F-F168D835A4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A43C85-91AF-4438-9236-13B5700057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80323-7DF7-4ABF-9A8E-AAA36B5F7852}"/>
              </a:ext>
            </a:extLst>
          </p:cNvPr>
          <p:cNvSpPr>
            <a:spLocks noGrp="1"/>
          </p:cNvSpPr>
          <p:nvPr>
            <p:ph type="dt" sz="half" idx="10"/>
          </p:nvPr>
        </p:nvSpPr>
        <p:spPr/>
        <p:txBody>
          <a:bodyPr/>
          <a:lstStyle/>
          <a:p>
            <a:fld id="{5CF139CB-7FCB-4161-87AE-AFB36930CC20}" type="datetimeFigureOut">
              <a:rPr lang="en-US" smtClean="0"/>
              <a:t>8/18/2021</a:t>
            </a:fld>
            <a:endParaRPr lang="en-US"/>
          </a:p>
        </p:txBody>
      </p:sp>
      <p:sp>
        <p:nvSpPr>
          <p:cNvPr id="5" name="Footer Placeholder 4">
            <a:extLst>
              <a:ext uri="{FF2B5EF4-FFF2-40B4-BE49-F238E27FC236}">
                <a16:creationId xmlns:a16="http://schemas.microsoft.com/office/drawing/2014/main" id="{5750828A-032D-419D-9FD0-77D4E2D33B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A20840-A599-40EE-B30B-6DBA6F3DD59F}"/>
              </a:ext>
            </a:extLst>
          </p:cNvPr>
          <p:cNvSpPr>
            <a:spLocks noGrp="1"/>
          </p:cNvSpPr>
          <p:nvPr>
            <p:ph type="sldNum" sz="quarter" idx="12"/>
          </p:nvPr>
        </p:nvSpPr>
        <p:spPr>
          <a:xfrm>
            <a:off x="8610600" y="6356350"/>
            <a:ext cx="2743200" cy="365125"/>
          </a:xfrm>
          <a:prstGeom prst="rect">
            <a:avLst/>
          </a:prstGeom>
        </p:spPr>
        <p:txBody>
          <a:bodyPr/>
          <a:lstStyle/>
          <a:p>
            <a:fld id="{2A6D0C57-5369-4FEB-996E-31F1A5B0824F}" type="slidenum">
              <a:rPr lang="en-US" smtClean="0"/>
              <a:t>‹#›</a:t>
            </a:fld>
            <a:endParaRPr lang="en-US"/>
          </a:p>
        </p:txBody>
      </p:sp>
    </p:spTree>
    <p:extLst>
      <p:ext uri="{BB962C8B-B14F-4D97-AF65-F5344CB8AC3E}">
        <p14:creationId xmlns:p14="http://schemas.microsoft.com/office/powerpoint/2010/main" val="292987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572824-9D7E-4A14-95A2-658AD316A28D}"/>
              </a:ext>
            </a:extLst>
          </p:cNvPr>
          <p:cNvSpPr txBox="1"/>
          <p:nvPr userDrawn="1"/>
        </p:nvSpPr>
        <p:spPr>
          <a:xfrm rot="18942873">
            <a:off x="554503" y="878192"/>
            <a:ext cx="7537798" cy="44319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p:txBody>
      </p:sp>
      <p:sp>
        <p:nvSpPr>
          <p:cNvPr id="3" name="TextBox 2">
            <a:extLst>
              <a:ext uri="{FF2B5EF4-FFF2-40B4-BE49-F238E27FC236}">
                <a16:creationId xmlns:a16="http://schemas.microsoft.com/office/drawing/2014/main" id="{D07F3823-A573-4E2C-A26E-7B03B7EB3422}"/>
              </a:ext>
            </a:extLst>
          </p:cNvPr>
          <p:cNvSpPr txBox="1"/>
          <p:nvPr userDrawn="1"/>
        </p:nvSpPr>
        <p:spPr>
          <a:xfrm rot="18942873">
            <a:off x="5962822" y="1468542"/>
            <a:ext cx="7537798" cy="44319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p:txBody>
      </p:sp>
    </p:spTree>
    <p:extLst>
      <p:ext uri="{BB962C8B-B14F-4D97-AF65-F5344CB8AC3E}">
        <p14:creationId xmlns:p14="http://schemas.microsoft.com/office/powerpoint/2010/main" val="4035133269"/>
      </p:ext>
    </p:extLst>
  </p:cSld>
  <p:clrMapOvr>
    <a:masterClrMapping/>
  </p:clrMapOvr>
  <p:transition>
    <p:fade/>
  </p:transition>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No Imag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65912" y="2259402"/>
            <a:ext cx="9144000" cy="1292662"/>
          </a:xfrm>
          <a:noFill/>
        </p:spPr>
        <p:txBody>
          <a:bodyPr lIns="0" tIns="0" rIns="0" bIns="0" anchor="b" anchorCtr="0">
            <a:spAutoFit/>
          </a:bodyPr>
          <a:lstStyle>
            <a:lvl1pPr>
              <a:defRPr sz="4200" b="0" spc="-50" baseline="0">
                <a:solidFill>
                  <a:srgbClr val="505050"/>
                </a:solidFill>
                <a:latin typeface="+mj-lt"/>
                <a:cs typeface="Segoe UI" panose="020B0502040204020203" pitchFamily="34"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505050"/>
                </a:solidFill>
                <a:latin typeface="+mn-lt"/>
                <a:cs typeface="Segoe UI" panose="020B0502040204020203" pitchFamily="34" charset="0"/>
              </a:defRPr>
            </a:lvl1pPr>
          </a:lstStyle>
          <a:p>
            <a:pPr lvl="0"/>
            <a:r>
              <a:rPr lang="en-US"/>
              <a:t>Speaker name or subtitle text</a:t>
            </a:r>
          </a:p>
        </p:txBody>
      </p:sp>
      <p:pic>
        <p:nvPicPr>
          <p:cNvPr id="8" name="Picture 7">
            <a:extLst>
              <a:ext uri="{FF2B5EF4-FFF2-40B4-BE49-F238E27FC236}">
                <a16:creationId xmlns:a16="http://schemas.microsoft.com/office/drawing/2014/main" id="{FBDD1356-B9A3-BC47-890A-4372F5A2FA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585788"/>
            <a:ext cx="2214841" cy="290471"/>
          </a:xfrm>
          <a:prstGeom prst="rect">
            <a:avLst/>
          </a:prstGeom>
        </p:spPr>
      </p:pic>
    </p:spTree>
    <p:extLst>
      <p:ext uri="{BB962C8B-B14F-4D97-AF65-F5344CB8AC3E}">
        <p14:creationId xmlns:p14="http://schemas.microsoft.com/office/powerpoint/2010/main" val="4710496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69975" y="2259163"/>
            <a:ext cx="4192525" cy="1292662"/>
          </a:xfrm>
        </p:spPr>
        <p:txBody>
          <a:bodyPr wrap="square" anchor="b" anchorCtr="0">
            <a:spAutoFit/>
          </a:bodyPr>
          <a:lstStyle>
            <a:lvl1pPr>
              <a:defRPr sz="4200" b="0" baseline="0">
                <a:solidFill>
                  <a:srgbClr val="50505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505050"/>
                </a:solidFill>
                <a:latin typeface="+mn-lt"/>
                <a:cs typeface="Segoe UI" panose="020B0502040204020203" pitchFamily="34" charset="0"/>
              </a:defRPr>
            </a:lvl1pPr>
          </a:lstStyle>
          <a:p>
            <a:pPr lvl="0"/>
            <a:r>
              <a:rPr lang="en-US"/>
              <a:t>Speaker name or subtitle</a:t>
            </a:r>
          </a:p>
        </p:txBody>
      </p:sp>
      <p:pic>
        <p:nvPicPr>
          <p:cNvPr id="8" name="Picture 7">
            <a:extLst>
              <a:ext uri="{FF2B5EF4-FFF2-40B4-BE49-F238E27FC236}">
                <a16:creationId xmlns:a16="http://schemas.microsoft.com/office/drawing/2014/main" id="{7EEE654F-3B2D-614B-9225-4415C4C059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585788"/>
            <a:ext cx="2214841" cy="290471"/>
          </a:xfrm>
          <a:prstGeom prst="rect">
            <a:avLst/>
          </a:prstGeom>
        </p:spPr>
      </p:pic>
      <p:sp>
        <p:nvSpPr>
          <p:cNvPr id="6" name="Picture Placeholder">
            <a:extLst>
              <a:ext uri="{FF2B5EF4-FFF2-40B4-BE49-F238E27FC236}">
                <a16:creationId xmlns:a16="http://schemas.microsoft.com/office/drawing/2014/main" id="{1ACEAF77-C64D-4595-B506-2859857B1248}"/>
              </a:ext>
            </a:extLst>
          </p:cNvPr>
          <p:cNvSpPr>
            <a:spLocks noGrp="1"/>
          </p:cNvSpPr>
          <p:nvPr>
            <p:ph type="pic" sz="quarter" idx="13" hasCustomPrompt="1"/>
          </p:nvPr>
        </p:nvSpPr>
        <p:spPr bwMode="gray">
          <a:xfrm>
            <a:off x="5334000" y="0"/>
            <a:ext cx="6858000" cy="6858000"/>
          </a:xfrm>
          <a:solidFill>
            <a:srgbClr val="505050"/>
          </a:solid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icon below to insert</a:t>
            </a:r>
          </a:p>
        </p:txBody>
      </p:sp>
    </p:spTree>
    <p:extLst>
      <p:ext uri="{BB962C8B-B14F-4D97-AF65-F5344CB8AC3E}">
        <p14:creationId xmlns:p14="http://schemas.microsoft.com/office/powerpoint/2010/main" val="1335755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Full Bleed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70CEF6-72EB-4092-9593-05B1A14F80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C915F3C-9DDC-43FD-82E5-91F7F960A65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3687" y="290850"/>
            <a:ext cx="2790171" cy="869664"/>
          </a:xfrm>
          <a:prstGeom prst="rect">
            <a:avLst/>
          </a:prstGeom>
        </p:spPr>
      </p:pic>
      <p:sp>
        <p:nvSpPr>
          <p:cNvPr id="4" name="Title 1">
            <a:extLst>
              <a:ext uri="{FF2B5EF4-FFF2-40B4-BE49-F238E27FC236}">
                <a16:creationId xmlns:a16="http://schemas.microsoft.com/office/drawing/2014/main" id="{4588C2FF-58DA-4D0F-9DAA-A202298F08F4}"/>
              </a:ext>
            </a:extLst>
          </p:cNvPr>
          <p:cNvSpPr>
            <a:spLocks noGrp="1"/>
          </p:cNvSpPr>
          <p:nvPr>
            <p:ph type="title" hasCustomPrompt="1"/>
          </p:nvPr>
        </p:nvSpPr>
        <p:spPr>
          <a:xfrm>
            <a:off x="569975" y="2259163"/>
            <a:ext cx="4192525" cy="1292662"/>
          </a:xfrm>
        </p:spPr>
        <p:txBody>
          <a:bodyPr wrap="square" anchor="b" anchorCtr="0">
            <a:spAutoFit/>
          </a:bodyPr>
          <a:lstStyle>
            <a:lvl1pPr>
              <a:defRPr sz="4200" b="0" baseline="0">
                <a:solidFill>
                  <a:schemeClr val="bg1"/>
                </a:solidFill>
              </a:defRPr>
            </a:lvl1pPr>
          </a:lstStyle>
          <a:p>
            <a:r>
              <a:rPr lang="en-US"/>
              <a:t>Event name or presentation title </a:t>
            </a:r>
          </a:p>
        </p:txBody>
      </p:sp>
      <p:sp>
        <p:nvSpPr>
          <p:cNvPr id="5" name="Text Placeholder 4">
            <a:extLst>
              <a:ext uri="{FF2B5EF4-FFF2-40B4-BE49-F238E27FC236}">
                <a16:creationId xmlns:a16="http://schemas.microsoft.com/office/drawing/2014/main" id="{BD917539-307E-4A86-960A-DF060513E7E1}"/>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333516"/>
      </p:ext>
    </p:extLst>
  </p:cSld>
  <p:clrMapOvr>
    <a:masterClrMapping/>
  </p:clrMapOvr>
  <p:transition>
    <p:fade/>
  </p:transition>
  <p:extLst>
    <p:ext uri="{DCECCB84-F9BA-43D5-87BE-67443E8EF086}">
      <p15:sldGuideLst xmlns:p15="http://schemas.microsoft.com/office/powerpoint/2012/main">
        <p15:guide id="3" orient="horz" pos="288">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Large | No Imag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65912" y="2259402"/>
            <a:ext cx="9144000" cy="1292662"/>
          </a:xfrm>
          <a:noFill/>
        </p:spPr>
        <p:txBody>
          <a:bodyPr lIns="0" tIns="0" rIns="0" bIns="0" anchor="b" anchorCtr="0">
            <a:spAutoFit/>
          </a:bodyPr>
          <a:lstStyle>
            <a:lvl1pPr>
              <a:defRPr sz="4200" b="0" spc="-50" baseline="0">
                <a:solidFill>
                  <a:srgbClr val="505050"/>
                </a:solidFill>
                <a:latin typeface="+mj-lt"/>
                <a:cs typeface="Segoe UI" panose="020B0502040204020203" pitchFamily="34" charset="0"/>
              </a:defRPr>
            </a:lvl1pPr>
          </a:lstStyle>
          <a:p>
            <a:r>
              <a:rPr lang="en-US"/>
              <a:t>Section name </a:t>
            </a:r>
            <a:br>
              <a:rPr lang="en-US"/>
            </a:br>
            <a:r>
              <a:rPr lang="en-US"/>
              <a:t>or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505050"/>
                </a:solidFill>
                <a:latin typeface="+mn-lt"/>
                <a:cs typeface="Segoe UI" panose="020B0502040204020203" pitchFamily="34" charset="0"/>
              </a:defRPr>
            </a:lvl1pPr>
          </a:lstStyle>
          <a:p>
            <a:pPr lvl="0"/>
            <a:r>
              <a:rPr lang="en-US"/>
              <a:t>Speaker name or subtitle text</a:t>
            </a:r>
          </a:p>
        </p:txBody>
      </p:sp>
      <p:sp>
        <p:nvSpPr>
          <p:cNvPr id="4" name="TextBox 3">
            <a:extLst>
              <a:ext uri="{FF2B5EF4-FFF2-40B4-BE49-F238E27FC236}">
                <a16:creationId xmlns:a16="http://schemas.microsoft.com/office/drawing/2014/main" id="{E25DBF01-14C9-4E65-B26E-B9601E042395}"/>
              </a:ext>
            </a:extLst>
          </p:cNvPr>
          <p:cNvSpPr txBox="1"/>
          <p:nvPr userDrawn="1"/>
        </p:nvSpPr>
        <p:spPr>
          <a:xfrm rot="18942873">
            <a:off x="554503" y="878192"/>
            <a:ext cx="7537798" cy="44319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p:txBody>
      </p:sp>
      <p:sp>
        <p:nvSpPr>
          <p:cNvPr id="6" name="TextBox 5">
            <a:extLst>
              <a:ext uri="{FF2B5EF4-FFF2-40B4-BE49-F238E27FC236}">
                <a16:creationId xmlns:a16="http://schemas.microsoft.com/office/drawing/2014/main" id="{36761A48-B0E4-4484-8B0A-BBF6E5524AD2}"/>
              </a:ext>
            </a:extLst>
          </p:cNvPr>
          <p:cNvSpPr txBox="1"/>
          <p:nvPr userDrawn="1"/>
        </p:nvSpPr>
        <p:spPr>
          <a:xfrm rot="18942873">
            <a:off x="5941012" y="1468541"/>
            <a:ext cx="7537798" cy="44319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p:txBody>
      </p:sp>
    </p:spTree>
    <p:extLst>
      <p:ext uri="{BB962C8B-B14F-4D97-AF65-F5344CB8AC3E}">
        <p14:creationId xmlns:p14="http://schemas.microsoft.com/office/powerpoint/2010/main" val="8536045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mall Section | No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5912" y="3109653"/>
            <a:ext cx="7864856" cy="400110"/>
          </a:xfrm>
        </p:spPr>
        <p:txBody>
          <a:bodyPr wrap="square" anchor="t">
            <a:spAutoFit/>
          </a:bodyPr>
          <a:lstStyle>
            <a:lvl1pPr>
              <a:lnSpc>
                <a:spcPct val="100000"/>
              </a:lnSpc>
              <a:defRPr sz="2600" b="0" spc="0" baseline="0">
                <a:solidFill>
                  <a:srgbClr val="505050"/>
                </a:solidFill>
                <a:latin typeface="+mj-lt"/>
                <a:cs typeface="Segoe UI Semilight" panose="020B0402040204020203" pitchFamily="34" charset="0"/>
              </a:defRPr>
            </a:lvl1pPr>
          </a:lstStyle>
          <a:p>
            <a:r>
              <a:rPr lang="en-US"/>
              <a:t>Section name or title</a:t>
            </a:r>
          </a:p>
        </p:txBody>
      </p:sp>
    </p:spTree>
    <p:extLst>
      <p:ext uri="{BB962C8B-B14F-4D97-AF65-F5344CB8AC3E}">
        <p14:creationId xmlns:p14="http://schemas.microsoft.com/office/powerpoint/2010/main" val="1812120645"/>
      </p:ext>
    </p:extLst>
  </p:cSld>
  <p:clrMapOvr>
    <a:masterClrMapping/>
  </p:clrMapOvr>
  <p:transition>
    <p:fade/>
  </p:transition>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rge Sectio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69976" y="2259163"/>
            <a:ext cx="4192524" cy="1292662"/>
          </a:xfrm>
        </p:spPr>
        <p:txBody>
          <a:bodyPr wrap="square" anchor="b" anchorCtr="0">
            <a:spAutoFit/>
          </a:bodyPr>
          <a:lstStyle>
            <a:lvl1pPr>
              <a:defRPr sz="4200" b="0" baseline="0">
                <a:solidFill>
                  <a:srgbClr val="505050"/>
                </a:solidFill>
              </a:defRPr>
            </a:lvl1pPr>
          </a:lstStyle>
          <a:p>
            <a:r>
              <a:rPr lang="en-US"/>
              <a:t>Section name </a:t>
            </a:r>
            <a:br>
              <a:rPr lang="en-US"/>
            </a:br>
            <a:r>
              <a:rPr lang="en-US"/>
              <a:t>or title</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505050"/>
                </a:solidFill>
                <a:latin typeface="+mn-lt"/>
                <a:cs typeface="Segoe UI" panose="020B0502040204020203" pitchFamily="34" charset="0"/>
              </a:defRPr>
            </a:lvl1pPr>
          </a:lstStyle>
          <a:p>
            <a:pPr lvl="0"/>
            <a:r>
              <a:rPr lang="en-US"/>
              <a:t>Speaker name or subtitle</a:t>
            </a:r>
          </a:p>
        </p:txBody>
      </p:sp>
      <p:sp>
        <p:nvSpPr>
          <p:cNvPr id="6" name="Picture Placeholder">
            <a:extLst>
              <a:ext uri="{FF2B5EF4-FFF2-40B4-BE49-F238E27FC236}">
                <a16:creationId xmlns:a16="http://schemas.microsoft.com/office/drawing/2014/main" id="{1ACEAF77-C64D-4595-B506-2859857B1248}"/>
              </a:ext>
            </a:extLst>
          </p:cNvPr>
          <p:cNvSpPr>
            <a:spLocks noGrp="1"/>
          </p:cNvSpPr>
          <p:nvPr>
            <p:ph type="pic" sz="quarter" idx="13" hasCustomPrompt="1"/>
          </p:nvPr>
        </p:nvSpPr>
        <p:spPr bwMode="gray">
          <a:xfrm>
            <a:off x="5334000" y="0"/>
            <a:ext cx="6858000" cy="6858000"/>
          </a:xfrm>
          <a:solidFill>
            <a:srgbClr val="505050"/>
          </a:solid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icon below to insert</a:t>
            </a:r>
          </a:p>
        </p:txBody>
      </p:sp>
    </p:spTree>
    <p:extLst>
      <p:ext uri="{BB962C8B-B14F-4D97-AF65-F5344CB8AC3E}">
        <p14:creationId xmlns:p14="http://schemas.microsoft.com/office/powerpoint/2010/main" val="2378501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mall Section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5912" y="3109653"/>
            <a:ext cx="4196588" cy="400110"/>
          </a:xfrm>
        </p:spPr>
        <p:txBody>
          <a:bodyPr wrap="square" anchor="t">
            <a:spAutoFit/>
          </a:bodyPr>
          <a:lstStyle>
            <a:lvl1pPr>
              <a:lnSpc>
                <a:spcPct val="100000"/>
              </a:lnSpc>
              <a:defRPr sz="2600" b="0" spc="0" baseline="0">
                <a:solidFill>
                  <a:srgbClr val="505050"/>
                </a:solidFill>
                <a:latin typeface="+mj-lt"/>
                <a:cs typeface="Segoe UI Semilight" panose="020B0402040204020203" pitchFamily="34" charset="0"/>
              </a:defRPr>
            </a:lvl1pPr>
          </a:lstStyle>
          <a:p>
            <a:r>
              <a:rPr lang="en-US"/>
              <a:t>Section name or title</a:t>
            </a:r>
          </a:p>
        </p:txBody>
      </p:sp>
      <p:sp>
        <p:nvSpPr>
          <p:cNvPr id="3" name="Picture Placeholder">
            <a:extLst>
              <a:ext uri="{FF2B5EF4-FFF2-40B4-BE49-F238E27FC236}">
                <a16:creationId xmlns:a16="http://schemas.microsoft.com/office/drawing/2014/main" id="{70604E6A-E30B-469E-99A7-7FC96EDC3732}"/>
              </a:ext>
            </a:extLst>
          </p:cNvPr>
          <p:cNvSpPr>
            <a:spLocks noGrp="1"/>
          </p:cNvSpPr>
          <p:nvPr>
            <p:ph type="pic" sz="quarter" idx="13" hasCustomPrompt="1"/>
          </p:nvPr>
        </p:nvSpPr>
        <p:spPr bwMode="gray">
          <a:xfrm>
            <a:off x="5334000" y="0"/>
            <a:ext cx="6858000" cy="6858000"/>
          </a:xfrm>
          <a:solidFill>
            <a:srgbClr val="505050"/>
          </a:solid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icon below to insert</a:t>
            </a:r>
          </a:p>
        </p:txBody>
      </p:sp>
    </p:spTree>
    <p:extLst>
      <p:ext uri="{BB962C8B-B14F-4D97-AF65-F5344CB8AC3E}">
        <p14:creationId xmlns:p14="http://schemas.microsoft.com/office/powerpoint/2010/main" val="2322609803"/>
      </p:ext>
    </p:extLst>
  </p:cSld>
  <p:clrMapOvr>
    <a:masterClrMapping/>
  </p:clrMapOvr>
  <p:transition>
    <p:fade/>
  </p:transition>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mall Section | Full Bleed Image">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70604E6A-E30B-469E-99A7-7FC96EDC3732}"/>
              </a:ext>
            </a:extLst>
          </p:cNvPr>
          <p:cNvSpPr>
            <a:spLocks noGrp="1"/>
          </p:cNvSpPr>
          <p:nvPr>
            <p:ph type="pic" sz="quarter" idx="13" hasCustomPrompt="1"/>
          </p:nvPr>
        </p:nvSpPr>
        <p:spPr bwMode="gray">
          <a:xfrm>
            <a:off x="0" y="0"/>
            <a:ext cx="12192000" cy="6858000"/>
          </a:xfrm>
          <a:solidFill>
            <a:srgbClr val="505050"/>
          </a:solid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icon below to insert</a:t>
            </a:r>
          </a:p>
        </p:txBody>
      </p:sp>
      <p:sp>
        <p:nvSpPr>
          <p:cNvPr id="2" name="Title 1"/>
          <p:cNvSpPr>
            <a:spLocks noGrp="1"/>
          </p:cNvSpPr>
          <p:nvPr>
            <p:ph type="title" hasCustomPrompt="1"/>
          </p:nvPr>
        </p:nvSpPr>
        <p:spPr>
          <a:xfrm>
            <a:off x="565912" y="3109653"/>
            <a:ext cx="4196588" cy="400110"/>
          </a:xfrm>
        </p:spPr>
        <p:txBody>
          <a:bodyPr wrap="square" anchor="t">
            <a:spAutoFit/>
          </a:bodyPr>
          <a:lstStyle>
            <a:lvl1pPr>
              <a:lnSpc>
                <a:spcPct val="100000"/>
              </a:lnSpc>
              <a:defRPr sz="2600" b="0" spc="0" baseline="0">
                <a:solidFill>
                  <a:srgbClr val="FFFFFF"/>
                </a:solidFill>
                <a:latin typeface="+mj-lt"/>
                <a:cs typeface="Segoe UI Semilight" panose="020B0402040204020203" pitchFamily="34" charset="0"/>
              </a:defRPr>
            </a:lvl1pPr>
          </a:lstStyle>
          <a:p>
            <a:r>
              <a:rPr lang="en-US"/>
              <a:t>Section name or title</a:t>
            </a:r>
          </a:p>
        </p:txBody>
      </p:sp>
    </p:spTree>
    <p:extLst>
      <p:ext uri="{BB962C8B-B14F-4D97-AF65-F5344CB8AC3E}">
        <p14:creationId xmlns:p14="http://schemas.microsoft.com/office/powerpoint/2010/main" val="862447524"/>
      </p:ext>
    </p:extLst>
  </p:cSld>
  <p:clrMapOvr>
    <a:masterClrMapping/>
  </p:clrMapOvr>
  <p:transition>
    <p:fade/>
  </p:transition>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ody | Image">
    <p:spTree>
      <p:nvGrpSpPr>
        <p:cNvPr id="1" name=""/>
        <p:cNvGrpSpPr/>
        <p:nvPr/>
      </p:nvGrpSpPr>
      <p:grpSpPr>
        <a:xfrm>
          <a:off x="0" y="0"/>
          <a:ext cx="0" cy="0"/>
          <a:chOff x="0" y="0"/>
          <a:chExt cx="0" cy="0"/>
        </a:xfrm>
      </p:grpSpPr>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solidFill>
            <a:srgbClr val="505050"/>
          </a:solid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icon below to insert</a:t>
            </a:r>
          </a:p>
        </p:txBody>
      </p:sp>
      <p:sp>
        <p:nvSpPr>
          <p:cNvPr id="10" name="Text Placeholder 2">
            <a:extLst>
              <a:ext uri="{FF2B5EF4-FFF2-40B4-BE49-F238E27FC236}">
                <a16:creationId xmlns:a16="http://schemas.microsoft.com/office/drawing/2014/main" id="{2E348059-E146-4500-8E7C-49732028A586}"/>
              </a:ext>
            </a:extLst>
          </p:cNvPr>
          <p:cNvSpPr>
            <a:spLocks noGrp="1"/>
          </p:cNvSpPr>
          <p:nvPr>
            <p:ph type="body" sz="quarter" idx="12" hasCustomPrompt="1"/>
          </p:nvPr>
        </p:nvSpPr>
        <p:spPr>
          <a:xfrm>
            <a:off x="569913" y="521990"/>
            <a:ext cx="4192587" cy="400110"/>
          </a:xfrm>
        </p:spPr>
        <p:txBody>
          <a:bodyPr/>
          <a:lstStyle>
            <a:lvl1pPr marL="0" indent="0">
              <a:buNone/>
              <a:defRPr sz="2600">
                <a:latin typeface="+mj-lt"/>
              </a:defRPr>
            </a:lvl1pPr>
            <a:lvl2pPr marL="228600" indent="0">
              <a:buNone/>
              <a:defRPr sz="2600">
                <a:latin typeface="+mj-lt"/>
              </a:defRPr>
            </a:lvl2pPr>
            <a:lvl3pPr marL="457200" indent="0">
              <a:buNone/>
              <a:defRPr sz="2600">
                <a:latin typeface="+mj-lt"/>
              </a:defRPr>
            </a:lvl3pPr>
            <a:lvl4pPr marL="661988" indent="0">
              <a:buNone/>
              <a:defRPr sz="2600">
                <a:latin typeface="+mj-lt"/>
              </a:defRPr>
            </a:lvl4pPr>
            <a:lvl5pPr marL="855663" indent="0">
              <a:buNone/>
              <a:defRPr sz="2600">
                <a:latin typeface="+mj-lt"/>
              </a:defRPr>
            </a:lvl5pPr>
          </a:lstStyle>
          <a:p>
            <a:pPr lvl="0"/>
            <a:r>
              <a:rPr lang="en-US"/>
              <a:t>Body copy headline</a:t>
            </a:r>
          </a:p>
        </p:txBody>
      </p:sp>
      <p:sp>
        <p:nvSpPr>
          <p:cNvPr id="13" name="Text Placeholder 10">
            <a:extLst>
              <a:ext uri="{FF2B5EF4-FFF2-40B4-BE49-F238E27FC236}">
                <a16:creationId xmlns:a16="http://schemas.microsoft.com/office/drawing/2014/main" id="{26A0C4D1-4626-41E6-8C4B-07E13B0122C5}"/>
              </a:ext>
            </a:extLst>
          </p:cNvPr>
          <p:cNvSpPr>
            <a:spLocks noGrp="1"/>
          </p:cNvSpPr>
          <p:nvPr>
            <p:ph type="body" sz="quarter" idx="13" hasCustomPrompt="1"/>
          </p:nvPr>
        </p:nvSpPr>
        <p:spPr>
          <a:xfrm>
            <a:off x="585788" y="1967375"/>
            <a:ext cx="4176712" cy="400110"/>
          </a:xfrm>
        </p:spPr>
        <p:txBody>
          <a:bodyPr/>
          <a:lstStyle>
            <a:lvl1pPr marL="0" indent="0">
              <a:buNone/>
              <a:defRPr sz="1600">
                <a:latin typeface="+mn-lt"/>
              </a:defRPr>
            </a:lvl1pPr>
            <a:lvl2pPr marL="228600" indent="0">
              <a:buNone/>
              <a:defRPr sz="1600">
                <a:latin typeface="+mn-lt"/>
              </a:defRPr>
            </a:lvl2pPr>
            <a:lvl3pPr marL="457200" indent="0">
              <a:buNone/>
              <a:defRPr sz="1600">
                <a:latin typeface="+mn-lt"/>
              </a:defRPr>
            </a:lvl3pPr>
            <a:lvl4pPr marL="661988" indent="0">
              <a:buNone/>
              <a:defRPr sz="1600">
                <a:latin typeface="+mn-lt"/>
              </a:defRPr>
            </a:lvl4pPr>
            <a:lvl5pPr marL="855663" indent="0">
              <a:buNone/>
              <a:defRPr sz="1600">
                <a:latin typeface="+mn-lt"/>
              </a:defRPr>
            </a:lvl5pPr>
          </a:lstStyle>
          <a:p>
            <a:pPr lvl="0"/>
            <a:r>
              <a:rPr lang="en-US"/>
              <a:t>Body copy</a:t>
            </a:r>
          </a:p>
        </p:txBody>
      </p:sp>
    </p:spTree>
    <p:extLst>
      <p:ext uri="{BB962C8B-B14F-4D97-AF65-F5344CB8AC3E}">
        <p14:creationId xmlns:p14="http://schemas.microsoft.com/office/powerpoint/2010/main" val="2707805514"/>
      </p:ext>
    </p:extLst>
  </p:cSld>
  <p:clrMapOvr>
    <a:masterClrMapping/>
  </p:clrMapOvr>
  <p:transition>
    <p:fade/>
  </p:transition>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E66A7-1A34-4CF2-8016-1F1D98F0D4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2B5C12-4B93-4B03-8C0C-AA22D0A2D7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6ACAC7-12CC-478D-8318-005BF603B7F6}"/>
              </a:ext>
            </a:extLst>
          </p:cNvPr>
          <p:cNvSpPr>
            <a:spLocks noGrp="1"/>
          </p:cNvSpPr>
          <p:nvPr>
            <p:ph type="dt" sz="half" idx="10"/>
          </p:nvPr>
        </p:nvSpPr>
        <p:spPr/>
        <p:txBody>
          <a:bodyPr/>
          <a:lstStyle/>
          <a:p>
            <a:fld id="{5CF139CB-7FCB-4161-87AE-AFB36930CC20}" type="datetimeFigureOut">
              <a:rPr lang="en-US" smtClean="0"/>
              <a:t>8/18/2021</a:t>
            </a:fld>
            <a:endParaRPr lang="en-US"/>
          </a:p>
        </p:txBody>
      </p:sp>
      <p:sp>
        <p:nvSpPr>
          <p:cNvPr id="5" name="Footer Placeholder 4">
            <a:extLst>
              <a:ext uri="{FF2B5EF4-FFF2-40B4-BE49-F238E27FC236}">
                <a16:creationId xmlns:a16="http://schemas.microsoft.com/office/drawing/2014/main" id="{70D16AD0-0EE2-4273-B565-4E075EA54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E97633-E94F-42FF-913D-86AABB6EE65F}"/>
              </a:ext>
            </a:extLst>
          </p:cNvPr>
          <p:cNvSpPr>
            <a:spLocks noGrp="1"/>
          </p:cNvSpPr>
          <p:nvPr>
            <p:ph type="sldNum" sz="quarter" idx="12"/>
          </p:nvPr>
        </p:nvSpPr>
        <p:spPr>
          <a:xfrm>
            <a:off x="8610600" y="6356350"/>
            <a:ext cx="2743200" cy="365125"/>
          </a:xfrm>
          <a:prstGeom prst="rect">
            <a:avLst/>
          </a:prstGeom>
        </p:spPr>
        <p:txBody>
          <a:bodyPr/>
          <a:lstStyle/>
          <a:p>
            <a:fld id="{2A6D0C57-5369-4FEB-996E-31F1A5B0824F}" type="slidenum">
              <a:rPr lang="en-US" smtClean="0"/>
              <a:t>‹#›</a:t>
            </a:fld>
            <a:endParaRPr lang="en-US"/>
          </a:p>
        </p:txBody>
      </p:sp>
    </p:spTree>
    <p:extLst>
      <p:ext uri="{BB962C8B-B14F-4D97-AF65-F5344CB8AC3E}">
        <p14:creationId xmlns:p14="http://schemas.microsoft.com/office/powerpoint/2010/main" val="35990734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ody | Small Image">
    <p:spTree>
      <p:nvGrpSpPr>
        <p:cNvPr id="1" name=""/>
        <p:cNvGrpSpPr/>
        <p:nvPr/>
      </p:nvGrpSpPr>
      <p:grpSpPr>
        <a:xfrm>
          <a:off x="0" y="0"/>
          <a:ext cx="0" cy="0"/>
          <a:chOff x="0" y="0"/>
          <a:chExt cx="0" cy="0"/>
        </a:xfrm>
      </p:grpSpPr>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585788"/>
            <a:ext cx="6288087" cy="5683250"/>
          </a:xfrm>
          <a:solidFill>
            <a:srgbClr val="505050"/>
          </a:solid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icon below to insert</a:t>
            </a:r>
          </a:p>
        </p:txBody>
      </p:sp>
      <p:sp>
        <p:nvSpPr>
          <p:cNvPr id="10" name="Text Placeholder 2">
            <a:extLst>
              <a:ext uri="{FF2B5EF4-FFF2-40B4-BE49-F238E27FC236}">
                <a16:creationId xmlns:a16="http://schemas.microsoft.com/office/drawing/2014/main" id="{2E348059-E146-4500-8E7C-49732028A586}"/>
              </a:ext>
            </a:extLst>
          </p:cNvPr>
          <p:cNvSpPr>
            <a:spLocks noGrp="1"/>
          </p:cNvSpPr>
          <p:nvPr>
            <p:ph type="body" sz="quarter" idx="12" hasCustomPrompt="1"/>
          </p:nvPr>
        </p:nvSpPr>
        <p:spPr>
          <a:xfrm>
            <a:off x="569913" y="521990"/>
            <a:ext cx="4192587" cy="509368"/>
          </a:xfrm>
        </p:spPr>
        <p:txBody>
          <a:bodyPr/>
          <a:lstStyle>
            <a:lvl1pPr marL="0" indent="0">
              <a:buNone/>
              <a:defRPr sz="2600">
                <a:latin typeface="+mj-lt"/>
              </a:defRPr>
            </a:lvl1pPr>
            <a:lvl2pPr marL="228600" indent="0">
              <a:buNone/>
              <a:defRPr sz="2600">
                <a:latin typeface="+mj-lt"/>
              </a:defRPr>
            </a:lvl2pPr>
            <a:lvl3pPr marL="457200" indent="0">
              <a:buNone/>
              <a:defRPr sz="2600">
                <a:latin typeface="+mj-lt"/>
              </a:defRPr>
            </a:lvl3pPr>
            <a:lvl4pPr marL="661988" indent="0">
              <a:buNone/>
              <a:defRPr sz="2600">
                <a:latin typeface="+mj-lt"/>
              </a:defRPr>
            </a:lvl4pPr>
            <a:lvl5pPr marL="855663" indent="0">
              <a:buNone/>
              <a:defRPr sz="2600">
                <a:latin typeface="+mj-lt"/>
              </a:defRPr>
            </a:lvl5pPr>
          </a:lstStyle>
          <a:p>
            <a:pPr lvl="0"/>
            <a:r>
              <a:rPr lang="en-US"/>
              <a:t>Body copy headline</a:t>
            </a:r>
          </a:p>
        </p:txBody>
      </p:sp>
      <p:sp>
        <p:nvSpPr>
          <p:cNvPr id="13" name="Text Placeholder 10">
            <a:extLst>
              <a:ext uri="{FF2B5EF4-FFF2-40B4-BE49-F238E27FC236}">
                <a16:creationId xmlns:a16="http://schemas.microsoft.com/office/drawing/2014/main" id="{26A0C4D1-4626-41E6-8C4B-07E13B0122C5}"/>
              </a:ext>
            </a:extLst>
          </p:cNvPr>
          <p:cNvSpPr>
            <a:spLocks noGrp="1"/>
          </p:cNvSpPr>
          <p:nvPr>
            <p:ph type="body" sz="quarter" idx="13" hasCustomPrompt="1"/>
          </p:nvPr>
        </p:nvSpPr>
        <p:spPr>
          <a:xfrm>
            <a:off x="585788" y="1967375"/>
            <a:ext cx="4176712" cy="307992"/>
          </a:xfrm>
        </p:spPr>
        <p:txBody>
          <a:bodyPr/>
          <a:lstStyle>
            <a:lvl1pPr marL="0" indent="0">
              <a:buNone/>
              <a:defRPr sz="1600">
                <a:latin typeface="+mn-lt"/>
              </a:defRPr>
            </a:lvl1pPr>
            <a:lvl2pPr marL="228600" indent="0">
              <a:buNone/>
              <a:defRPr sz="1600">
                <a:latin typeface="+mn-lt"/>
              </a:defRPr>
            </a:lvl2pPr>
            <a:lvl3pPr marL="457200" indent="0">
              <a:buNone/>
              <a:defRPr sz="1600">
                <a:latin typeface="+mn-lt"/>
              </a:defRPr>
            </a:lvl3pPr>
            <a:lvl4pPr marL="661988" indent="0">
              <a:buNone/>
              <a:defRPr sz="1600">
                <a:latin typeface="+mn-lt"/>
              </a:defRPr>
            </a:lvl4pPr>
            <a:lvl5pPr marL="855663" indent="0">
              <a:buNone/>
              <a:defRPr sz="1600">
                <a:latin typeface="+mn-lt"/>
              </a:defRPr>
            </a:lvl5pPr>
          </a:lstStyle>
          <a:p>
            <a:pPr lvl="0"/>
            <a:r>
              <a:rPr lang="en-US"/>
              <a:t>Body copy</a:t>
            </a:r>
          </a:p>
        </p:txBody>
      </p:sp>
      <p:sp>
        <p:nvSpPr>
          <p:cNvPr id="6" name="TextBox 5">
            <a:extLst>
              <a:ext uri="{FF2B5EF4-FFF2-40B4-BE49-F238E27FC236}">
                <a16:creationId xmlns:a16="http://schemas.microsoft.com/office/drawing/2014/main" id="{A35B02B0-CC3F-4DEA-8EC5-BD15F87021B5}"/>
              </a:ext>
            </a:extLst>
          </p:cNvPr>
          <p:cNvSpPr txBox="1"/>
          <p:nvPr userDrawn="1"/>
        </p:nvSpPr>
        <p:spPr>
          <a:xfrm rot="18942873">
            <a:off x="-209378" y="782742"/>
            <a:ext cx="7537798" cy="44319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p:txBody>
      </p:sp>
      <p:sp>
        <p:nvSpPr>
          <p:cNvPr id="7" name="TextBox 6">
            <a:extLst>
              <a:ext uri="{FF2B5EF4-FFF2-40B4-BE49-F238E27FC236}">
                <a16:creationId xmlns:a16="http://schemas.microsoft.com/office/drawing/2014/main" id="{79440F7F-7063-4098-BAC5-733274F5B443}"/>
              </a:ext>
            </a:extLst>
          </p:cNvPr>
          <p:cNvSpPr txBox="1"/>
          <p:nvPr userDrawn="1"/>
        </p:nvSpPr>
        <p:spPr>
          <a:xfrm rot="18942873">
            <a:off x="5429422" y="763317"/>
            <a:ext cx="7537798" cy="44319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p:txBody>
      </p:sp>
    </p:spTree>
    <p:extLst>
      <p:ext uri="{BB962C8B-B14F-4D97-AF65-F5344CB8AC3E}">
        <p14:creationId xmlns:p14="http://schemas.microsoft.com/office/powerpoint/2010/main" val="2208105191"/>
      </p:ext>
    </p:extLst>
  </p:cSld>
  <p:clrMapOvr>
    <a:masterClrMapping/>
  </p:clrMapOvr>
  <p:transition>
    <p:fade/>
  </p:transition>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ody | Chart">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2E348059-E146-4500-8E7C-49732028A586}"/>
              </a:ext>
            </a:extLst>
          </p:cNvPr>
          <p:cNvSpPr>
            <a:spLocks noGrp="1"/>
          </p:cNvSpPr>
          <p:nvPr>
            <p:ph type="body" sz="quarter" idx="12" hasCustomPrompt="1"/>
          </p:nvPr>
        </p:nvSpPr>
        <p:spPr>
          <a:xfrm>
            <a:off x="569913" y="521990"/>
            <a:ext cx="4192587" cy="509368"/>
          </a:xfrm>
        </p:spPr>
        <p:txBody>
          <a:bodyPr/>
          <a:lstStyle>
            <a:lvl1pPr marL="0" indent="0">
              <a:buNone/>
              <a:defRPr sz="2600">
                <a:latin typeface="+mj-lt"/>
              </a:defRPr>
            </a:lvl1pPr>
            <a:lvl2pPr marL="228600" indent="0">
              <a:buNone/>
              <a:defRPr sz="2600">
                <a:latin typeface="+mj-lt"/>
              </a:defRPr>
            </a:lvl2pPr>
            <a:lvl3pPr marL="457200" indent="0">
              <a:buNone/>
              <a:defRPr sz="2600">
                <a:latin typeface="+mj-lt"/>
              </a:defRPr>
            </a:lvl3pPr>
            <a:lvl4pPr marL="661988" indent="0">
              <a:buNone/>
              <a:defRPr sz="2600">
                <a:latin typeface="+mj-lt"/>
              </a:defRPr>
            </a:lvl4pPr>
            <a:lvl5pPr marL="855663" indent="0">
              <a:buNone/>
              <a:defRPr sz="2600">
                <a:latin typeface="+mj-lt"/>
              </a:defRPr>
            </a:lvl5pPr>
          </a:lstStyle>
          <a:p>
            <a:pPr lvl="0"/>
            <a:r>
              <a:rPr lang="en-US"/>
              <a:t>Body copy headline</a:t>
            </a:r>
          </a:p>
        </p:txBody>
      </p:sp>
      <p:sp>
        <p:nvSpPr>
          <p:cNvPr id="13" name="Text Placeholder 10">
            <a:extLst>
              <a:ext uri="{FF2B5EF4-FFF2-40B4-BE49-F238E27FC236}">
                <a16:creationId xmlns:a16="http://schemas.microsoft.com/office/drawing/2014/main" id="{26A0C4D1-4626-41E6-8C4B-07E13B0122C5}"/>
              </a:ext>
            </a:extLst>
          </p:cNvPr>
          <p:cNvSpPr>
            <a:spLocks noGrp="1"/>
          </p:cNvSpPr>
          <p:nvPr>
            <p:ph type="body" sz="quarter" idx="13" hasCustomPrompt="1"/>
          </p:nvPr>
        </p:nvSpPr>
        <p:spPr>
          <a:xfrm>
            <a:off x="585788" y="1967375"/>
            <a:ext cx="4176712" cy="307992"/>
          </a:xfrm>
        </p:spPr>
        <p:txBody>
          <a:bodyPr/>
          <a:lstStyle>
            <a:lvl1pPr marL="0" indent="0">
              <a:buNone/>
              <a:defRPr sz="1600">
                <a:latin typeface="+mn-lt"/>
              </a:defRPr>
            </a:lvl1pPr>
            <a:lvl2pPr marL="228600" indent="0">
              <a:buNone/>
              <a:defRPr sz="1600">
                <a:latin typeface="+mn-lt"/>
              </a:defRPr>
            </a:lvl2pPr>
            <a:lvl3pPr marL="457200" indent="0">
              <a:buNone/>
              <a:defRPr sz="1600">
                <a:latin typeface="+mn-lt"/>
              </a:defRPr>
            </a:lvl3pPr>
            <a:lvl4pPr marL="661988" indent="0">
              <a:buNone/>
              <a:defRPr sz="1600">
                <a:latin typeface="+mn-lt"/>
              </a:defRPr>
            </a:lvl4pPr>
            <a:lvl5pPr marL="855663" indent="0">
              <a:buNone/>
              <a:defRPr sz="1600">
                <a:latin typeface="+mn-lt"/>
              </a:defRPr>
            </a:lvl5pPr>
          </a:lstStyle>
          <a:p>
            <a:pPr lvl="0"/>
            <a:r>
              <a:rPr lang="en-US"/>
              <a:t>Body copy</a:t>
            </a:r>
          </a:p>
        </p:txBody>
      </p:sp>
      <p:graphicFrame>
        <p:nvGraphicFramePr>
          <p:cNvPr id="6" name="Chart Placeholder 76">
            <a:extLst>
              <a:ext uri="{FF2B5EF4-FFF2-40B4-BE49-F238E27FC236}">
                <a16:creationId xmlns:a16="http://schemas.microsoft.com/office/drawing/2014/main" id="{2CA7E6F0-9A2A-476F-B9AC-B9DA8076F310}"/>
              </a:ext>
            </a:extLst>
          </p:cNvPr>
          <p:cNvGraphicFramePr>
            <a:graphicFrameLocks/>
          </p:cNvGraphicFramePr>
          <p:nvPr userDrawn="1"/>
        </p:nvGraphicFramePr>
        <p:xfrm>
          <a:off x="5333999" y="585789"/>
          <a:ext cx="6271610" cy="56832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8220166"/>
      </p:ext>
    </p:extLst>
  </p:cSld>
  <p:clrMapOvr>
    <a:masterClrMapping/>
  </p:clrMapOvr>
  <p:transition>
    <p:fade/>
  </p:transition>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dy | Three Column Images">
    <p:spTree>
      <p:nvGrpSpPr>
        <p:cNvPr id="1" name=""/>
        <p:cNvGrpSpPr/>
        <p:nvPr/>
      </p:nvGrpSpPr>
      <p:grpSpPr>
        <a:xfrm>
          <a:off x="0" y="0"/>
          <a:ext cx="0" cy="0"/>
          <a:chOff x="0" y="0"/>
          <a:chExt cx="0" cy="0"/>
        </a:xfrm>
      </p:grpSpPr>
      <p:sp>
        <p:nvSpPr>
          <p:cNvPr id="6" name="Picture Placeholder">
            <a:extLst>
              <a:ext uri="{FF2B5EF4-FFF2-40B4-BE49-F238E27FC236}">
                <a16:creationId xmlns:a16="http://schemas.microsoft.com/office/drawing/2014/main" id="{60F80579-B958-4B7F-8AF2-0684F6D361F8}"/>
              </a:ext>
            </a:extLst>
          </p:cNvPr>
          <p:cNvSpPr>
            <a:spLocks noGrp="1"/>
          </p:cNvSpPr>
          <p:nvPr>
            <p:ph type="pic" sz="quarter" idx="11" hasCustomPrompt="1"/>
          </p:nvPr>
        </p:nvSpPr>
        <p:spPr bwMode="gray">
          <a:xfrm>
            <a:off x="582613" y="2020888"/>
            <a:ext cx="3290921" cy="4248149"/>
          </a:xfrm>
          <a:solidFill>
            <a:srgbClr val="505050"/>
          </a:solidFill>
        </p:spPr>
        <p:txBody>
          <a:bodyPr lIns="0" tIns="1371600" rIns="0" anchor="t" anchorCtr="0">
            <a:noAutofit/>
          </a:bodyPr>
          <a:lstStyle>
            <a:lvl1pPr marL="0" indent="0" algn="ctr">
              <a:lnSpc>
                <a:spcPct val="100000"/>
              </a:lnSpc>
              <a:buNone/>
              <a:defRPr sz="1200" b="1">
                <a:solidFill>
                  <a:srgbClr val="FFFFFF"/>
                </a:solidFill>
                <a:latin typeface="+mn-lt"/>
                <a:cs typeface="Segoe UI" panose="020B0502040204020203" pitchFamily="34" charset="0"/>
              </a:defRPr>
            </a:lvl1pPr>
          </a:lstStyle>
          <a:p>
            <a:r>
              <a:rPr lang="en-US"/>
              <a:t>drag &amp; drop your photo here </a:t>
            </a:r>
            <a:br>
              <a:rPr lang="en-US"/>
            </a:br>
            <a:r>
              <a:rPr lang="en-US"/>
              <a:t>or click icon below to insert</a:t>
            </a:r>
          </a:p>
        </p:txBody>
      </p:sp>
      <p:sp>
        <p:nvSpPr>
          <p:cNvPr id="15" name="Picture Placeholder">
            <a:extLst>
              <a:ext uri="{FF2B5EF4-FFF2-40B4-BE49-F238E27FC236}">
                <a16:creationId xmlns:a16="http://schemas.microsoft.com/office/drawing/2014/main" id="{DA8CF026-36DB-49CE-B825-DEB3DC36B084}"/>
              </a:ext>
            </a:extLst>
          </p:cNvPr>
          <p:cNvSpPr>
            <a:spLocks noGrp="1"/>
          </p:cNvSpPr>
          <p:nvPr>
            <p:ph type="pic" sz="quarter" idx="12" hasCustomPrompt="1"/>
          </p:nvPr>
        </p:nvSpPr>
        <p:spPr bwMode="gray">
          <a:xfrm>
            <a:off x="4464050" y="2020889"/>
            <a:ext cx="3276600" cy="4248149"/>
          </a:xfrm>
          <a:solidFill>
            <a:srgbClr val="505050"/>
          </a:solidFill>
        </p:spPr>
        <p:txBody>
          <a:bodyPr lIns="0" tIns="1371600" rIns="0" anchor="t" anchorCtr="0">
            <a:noAutofit/>
          </a:bodyPr>
          <a:lstStyle>
            <a:lvl1pPr marL="0" indent="0" algn="ctr">
              <a:lnSpc>
                <a:spcPct val="100000"/>
              </a:lnSpc>
              <a:buNone/>
              <a:defRPr sz="1200" b="1">
                <a:solidFill>
                  <a:srgbClr val="FFFFFF"/>
                </a:solidFill>
                <a:latin typeface="+mn-lt"/>
                <a:cs typeface="Segoe UI" panose="020B0502040204020203" pitchFamily="34" charset="0"/>
              </a:defRPr>
            </a:lvl1pPr>
          </a:lstStyle>
          <a:p>
            <a:r>
              <a:rPr lang="en-US"/>
              <a:t>drag &amp; drop your photo here </a:t>
            </a:r>
            <a:br>
              <a:rPr lang="en-US"/>
            </a:br>
            <a:r>
              <a:rPr lang="en-US"/>
              <a:t>or click icon below to insert</a:t>
            </a:r>
          </a:p>
        </p:txBody>
      </p:sp>
      <p:sp>
        <p:nvSpPr>
          <p:cNvPr id="16" name="Picture Placeholder">
            <a:extLst>
              <a:ext uri="{FF2B5EF4-FFF2-40B4-BE49-F238E27FC236}">
                <a16:creationId xmlns:a16="http://schemas.microsoft.com/office/drawing/2014/main" id="{3B38B739-4E85-4FC4-9CB5-ECFA50217D0B}"/>
              </a:ext>
            </a:extLst>
          </p:cNvPr>
          <p:cNvSpPr>
            <a:spLocks noGrp="1"/>
          </p:cNvSpPr>
          <p:nvPr>
            <p:ph type="pic" sz="quarter" idx="13" hasCustomPrompt="1"/>
          </p:nvPr>
        </p:nvSpPr>
        <p:spPr bwMode="gray">
          <a:xfrm>
            <a:off x="8343901" y="2020889"/>
            <a:ext cx="3265486" cy="4248149"/>
          </a:xfrm>
          <a:solidFill>
            <a:srgbClr val="505050"/>
          </a:solidFill>
        </p:spPr>
        <p:txBody>
          <a:bodyPr lIns="0" tIns="1371600" rIns="0" anchor="t" anchorCtr="0">
            <a:noAutofit/>
          </a:bodyPr>
          <a:lstStyle>
            <a:lvl1pPr marL="0" indent="0" algn="ctr">
              <a:lnSpc>
                <a:spcPct val="100000"/>
              </a:lnSpc>
              <a:buNone/>
              <a:defRPr sz="1200" b="1">
                <a:solidFill>
                  <a:srgbClr val="FFFFFF"/>
                </a:solidFill>
                <a:latin typeface="+mn-lt"/>
                <a:cs typeface="Segoe UI" panose="020B0502040204020203" pitchFamily="34" charset="0"/>
              </a:defRPr>
            </a:lvl1pPr>
          </a:lstStyle>
          <a:p>
            <a:r>
              <a:rPr lang="en-US"/>
              <a:t>drag &amp; drop your photo here </a:t>
            </a:r>
            <a:br>
              <a:rPr lang="en-US"/>
            </a:br>
            <a:r>
              <a:rPr lang="en-US"/>
              <a:t>or click icon below to insert</a:t>
            </a:r>
          </a:p>
        </p:txBody>
      </p:sp>
      <p:sp>
        <p:nvSpPr>
          <p:cNvPr id="19" name="Text Placeholder 18">
            <a:extLst>
              <a:ext uri="{FF2B5EF4-FFF2-40B4-BE49-F238E27FC236}">
                <a16:creationId xmlns:a16="http://schemas.microsoft.com/office/drawing/2014/main" id="{55B66F64-DBAA-4865-B78C-38C62728CA4D}"/>
              </a:ext>
            </a:extLst>
          </p:cNvPr>
          <p:cNvSpPr>
            <a:spLocks noGrp="1"/>
          </p:cNvSpPr>
          <p:nvPr>
            <p:ph type="body" sz="quarter" idx="14" hasCustomPrompt="1"/>
          </p:nvPr>
        </p:nvSpPr>
        <p:spPr>
          <a:xfrm>
            <a:off x="568292" y="514083"/>
            <a:ext cx="3290921" cy="400110"/>
          </a:xfrm>
        </p:spPr>
        <p:txBody>
          <a:bodyPr/>
          <a:lstStyle>
            <a:lvl1pPr marL="0" indent="0">
              <a:buNone/>
              <a:defRPr sz="2600">
                <a:latin typeface="+mj-lt"/>
              </a:defRPr>
            </a:lvl1pPr>
            <a:lvl2pPr marL="228600" indent="0">
              <a:buNone/>
              <a:defRPr sz="2600">
                <a:latin typeface="+mj-lt"/>
              </a:defRPr>
            </a:lvl2pPr>
            <a:lvl3pPr marL="457200" indent="0">
              <a:buNone/>
              <a:defRPr sz="2600">
                <a:latin typeface="+mj-lt"/>
              </a:defRPr>
            </a:lvl3pPr>
            <a:lvl4pPr marL="661988" indent="0">
              <a:buNone/>
              <a:defRPr sz="2600">
                <a:latin typeface="+mj-lt"/>
              </a:defRPr>
            </a:lvl4pPr>
            <a:lvl5pPr marL="855663" indent="0">
              <a:buNone/>
              <a:defRPr sz="2600">
                <a:latin typeface="+mj-lt"/>
              </a:defRPr>
            </a:lvl5pPr>
          </a:lstStyle>
          <a:p>
            <a:pPr lvl="0"/>
            <a:r>
              <a:rPr lang="en-US"/>
              <a:t>Body copy headline</a:t>
            </a:r>
          </a:p>
        </p:txBody>
      </p:sp>
      <p:sp>
        <p:nvSpPr>
          <p:cNvPr id="20" name="Text Placeholder 18">
            <a:extLst>
              <a:ext uri="{FF2B5EF4-FFF2-40B4-BE49-F238E27FC236}">
                <a16:creationId xmlns:a16="http://schemas.microsoft.com/office/drawing/2014/main" id="{51FCDFC6-EC54-4646-8B24-48D4BE4315CE}"/>
              </a:ext>
            </a:extLst>
          </p:cNvPr>
          <p:cNvSpPr>
            <a:spLocks noGrp="1"/>
          </p:cNvSpPr>
          <p:nvPr>
            <p:ph type="body" sz="quarter" idx="15" hasCustomPrompt="1"/>
          </p:nvPr>
        </p:nvSpPr>
        <p:spPr>
          <a:xfrm>
            <a:off x="4431463" y="514083"/>
            <a:ext cx="3290921" cy="400110"/>
          </a:xfrm>
        </p:spPr>
        <p:txBody>
          <a:bodyPr/>
          <a:lstStyle>
            <a:lvl1pPr marL="0" indent="0">
              <a:buNone/>
              <a:defRPr sz="2600">
                <a:latin typeface="+mj-lt"/>
              </a:defRPr>
            </a:lvl1pPr>
            <a:lvl2pPr marL="228600" indent="0">
              <a:buNone/>
              <a:defRPr sz="2600">
                <a:latin typeface="+mj-lt"/>
              </a:defRPr>
            </a:lvl2pPr>
            <a:lvl3pPr marL="457200" indent="0">
              <a:buNone/>
              <a:defRPr sz="2600">
                <a:latin typeface="+mj-lt"/>
              </a:defRPr>
            </a:lvl3pPr>
            <a:lvl4pPr marL="661988" indent="0">
              <a:buNone/>
              <a:defRPr sz="2600">
                <a:latin typeface="+mj-lt"/>
              </a:defRPr>
            </a:lvl4pPr>
            <a:lvl5pPr marL="855663" indent="0">
              <a:buNone/>
              <a:defRPr sz="2600">
                <a:latin typeface="+mj-lt"/>
              </a:defRPr>
            </a:lvl5pPr>
          </a:lstStyle>
          <a:p>
            <a:pPr lvl="0"/>
            <a:r>
              <a:rPr lang="en-US"/>
              <a:t>Body copy headline</a:t>
            </a:r>
          </a:p>
        </p:txBody>
      </p:sp>
      <p:sp>
        <p:nvSpPr>
          <p:cNvPr id="21" name="Text Placeholder 18">
            <a:extLst>
              <a:ext uri="{FF2B5EF4-FFF2-40B4-BE49-F238E27FC236}">
                <a16:creationId xmlns:a16="http://schemas.microsoft.com/office/drawing/2014/main" id="{8794E6D6-730B-40F5-B1FD-84491ED1B26F}"/>
              </a:ext>
            </a:extLst>
          </p:cNvPr>
          <p:cNvSpPr>
            <a:spLocks noGrp="1"/>
          </p:cNvSpPr>
          <p:nvPr>
            <p:ph type="body" sz="quarter" idx="16" hasCustomPrompt="1"/>
          </p:nvPr>
        </p:nvSpPr>
        <p:spPr>
          <a:xfrm>
            <a:off x="8320550" y="514083"/>
            <a:ext cx="3290921" cy="400110"/>
          </a:xfrm>
        </p:spPr>
        <p:txBody>
          <a:bodyPr/>
          <a:lstStyle>
            <a:lvl1pPr marL="0" indent="0">
              <a:buNone/>
              <a:defRPr sz="2600">
                <a:latin typeface="+mj-lt"/>
              </a:defRPr>
            </a:lvl1pPr>
            <a:lvl2pPr marL="228600" indent="0">
              <a:buNone/>
              <a:defRPr sz="2600">
                <a:latin typeface="+mj-lt"/>
              </a:defRPr>
            </a:lvl2pPr>
            <a:lvl3pPr marL="457200" indent="0">
              <a:buNone/>
              <a:defRPr sz="2600">
                <a:latin typeface="+mj-lt"/>
              </a:defRPr>
            </a:lvl3pPr>
            <a:lvl4pPr marL="661988" indent="0">
              <a:buNone/>
              <a:defRPr sz="2600">
                <a:latin typeface="+mj-lt"/>
              </a:defRPr>
            </a:lvl4pPr>
            <a:lvl5pPr marL="855663" indent="0">
              <a:buNone/>
              <a:defRPr sz="2600">
                <a:latin typeface="+mj-lt"/>
              </a:defRPr>
            </a:lvl5pPr>
          </a:lstStyle>
          <a:p>
            <a:pPr lvl="0"/>
            <a:r>
              <a:rPr lang="en-US"/>
              <a:t>Body copy headline</a:t>
            </a:r>
          </a:p>
        </p:txBody>
      </p:sp>
    </p:spTree>
    <p:extLst>
      <p:ext uri="{BB962C8B-B14F-4D97-AF65-F5344CB8AC3E}">
        <p14:creationId xmlns:p14="http://schemas.microsoft.com/office/powerpoint/2010/main" val="398363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dy | Long Image">
    <p:spTree>
      <p:nvGrpSpPr>
        <p:cNvPr id="1" name=""/>
        <p:cNvGrpSpPr/>
        <p:nvPr/>
      </p:nvGrpSpPr>
      <p:grpSpPr>
        <a:xfrm>
          <a:off x="0" y="0"/>
          <a:ext cx="0" cy="0"/>
          <a:chOff x="0" y="0"/>
          <a:chExt cx="0" cy="0"/>
        </a:xfrm>
      </p:grpSpPr>
      <p:sp>
        <p:nvSpPr>
          <p:cNvPr id="6" name="Picture Placeholder">
            <a:extLst>
              <a:ext uri="{FF2B5EF4-FFF2-40B4-BE49-F238E27FC236}">
                <a16:creationId xmlns:a16="http://schemas.microsoft.com/office/drawing/2014/main" id="{60F80579-B958-4B7F-8AF2-0684F6D361F8}"/>
              </a:ext>
            </a:extLst>
          </p:cNvPr>
          <p:cNvSpPr>
            <a:spLocks noGrp="1"/>
          </p:cNvSpPr>
          <p:nvPr>
            <p:ph type="pic" sz="quarter" idx="11" hasCustomPrompt="1"/>
          </p:nvPr>
        </p:nvSpPr>
        <p:spPr bwMode="gray">
          <a:xfrm>
            <a:off x="582613" y="2020888"/>
            <a:ext cx="11028858" cy="4248149"/>
          </a:xfrm>
          <a:solidFill>
            <a:srgbClr val="505050"/>
          </a:solidFill>
        </p:spPr>
        <p:txBody>
          <a:bodyPr lIns="0" tIns="137160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icon below to insert</a:t>
            </a:r>
          </a:p>
        </p:txBody>
      </p:sp>
      <p:sp>
        <p:nvSpPr>
          <p:cNvPr id="19" name="Text Placeholder 18">
            <a:extLst>
              <a:ext uri="{FF2B5EF4-FFF2-40B4-BE49-F238E27FC236}">
                <a16:creationId xmlns:a16="http://schemas.microsoft.com/office/drawing/2014/main" id="{55B66F64-DBAA-4865-B78C-38C62728CA4D}"/>
              </a:ext>
            </a:extLst>
          </p:cNvPr>
          <p:cNvSpPr>
            <a:spLocks noGrp="1"/>
          </p:cNvSpPr>
          <p:nvPr>
            <p:ph type="body" sz="quarter" idx="14" hasCustomPrompt="1"/>
          </p:nvPr>
        </p:nvSpPr>
        <p:spPr>
          <a:xfrm>
            <a:off x="568292" y="514083"/>
            <a:ext cx="11028858" cy="400110"/>
          </a:xfrm>
        </p:spPr>
        <p:txBody>
          <a:bodyPr/>
          <a:lstStyle>
            <a:lvl1pPr marL="0" indent="0">
              <a:buNone/>
              <a:defRPr sz="2600">
                <a:latin typeface="+mj-lt"/>
              </a:defRPr>
            </a:lvl1pPr>
            <a:lvl2pPr marL="228600" indent="0">
              <a:buNone/>
              <a:defRPr sz="2600">
                <a:latin typeface="+mj-lt"/>
              </a:defRPr>
            </a:lvl2pPr>
            <a:lvl3pPr marL="457200" indent="0">
              <a:buNone/>
              <a:defRPr sz="2600">
                <a:latin typeface="+mj-lt"/>
              </a:defRPr>
            </a:lvl3pPr>
            <a:lvl4pPr marL="661988" indent="0">
              <a:buNone/>
              <a:defRPr sz="2600">
                <a:latin typeface="+mj-lt"/>
              </a:defRPr>
            </a:lvl4pPr>
            <a:lvl5pPr marL="855663" indent="0">
              <a:buNone/>
              <a:defRPr sz="2600">
                <a:latin typeface="+mj-lt"/>
              </a:defRPr>
            </a:lvl5pPr>
          </a:lstStyle>
          <a:p>
            <a:pPr lvl="0"/>
            <a:r>
              <a:rPr lang="en-US"/>
              <a:t>Body copy headline</a:t>
            </a:r>
          </a:p>
        </p:txBody>
      </p:sp>
    </p:spTree>
    <p:extLst>
      <p:ext uri="{BB962C8B-B14F-4D97-AF65-F5344CB8AC3E}">
        <p14:creationId xmlns:p14="http://schemas.microsoft.com/office/powerpoint/2010/main" val="34214950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ody | Three Column Text and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55B66F64-DBAA-4865-B78C-38C62728CA4D}"/>
              </a:ext>
            </a:extLst>
          </p:cNvPr>
          <p:cNvSpPr>
            <a:spLocks noGrp="1"/>
          </p:cNvSpPr>
          <p:nvPr>
            <p:ph type="body" sz="quarter" idx="14" hasCustomPrompt="1"/>
          </p:nvPr>
        </p:nvSpPr>
        <p:spPr>
          <a:xfrm>
            <a:off x="568292" y="514083"/>
            <a:ext cx="11028858" cy="400110"/>
          </a:xfrm>
        </p:spPr>
        <p:txBody>
          <a:bodyPr/>
          <a:lstStyle>
            <a:lvl1pPr marL="0" indent="0">
              <a:buNone/>
              <a:defRPr sz="2600">
                <a:latin typeface="+mj-lt"/>
              </a:defRPr>
            </a:lvl1pPr>
            <a:lvl2pPr marL="228600" indent="0">
              <a:buNone/>
              <a:defRPr sz="2600">
                <a:latin typeface="+mj-lt"/>
              </a:defRPr>
            </a:lvl2pPr>
            <a:lvl3pPr marL="457200" indent="0">
              <a:buNone/>
              <a:defRPr sz="2600">
                <a:latin typeface="+mj-lt"/>
              </a:defRPr>
            </a:lvl3pPr>
            <a:lvl4pPr marL="661988" indent="0">
              <a:buNone/>
              <a:defRPr sz="2600">
                <a:latin typeface="+mj-lt"/>
              </a:defRPr>
            </a:lvl4pPr>
            <a:lvl5pPr marL="855663" indent="0">
              <a:buNone/>
              <a:defRPr sz="2600">
                <a:latin typeface="+mj-lt"/>
              </a:defRPr>
            </a:lvl5pPr>
          </a:lstStyle>
          <a:p>
            <a:pPr lvl="0"/>
            <a:r>
              <a:rPr lang="en-US"/>
              <a:t>Body copy headline</a:t>
            </a:r>
          </a:p>
        </p:txBody>
      </p:sp>
      <p:sp>
        <p:nvSpPr>
          <p:cNvPr id="5" name="Text Placeholder 10">
            <a:extLst>
              <a:ext uri="{FF2B5EF4-FFF2-40B4-BE49-F238E27FC236}">
                <a16:creationId xmlns:a16="http://schemas.microsoft.com/office/drawing/2014/main" id="{11398746-3C6A-4F58-BE1A-107711D9BA11}"/>
              </a:ext>
            </a:extLst>
          </p:cNvPr>
          <p:cNvSpPr>
            <a:spLocks noGrp="1"/>
          </p:cNvSpPr>
          <p:nvPr>
            <p:ph type="body" sz="quarter" idx="15" hasCustomPrompt="1"/>
          </p:nvPr>
        </p:nvSpPr>
        <p:spPr>
          <a:xfrm>
            <a:off x="585788" y="1967374"/>
            <a:ext cx="3286125" cy="563173"/>
          </a:xfrm>
        </p:spPr>
        <p:txBody>
          <a:bodyPr/>
          <a:lstStyle>
            <a:lvl1pPr marL="0" indent="0">
              <a:buNone/>
              <a:defRPr sz="1600">
                <a:latin typeface="+mn-lt"/>
              </a:defRPr>
            </a:lvl1pPr>
            <a:lvl2pPr marL="228600" indent="0">
              <a:buNone/>
              <a:defRPr sz="1600">
                <a:latin typeface="+mn-lt"/>
              </a:defRPr>
            </a:lvl2pPr>
            <a:lvl3pPr marL="457200" indent="0">
              <a:buNone/>
              <a:defRPr sz="1600">
                <a:latin typeface="+mn-lt"/>
              </a:defRPr>
            </a:lvl3pPr>
            <a:lvl4pPr marL="661988" indent="0">
              <a:buNone/>
              <a:defRPr sz="1600">
                <a:latin typeface="+mn-lt"/>
              </a:defRPr>
            </a:lvl4pPr>
            <a:lvl5pPr marL="855663" indent="0">
              <a:buNone/>
              <a:defRPr sz="1600">
                <a:latin typeface="+mn-lt"/>
              </a:defRPr>
            </a:lvl5pPr>
          </a:lstStyle>
          <a:p>
            <a:pPr lvl="0"/>
            <a:r>
              <a:rPr lang="en-US"/>
              <a:t>Body copy</a:t>
            </a:r>
          </a:p>
        </p:txBody>
      </p:sp>
      <p:sp>
        <p:nvSpPr>
          <p:cNvPr id="7" name="Text Placeholder 10">
            <a:extLst>
              <a:ext uri="{FF2B5EF4-FFF2-40B4-BE49-F238E27FC236}">
                <a16:creationId xmlns:a16="http://schemas.microsoft.com/office/drawing/2014/main" id="{1B27A593-1159-4D22-A543-92EB6F032FFD}"/>
              </a:ext>
            </a:extLst>
          </p:cNvPr>
          <p:cNvSpPr>
            <a:spLocks noGrp="1"/>
          </p:cNvSpPr>
          <p:nvPr>
            <p:ph type="body" sz="quarter" idx="16" hasCustomPrompt="1"/>
          </p:nvPr>
        </p:nvSpPr>
        <p:spPr>
          <a:xfrm>
            <a:off x="4443892" y="1967375"/>
            <a:ext cx="3296758" cy="563172"/>
          </a:xfrm>
        </p:spPr>
        <p:txBody>
          <a:bodyPr/>
          <a:lstStyle>
            <a:lvl1pPr marL="0" indent="0">
              <a:buNone/>
              <a:defRPr sz="1600">
                <a:latin typeface="+mn-lt"/>
              </a:defRPr>
            </a:lvl1pPr>
            <a:lvl2pPr marL="228600" indent="0">
              <a:buNone/>
              <a:defRPr sz="1600">
                <a:latin typeface="+mn-lt"/>
              </a:defRPr>
            </a:lvl2pPr>
            <a:lvl3pPr marL="457200" indent="0">
              <a:buNone/>
              <a:defRPr sz="1600">
                <a:latin typeface="+mn-lt"/>
              </a:defRPr>
            </a:lvl3pPr>
            <a:lvl4pPr marL="661988" indent="0">
              <a:buNone/>
              <a:defRPr sz="1600">
                <a:latin typeface="+mn-lt"/>
              </a:defRPr>
            </a:lvl4pPr>
            <a:lvl5pPr marL="855663" indent="0">
              <a:buNone/>
              <a:defRPr sz="1600">
                <a:latin typeface="+mn-lt"/>
              </a:defRPr>
            </a:lvl5pPr>
          </a:lstStyle>
          <a:p>
            <a:pPr lvl="0"/>
            <a:r>
              <a:rPr lang="en-US"/>
              <a:t>Body copy</a:t>
            </a:r>
          </a:p>
        </p:txBody>
      </p:sp>
      <p:sp>
        <p:nvSpPr>
          <p:cNvPr id="8" name="Picture Placeholder">
            <a:extLst>
              <a:ext uri="{FF2B5EF4-FFF2-40B4-BE49-F238E27FC236}">
                <a16:creationId xmlns:a16="http://schemas.microsoft.com/office/drawing/2014/main" id="{A8DA540E-B83F-4DC2-B53E-E1F220FE775B}"/>
              </a:ext>
            </a:extLst>
          </p:cNvPr>
          <p:cNvSpPr>
            <a:spLocks noGrp="1"/>
          </p:cNvSpPr>
          <p:nvPr>
            <p:ph type="pic" sz="quarter" idx="13" hasCustomPrompt="1"/>
          </p:nvPr>
        </p:nvSpPr>
        <p:spPr bwMode="gray">
          <a:xfrm>
            <a:off x="8343901" y="2020889"/>
            <a:ext cx="3265486" cy="4248149"/>
          </a:xfrm>
          <a:solidFill>
            <a:srgbClr val="505050"/>
          </a:solidFill>
        </p:spPr>
        <p:txBody>
          <a:bodyPr lIns="0" tIns="1371600" rIns="0" anchor="t" anchorCtr="0">
            <a:noAutofit/>
          </a:bodyPr>
          <a:lstStyle>
            <a:lvl1pPr marL="0" indent="0" algn="ctr">
              <a:lnSpc>
                <a:spcPct val="100000"/>
              </a:lnSpc>
              <a:buNone/>
              <a:defRPr sz="1200" b="1">
                <a:solidFill>
                  <a:srgbClr val="FFFFFF"/>
                </a:solidFill>
                <a:latin typeface="+mn-lt"/>
                <a:cs typeface="Segoe UI" panose="020B0502040204020203" pitchFamily="34" charset="0"/>
              </a:defRPr>
            </a:lvl1pPr>
          </a:lstStyle>
          <a:p>
            <a:r>
              <a:rPr lang="en-US"/>
              <a:t>drag &amp; drop your photo here </a:t>
            </a:r>
            <a:br>
              <a:rPr lang="en-US"/>
            </a:br>
            <a:r>
              <a:rPr lang="en-US"/>
              <a:t>or click icon below to insert</a:t>
            </a:r>
          </a:p>
        </p:txBody>
      </p:sp>
    </p:spTree>
    <p:extLst>
      <p:ext uri="{BB962C8B-B14F-4D97-AF65-F5344CB8AC3E}">
        <p14:creationId xmlns:p14="http://schemas.microsoft.com/office/powerpoint/2010/main" val="3952767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dy | No Imag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hasCustomPrompt="1"/>
          </p:nvPr>
        </p:nvSpPr>
        <p:spPr/>
        <p:txBody>
          <a:bodyPr/>
          <a:lstStyle>
            <a:lvl1pPr>
              <a:defRPr/>
            </a:lvl1pPr>
          </a:lstStyle>
          <a:p>
            <a:r>
              <a:rPr lang="en-US"/>
              <a:t>Body copy headline</a:t>
            </a:r>
          </a:p>
        </p:txBody>
      </p:sp>
      <p:sp>
        <p:nvSpPr>
          <p:cNvPr id="5" name="Text Placeholder 10">
            <a:extLst>
              <a:ext uri="{FF2B5EF4-FFF2-40B4-BE49-F238E27FC236}">
                <a16:creationId xmlns:a16="http://schemas.microsoft.com/office/drawing/2014/main" id="{AAAE175C-C7B8-43EF-B31B-174A3436D2E1}"/>
              </a:ext>
            </a:extLst>
          </p:cNvPr>
          <p:cNvSpPr>
            <a:spLocks noGrp="1"/>
          </p:cNvSpPr>
          <p:nvPr>
            <p:ph type="body" sz="quarter" idx="15" hasCustomPrompt="1"/>
          </p:nvPr>
        </p:nvSpPr>
        <p:spPr>
          <a:xfrm>
            <a:off x="585788" y="1967374"/>
            <a:ext cx="3273425" cy="563173"/>
          </a:xfrm>
        </p:spPr>
        <p:txBody>
          <a:bodyPr/>
          <a:lstStyle>
            <a:lvl1pPr marL="0" indent="0">
              <a:buNone/>
              <a:defRPr sz="1600">
                <a:latin typeface="+mn-lt"/>
              </a:defRPr>
            </a:lvl1pPr>
            <a:lvl2pPr marL="228600" indent="0">
              <a:buNone/>
              <a:defRPr sz="1600">
                <a:latin typeface="+mn-lt"/>
              </a:defRPr>
            </a:lvl2pPr>
            <a:lvl3pPr marL="457200" indent="0">
              <a:buNone/>
              <a:defRPr sz="1600">
                <a:latin typeface="+mn-lt"/>
              </a:defRPr>
            </a:lvl3pPr>
            <a:lvl4pPr marL="661988" indent="0">
              <a:buNone/>
              <a:defRPr sz="1600">
                <a:latin typeface="+mn-lt"/>
              </a:defRPr>
            </a:lvl4pPr>
            <a:lvl5pPr marL="855663" indent="0">
              <a:buNone/>
              <a:defRPr sz="1600">
                <a:latin typeface="+mn-lt"/>
              </a:defRPr>
            </a:lvl5pPr>
          </a:lstStyle>
          <a:p>
            <a:pPr lvl="0"/>
            <a:r>
              <a:rPr lang="en-US"/>
              <a:t>Body copy</a:t>
            </a:r>
          </a:p>
        </p:txBody>
      </p:sp>
      <p:sp>
        <p:nvSpPr>
          <p:cNvPr id="4" name="TextBox 3">
            <a:extLst>
              <a:ext uri="{FF2B5EF4-FFF2-40B4-BE49-F238E27FC236}">
                <a16:creationId xmlns:a16="http://schemas.microsoft.com/office/drawing/2014/main" id="{D508110A-38CD-403F-9FC7-35BEF477BAAB}"/>
              </a:ext>
            </a:extLst>
          </p:cNvPr>
          <p:cNvSpPr txBox="1"/>
          <p:nvPr userDrawn="1"/>
        </p:nvSpPr>
        <p:spPr>
          <a:xfrm rot="18942873">
            <a:off x="554503" y="878192"/>
            <a:ext cx="7537798" cy="44319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p:txBody>
      </p:sp>
      <p:sp>
        <p:nvSpPr>
          <p:cNvPr id="6" name="TextBox 5">
            <a:extLst>
              <a:ext uri="{FF2B5EF4-FFF2-40B4-BE49-F238E27FC236}">
                <a16:creationId xmlns:a16="http://schemas.microsoft.com/office/drawing/2014/main" id="{18DB9625-F75D-48CF-A410-816523C066A0}"/>
              </a:ext>
            </a:extLst>
          </p:cNvPr>
          <p:cNvSpPr txBox="1"/>
          <p:nvPr userDrawn="1"/>
        </p:nvSpPr>
        <p:spPr>
          <a:xfrm rot="18942873">
            <a:off x="5810422" y="1468542"/>
            <a:ext cx="7537798" cy="44319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p:txBody>
      </p:sp>
    </p:spTree>
    <p:extLst>
      <p:ext uri="{BB962C8B-B14F-4D97-AF65-F5344CB8AC3E}">
        <p14:creationId xmlns:p14="http://schemas.microsoft.com/office/powerpoint/2010/main" val="3805978788"/>
      </p:ext>
    </p:extLst>
  </p:cSld>
  <p:clrMapOvr>
    <a:masterClrMapping/>
  </p:clrMapOvr>
  <p:transition>
    <p:fade/>
  </p:transition>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 name="Title 16">
            <a:extLst>
              <a:ext uri="{FF2B5EF4-FFF2-40B4-BE49-F238E27FC236}">
                <a16:creationId xmlns:a16="http://schemas.microsoft.com/office/drawing/2014/main" id="{59AEBEA0-2475-476F-9226-A1A80F787D34}"/>
              </a:ext>
            </a:extLst>
          </p:cNvPr>
          <p:cNvSpPr>
            <a:spLocks noGrp="1"/>
          </p:cNvSpPr>
          <p:nvPr>
            <p:ph type="title"/>
          </p:nvPr>
        </p:nvSpPr>
        <p:spPr>
          <a:xfrm>
            <a:off x="584200" y="4884066"/>
            <a:ext cx="11018520" cy="553998"/>
          </a:xfrm>
          <a:noFill/>
        </p:spPr>
        <p:txBody>
          <a:bodyPr/>
          <a:lstStyle/>
          <a:p>
            <a:r>
              <a:rPr lang="en-US" b="0" spc="0">
                <a:solidFill>
                  <a:srgbClr val="505050"/>
                </a:solidFill>
              </a:rPr>
              <a:t>Thank you.</a:t>
            </a:r>
          </a:p>
        </p:txBody>
      </p:sp>
      <p:pic>
        <p:nvPicPr>
          <p:cNvPr id="5" name="Picture 4">
            <a:extLst>
              <a:ext uri="{FF2B5EF4-FFF2-40B4-BE49-F238E27FC236}">
                <a16:creationId xmlns:a16="http://schemas.microsoft.com/office/drawing/2014/main" id="{3C90EDA5-9854-4871-ACF1-10A96987A7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585788"/>
            <a:ext cx="2214841" cy="290471"/>
          </a:xfrm>
          <a:prstGeom prst="rect">
            <a:avLst/>
          </a:prstGeom>
        </p:spPr>
      </p:pic>
    </p:spTree>
    <p:extLst>
      <p:ext uri="{BB962C8B-B14F-4D97-AF65-F5344CB8AC3E}">
        <p14:creationId xmlns:p14="http://schemas.microsoft.com/office/powerpoint/2010/main" val="840014239"/>
      </p:ext>
    </p:extLst>
  </p:cSld>
  <p:clrMapOvr>
    <a:masterClrMapping/>
  </p:clrMapOvr>
  <p:transition>
    <p:fade/>
  </p:transition>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fidentia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90EDA5-9854-4871-ACF1-10A96987A7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585788"/>
            <a:ext cx="2214841" cy="290471"/>
          </a:xfrm>
          <a:prstGeom prst="rect">
            <a:avLst/>
          </a:prstGeom>
        </p:spPr>
      </p:pic>
      <p:sp>
        <p:nvSpPr>
          <p:cNvPr id="6" name="Title 3">
            <a:extLst>
              <a:ext uri="{FF2B5EF4-FFF2-40B4-BE49-F238E27FC236}">
                <a16:creationId xmlns:a16="http://schemas.microsoft.com/office/drawing/2014/main" id="{83C2085F-D22A-45E9-9243-794C4F01322E}"/>
              </a:ext>
            </a:extLst>
          </p:cNvPr>
          <p:cNvSpPr>
            <a:spLocks noGrp="1"/>
          </p:cNvSpPr>
          <p:nvPr>
            <p:ph type="title"/>
          </p:nvPr>
        </p:nvSpPr>
        <p:spPr>
          <a:xfrm>
            <a:off x="4009286" y="3059668"/>
            <a:ext cx="4173427" cy="738664"/>
          </a:xfrm>
        </p:spPr>
        <p:txBody>
          <a:bodyPr/>
          <a:lstStyle/>
          <a:p>
            <a:r>
              <a:rPr lang="en-US" sz="4800"/>
              <a:t>CONFIDENTIAL</a:t>
            </a:r>
          </a:p>
        </p:txBody>
      </p:sp>
    </p:spTree>
    <p:extLst>
      <p:ext uri="{BB962C8B-B14F-4D97-AF65-F5344CB8AC3E}">
        <p14:creationId xmlns:p14="http://schemas.microsoft.com/office/powerpoint/2010/main" val="2638785687"/>
      </p:ext>
    </p:extLst>
  </p:cSld>
  <p:clrMapOvr>
    <a:masterClrMapping/>
  </p:clrMapOvr>
  <p:transition>
    <p:fade/>
  </p:transition>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737373">
                    <a:alpha val="99000"/>
                  </a:srgbClr>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rgbClr val="737373"/>
                </a:solidFill>
              </a:defRPr>
            </a:lvl1pPr>
            <a:lvl2pPr>
              <a:defRPr>
                <a:solidFill>
                  <a:srgbClr val="737373"/>
                </a:solidFill>
              </a:defRPr>
            </a:lvl2pPr>
            <a:lvl3pPr>
              <a:defRPr>
                <a:solidFill>
                  <a:srgbClr val="737373"/>
                </a:solidFill>
              </a:defRPr>
            </a:lvl3pPr>
            <a:lvl4pPr>
              <a:defRPr>
                <a:solidFill>
                  <a:srgbClr val="737373"/>
                </a:solidFill>
              </a:defRPr>
            </a:lvl4pPr>
            <a:lvl5pPr>
              <a:defRPr>
                <a:solidFill>
                  <a:srgbClr val="73737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11008321" y="6629401"/>
            <a:ext cx="1021758" cy="138499"/>
          </a:xfrm>
          <a:prstGeom prst="rect">
            <a:avLst/>
          </a:prstGeom>
          <a:noFill/>
        </p:spPr>
        <p:txBody>
          <a:bodyPr wrap="square" lIns="0" tIns="0" rIns="0" bIns="0" rtlCol="0">
            <a:spAutoFit/>
          </a:bodyPr>
          <a:lstStyle/>
          <a:p>
            <a:pPr algn="r"/>
            <a:fld id="{D1FDF147-A34E-4605-92D6-A58348E56B3A}" type="slidenum">
              <a:rPr lang="en-US" sz="900" smtClean="0">
                <a:solidFill>
                  <a:schemeClr val="accent1">
                    <a:alpha val="99000"/>
                  </a:schemeClr>
                </a:solidFill>
              </a:rPr>
              <a:pPr algn="r"/>
              <a:t>‹#›</a:t>
            </a:fld>
            <a:endParaRPr lang="en-US" sz="900" err="1">
              <a:solidFill>
                <a:schemeClr val="accent1">
                  <a:alpha val="99000"/>
                </a:schemeClr>
              </a:solidFill>
            </a:endParaRPr>
          </a:p>
        </p:txBody>
      </p:sp>
      <p:sp>
        <p:nvSpPr>
          <p:cNvPr id="5" name="TextBox 4">
            <a:extLst>
              <a:ext uri="{FF2B5EF4-FFF2-40B4-BE49-F238E27FC236}">
                <a16:creationId xmlns:a16="http://schemas.microsoft.com/office/drawing/2014/main" id="{5FEDF5C4-9A15-418C-82A5-DE1B7B7596A9}"/>
              </a:ext>
            </a:extLst>
          </p:cNvPr>
          <p:cNvSpPr txBox="1"/>
          <p:nvPr userDrawn="1"/>
        </p:nvSpPr>
        <p:spPr>
          <a:xfrm rot="18942873">
            <a:off x="554503" y="878192"/>
            <a:ext cx="7537798" cy="44319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p:txBody>
      </p:sp>
      <p:sp>
        <p:nvSpPr>
          <p:cNvPr id="6" name="TextBox 5">
            <a:extLst>
              <a:ext uri="{FF2B5EF4-FFF2-40B4-BE49-F238E27FC236}">
                <a16:creationId xmlns:a16="http://schemas.microsoft.com/office/drawing/2014/main" id="{BA563DC1-6E2A-483D-8949-FBDE910B184F}"/>
              </a:ext>
            </a:extLst>
          </p:cNvPr>
          <p:cNvSpPr txBox="1"/>
          <p:nvPr userDrawn="1"/>
        </p:nvSpPr>
        <p:spPr>
          <a:xfrm rot="18942873">
            <a:off x="5886622" y="1468541"/>
            <a:ext cx="7537798" cy="44319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p:txBody>
      </p:sp>
    </p:spTree>
    <p:extLst>
      <p:ext uri="{BB962C8B-B14F-4D97-AF65-F5344CB8AC3E}">
        <p14:creationId xmlns:p14="http://schemas.microsoft.com/office/powerpoint/2010/main" val="105214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Image Full Bleed">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2B0B6FF9-6B95-453A-92EE-13FE3BD35AE4}"/>
              </a:ext>
            </a:extLst>
          </p:cNvPr>
          <p:cNvSpPr>
            <a:spLocks noGrp="1"/>
          </p:cNvSpPr>
          <p:nvPr>
            <p:ph type="pic" sz="quarter" idx="12" hasCustomPrompt="1"/>
          </p:nvPr>
        </p:nvSpPr>
        <p:spPr>
          <a:xfrm>
            <a:off x="1" y="0"/>
            <a:ext cx="12192000" cy="6858000"/>
          </a:xfrm>
          <a:prstGeom prst="rect">
            <a:avLst/>
          </a:prstGeom>
          <a:solidFill>
            <a:schemeClr val="bg2">
              <a:alpha val="81000"/>
            </a:schemeClr>
          </a:solidFill>
        </p:spPr>
        <p:txBody>
          <a:bodyPr bIns="548640" anchor="ctr"/>
          <a:lstStyle>
            <a:lvl1pPr marL="0" indent="0" algn="l">
              <a:buNone/>
              <a:defRPr sz="2000">
                <a:latin typeface="Segoe UI Light" panose="020B0502040204020203" pitchFamily="34" charset="0"/>
                <a:cs typeface="Segoe UI Light" panose="020B0502040204020203" pitchFamily="34" charset="0"/>
              </a:defRPr>
            </a:lvl1pPr>
          </a:lstStyle>
          <a:p>
            <a:r>
              <a:rPr lang="en-US"/>
              <a:t>        Click icon to insert a photo</a:t>
            </a:r>
          </a:p>
          <a:p>
            <a:endParaRPr lang="en-US"/>
          </a:p>
        </p:txBody>
      </p:sp>
      <p:sp>
        <p:nvSpPr>
          <p:cNvPr id="9" name="Content Placeholder 6">
            <a:extLst>
              <a:ext uri="{FF2B5EF4-FFF2-40B4-BE49-F238E27FC236}">
                <a16:creationId xmlns:a16="http://schemas.microsoft.com/office/drawing/2014/main" id="{A3923364-5E1E-448B-AAD6-B257F7313233}"/>
              </a:ext>
            </a:extLst>
          </p:cNvPr>
          <p:cNvSpPr>
            <a:spLocks noGrp="1"/>
          </p:cNvSpPr>
          <p:nvPr>
            <p:ph sz="quarter" idx="13"/>
          </p:nvPr>
        </p:nvSpPr>
        <p:spPr>
          <a:xfrm>
            <a:off x="6918292" y="1717597"/>
            <a:ext cx="4546204" cy="443198"/>
          </a:xfrm>
          <a:prstGeom prst="rect">
            <a:avLst/>
          </a:prstGeom>
        </p:spPr>
        <p:txBody>
          <a:bodyPr lIns="0" tIns="0" rIns="0" bIns="0">
            <a:spAutoFit/>
          </a:bodyPr>
          <a:lstStyle>
            <a:lvl1pPr marL="0" indent="0">
              <a:buNone/>
              <a:defRPr sz="3200">
                <a:solidFill>
                  <a:schemeClr val="tx2"/>
                </a:soli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2" name="Content Placeholder 10">
            <a:extLst>
              <a:ext uri="{FF2B5EF4-FFF2-40B4-BE49-F238E27FC236}">
                <a16:creationId xmlns:a16="http://schemas.microsoft.com/office/drawing/2014/main" id="{7D245258-493F-4E5C-AB6A-6AB135FCFD40}"/>
              </a:ext>
            </a:extLst>
          </p:cNvPr>
          <p:cNvSpPr>
            <a:spLocks noGrp="1"/>
          </p:cNvSpPr>
          <p:nvPr>
            <p:ph sz="quarter" idx="14" hasCustomPrompt="1"/>
          </p:nvPr>
        </p:nvSpPr>
        <p:spPr>
          <a:xfrm>
            <a:off x="6918292" y="2460259"/>
            <a:ext cx="4546204" cy="1010148"/>
          </a:xfrm>
          <a:prstGeom prst="rect">
            <a:avLst/>
          </a:prstGeom>
        </p:spPr>
        <p:txBody>
          <a:bodyPr wrap="square" lIns="0" tIns="0" rIns="0" bIns="0">
            <a:spAutoFit/>
          </a:bodyPr>
          <a:lstStyle>
            <a:lvl1pPr marL="0" indent="0">
              <a:lnSpc>
                <a:spcPct val="120000"/>
              </a:lnSpc>
              <a:spcBef>
                <a:spcPts val="0"/>
              </a:spcBef>
              <a:spcAft>
                <a:spcPts val="1200"/>
              </a:spcAft>
              <a:buNone/>
              <a:defRPr sz="1400">
                <a:solidFill>
                  <a:schemeClr val="tx2"/>
                </a:solidFill>
              </a:defRPr>
            </a:lvl1pPr>
          </a:lstStyle>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p:txBody>
      </p:sp>
    </p:spTree>
    <p:extLst>
      <p:ext uri="{BB962C8B-B14F-4D97-AF65-F5344CB8AC3E}">
        <p14:creationId xmlns:p14="http://schemas.microsoft.com/office/powerpoint/2010/main" val="70836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5EBBD-70AE-48E2-B8F8-68A24704B8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1BF496-41CD-48D3-8B77-B38805F645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E729CC-1F7A-4E4E-98DA-A6B344310B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A17B0D-3037-4BD5-869B-0FAC0785B87A}"/>
              </a:ext>
            </a:extLst>
          </p:cNvPr>
          <p:cNvSpPr>
            <a:spLocks noGrp="1"/>
          </p:cNvSpPr>
          <p:nvPr>
            <p:ph type="dt" sz="half" idx="10"/>
          </p:nvPr>
        </p:nvSpPr>
        <p:spPr/>
        <p:txBody>
          <a:bodyPr/>
          <a:lstStyle/>
          <a:p>
            <a:fld id="{5CF139CB-7FCB-4161-87AE-AFB36930CC20}" type="datetimeFigureOut">
              <a:rPr lang="en-US" smtClean="0"/>
              <a:t>8/18/2021</a:t>
            </a:fld>
            <a:endParaRPr lang="en-US"/>
          </a:p>
        </p:txBody>
      </p:sp>
      <p:sp>
        <p:nvSpPr>
          <p:cNvPr id="6" name="Footer Placeholder 5">
            <a:extLst>
              <a:ext uri="{FF2B5EF4-FFF2-40B4-BE49-F238E27FC236}">
                <a16:creationId xmlns:a16="http://schemas.microsoft.com/office/drawing/2014/main" id="{AB211E5A-F555-4307-AF62-1BA335B41A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A7131D-03F8-4FDE-A8D1-876C1EAD1AB2}"/>
              </a:ext>
            </a:extLst>
          </p:cNvPr>
          <p:cNvSpPr>
            <a:spLocks noGrp="1"/>
          </p:cNvSpPr>
          <p:nvPr>
            <p:ph type="sldNum" sz="quarter" idx="12"/>
          </p:nvPr>
        </p:nvSpPr>
        <p:spPr>
          <a:xfrm>
            <a:off x="8610600" y="6356350"/>
            <a:ext cx="2743200" cy="365125"/>
          </a:xfrm>
          <a:prstGeom prst="rect">
            <a:avLst/>
          </a:prstGeom>
        </p:spPr>
        <p:txBody>
          <a:bodyPr/>
          <a:lstStyle/>
          <a:p>
            <a:fld id="{2A6D0C57-5369-4FEB-996E-31F1A5B0824F}" type="slidenum">
              <a:rPr lang="en-US" smtClean="0"/>
              <a:t>‹#›</a:t>
            </a:fld>
            <a:endParaRPr lang="en-US"/>
          </a:p>
        </p:txBody>
      </p:sp>
    </p:spTree>
    <p:extLst>
      <p:ext uri="{BB962C8B-B14F-4D97-AF65-F5344CB8AC3E}">
        <p14:creationId xmlns:p14="http://schemas.microsoft.com/office/powerpoint/2010/main" val="25247749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sz="3529"/>
            </a:lvl1pPr>
          </a:lstStyle>
          <a:p>
            <a:r>
              <a:rPr lang="en-US"/>
              <a:t>Click to edit Master title style</a:t>
            </a:r>
          </a:p>
        </p:txBody>
      </p:sp>
      <p:sp>
        <p:nvSpPr>
          <p:cNvPr id="3" name="Text Placeholder 2"/>
          <p:cNvSpPr>
            <a:spLocks noGrp="1"/>
          </p:cNvSpPr>
          <p:nvPr>
            <p:ph type="body" sz="quarter" idx="10"/>
          </p:nvPr>
        </p:nvSpPr>
        <p:spPr>
          <a:xfrm>
            <a:off x="269303" y="1187644"/>
            <a:ext cx="11655078" cy="1855880"/>
          </a:xfrm>
        </p:spPr>
        <p:txBody>
          <a:bodyPr/>
          <a:lstStyle>
            <a:lvl1pPr>
              <a:defRPr sz="2745"/>
            </a:lvl1pPr>
            <a:lvl2pPr>
              <a:defRPr sz="1961"/>
            </a:lvl2pPr>
            <a:lvl3pPr>
              <a:defRPr sz="1765"/>
            </a:lvl3pPr>
            <a:lvl4pPr>
              <a:defRPr sz="1765"/>
            </a:lvl4pPr>
            <a:lvl5pPr>
              <a:defRPr sz="176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7F438A95-ACA3-4E9F-B968-8372877BBC7F}"/>
              </a:ext>
            </a:extLst>
          </p:cNvPr>
          <p:cNvSpPr>
            <a:spLocks noGrp="1"/>
          </p:cNvSpPr>
          <p:nvPr>
            <p:ph type="sldNum" sz="quarter" idx="12"/>
          </p:nvPr>
        </p:nvSpPr>
        <p:spPr>
          <a:xfrm>
            <a:off x="11325144" y="6426846"/>
            <a:ext cx="747021" cy="364224"/>
          </a:xfrm>
          <a:prstGeom prst="rect">
            <a:avLst/>
          </a:prstGeom>
        </p:spPr>
        <p:txBody>
          <a:bodyPr/>
          <a:lstStyle>
            <a:lvl1pPr algn="r">
              <a:defRPr sz="1176"/>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A7C15A1-8364-4A32-B545-EC12FCFB40E9}" type="slidenum">
              <a:rPr kumimoji="0" lang="en-US" sz="1176"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76"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9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107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9" name="Picture Placeholder 7"/>
          <p:cNvSpPr>
            <a:spLocks noGrp="1"/>
          </p:cNvSpPr>
          <p:nvPr>
            <p:ph type="pic" sz="quarter" idx="10"/>
          </p:nvPr>
        </p:nvSpPr>
        <p:spPr>
          <a:xfrm>
            <a:off x="9298301" y="0"/>
            <a:ext cx="2893699" cy="4306824"/>
          </a:xfrm>
          <a:prstGeom prst="snip1Rect">
            <a:avLst>
              <a:gd name="adj" fmla="val 0"/>
            </a:avLst>
          </a:prstGeom>
          <a:solidFill>
            <a:schemeClr val="bg1">
              <a:lumMod val="95000"/>
            </a:schemeClr>
          </a:solidFill>
        </p:spPr>
        <p:txBody>
          <a:bodyPr>
            <a:normAutofit/>
          </a:bodyPr>
          <a:lstStyle>
            <a:lvl1pPr>
              <a:defRPr sz="2400"/>
            </a:lvl1pPr>
          </a:lstStyle>
          <a:p>
            <a:endParaRPr lang="en-US"/>
          </a:p>
        </p:txBody>
      </p:sp>
      <p:sp>
        <p:nvSpPr>
          <p:cNvPr id="3" name="Picture Placeholder 7"/>
          <p:cNvSpPr>
            <a:spLocks noGrp="1"/>
          </p:cNvSpPr>
          <p:nvPr>
            <p:ph type="pic" sz="quarter" idx="11"/>
          </p:nvPr>
        </p:nvSpPr>
        <p:spPr>
          <a:xfrm>
            <a:off x="6129277" y="2551176"/>
            <a:ext cx="2893699" cy="4306824"/>
          </a:xfrm>
          <a:prstGeom prst="snip1Rect">
            <a:avLst>
              <a:gd name="adj" fmla="val 0"/>
            </a:avLst>
          </a:prstGeom>
          <a:solidFill>
            <a:schemeClr val="bg1">
              <a:lumMod val="95000"/>
            </a:schemeClr>
          </a:solidFill>
        </p:spPr>
        <p:txBody>
          <a:bodyPr>
            <a:normAutofit/>
          </a:bodyPr>
          <a:lstStyle>
            <a:lvl1pPr>
              <a:defRPr sz="2400"/>
            </a:lvl1pPr>
          </a:lstStyle>
          <a:p>
            <a:endParaRPr lang="en-US"/>
          </a:p>
        </p:txBody>
      </p:sp>
    </p:spTree>
    <p:extLst>
      <p:ext uri="{BB962C8B-B14F-4D97-AF65-F5344CB8AC3E}">
        <p14:creationId xmlns:p14="http://schemas.microsoft.com/office/powerpoint/2010/main" val="24550503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572824-9D7E-4A14-95A2-658AD316A28D}"/>
              </a:ext>
            </a:extLst>
          </p:cNvPr>
          <p:cNvSpPr txBox="1"/>
          <p:nvPr userDrawn="1"/>
        </p:nvSpPr>
        <p:spPr>
          <a:xfrm rot="18942873">
            <a:off x="554503" y="878192"/>
            <a:ext cx="7537798" cy="44319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p:txBody>
      </p:sp>
      <p:sp>
        <p:nvSpPr>
          <p:cNvPr id="3" name="TextBox 2">
            <a:extLst>
              <a:ext uri="{FF2B5EF4-FFF2-40B4-BE49-F238E27FC236}">
                <a16:creationId xmlns:a16="http://schemas.microsoft.com/office/drawing/2014/main" id="{D07F3823-A573-4E2C-A26E-7B03B7EB3422}"/>
              </a:ext>
            </a:extLst>
          </p:cNvPr>
          <p:cNvSpPr txBox="1"/>
          <p:nvPr userDrawn="1"/>
        </p:nvSpPr>
        <p:spPr>
          <a:xfrm rot="18942873">
            <a:off x="5962822" y="1468542"/>
            <a:ext cx="7537798" cy="44319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p:txBody>
      </p:sp>
    </p:spTree>
    <p:extLst>
      <p:ext uri="{BB962C8B-B14F-4D97-AF65-F5344CB8AC3E}">
        <p14:creationId xmlns:p14="http://schemas.microsoft.com/office/powerpoint/2010/main" val="109205658"/>
      </p:ext>
    </p:extLst>
  </p:cSld>
  <p:clrMapOvr>
    <a:masterClrMapping/>
  </p:clrMapOvr>
  <p:transition>
    <p:fade/>
  </p:transition>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No Imag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65912" y="2259402"/>
            <a:ext cx="9144000" cy="1292662"/>
          </a:xfrm>
          <a:noFill/>
        </p:spPr>
        <p:txBody>
          <a:bodyPr lIns="0" tIns="0" rIns="0" bIns="0" anchor="b" anchorCtr="0">
            <a:spAutoFit/>
          </a:bodyPr>
          <a:lstStyle>
            <a:lvl1pPr>
              <a:defRPr sz="4200" b="0" spc="-50" baseline="0">
                <a:solidFill>
                  <a:srgbClr val="505050"/>
                </a:solidFill>
                <a:latin typeface="+mj-lt"/>
                <a:cs typeface="Segoe UI" panose="020B0502040204020203" pitchFamily="34"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505050"/>
                </a:solidFill>
                <a:latin typeface="+mn-lt"/>
                <a:cs typeface="Segoe UI" panose="020B0502040204020203" pitchFamily="34" charset="0"/>
              </a:defRPr>
            </a:lvl1pPr>
          </a:lstStyle>
          <a:p>
            <a:pPr lvl="0"/>
            <a:r>
              <a:rPr lang="en-US"/>
              <a:t>Speaker name or subtitle text</a:t>
            </a:r>
          </a:p>
        </p:txBody>
      </p:sp>
      <p:pic>
        <p:nvPicPr>
          <p:cNvPr id="8" name="Picture 7">
            <a:extLst>
              <a:ext uri="{FF2B5EF4-FFF2-40B4-BE49-F238E27FC236}">
                <a16:creationId xmlns:a16="http://schemas.microsoft.com/office/drawing/2014/main" id="{FBDD1356-B9A3-BC47-890A-4372F5A2FA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585788"/>
            <a:ext cx="2214841" cy="290471"/>
          </a:xfrm>
          <a:prstGeom prst="rect">
            <a:avLst/>
          </a:prstGeom>
        </p:spPr>
      </p:pic>
    </p:spTree>
    <p:extLst>
      <p:ext uri="{BB962C8B-B14F-4D97-AF65-F5344CB8AC3E}">
        <p14:creationId xmlns:p14="http://schemas.microsoft.com/office/powerpoint/2010/main" val="41675006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69975" y="2259163"/>
            <a:ext cx="4192525" cy="1292662"/>
          </a:xfrm>
        </p:spPr>
        <p:txBody>
          <a:bodyPr wrap="square" anchor="b" anchorCtr="0">
            <a:spAutoFit/>
          </a:bodyPr>
          <a:lstStyle>
            <a:lvl1pPr>
              <a:defRPr sz="4200" b="0" baseline="0">
                <a:solidFill>
                  <a:srgbClr val="50505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505050"/>
                </a:solidFill>
                <a:latin typeface="+mn-lt"/>
                <a:cs typeface="Segoe UI" panose="020B0502040204020203" pitchFamily="34" charset="0"/>
              </a:defRPr>
            </a:lvl1pPr>
          </a:lstStyle>
          <a:p>
            <a:pPr lvl="0"/>
            <a:r>
              <a:rPr lang="en-US"/>
              <a:t>Speaker name or subtitle</a:t>
            </a:r>
          </a:p>
        </p:txBody>
      </p:sp>
      <p:pic>
        <p:nvPicPr>
          <p:cNvPr id="8" name="Picture 7">
            <a:extLst>
              <a:ext uri="{FF2B5EF4-FFF2-40B4-BE49-F238E27FC236}">
                <a16:creationId xmlns:a16="http://schemas.microsoft.com/office/drawing/2014/main" id="{7EEE654F-3B2D-614B-9225-4415C4C059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585788"/>
            <a:ext cx="2214841" cy="290471"/>
          </a:xfrm>
          <a:prstGeom prst="rect">
            <a:avLst/>
          </a:prstGeom>
        </p:spPr>
      </p:pic>
      <p:sp>
        <p:nvSpPr>
          <p:cNvPr id="6" name="Picture Placeholder">
            <a:extLst>
              <a:ext uri="{FF2B5EF4-FFF2-40B4-BE49-F238E27FC236}">
                <a16:creationId xmlns:a16="http://schemas.microsoft.com/office/drawing/2014/main" id="{1ACEAF77-C64D-4595-B506-2859857B1248}"/>
              </a:ext>
            </a:extLst>
          </p:cNvPr>
          <p:cNvSpPr>
            <a:spLocks noGrp="1"/>
          </p:cNvSpPr>
          <p:nvPr>
            <p:ph type="pic" sz="quarter" idx="13" hasCustomPrompt="1"/>
          </p:nvPr>
        </p:nvSpPr>
        <p:spPr bwMode="gray">
          <a:xfrm>
            <a:off x="5334000" y="0"/>
            <a:ext cx="6858000" cy="6858000"/>
          </a:xfrm>
          <a:solidFill>
            <a:srgbClr val="505050"/>
          </a:solid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icon below to insert</a:t>
            </a:r>
          </a:p>
        </p:txBody>
      </p:sp>
    </p:spTree>
    <p:extLst>
      <p:ext uri="{BB962C8B-B14F-4D97-AF65-F5344CB8AC3E}">
        <p14:creationId xmlns:p14="http://schemas.microsoft.com/office/powerpoint/2010/main" val="29988825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Full Bleed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70CEF6-72EB-4092-9593-05B1A14F80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C915F3C-9DDC-43FD-82E5-91F7F960A65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3687" y="290850"/>
            <a:ext cx="2790171" cy="869664"/>
          </a:xfrm>
          <a:prstGeom prst="rect">
            <a:avLst/>
          </a:prstGeom>
        </p:spPr>
      </p:pic>
      <p:sp>
        <p:nvSpPr>
          <p:cNvPr id="4" name="Title 1">
            <a:extLst>
              <a:ext uri="{FF2B5EF4-FFF2-40B4-BE49-F238E27FC236}">
                <a16:creationId xmlns:a16="http://schemas.microsoft.com/office/drawing/2014/main" id="{4588C2FF-58DA-4D0F-9DAA-A202298F08F4}"/>
              </a:ext>
            </a:extLst>
          </p:cNvPr>
          <p:cNvSpPr>
            <a:spLocks noGrp="1"/>
          </p:cNvSpPr>
          <p:nvPr>
            <p:ph type="title" hasCustomPrompt="1"/>
          </p:nvPr>
        </p:nvSpPr>
        <p:spPr>
          <a:xfrm>
            <a:off x="569975" y="2259163"/>
            <a:ext cx="4192525" cy="1292662"/>
          </a:xfrm>
        </p:spPr>
        <p:txBody>
          <a:bodyPr wrap="square" anchor="b" anchorCtr="0">
            <a:spAutoFit/>
          </a:bodyPr>
          <a:lstStyle>
            <a:lvl1pPr>
              <a:defRPr sz="4200" b="0" baseline="0">
                <a:solidFill>
                  <a:schemeClr val="bg1"/>
                </a:solidFill>
              </a:defRPr>
            </a:lvl1pPr>
          </a:lstStyle>
          <a:p>
            <a:r>
              <a:rPr lang="en-US"/>
              <a:t>Event name or presentation title </a:t>
            </a:r>
          </a:p>
        </p:txBody>
      </p:sp>
      <p:sp>
        <p:nvSpPr>
          <p:cNvPr id="5" name="Text Placeholder 4">
            <a:extLst>
              <a:ext uri="{FF2B5EF4-FFF2-40B4-BE49-F238E27FC236}">
                <a16:creationId xmlns:a16="http://schemas.microsoft.com/office/drawing/2014/main" id="{BD917539-307E-4A86-960A-DF060513E7E1}"/>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2616398919"/>
      </p:ext>
    </p:extLst>
  </p:cSld>
  <p:clrMapOvr>
    <a:masterClrMapping/>
  </p:clrMapOvr>
  <p:transition>
    <p:fade/>
  </p:transition>
  <p:extLst>
    <p:ext uri="{DCECCB84-F9BA-43D5-87BE-67443E8EF086}">
      <p15:sldGuideLst xmlns:p15="http://schemas.microsoft.com/office/powerpoint/2012/main">
        <p15:guide id="3"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Large | No Imag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65912" y="2259402"/>
            <a:ext cx="9144000" cy="1292662"/>
          </a:xfrm>
          <a:noFill/>
        </p:spPr>
        <p:txBody>
          <a:bodyPr lIns="0" tIns="0" rIns="0" bIns="0" anchor="b" anchorCtr="0">
            <a:spAutoFit/>
          </a:bodyPr>
          <a:lstStyle>
            <a:lvl1pPr>
              <a:defRPr sz="4200" b="0" spc="-50" baseline="0">
                <a:solidFill>
                  <a:srgbClr val="505050"/>
                </a:solidFill>
                <a:latin typeface="+mj-lt"/>
                <a:cs typeface="Segoe UI" panose="020B0502040204020203" pitchFamily="34" charset="0"/>
              </a:defRPr>
            </a:lvl1pPr>
          </a:lstStyle>
          <a:p>
            <a:r>
              <a:rPr lang="en-US"/>
              <a:t>Section name </a:t>
            </a:r>
            <a:br>
              <a:rPr lang="en-US"/>
            </a:br>
            <a:r>
              <a:rPr lang="en-US"/>
              <a:t>or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505050"/>
                </a:solidFill>
                <a:latin typeface="+mn-lt"/>
                <a:cs typeface="Segoe UI" panose="020B0502040204020203" pitchFamily="34" charset="0"/>
              </a:defRPr>
            </a:lvl1pPr>
          </a:lstStyle>
          <a:p>
            <a:pPr lvl="0"/>
            <a:r>
              <a:rPr lang="en-US"/>
              <a:t>Speaker name or subtitle text</a:t>
            </a:r>
          </a:p>
        </p:txBody>
      </p:sp>
      <p:sp>
        <p:nvSpPr>
          <p:cNvPr id="4" name="TextBox 3">
            <a:extLst>
              <a:ext uri="{FF2B5EF4-FFF2-40B4-BE49-F238E27FC236}">
                <a16:creationId xmlns:a16="http://schemas.microsoft.com/office/drawing/2014/main" id="{E25DBF01-14C9-4E65-B26E-B9601E042395}"/>
              </a:ext>
            </a:extLst>
          </p:cNvPr>
          <p:cNvSpPr txBox="1"/>
          <p:nvPr userDrawn="1"/>
        </p:nvSpPr>
        <p:spPr>
          <a:xfrm rot="18942873">
            <a:off x="554503" y="878192"/>
            <a:ext cx="7537798" cy="44319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p:txBody>
      </p:sp>
      <p:sp>
        <p:nvSpPr>
          <p:cNvPr id="6" name="TextBox 5">
            <a:extLst>
              <a:ext uri="{FF2B5EF4-FFF2-40B4-BE49-F238E27FC236}">
                <a16:creationId xmlns:a16="http://schemas.microsoft.com/office/drawing/2014/main" id="{36761A48-B0E4-4484-8B0A-BBF6E5524AD2}"/>
              </a:ext>
            </a:extLst>
          </p:cNvPr>
          <p:cNvSpPr txBox="1"/>
          <p:nvPr userDrawn="1"/>
        </p:nvSpPr>
        <p:spPr>
          <a:xfrm rot="18942873">
            <a:off x="5941012" y="1468541"/>
            <a:ext cx="7537798" cy="44319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p:txBody>
      </p:sp>
    </p:spTree>
    <p:extLst>
      <p:ext uri="{BB962C8B-B14F-4D97-AF65-F5344CB8AC3E}">
        <p14:creationId xmlns:p14="http://schemas.microsoft.com/office/powerpoint/2010/main" val="7016784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mall Section | No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5912" y="3109653"/>
            <a:ext cx="7864856" cy="400110"/>
          </a:xfrm>
        </p:spPr>
        <p:txBody>
          <a:bodyPr wrap="square" anchor="t">
            <a:spAutoFit/>
          </a:bodyPr>
          <a:lstStyle>
            <a:lvl1pPr>
              <a:lnSpc>
                <a:spcPct val="100000"/>
              </a:lnSpc>
              <a:defRPr sz="2600" b="0" spc="0" baseline="0">
                <a:solidFill>
                  <a:srgbClr val="505050"/>
                </a:solidFill>
                <a:latin typeface="+mj-lt"/>
                <a:cs typeface="Segoe UI Semilight" panose="020B0402040204020203" pitchFamily="34" charset="0"/>
              </a:defRPr>
            </a:lvl1pPr>
          </a:lstStyle>
          <a:p>
            <a:r>
              <a:rPr lang="en-US"/>
              <a:t>Section name or title</a:t>
            </a:r>
          </a:p>
        </p:txBody>
      </p:sp>
    </p:spTree>
    <p:extLst>
      <p:ext uri="{BB962C8B-B14F-4D97-AF65-F5344CB8AC3E}">
        <p14:creationId xmlns:p14="http://schemas.microsoft.com/office/powerpoint/2010/main" val="3989471994"/>
      </p:ext>
    </p:extLst>
  </p:cSld>
  <p:clrMapOvr>
    <a:masterClrMapping/>
  </p:clrMapOvr>
  <p:transition>
    <p:fade/>
  </p:transition>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rge Sectio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69976" y="2259163"/>
            <a:ext cx="4192524" cy="1292662"/>
          </a:xfrm>
        </p:spPr>
        <p:txBody>
          <a:bodyPr wrap="square" anchor="b" anchorCtr="0">
            <a:spAutoFit/>
          </a:bodyPr>
          <a:lstStyle>
            <a:lvl1pPr>
              <a:defRPr sz="4200" b="0" baseline="0">
                <a:solidFill>
                  <a:srgbClr val="505050"/>
                </a:solidFill>
              </a:defRPr>
            </a:lvl1pPr>
          </a:lstStyle>
          <a:p>
            <a:r>
              <a:rPr lang="en-US"/>
              <a:t>Section name </a:t>
            </a:r>
            <a:br>
              <a:rPr lang="en-US"/>
            </a:br>
            <a:r>
              <a:rPr lang="en-US"/>
              <a:t>or title</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505050"/>
                </a:solidFill>
                <a:latin typeface="+mn-lt"/>
                <a:cs typeface="Segoe UI" panose="020B0502040204020203" pitchFamily="34" charset="0"/>
              </a:defRPr>
            </a:lvl1pPr>
          </a:lstStyle>
          <a:p>
            <a:pPr lvl="0"/>
            <a:r>
              <a:rPr lang="en-US"/>
              <a:t>Speaker name or subtitle</a:t>
            </a:r>
          </a:p>
        </p:txBody>
      </p:sp>
      <p:sp>
        <p:nvSpPr>
          <p:cNvPr id="6" name="Picture Placeholder">
            <a:extLst>
              <a:ext uri="{FF2B5EF4-FFF2-40B4-BE49-F238E27FC236}">
                <a16:creationId xmlns:a16="http://schemas.microsoft.com/office/drawing/2014/main" id="{1ACEAF77-C64D-4595-B506-2859857B1248}"/>
              </a:ext>
            </a:extLst>
          </p:cNvPr>
          <p:cNvSpPr>
            <a:spLocks noGrp="1"/>
          </p:cNvSpPr>
          <p:nvPr>
            <p:ph type="pic" sz="quarter" idx="13" hasCustomPrompt="1"/>
          </p:nvPr>
        </p:nvSpPr>
        <p:spPr bwMode="gray">
          <a:xfrm>
            <a:off x="5334000" y="0"/>
            <a:ext cx="6858000" cy="6858000"/>
          </a:xfrm>
          <a:solidFill>
            <a:srgbClr val="505050"/>
          </a:solid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icon below to insert</a:t>
            </a:r>
          </a:p>
        </p:txBody>
      </p:sp>
    </p:spTree>
    <p:extLst>
      <p:ext uri="{BB962C8B-B14F-4D97-AF65-F5344CB8AC3E}">
        <p14:creationId xmlns:p14="http://schemas.microsoft.com/office/powerpoint/2010/main" val="4584582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2287-E5C7-4FC1-9551-27967974DB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BAE842-DC69-4729-BE3A-8CE2686B96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986D28-8A84-4316-8E4D-0FE9AE8419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B9E08C-5CEF-4D1A-82C8-858769A07A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B4B945-A9DB-48D9-86B0-7F1E4BCF47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85F063-6825-4552-B867-241B54A7EDE5}"/>
              </a:ext>
            </a:extLst>
          </p:cNvPr>
          <p:cNvSpPr>
            <a:spLocks noGrp="1"/>
          </p:cNvSpPr>
          <p:nvPr>
            <p:ph type="dt" sz="half" idx="10"/>
          </p:nvPr>
        </p:nvSpPr>
        <p:spPr/>
        <p:txBody>
          <a:bodyPr/>
          <a:lstStyle/>
          <a:p>
            <a:fld id="{5CF139CB-7FCB-4161-87AE-AFB36930CC20}" type="datetimeFigureOut">
              <a:rPr lang="en-US" smtClean="0"/>
              <a:t>8/18/2021</a:t>
            </a:fld>
            <a:endParaRPr lang="en-US"/>
          </a:p>
        </p:txBody>
      </p:sp>
      <p:sp>
        <p:nvSpPr>
          <p:cNvPr id="8" name="Footer Placeholder 7">
            <a:extLst>
              <a:ext uri="{FF2B5EF4-FFF2-40B4-BE49-F238E27FC236}">
                <a16:creationId xmlns:a16="http://schemas.microsoft.com/office/drawing/2014/main" id="{2C5A91E6-099E-4FC5-8928-1C1387487F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CD33E5-F3BC-4D90-A420-9BABB1BE2C9E}"/>
              </a:ext>
            </a:extLst>
          </p:cNvPr>
          <p:cNvSpPr>
            <a:spLocks noGrp="1"/>
          </p:cNvSpPr>
          <p:nvPr>
            <p:ph type="sldNum" sz="quarter" idx="12"/>
          </p:nvPr>
        </p:nvSpPr>
        <p:spPr>
          <a:xfrm>
            <a:off x="8610600" y="6356350"/>
            <a:ext cx="2743200" cy="365125"/>
          </a:xfrm>
          <a:prstGeom prst="rect">
            <a:avLst/>
          </a:prstGeom>
        </p:spPr>
        <p:txBody>
          <a:bodyPr/>
          <a:lstStyle/>
          <a:p>
            <a:fld id="{2A6D0C57-5369-4FEB-996E-31F1A5B0824F}" type="slidenum">
              <a:rPr lang="en-US" smtClean="0"/>
              <a:t>‹#›</a:t>
            </a:fld>
            <a:endParaRPr lang="en-US"/>
          </a:p>
        </p:txBody>
      </p:sp>
    </p:spTree>
    <p:extLst>
      <p:ext uri="{BB962C8B-B14F-4D97-AF65-F5344CB8AC3E}">
        <p14:creationId xmlns:p14="http://schemas.microsoft.com/office/powerpoint/2010/main" val="41780766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mall Section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5912" y="3109653"/>
            <a:ext cx="4196588" cy="400110"/>
          </a:xfrm>
        </p:spPr>
        <p:txBody>
          <a:bodyPr wrap="square" anchor="t">
            <a:spAutoFit/>
          </a:bodyPr>
          <a:lstStyle>
            <a:lvl1pPr>
              <a:lnSpc>
                <a:spcPct val="100000"/>
              </a:lnSpc>
              <a:defRPr sz="2600" b="0" spc="0" baseline="0">
                <a:solidFill>
                  <a:srgbClr val="505050"/>
                </a:solidFill>
                <a:latin typeface="+mj-lt"/>
                <a:cs typeface="Segoe UI Semilight" panose="020B0402040204020203" pitchFamily="34" charset="0"/>
              </a:defRPr>
            </a:lvl1pPr>
          </a:lstStyle>
          <a:p>
            <a:r>
              <a:rPr lang="en-US"/>
              <a:t>Section name or title</a:t>
            </a:r>
          </a:p>
        </p:txBody>
      </p:sp>
      <p:sp>
        <p:nvSpPr>
          <p:cNvPr id="3" name="Picture Placeholder">
            <a:extLst>
              <a:ext uri="{FF2B5EF4-FFF2-40B4-BE49-F238E27FC236}">
                <a16:creationId xmlns:a16="http://schemas.microsoft.com/office/drawing/2014/main" id="{70604E6A-E30B-469E-99A7-7FC96EDC3732}"/>
              </a:ext>
            </a:extLst>
          </p:cNvPr>
          <p:cNvSpPr>
            <a:spLocks noGrp="1"/>
          </p:cNvSpPr>
          <p:nvPr>
            <p:ph type="pic" sz="quarter" idx="13" hasCustomPrompt="1"/>
          </p:nvPr>
        </p:nvSpPr>
        <p:spPr bwMode="gray">
          <a:xfrm>
            <a:off x="5334000" y="0"/>
            <a:ext cx="6858000" cy="6858000"/>
          </a:xfrm>
          <a:solidFill>
            <a:srgbClr val="505050"/>
          </a:solid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icon below to insert</a:t>
            </a:r>
          </a:p>
        </p:txBody>
      </p:sp>
    </p:spTree>
    <p:extLst>
      <p:ext uri="{BB962C8B-B14F-4D97-AF65-F5344CB8AC3E}">
        <p14:creationId xmlns:p14="http://schemas.microsoft.com/office/powerpoint/2010/main" val="1408852666"/>
      </p:ext>
    </p:extLst>
  </p:cSld>
  <p:clrMapOvr>
    <a:masterClrMapping/>
  </p:clrMapOvr>
  <p:transition>
    <p:fade/>
  </p:transition>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mall Section | Full Bleed Image">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70604E6A-E30B-469E-99A7-7FC96EDC3732}"/>
              </a:ext>
            </a:extLst>
          </p:cNvPr>
          <p:cNvSpPr>
            <a:spLocks noGrp="1"/>
          </p:cNvSpPr>
          <p:nvPr>
            <p:ph type="pic" sz="quarter" idx="13" hasCustomPrompt="1"/>
          </p:nvPr>
        </p:nvSpPr>
        <p:spPr bwMode="gray">
          <a:xfrm>
            <a:off x="0" y="0"/>
            <a:ext cx="12192000" cy="6858000"/>
          </a:xfrm>
          <a:solidFill>
            <a:srgbClr val="505050"/>
          </a:solid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icon below to insert</a:t>
            </a:r>
          </a:p>
        </p:txBody>
      </p:sp>
      <p:sp>
        <p:nvSpPr>
          <p:cNvPr id="2" name="Title 1"/>
          <p:cNvSpPr>
            <a:spLocks noGrp="1"/>
          </p:cNvSpPr>
          <p:nvPr>
            <p:ph type="title" hasCustomPrompt="1"/>
          </p:nvPr>
        </p:nvSpPr>
        <p:spPr>
          <a:xfrm>
            <a:off x="565912" y="3109653"/>
            <a:ext cx="4196588" cy="400110"/>
          </a:xfrm>
        </p:spPr>
        <p:txBody>
          <a:bodyPr wrap="square" anchor="t">
            <a:spAutoFit/>
          </a:bodyPr>
          <a:lstStyle>
            <a:lvl1pPr>
              <a:lnSpc>
                <a:spcPct val="100000"/>
              </a:lnSpc>
              <a:defRPr sz="2600" b="0" spc="0" baseline="0">
                <a:solidFill>
                  <a:srgbClr val="FFFFFF"/>
                </a:solidFill>
                <a:latin typeface="+mj-lt"/>
                <a:cs typeface="Segoe UI Semilight" panose="020B0402040204020203" pitchFamily="34" charset="0"/>
              </a:defRPr>
            </a:lvl1pPr>
          </a:lstStyle>
          <a:p>
            <a:r>
              <a:rPr lang="en-US"/>
              <a:t>Section name or title</a:t>
            </a:r>
          </a:p>
        </p:txBody>
      </p:sp>
    </p:spTree>
    <p:extLst>
      <p:ext uri="{BB962C8B-B14F-4D97-AF65-F5344CB8AC3E}">
        <p14:creationId xmlns:p14="http://schemas.microsoft.com/office/powerpoint/2010/main" val="2059506850"/>
      </p:ext>
    </p:extLst>
  </p:cSld>
  <p:clrMapOvr>
    <a:masterClrMapping/>
  </p:clrMapOvr>
  <p:transition>
    <p:fade/>
  </p:transition>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dy | Image">
    <p:spTree>
      <p:nvGrpSpPr>
        <p:cNvPr id="1" name=""/>
        <p:cNvGrpSpPr/>
        <p:nvPr/>
      </p:nvGrpSpPr>
      <p:grpSpPr>
        <a:xfrm>
          <a:off x="0" y="0"/>
          <a:ext cx="0" cy="0"/>
          <a:chOff x="0" y="0"/>
          <a:chExt cx="0" cy="0"/>
        </a:xfrm>
      </p:grpSpPr>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solidFill>
            <a:srgbClr val="505050"/>
          </a:solid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icon below to insert</a:t>
            </a:r>
          </a:p>
        </p:txBody>
      </p:sp>
      <p:sp>
        <p:nvSpPr>
          <p:cNvPr id="10" name="Text Placeholder 2">
            <a:extLst>
              <a:ext uri="{FF2B5EF4-FFF2-40B4-BE49-F238E27FC236}">
                <a16:creationId xmlns:a16="http://schemas.microsoft.com/office/drawing/2014/main" id="{2E348059-E146-4500-8E7C-49732028A586}"/>
              </a:ext>
            </a:extLst>
          </p:cNvPr>
          <p:cNvSpPr>
            <a:spLocks noGrp="1"/>
          </p:cNvSpPr>
          <p:nvPr>
            <p:ph type="body" sz="quarter" idx="12" hasCustomPrompt="1"/>
          </p:nvPr>
        </p:nvSpPr>
        <p:spPr>
          <a:xfrm>
            <a:off x="569913" y="521990"/>
            <a:ext cx="4192587" cy="400110"/>
          </a:xfrm>
        </p:spPr>
        <p:txBody>
          <a:bodyPr/>
          <a:lstStyle>
            <a:lvl1pPr marL="0" indent="0">
              <a:buNone/>
              <a:defRPr sz="2600">
                <a:latin typeface="+mj-lt"/>
              </a:defRPr>
            </a:lvl1pPr>
            <a:lvl2pPr marL="228600" indent="0">
              <a:buNone/>
              <a:defRPr sz="2600">
                <a:latin typeface="+mj-lt"/>
              </a:defRPr>
            </a:lvl2pPr>
            <a:lvl3pPr marL="457200" indent="0">
              <a:buNone/>
              <a:defRPr sz="2600">
                <a:latin typeface="+mj-lt"/>
              </a:defRPr>
            </a:lvl3pPr>
            <a:lvl4pPr marL="661988" indent="0">
              <a:buNone/>
              <a:defRPr sz="2600">
                <a:latin typeface="+mj-lt"/>
              </a:defRPr>
            </a:lvl4pPr>
            <a:lvl5pPr marL="855663" indent="0">
              <a:buNone/>
              <a:defRPr sz="2600">
                <a:latin typeface="+mj-lt"/>
              </a:defRPr>
            </a:lvl5pPr>
          </a:lstStyle>
          <a:p>
            <a:pPr lvl="0"/>
            <a:r>
              <a:rPr lang="en-US"/>
              <a:t>Body copy headline</a:t>
            </a:r>
          </a:p>
        </p:txBody>
      </p:sp>
      <p:sp>
        <p:nvSpPr>
          <p:cNvPr id="13" name="Text Placeholder 10">
            <a:extLst>
              <a:ext uri="{FF2B5EF4-FFF2-40B4-BE49-F238E27FC236}">
                <a16:creationId xmlns:a16="http://schemas.microsoft.com/office/drawing/2014/main" id="{26A0C4D1-4626-41E6-8C4B-07E13B0122C5}"/>
              </a:ext>
            </a:extLst>
          </p:cNvPr>
          <p:cNvSpPr>
            <a:spLocks noGrp="1"/>
          </p:cNvSpPr>
          <p:nvPr>
            <p:ph type="body" sz="quarter" idx="13" hasCustomPrompt="1"/>
          </p:nvPr>
        </p:nvSpPr>
        <p:spPr>
          <a:xfrm>
            <a:off x="585788" y="1967375"/>
            <a:ext cx="4176712" cy="400110"/>
          </a:xfrm>
        </p:spPr>
        <p:txBody>
          <a:bodyPr/>
          <a:lstStyle>
            <a:lvl1pPr marL="0" indent="0">
              <a:buNone/>
              <a:defRPr sz="1600">
                <a:latin typeface="+mn-lt"/>
              </a:defRPr>
            </a:lvl1pPr>
            <a:lvl2pPr marL="228600" indent="0">
              <a:buNone/>
              <a:defRPr sz="1600">
                <a:latin typeface="+mn-lt"/>
              </a:defRPr>
            </a:lvl2pPr>
            <a:lvl3pPr marL="457200" indent="0">
              <a:buNone/>
              <a:defRPr sz="1600">
                <a:latin typeface="+mn-lt"/>
              </a:defRPr>
            </a:lvl3pPr>
            <a:lvl4pPr marL="661988" indent="0">
              <a:buNone/>
              <a:defRPr sz="1600">
                <a:latin typeface="+mn-lt"/>
              </a:defRPr>
            </a:lvl4pPr>
            <a:lvl5pPr marL="855663" indent="0">
              <a:buNone/>
              <a:defRPr sz="1600">
                <a:latin typeface="+mn-lt"/>
              </a:defRPr>
            </a:lvl5pPr>
          </a:lstStyle>
          <a:p>
            <a:pPr lvl="0"/>
            <a:r>
              <a:rPr lang="en-US"/>
              <a:t>Body copy</a:t>
            </a:r>
          </a:p>
        </p:txBody>
      </p:sp>
    </p:spTree>
    <p:extLst>
      <p:ext uri="{BB962C8B-B14F-4D97-AF65-F5344CB8AC3E}">
        <p14:creationId xmlns:p14="http://schemas.microsoft.com/office/powerpoint/2010/main" val="1297424157"/>
      </p:ext>
    </p:extLst>
  </p:cSld>
  <p:clrMapOvr>
    <a:masterClrMapping/>
  </p:clrMapOvr>
  <p:transition>
    <p:fade/>
  </p:transition>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dy | Small Image">
    <p:spTree>
      <p:nvGrpSpPr>
        <p:cNvPr id="1" name=""/>
        <p:cNvGrpSpPr/>
        <p:nvPr/>
      </p:nvGrpSpPr>
      <p:grpSpPr>
        <a:xfrm>
          <a:off x="0" y="0"/>
          <a:ext cx="0" cy="0"/>
          <a:chOff x="0" y="0"/>
          <a:chExt cx="0" cy="0"/>
        </a:xfrm>
      </p:grpSpPr>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585788"/>
            <a:ext cx="6288087" cy="5683250"/>
          </a:xfrm>
          <a:solidFill>
            <a:srgbClr val="505050"/>
          </a:solid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icon below to insert</a:t>
            </a:r>
          </a:p>
        </p:txBody>
      </p:sp>
      <p:sp>
        <p:nvSpPr>
          <p:cNvPr id="10" name="Text Placeholder 2">
            <a:extLst>
              <a:ext uri="{FF2B5EF4-FFF2-40B4-BE49-F238E27FC236}">
                <a16:creationId xmlns:a16="http://schemas.microsoft.com/office/drawing/2014/main" id="{2E348059-E146-4500-8E7C-49732028A586}"/>
              </a:ext>
            </a:extLst>
          </p:cNvPr>
          <p:cNvSpPr>
            <a:spLocks noGrp="1"/>
          </p:cNvSpPr>
          <p:nvPr>
            <p:ph type="body" sz="quarter" idx="12" hasCustomPrompt="1"/>
          </p:nvPr>
        </p:nvSpPr>
        <p:spPr>
          <a:xfrm>
            <a:off x="569913" y="521990"/>
            <a:ext cx="4192587" cy="509368"/>
          </a:xfrm>
        </p:spPr>
        <p:txBody>
          <a:bodyPr/>
          <a:lstStyle>
            <a:lvl1pPr marL="0" indent="0">
              <a:buNone/>
              <a:defRPr sz="2600">
                <a:latin typeface="+mj-lt"/>
              </a:defRPr>
            </a:lvl1pPr>
            <a:lvl2pPr marL="228600" indent="0">
              <a:buNone/>
              <a:defRPr sz="2600">
                <a:latin typeface="+mj-lt"/>
              </a:defRPr>
            </a:lvl2pPr>
            <a:lvl3pPr marL="457200" indent="0">
              <a:buNone/>
              <a:defRPr sz="2600">
                <a:latin typeface="+mj-lt"/>
              </a:defRPr>
            </a:lvl3pPr>
            <a:lvl4pPr marL="661988" indent="0">
              <a:buNone/>
              <a:defRPr sz="2600">
                <a:latin typeface="+mj-lt"/>
              </a:defRPr>
            </a:lvl4pPr>
            <a:lvl5pPr marL="855663" indent="0">
              <a:buNone/>
              <a:defRPr sz="2600">
                <a:latin typeface="+mj-lt"/>
              </a:defRPr>
            </a:lvl5pPr>
          </a:lstStyle>
          <a:p>
            <a:pPr lvl="0"/>
            <a:r>
              <a:rPr lang="en-US"/>
              <a:t>Body copy headline</a:t>
            </a:r>
          </a:p>
        </p:txBody>
      </p:sp>
      <p:sp>
        <p:nvSpPr>
          <p:cNvPr id="13" name="Text Placeholder 10">
            <a:extLst>
              <a:ext uri="{FF2B5EF4-FFF2-40B4-BE49-F238E27FC236}">
                <a16:creationId xmlns:a16="http://schemas.microsoft.com/office/drawing/2014/main" id="{26A0C4D1-4626-41E6-8C4B-07E13B0122C5}"/>
              </a:ext>
            </a:extLst>
          </p:cNvPr>
          <p:cNvSpPr>
            <a:spLocks noGrp="1"/>
          </p:cNvSpPr>
          <p:nvPr>
            <p:ph type="body" sz="quarter" idx="13" hasCustomPrompt="1"/>
          </p:nvPr>
        </p:nvSpPr>
        <p:spPr>
          <a:xfrm>
            <a:off x="585788" y="1967375"/>
            <a:ext cx="4176712" cy="307992"/>
          </a:xfrm>
        </p:spPr>
        <p:txBody>
          <a:bodyPr/>
          <a:lstStyle>
            <a:lvl1pPr marL="0" indent="0">
              <a:buNone/>
              <a:defRPr sz="1600">
                <a:latin typeface="+mn-lt"/>
              </a:defRPr>
            </a:lvl1pPr>
            <a:lvl2pPr marL="228600" indent="0">
              <a:buNone/>
              <a:defRPr sz="1600">
                <a:latin typeface="+mn-lt"/>
              </a:defRPr>
            </a:lvl2pPr>
            <a:lvl3pPr marL="457200" indent="0">
              <a:buNone/>
              <a:defRPr sz="1600">
                <a:latin typeface="+mn-lt"/>
              </a:defRPr>
            </a:lvl3pPr>
            <a:lvl4pPr marL="661988" indent="0">
              <a:buNone/>
              <a:defRPr sz="1600">
                <a:latin typeface="+mn-lt"/>
              </a:defRPr>
            </a:lvl4pPr>
            <a:lvl5pPr marL="855663" indent="0">
              <a:buNone/>
              <a:defRPr sz="1600">
                <a:latin typeface="+mn-lt"/>
              </a:defRPr>
            </a:lvl5pPr>
          </a:lstStyle>
          <a:p>
            <a:pPr lvl="0"/>
            <a:r>
              <a:rPr lang="en-US"/>
              <a:t>Body copy</a:t>
            </a:r>
          </a:p>
        </p:txBody>
      </p:sp>
      <p:sp>
        <p:nvSpPr>
          <p:cNvPr id="6" name="TextBox 5">
            <a:extLst>
              <a:ext uri="{FF2B5EF4-FFF2-40B4-BE49-F238E27FC236}">
                <a16:creationId xmlns:a16="http://schemas.microsoft.com/office/drawing/2014/main" id="{A35B02B0-CC3F-4DEA-8EC5-BD15F87021B5}"/>
              </a:ext>
            </a:extLst>
          </p:cNvPr>
          <p:cNvSpPr txBox="1"/>
          <p:nvPr userDrawn="1"/>
        </p:nvSpPr>
        <p:spPr>
          <a:xfrm rot="18942873">
            <a:off x="-209378" y="782742"/>
            <a:ext cx="7537798" cy="44319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p:txBody>
      </p:sp>
      <p:sp>
        <p:nvSpPr>
          <p:cNvPr id="7" name="TextBox 6">
            <a:extLst>
              <a:ext uri="{FF2B5EF4-FFF2-40B4-BE49-F238E27FC236}">
                <a16:creationId xmlns:a16="http://schemas.microsoft.com/office/drawing/2014/main" id="{79440F7F-7063-4098-BAC5-733274F5B443}"/>
              </a:ext>
            </a:extLst>
          </p:cNvPr>
          <p:cNvSpPr txBox="1"/>
          <p:nvPr userDrawn="1"/>
        </p:nvSpPr>
        <p:spPr>
          <a:xfrm rot="18942873">
            <a:off x="5429422" y="763317"/>
            <a:ext cx="7537798" cy="44319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p:txBody>
      </p:sp>
    </p:spTree>
    <p:extLst>
      <p:ext uri="{BB962C8B-B14F-4D97-AF65-F5344CB8AC3E}">
        <p14:creationId xmlns:p14="http://schemas.microsoft.com/office/powerpoint/2010/main" val="751481629"/>
      </p:ext>
    </p:extLst>
  </p:cSld>
  <p:clrMapOvr>
    <a:masterClrMapping/>
  </p:clrMapOvr>
  <p:transition>
    <p:fade/>
  </p:transition>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dy | Chart">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2E348059-E146-4500-8E7C-49732028A586}"/>
              </a:ext>
            </a:extLst>
          </p:cNvPr>
          <p:cNvSpPr>
            <a:spLocks noGrp="1"/>
          </p:cNvSpPr>
          <p:nvPr>
            <p:ph type="body" sz="quarter" idx="12" hasCustomPrompt="1"/>
          </p:nvPr>
        </p:nvSpPr>
        <p:spPr>
          <a:xfrm>
            <a:off x="569913" y="521990"/>
            <a:ext cx="4192587" cy="509368"/>
          </a:xfrm>
        </p:spPr>
        <p:txBody>
          <a:bodyPr/>
          <a:lstStyle>
            <a:lvl1pPr marL="0" indent="0">
              <a:buNone/>
              <a:defRPr sz="2600">
                <a:latin typeface="+mj-lt"/>
              </a:defRPr>
            </a:lvl1pPr>
            <a:lvl2pPr marL="228600" indent="0">
              <a:buNone/>
              <a:defRPr sz="2600">
                <a:latin typeface="+mj-lt"/>
              </a:defRPr>
            </a:lvl2pPr>
            <a:lvl3pPr marL="457200" indent="0">
              <a:buNone/>
              <a:defRPr sz="2600">
                <a:latin typeface="+mj-lt"/>
              </a:defRPr>
            </a:lvl3pPr>
            <a:lvl4pPr marL="661988" indent="0">
              <a:buNone/>
              <a:defRPr sz="2600">
                <a:latin typeface="+mj-lt"/>
              </a:defRPr>
            </a:lvl4pPr>
            <a:lvl5pPr marL="855663" indent="0">
              <a:buNone/>
              <a:defRPr sz="2600">
                <a:latin typeface="+mj-lt"/>
              </a:defRPr>
            </a:lvl5pPr>
          </a:lstStyle>
          <a:p>
            <a:pPr lvl="0"/>
            <a:r>
              <a:rPr lang="en-US"/>
              <a:t>Body copy headline</a:t>
            </a:r>
          </a:p>
        </p:txBody>
      </p:sp>
      <p:sp>
        <p:nvSpPr>
          <p:cNvPr id="13" name="Text Placeholder 10">
            <a:extLst>
              <a:ext uri="{FF2B5EF4-FFF2-40B4-BE49-F238E27FC236}">
                <a16:creationId xmlns:a16="http://schemas.microsoft.com/office/drawing/2014/main" id="{26A0C4D1-4626-41E6-8C4B-07E13B0122C5}"/>
              </a:ext>
            </a:extLst>
          </p:cNvPr>
          <p:cNvSpPr>
            <a:spLocks noGrp="1"/>
          </p:cNvSpPr>
          <p:nvPr>
            <p:ph type="body" sz="quarter" idx="13" hasCustomPrompt="1"/>
          </p:nvPr>
        </p:nvSpPr>
        <p:spPr>
          <a:xfrm>
            <a:off x="585788" y="1967375"/>
            <a:ext cx="4176712" cy="307992"/>
          </a:xfrm>
        </p:spPr>
        <p:txBody>
          <a:bodyPr/>
          <a:lstStyle>
            <a:lvl1pPr marL="0" indent="0">
              <a:buNone/>
              <a:defRPr sz="1600">
                <a:latin typeface="+mn-lt"/>
              </a:defRPr>
            </a:lvl1pPr>
            <a:lvl2pPr marL="228600" indent="0">
              <a:buNone/>
              <a:defRPr sz="1600">
                <a:latin typeface="+mn-lt"/>
              </a:defRPr>
            </a:lvl2pPr>
            <a:lvl3pPr marL="457200" indent="0">
              <a:buNone/>
              <a:defRPr sz="1600">
                <a:latin typeface="+mn-lt"/>
              </a:defRPr>
            </a:lvl3pPr>
            <a:lvl4pPr marL="661988" indent="0">
              <a:buNone/>
              <a:defRPr sz="1600">
                <a:latin typeface="+mn-lt"/>
              </a:defRPr>
            </a:lvl4pPr>
            <a:lvl5pPr marL="855663" indent="0">
              <a:buNone/>
              <a:defRPr sz="1600">
                <a:latin typeface="+mn-lt"/>
              </a:defRPr>
            </a:lvl5pPr>
          </a:lstStyle>
          <a:p>
            <a:pPr lvl="0"/>
            <a:r>
              <a:rPr lang="en-US"/>
              <a:t>Body copy</a:t>
            </a:r>
          </a:p>
        </p:txBody>
      </p:sp>
      <p:graphicFrame>
        <p:nvGraphicFramePr>
          <p:cNvPr id="6" name="Chart Placeholder 76">
            <a:extLst>
              <a:ext uri="{FF2B5EF4-FFF2-40B4-BE49-F238E27FC236}">
                <a16:creationId xmlns:a16="http://schemas.microsoft.com/office/drawing/2014/main" id="{2CA7E6F0-9A2A-476F-B9AC-B9DA8076F310}"/>
              </a:ext>
            </a:extLst>
          </p:cNvPr>
          <p:cNvGraphicFramePr>
            <a:graphicFrameLocks/>
          </p:cNvGraphicFramePr>
          <p:nvPr userDrawn="1"/>
        </p:nvGraphicFramePr>
        <p:xfrm>
          <a:off x="5333999" y="585789"/>
          <a:ext cx="6271610" cy="56832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16367425"/>
      </p:ext>
    </p:extLst>
  </p:cSld>
  <p:clrMapOvr>
    <a:masterClrMapping/>
  </p:clrMapOvr>
  <p:transition>
    <p:fade/>
  </p:transition>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dy | Three Column Images">
    <p:spTree>
      <p:nvGrpSpPr>
        <p:cNvPr id="1" name=""/>
        <p:cNvGrpSpPr/>
        <p:nvPr/>
      </p:nvGrpSpPr>
      <p:grpSpPr>
        <a:xfrm>
          <a:off x="0" y="0"/>
          <a:ext cx="0" cy="0"/>
          <a:chOff x="0" y="0"/>
          <a:chExt cx="0" cy="0"/>
        </a:xfrm>
      </p:grpSpPr>
      <p:sp>
        <p:nvSpPr>
          <p:cNvPr id="6" name="Picture Placeholder">
            <a:extLst>
              <a:ext uri="{FF2B5EF4-FFF2-40B4-BE49-F238E27FC236}">
                <a16:creationId xmlns:a16="http://schemas.microsoft.com/office/drawing/2014/main" id="{60F80579-B958-4B7F-8AF2-0684F6D361F8}"/>
              </a:ext>
            </a:extLst>
          </p:cNvPr>
          <p:cNvSpPr>
            <a:spLocks noGrp="1"/>
          </p:cNvSpPr>
          <p:nvPr>
            <p:ph type="pic" sz="quarter" idx="11" hasCustomPrompt="1"/>
          </p:nvPr>
        </p:nvSpPr>
        <p:spPr bwMode="gray">
          <a:xfrm>
            <a:off x="582613" y="2020888"/>
            <a:ext cx="3290921" cy="4248149"/>
          </a:xfrm>
          <a:solidFill>
            <a:srgbClr val="505050"/>
          </a:solidFill>
        </p:spPr>
        <p:txBody>
          <a:bodyPr lIns="0" tIns="1371600" rIns="0" anchor="t" anchorCtr="0">
            <a:noAutofit/>
          </a:bodyPr>
          <a:lstStyle>
            <a:lvl1pPr marL="0" indent="0" algn="ctr">
              <a:lnSpc>
                <a:spcPct val="100000"/>
              </a:lnSpc>
              <a:buNone/>
              <a:defRPr sz="1200" b="1">
                <a:solidFill>
                  <a:srgbClr val="FFFFFF"/>
                </a:solidFill>
                <a:latin typeface="+mn-lt"/>
                <a:cs typeface="Segoe UI" panose="020B0502040204020203" pitchFamily="34" charset="0"/>
              </a:defRPr>
            </a:lvl1pPr>
          </a:lstStyle>
          <a:p>
            <a:r>
              <a:rPr lang="en-US"/>
              <a:t>drag &amp; drop your photo here </a:t>
            </a:r>
            <a:br>
              <a:rPr lang="en-US"/>
            </a:br>
            <a:r>
              <a:rPr lang="en-US"/>
              <a:t>or click icon below to insert</a:t>
            </a:r>
          </a:p>
        </p:txBody>
      </p:sp>
      <p:sp>
        <p:nvSpPr>
          <p:cNvPr id="15" name="Picture Placeholder">
            <a:extLst>
              <a:ext uri="{FF2B5EF4-FFF2-40B4-BE49-F238E27FC236}">
                <a16:creationId xmlns:a16="http://schemas.microsoft.com/office/drawing/2014/main" id="{DA8CF026-36DB-49CE-B825-DEB3DC36B084}"/>
              </a:ext>
            </a:extLst>
          </p:cNvPr>
          <p:cNvSpPr>
            <a:spLocks noGrp="1"/>
          </p:cNvSpPr>
          <p:nvPr>
            <p:ph type="pic" sz="quarter" idx="12" hasCustomPrompt="1"/>
          </p:nvPr>
        </p:nvSpPr>
        <p:spPr bwMode="gray">
          <a:xfrm>
            <a:off x="4464050" y="2020889"/>
            <a:ext cx="3276600" cy="4248149"/>
          </a:xfrm>
          <a:solidFill>
            <a:srgbClr val="505050"/>
          </a:solidFill>
        </p:spPr>
        <p:txBody>
          <a:bodyPr lIns="0" tIns="1371600" rIns="0" anchor="t" anchorCtr="0">
            <a:noAutofit/>
          </a:bodyPr>
          <a:lstStyle>
            <a:lvl1pPr marL="0" indent="0" algn="ctr">
              <a:lnSpc>
                <a:spcPct val="100000"/>
              </a:lnSpc>
              <a:buNone/>
              <a:defRPr sz="1200" b="1">
                <a:solidFill>
                  <a:srgbClr val="FFFFFF"/>
                </a:solidFill>
                <a:latin typeface="+mn-lt"/>
                <a:cs typeface="Segoe UI" panose="020B0502040204020203" pitchFamily="34" charset="0"/>
              </a:defRPr>
            </a:lvl1pPr>
          </a:lstStyle>
          <a:p>
            <a:r>
              <a:rPr lang="en-US"/>
              <a:t>drag &amp; drop your photo here </a:t>
            </a:r>
            <a:br>
              <a:rPr lang="en-US"/>
            </a:br>
            <a:r>
              <a:rPr lang="en-US"/>
              <a:t>or click icon below to insert</a:t>
            </a:r>
          </a:p>
        </p:txBody>
      </p:sp>
      <p:sp>
        <p:nvSpPr>
          <p:cNvPr id="16" name="Picture Placeholder">
            <a:extLst>
              <a:ext uri="{FF2B5EF4-FFF2-40B4-BE49-F238E27FC236}">
                <a16:creationId xmlns:a16="http://schemas.microsoft.com/office/drawing/2014/main" id="{3B38B739-4E85-4FC4-9CB5-ECFA50217D0B}"/>
              </a:ext>
            </a:extLst>
          </p:cNvPr>
          <p:cNvSpPr>
            <a:spLocks noGrp="1"/>
          </p:cNvSpPr>
          <p:nvPr>
            <p:ph type="pic" sz="quarter" idx="13" hasCustomPrompt="1"/>
          </p:nvPr>
        </p:nvSpPr>
        <p:spPr bwMode="gray">
          <a:xfrm>
            <a:off x="8343901" y="2020889"/>
            <a:ext cx="3265486" cy="4248149"/>
          </a:xfrm>
          <a:solidFill>
            <a:srgbClr val="505050"/>
          </a:solidFill>
        </p:spPr>
        <p:txBody>
          <a:bodyPr lIns="0" tIns="1371600" rIns="0" anchor="t" anchorCtr="0">
            <a:noAutofit/>
          </a:bodyPr>
          <a:lstStyle>
            <a:lvl1pPr marL="0" indent="0" algn="ctr">
              <a:lnSpc>
                <a:spcPct val="100000"/>
              </a:lnSpc>
              <a:buNone/>
              <a:defRPr sz="1200" b="1">
                <a:solidFill>
                  <a:srgbClr val="FFFFFF"/>
                </a:solidFill>
                <a:latin typeface="+mn-lt"/>
                <a:cs typeface="Segoe UI" panose="020B0502040204020203" pitchFamily="34" charset="0"/>
              </a:defRPr>
            </a:lvl1pPr>
          </a:lstStyle>
          <a:p>
            <a:r>
              <a:rPr lang="en-US"/>
              <a:t>drag &amp; drop your photo here </a:t>
            </a:r>
            <a:br>
              <a:rPr lang="en-US"/>
            </a:br>
            <a:r>
              <a:rPr lang="en-US"/>
              <a:t>or click icon below to insert</a:t>
            </a:r>
          </a:p>
        </p:txBody>
      </p:sp>
      <p:sp>
        <p:nvSpPr>
          <p:cNvPr id="19" name="Text Placeholder 18">
            <a:extLst>
              <a:ext uri="{FF2B5EF4-FFF2-40B4-BE49-F238E27FC236}">
                <a16:creationId xmlns:a16="http://schemas.microsoft.com/office/drawing/2014/main" id="{55B66F64-DBAA-4865-B78C-38C62728CA4D}"/>
              </a:ext>
            </a:extLst>
          </p:cNvPr>
          <p:cNvSpPr>
            <a:spLocks noGrp="1"/>
          </p:cNvSpPr>
          <p:nvPr>
            <p:ph type="body" sz="quarter" idx="14" hasCustomPrompt="1"/>
          </p:nvPr>
        </p:nvSpPr>
        <p:spPr>
          <a:xfrm>
            <a:off x="568292" y="514083"/>
            <a:ext cx="3290921" cy="400110"/>
          </a:xfrm>
        </p:spPr>
        <p:txBody>
          <a:bodyPr/>
          <a:lstStyle>
            <a:lvl1pPr marL="0" indent="0">
              <a:buNone/>
              <a:defRPr sz="2600">
                <a:latin typeface="+mj-lt"/>
              </a:defRPr>
            </a:lvl1pPr>
            <a:lvl2pPr marL="228600" indent="0">
              <a:buNone/>
              <a:defRPr sz="2600">
                <a:latin typeface="+mj-lt"/>
              </a:defRPr>
            </a:lvl2pPr>
            <a:lvl3pPr marL="457200" indent="0">
              <a:buNone/>
              <a:defRPr sz="2600">
                <a:latin typeface="+mj-lt"/>
              </a:defRPr>
            </a:lvl3pPr>
            <a:lvl4pPr marL="661988" indent="0">
              <a:buNone/>
              <a:defRPr sz="2600">
                <a:latin typeface="+mj-lt"/>
              </a:defRPr>
            </a:lvl4pPr>
            <a:lvl5pPr marL="855663" indent="0">
              <a:buNone/>
              <a:defRPr sz="2600">
                <a:latin typeface="+mj-lt"/>
              </a:defRPr>
            </a:lvl5pPr>
          </a:lstStyle>
          <a:p>
            <a:pPr lvl="0"/>
            <a:r>
              <a:rPr lang="en-US"/>
              <a:t>Body copy headline</a:t>
            </a:r>
          </a:p>
        </p:txBody>
      </p:sp>
      <p:sp>
        <p:nvSpPr>
          <p:cNvPr id="20" name="Text Placeholder 18">
            <a:extLst>
              <a:ext uri="{FF2B5EF4-FFF2-40B4-BE49-F238E27FC236}">
                <a16:creationId xmlns:a16="http://schemas.microsoft.com/office/drawing/2014/main" id="{51FCDFC6-EC54-4646-8B24-48D4BE4315CE}"/>
              </a:ext>
            </a:extLst>
          </p:cNvPr>
          <p:cNvSpPr>
            <a:spLocks noGrp="1"/>
          </p:cNvSpPr>
          <p:nvPr>
            <p:ph type="body" sz="quarter" idx="15" hasCustomPrompt="1"/>
          </p:nvPr>
        </p:nvSpPr>
        <p:spPr>
          <a:xfrm>
            <a:off x="4431463" y="514083"/>
            <a:ext cx="3290921" cy="400110"/>
          </a:xfrm>
        </p:spPr>
        <p:txBody>
          <a:bodyPr/>
          <a:lstStyle>
            <a:lvl1pPr marL="0" indent="0">
              <a:buNone/>
              <a:defRPr sz="2600">
                <a:latin typeface="+mj-lt"/>
              </a:defRPr>
            </a:lvl1pPr>
            <a:lvl2pPr marL="228600" indent="0">
              <a:buNone/>
              <a:defRPr sz="2600">
                <a:latin typeface="+mj-lt"/>
              </a:defRPr>
            </a:lvl2pPr>
            <a:lvl3pPr marL="457200" indent="0">
              <a:buNone/>
              <a:defRPr sz="2600">
                <a:latin typeface="+mj-lt"/>
              </a:defRPr>
            </a:lvl3pPr>
            <a:lvl4pPr marL="661988" indent="0">
              <a:buNone/>
              <a:defRPr sz="2600">
                <a:latin typeface="+mj-lt"/>
              </a:defRPr>
            </a:lvl4pPr>
            <a:lvl5pPr marL="855663" indent="0">
              <a:buNone/>
              <a:defRPr sz="2600">
                <a:latin typeface="+mj-lt"/>
              </a:defRPr>
            </a:lvl5pPr>
          </a:lstStyle>
          <a:p>
            <a:pPr lvl="0"/>
            <a:r>
              <a:rPr lang="en-US"/>
              <a:t>Body copy headline</a:t>
            </a:r>
          </a:p>
        </p:txBody>
      </p:sp>
      <p:sp>
        <p:nvSpPr>
          <p:cNvPr id="21" name="Text Placeholder 18">
            <a:extLst>
              <a:ext uri="{FF2B5EF4-FFF2-40B4-BE49-F238E27FC236}">
                <a16:creationId xmlns:a16="http://schemas.microsoft.com/office/drawing/2014/main" id="{8794E6D6-730B-40F5-B1FD-84491ED1B26F}"/>
              </a:ext>
            </a:extLst>
          </p:cNvPr>
          <p:cNvSpPr>
            <a:spLocks noGrp="1"/>
          </p:cNvSpPr>
          <p:nvPr>
            <p:ph type="body" sz="quarter" idx="16" hasCustomPrompt="1"/>
          </p:nvPr>
        </p:nvSpPr>
        <p:spPr>
          <a:xfrm>
            <a:off x="8320550" y="514083"/>
            <a:ext cx="3290921" cy="400110"/>
          </a:xfrm>
        </p:spPr>
        <p:txBody>
          <a:bodyPr/>
          <a:lstStyle>
            <a:lvl1pPr marL="0" indent="0">
              <a:buNone/>
              <a:defRPr sz="2600">
                <a:latin typeface="+mj-lt"/>
              </a:defRPr>
            </a:lvl1pPr>
            <a:lvl2pPr marL="228600" indent="0">
              <a:buNone/>
              <a:defRPr sz="2600">
                <a:latin typeface="+mj-lt"/>
              </a:defRPr>
            </a:lvl2pPr>
            <a:lvl3pPr marL="457200" indent="0">
              <a:buNone/>
              <a:defRPr sz="2600">
                <a:latin typeface="+mj-lt"/>
              </a:defRPr>
            </a:lvl3pPr>
            <a:lvl4pPr marL="661988" indent="0">
              <a:buNone/>
              <a:defRPr sz="2600">
                <a:latin typeface="+mj-lt"/>
              </a:defRPr>
            </a:lvl4pPr>
            <a:lvl5pPr marL="855663" indent="0">
              <a:buNone/>
              <a:defRPr sz="2600">
                <a:latin typeface="+mj-lt"/>
              </a:defRPr>
            </a:lvl5pPr>
          </a:lstStyle>
          <a:p>
            <a:pPr lvl="0"/>
            <a:r>
              <a:rPr lang="en-US"/>
              <a:t>Body copy headline</a:t>
            </a:r>
          </a:p>
        </p:txBody>
      </p:sp>
    </p:spTree>
    <p:extLst>
      <p:ext uri="{BB962C8B-B14F-4D97-AF65-F5344CB8AC3E}">
        <p14:creationId xmlns:p14="http://schemas.microsoft.com/office/powerpoint/2010/main" val="26635609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dy | Long Image">
    <p:spTree>
      <p:nvGrpSpPr>
        <p:cNvPr id="1" name=""/>
        <p:cNvGrpSpPr/>
        <p:nvPr/>
      </p:nvGrpSpPr>
      <p:grpSpPr>
        <a:xfrm>
          <a:off x="0" y="0"/>
          <a:ext cx="0" cy="0"/>
          <a:chOff x="0" y="0"/>
          <a:chExt cx="0" cy="0"/>
        </a:xfrm>
      </p:grpSpPr>
      <p:sp>
        <p:nvSpPr>
          <p:cNvPr id="6" name="Picture Placeholder">
            <a:extLst>
              <a:ext uri="{FF2B5EF4-FFF2-40B4-BE49-F238E27FC236}">
                <a16:creationId xmlns:a16="http://schemas.microsoft.com/office/drawing/2014/main" id="{60F80579-B958-4B7F-8AF2-0684F6D361F8}"/>
              </a:ext>
            </a:extLst>
          </p:cNvPr>
          <p:cNvSpPr>
            <a:spLocks noGrp="1"/>
          </p:cNvSpPr>
          <p:nvPr>
            <p:ph type="pic" sz="quarter" idx="11" hasCustomPrompt="1"/>
          </p:nvPr>
        </p:nvSpPr>
        <p:spPr bwMode="gray">
          <a:xfrm>
            <a:off x="582613" y="2020888"/>
            <a:ext cx="11028858" cy="4248149"/>
          </a:xfrm>
          <a:solidFill>
            <a:srgbClr val="505050"/>
          </a:solidFill>
        </p:spPr>
        <p:txBody>
          <a:bodyPr lIns="0" tIns="137160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icon below to insert</a:t>
            </a:r>
          </a:p>
        </p:txBody>
      </p:sp>
      <p:sp>
        <p:nvSpPr>
          <p:cNvPr id="19" name="Text Placeholder 18">
            <a:extLst>
              <a:ext uri="{FF2B5EF4-FFF2-40B4-BE49-F238E27FC236}">
                <a16:creationId xmlns:a16="http://schemas.microsoft.com/office/drawing/2014/main" id="{55B66F64-DBAA-4865-B78C-38C62728CA4D}"/>
              </a:ext>
            </a:extLst>
          </p:cNvPr>
          <p:cNvSpPr>
            <a:spLocks noGrp="1"/>
          </p:cNvSpPr>
          <p:nvPr>
            <p:ph type="body" sz="quarter" idx="14" hasCustomPrompt="1"/>
          </p:nvPr>
        </p:nvSpPr>
        <p:spPr>
          <a:xfrm>
            <a:off x="568292" y="514083"/>
            <a:ext cx="11028858" cy="400110"/>
          </a:xfrm>
        </p:spPr>
        <p:txBody>
          <a:bodyPr/>
          <a:lstStyle>
            <a:lvl1pPr marL="0" indent="0">
              <a:buNone/>
              <a:defRPr sz="2600">
                <a:latin typeface="+mj-lt"/>
              </a:defRPr>
            </a:lvl1pPr>
            <a:lvl2pPr marL="228600" indent="0">
              <a:buNone/>
              <a:defRPr sz="2600">
                <a:latin typeface="+mj-lt"/>
              </a:defRPr>
            </a:lvl2pPr>
            <a:lvl3pPr marL="457200" indent="0">
              <a:buNone/>
              <a:defRPr sz="2600">
                <a:latin typeface="+mj-lt"/>
              </a:defRPr>
            </a:lvl3pPr>
            <a:lvl4pPr marL="661988" indent="0">
              <a:buNone/>
              <a:defRPr sz="2600">
                <a:latin typeface="+mj-lt"/>
              </a:defRPr>
            </a:lvl4pPr>
            <a:lvl5pPr marL="855663" indent="0">
              <a:buNone/>
              <a:defRPr sz="2600">
                <a:latin typeface="+mj-lt"/>
              </a:defRPr>
            </a:lvl5pPr>
          </a:lstStyle>
          <a:p>
            <a:pPr lvl="0"/>
            <a:r>
              <a:rPr lang="en-US"/>
              <a:t>Body copy headline</a:t>
            </a:r>
          </a:p>
        </p:txBody>
      </p:sp>
    </p:spTree>
    <p:extLst>
      <p:ext uri="{BB962C8B-B14F-4D97-AF65-F5344CB8AC3E}">
        <p14:creationId xmlns:p14="http://schemas.microsoft.com/office/powerpoint/2010/main" val="734801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dy | Three Column Text and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55B66F64-DBAA-4865-B78C-38C62728CA4D}"/>
              </a:ext>
            </a:extLst>
          </p:cNvPr>
          <p:cNvSpPr>
            <a:spLocks noGrp="1"/>
          </p:cNvSpPr>
          <p:nvPr>
            <p:ph type="body" sz="quarter" idx="14" hasCustomPrompt="1"/>
          </p:nvPr>
        </p:nvSpPr>
        <p:spPr>
          <a:xfrm>
            <a:off x="568292" y="514083"/>
            <a:ext cx="11028858" cy="400110"/>
          </a:xfrm>
        </p:spPr>
        <p:txBody>
          <a:bodyPr/>
          <a:lstStyle>
            <a:lvl1pPr marL="0" indent="0">
              <a:buNone/>
              <a:defRPr sz="2600">
                <a:latin typeface="+mj-lt"/>
              </a:defRPr>
            </a:lvl1pPr>
            <a:lvl2pPr marL="228600" indent="0">
              <a:buNone/>
              <a:defRPr sz="2600">
                <a:latin typeface="+mj-lt"/>
              </a:defRPr>
            </a:lvl2pPr>
            <a:lvl3pPr marL="457200" indent="0">
              <a:buNone/>
              <a:defRPr sz="2600">
                <a:latin typeface="+mj-lt"/>
              </a:defRPr>
            </a:lvl3pPr>
            <a:lvl4pPr marL="661988" indent="0">
              <a:buNone/>
              <a:defRPr sz="2600">
                <a:latin typeface="+mj-lt"/>
              </a:defRPr>
            </a:lvl4pPr>
            <a:lvl5pPr marL="855663" indent="0">
              <a:buNone/>
              <a:defRPr sz="2600">
                <a:latin typeface="+mj-lt"/>
              </a:defRPr>
            </a:lvl5pPr>
          </a:lstStyle>
          <a:p>
            <a:pPr lvl="0"/>
            <a:r>
              <a:rPr lang="en-US"/>
              <a:t>Body copy headline</a:t>
            </a:r>
          </a:p>
        </p:txBody>
      </p:sp>
      <p:sp>
        <p:nvSpPr>
          <p:cNvPr id="5" name="Text Placeholder 10">
            <a:extLst>
              <a:ext uri="{FF2B5EF4-FFF2-40B4-BE49-F238E27FC236}">
                <a16:creationId xmlns:a16="http://schemas.microsoft.com/office/drawing/2014/main" id="{11398746-3C6A-4F58-BE1A-107711D9BA11}"/>
              </a:ext>
            </a:extLst>
          </p:cNvPr>
          <p:cNvSpPr>
            <a:spLocks noGrp="1"/>
          </p:cNvSpPr>
          <p:nvPr>
            <p:ph type="body" sz="quarter" idx="15" hasCustomPrompt="1"/>
          </p:nvPr>
        </p:nvSpPr>
        <p:spPr>
          <a:xfrm>
            <a:off x="585788" y="1967374"/>
            <a:ext cx="3286125" cy="563173"/>
          </a:xfrm>
        </p:spPr>
        <p:txBody>
          <a:bodyPr/>
          <a:lstStyle>
            <a:lvl1pPr marL="0" indent="0">
              <a:buNone/>
              <a:defRPr sz="1600">
                <a:latin typeface="+mn-lt"/>
              </a:defRPr>
            </a:lvl1pPr>
            <a:lvl2pPr marL="228600" indent="0">
              <a:buNone/>
              <a:defRPr sz="1600">
                <a:latin typeface="+mn-lt"/>
              </a:defRPr>
            </a:lvl2pPr>
            <a:lvl3pPr marL="457200" indent="0">
              <a:buNone/>
              <a:defRPr sz="1600">
                <a:latin typeface="+mn-lt"/>
              </a:defRPr>
            </a:lvl3pPr>
            <a:lvl4pPr marL="661988" indent="0">
              <a:buNone/>
              <a:defRPr sz="1600">
                <a:latin typeface="+mn-lt"/>
              </a:defRPr>
            </a:lvl4pPr>
            <a:lvl5pPr marL="855663" indent="0">
              <a:buNone/>
              <a:defRPr sz="1600">
                <a:latin typeface="+mn-lt"/>
              </a:defRPr>
            </a:lvl5pPr>
          </a:lstStyle>
          <a:p>
            <a:pPr lvl="0"/>
            <a:r>
              <a:rPr lang="en-US"/>
              <a:t>Body copy</a:t>
            </a:r>
          </a:p>
        </p:txBody>
      </p:sp>
      <p:sp>
        <p:nvSpPr>
          <p:cNvPr id="7" name="Text Placeholder 10">
            <a:extLst>
              <a:ext uri="{FF2B5EF4-FFF2-40B4-BE49-F238E27FC236}">
                <a16:creationId xmlns:a16="http://schemas.microsoft.com/office/drawing/2014/main" id="{1B27A593-1159-4D22-A543-92EB6F032FFD}"/>
              </a:ext>
            </a:extLst>
          </p:cNvPr>
          <p:cNvSpPr>
            <a:spLocks noGrp="1"/>
          </p:cNvSpPr>
          <p:nvPr>
            <p:ph type="body" sz="quarter" idx="16" hasCustomPrompt="1"/>
          </p:nvPr>
        </p:nvSpPr>
        <p:spPr>
          <a:xfrm>
            <a:off x="4443892" y="1967375"/>
            <a:ext cx="3296758" cy="563172"/>
          </a:xfrm>
        </p:spPr>
        <p:txBody>
          <a:bodyPr/>
          <a:lstStyle>
            <a:lvl1pPr marL="0" indent="0">
              <a:buNone/>
              <a:defRPr sz="1600">
                <a:latin typeface="+mn-lt"/>
              </a:defRPr>
            </a:lvl1pPr>
            <a:lvl2pPr marL="228600" indent="0">
              <a:buNone/>
              <a:defRPr sz="1600">
                <a:latin typeface="+mn-lt"/>
              </a:defRPr>
            </a:lvl2pPr>
            <a:lvl3pPr marL="457200" indent="0">
              <a:buNone/>
              <a:defRPr sz="1600">
                <a:latin typeface="+mn-lt"/>
              </a:defRPr>
            </a:lvl3pPr>
            <a:lvl4pPr marL="661988" indent="0">
              <a:buNone/>
              <a:defRPr sz="1600">
                <a:latin typeface="+mn-lt"/>
              </a:defRPr>
            </a:lvl4pPr>
            <a:lvl5pPr marL="855663" indent="0">
              <a:buNone/>
              <a:defRPr sz="1600">
                <a:latin typeface="+mn-lt"/>
              </a:defRPr>
            </a:lvl5pPr>
          </a:lstStyle>
          <a:p>
            <a:pPr lvl="0"/>
            <a:r>
              <a:rPr lang="en-US"/>
              <a:t>Body copy</a:t>
            </a:r>
          </a:p>
        </p:txBody>
      </p:sp>
      <p:sp>
        <p:nvSpPr>
          <p:cNvPr id="8" name="Picture Placeholder">
            <a:extLst>
              <a:ext uri="{FF2B5EF4-FFF2-40B4-BE49-F238E27FC236}">
                <a16:creationId xmlns:a16="http://schemas.microsoft.com/office/drawing/2014/main" id="{A8DA540E-B83F-4DC2-B53E-E1F220FE775B}"/>
              </a:ext>
            </a:extLst>
          </p:cNvPr>
          <p:cNvSpPr>
            <a:spLocks noGrp="1"/>
          </p:cNvSpPr>
          <p:nvPr>
            <p:ph type="pic" sz="quarter" idx="13" hasCustomPrompt="1"/>
          </p:nvPr>
        </p:nvSpPr>
        <p:spPr bwMode="gray">
          <a:xfrm>
            <a:off x="8343901" y="2020889"/>
            <a:ext cx="3265486" cy="4248149"/>
          </a:xfrm>
          <a:solidFill>
            <a:srgbClr val="505050"/>
          </a:solidFill>
        </p:spPr>
        <p:txBody>
          <a:bodyPr lIns="0" tIns="1371600" rIns="0" anchor="t" anchorCtr="0">
            <a:noAutofit/>
          </a:bodyPr>
          <a:lstStyle>
            <a:lvl1pPr marL="0" indent="0" algn="ctr">
              <a:lnSpc>
                <a:spcPct val="100000"/>
              </a:lnSpc>
              <a:buNone/>
              <a:defRPr sz="1200" b="1">
                <a:solidFill>
                  <a:srgbClr val="FFFFFF"/>
                </a:solidFill>
                <a:latin typeface="+mn-lt"/>
                <a:cs typeface="Segoe UI" panose="020B0502040204020203" pitchFamily="34" charset="0"/>
              </a:defRPr>
            </a:lvl1pPr>
          </a:lstStyle>
          <a:p>
            <a:r>
              <a:rPr lang="en-US"/>
              <a:t>drag &amp; drop your photo here </a:t>
            </a:r>
            <a:br>
              <a:rPr lang="en-US"/>
            </a:br>
            <a:r>
              <a:rPr lang="en-US"/>
              <a:t>or click icon below to insert</a:t>
            </a:r>
          </a:p>
        </p:txBody>
      </p:sp>
    </p:spTree>
    <p:extLst>
      <p:ext uri="{BB962C8B-B14F-4D97-AF65-F5344CB8AC3E}">
        <p14:creationId xmlns:p14="http://schemas.microsoft.com/office/powerpoint/2010/main" val="29317004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dy | No Imag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hasCustomPrompt="1"/>
          </p:nvPr>
        </p:nvSpPr>
        <p:spPr/>
        <p:txBody>
          <a:bodyPr/>
          <a:lstStyle>
            <a:lvl1pPr>
              <a:defRPr/>
            </a:lvl1pPr>
          </a:lstStyle>
          <a:p>
            <a:r>
              <a:rPr lang="en-US"/>
              <a:t>Body copy headline</a:t>
            </a:r>
          </a:p>
        </p:txBody>
      </p:sp>
      <p:sp>
        <p:nvSpPr>
          <p:cNvPr id="5" name="Text Placeholder 10">
            <a:extLst>
              <a:ext uri="{FF2B5EF4-FFF2-40B4-BE49-F238E27FC236}">
                <a16:creationId xmlns:a16="http://schemas.microsoft.com/office/drawing/2014/main" id="{AAAE175C-C7B8-43EF-B31B-174A3436D2E1}"/>
              </a:ext>
            </a:extLst>
          </p:cNvPr>
          <p:cNvSpPr>
            <a:spLocks noGrp="1"/>
          </p:cNvSpPr>
          <p:nvPr>
            <p:ph type="body" sz="quarter" idx="15" hasCustomPrompt="1"/>
          </p:nvPr>
        </p:nvSpPr>
        <p:spPr>
          <a:xfrm>
            <a:off x="585788" y="1967374"/>
            <a:ext cx="3273425" cy="563173"/>
          </a:xfrm>
        </p:spPr>
        <p:txBody>
          <a:bodyPr/>
          <a:lstStyle>
            <a:lvl1pPr marL="0" indent="0">
              <a:buNone/>
              <a:defRPr sz="1600">
                <a:latin typeface="+mn-lt"/>
              </a:defRPr>
            </a:lvl1pPr>
            <a:lvl2pPr marL="228600" indent="0">
              <a:buNone/>
              <a:defRPr sz="1600">
                <a:latin typeface="+mn-lt"/>
              </a:defRPr>
            </a:lvl2pPr>
            <a:lvl3pPr marL="457200" indent="0">
              <a:buNone/>
              <a:defRPr sz="1600">
                <a:latin typeface="+mn-lt"/>
              </a:defRPr>
            </a:lvl3pPr>
            <a:lvl4pPr marL="661988" indent="0">
              <a:buNone/>
              <a:defRPr sz="1600">
                <a:latin typeface="+mn-lt"/>
              </a:defRPr>
            </a:lvl4pPr>
            <a:lvl5pPr marL="855663" indent="0">
              <a:buNone/>
              <a:defRPr sz="1600">
                <a:latin typeface="+mn-lt"/>
              </a:defRPr>
            </a:lvl5pPr>
          </a:lstStyle>
          <a:p>
            <a:pPr lvl="0"/>
            <a:r>
              <a:rPr lang="en-US"/>
              <a:t>Body copy</a:t>
            </a:r>
          </a:p>
        </p:txBody>
      </p:sp>
      <p:sp>
        <p:nvSpPr>
          <p:cNvPr id="4" name="TextBox 3">
            <a:extLst>
              <a:ext uri="{FF2B5EF4-FFF2-40B4-BE49-F238E27FC236}">
                <a16:creationId xmlns:a16="http://schemas.microsoft.com/office/drawing/2014/main" id="{D508110A-38CD-403F-9FC7-35BEF477BAAB}"/>
              </a:ext>
            </a:extLst>
          </p:cNvPr>
          <p:cNvSpPr txBox="1"/>
          <p:nvPr userDrawn="1"/>
        </p:nvSpPr>
        <p:spPr>
          <a:xfrm rot="18942873">
            <a:off x="554503" y="878192"/>
            <a:ext cx="7537798" cy="44319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p:txBody>
      </p:sp>
      <p:sp>
        <p:nvSpPr>
          <p:cNvPr id="6" name="TextBox 5">
            <a:extLst>
              <a:ext uri="{FF2B5EF4-FFF2-40B4-BE49-F238E27FC236}">
                <a16:creationId xmlns:a16="http://schemas.microsoft.com/office/drawing/2014/main" id="{18DB9625-F75D-48CF-A410-816523C066A0}"/>
              </a:ext>
            </a:extLst>
          </p:cNvPr>
          <p:cNvSpPr txBox="1"/>
          <p:nvPr userDrawn="1"/>
        </p:nvSpPr>
        <p:spPr>
          <a:xfrm rot="18942873">
            <a:off x="5810422" y="1468542"/>
            <a:ext cx="7537798" cy="44319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p:txBody>
      </p:sp>
    </p:spTree>
    <p:extLst>
      <p:ext uri="{BB962C8B-B14F-4D97-AF65-F5344CB8AC3E}">
        <p14:creationId xmlns:p14="http://schemas.microsoft.com/office/powerpoint/2010/main" val="2023466202"/>
      </p:ext>
    </p:extLst>
  </p:cSld>
  <p:clrMapOvr>
    <a:masterClrMapping/>
  </p:clrMapOvr>
  <p:transition>
    <p:fade/>
  </p:transition>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 name="Title 16">
            <a:extLst>
              <a:ext uri="{FF2B5EF4-FFF2-40B4-BE49-F238E27FC236}">
                <a16:creationId xmlns:a16="http://schemas.microsoft.com/office/drawing/2014/main" id="{59AEBEA0-2475-476F-9226-A1A80F787D34}"/>
              </a:ext>
            </a:extLst>
          </p:cNvPr>
          <p:cNvSpPr>
            <a:spLocks noGrp="1"/>
          </p:cNvSpPr>
          <p:nvPr>
            <p:ph type="title"/>
          </p:nvPr>
        </p:nvSpPr>
        <p:spPr>
          <a:xfrm>
            <a:off x="584200" y="4884066"/>
            <a:ext cx="11018520" cy="553998"/>
          </a:xfrm>
          <a:noFill/>
        </p:spPr>
        <p:txBody>
          <a:bodyPr/>
          <a:lstStyle/>
          <a:p>
            <a:r>
              <a:rPr lang="en-US" b="0" spc="0">
                <a:solidFill>
                  <a:srgbClr val="505050"/>
                </a:solidFill>
              </a:rPr>
              <a:t>Thank you.</a:t>
            </a:r>
          </a:p>
        </p:txBody>
      </p:sp>
      <p:pic>
        <p:nvPicPr>
          <p:cNvPr id="5" name="Picture 4">
            <a:extLst>
              <a:ext uri="{FF2B5EF4-FFF2-40B4-BE49-F238E27FC236}">
                <a16:creationId xmlns:a16="http://schemas.microsoft.com/office/drawing/2014/main" id="{3C90EDA5-9854-4871-ACF1-10A96987A7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585788"/>
            <a:ext cx="2214841" cy="290471"/>
          </a:xfrm>
          <a:prstGeom prst="rect">
            <a:avLst/>
          </a:prstGeom>
        </p:spPr>
      </p:pic>
    </p:spTree>
    <p:extLst>
      <p:ext uri="{BB962C8B-B14F-4D97-AF65-F5344CB8AC3E}">
        <p14:creationId xmlns:p14="http://schemas.microsoft.com/office/powerpoint/2010/main" val="1670978789"/>
      </p:ext>
    </p:extLst>
  </p:cSld>
  <p:clrMapOvr>
    <a:masterClrMapping/>
  </p:clrMapOvr>
  <p:transition>
    <p:fade/>
  </p:transition>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0F8F3-50C4-4C25-8DF0-A7B3331522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30AEA1-82E9-496E-AE3E-52FFDFAB3CBB}"/>
              </a:ext>
            </a:extLst>
          </p:cNvPr>
          <p:cNvSpPr>
            <a:spLocks noGrp="1"/>
          </p:cNvSpPr>
          <p:nvPr>
            <p:ph type="dt" sz="half" idx="10"/>
          </p:nvPr>
        </p:nvSpPr>
        <p:spPr/>
        <p:txBody>
          <a:bodyPr/>
          <a:lstStyle/>
          <a:p>
            <a:fld id="{5CF139CB-7FCB-4161-87AE-AFB36930CC20}" type="datetimeFigureOut">
              <a:rPr lang="en-US" smtClean="0"/>
              <a:t>8/18/2021</a:t>
            </a:fld>
            <a:endParaRPr lang="en-US"/>
          </a:p>
        </p:txBody>
      </p:sp>
      <p:sp>
        <p:nvSpPr>
          <p:cNvPr id="4" name="Footer Placeholder 3">
            <a:extLst>
              <a:ext uri="{FF2B5EF4-FFF2-40B4-BE49-F238E27FC236}">
                <a16:creationId xmlns:a16="http://schemas.microsoft.com/office/drawing/2014/main" id="{57CC26CC-E80D-4E45-9BBE-FEEC4622791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683231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fidentia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90EDA5-9854-4871-ACF1-10A96987A7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585788"/>
            <a:ext cx="2214841" cy="290471"/>
          </a:xfrm>
          <a:prstGeom prst="rect">
            <a:avLst/>
          </a:prstGeom>
        </p:spPr>
      </p:pic>
      <p:sp>
        <p:nvSpPr>
          <p:cNvPr id="6" name="Title 3">
            <a:extLst>
              <a:ext uri="{FF2B5EF4-FFF2-40B4-BE49-F238E27FC236}">
                <a16:creationId xmlns:a16="http://schemas.microsoft.com/office/drawing/2014/main" id="{83C2085F-D22A-45E9-9243-794C4F01322E}"/>
              </a:ext>
            </a:extLst>
          </p:cNvPr>
          <p:cNvSpPr>
            <a:spLocks noGrp="1"/>
          </p:cNvSpPr>
          <p:nvPr>
            <p:ph type="title"/>
          </p:nvPr>
        </p:nvSpPr>
        <p:spPr>
          <a:xfrm>
            <a:off x="4009286" y="3059668"/>
            <a:ext cx="4173427" cy="738664"/>
          </a:xfrm>
        </p:spPr>
        <p:txBody>
          <a:bodyPr/>
          <a:lstStyle/>
          <a:p>
            <a:r>
              <a:rPr lang="en-US" sz="4800"/>
              <a:t>CONFIDENTIAL</a:t>
            </a:r>
          </a:p>
        </p:txBody>
      </p:sp>
    </p:spTree>
    <p:extLst>
      <p:ext uri="{BB962C8B-B14F-4D97-AF65-F5344CB8AC3E}">
        <p14:creationId xmlns:p14="http://schemas.microsoft.com/office/powerpoint/2010/main" val="739714258"/>
      </p:ext>
    </p:extLst>
  </p:cSld>
  <p:clrMapOvr>
    <a:masterClrMapping/>
  </p:clrMapOvr>
  <p:transition>
    <p:fade/>
  </p:transition>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737373">
                    <a:alpha val="99000"/>
                  </a:srgbClr>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rgbClr val="737373"/>
                </a:solidFill>
              </a:defRPr>
            </a:lvl1pPr>
            <a:lvl2pPr>
              <a:defRPr>
                <a:solidFill>
                  <a:srgbClr val="737373"/>
                </a:solidFill>
              </a:defRPr>
            </a:lvl2pPr>
            <a:lvl3pPr>
              <a:defRPr>
                <a:solidFill>
                  <a:srgbClr val="737373"/>
                </a:solidFill>
              </a:defRPr>
            </a:lvl3pPr>
            <a:lvl4pPr>
              <a:defRPr>
                <a:solidFill>
                  <a:srgbClr val="737373"/>
                </a:solidFill>
              </a:defRPr>
            </a:lvl4pPr>
            <a:lvl5pPr>
              <a:defRPr>
                <a:solidFill>
                  <a:srgbClr val="73737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11008321" y="6629401"/>
            <a:ext cx="1021758" cy="138499"/>
          </a:xfrm>
          <a:prstGeom prst="rect">
            <a:avLst/>
          </a:prstGeom>
          <a:noFill/>
        </p:spPr>
        <p:txBody>
          <a:bodyPr wrap="square" lIns="0" tIns="0" rIns="0" bIns="0" rtlCol="0">
            <a:spAutoFit/>
          </a:bodyPr>
          <a:lstStyle/>
          <a:p>
            <a:pPr algn="r"/>
            <a:fld id="{D1FDF147-A34E-4605-92D6-A58348E56B3A}" type="slidenum">
              <a:rPr lang="en-US" sz="900" smtClean="0">
                <a:solidFill>
                  <a:schemeClr val="accent1">
                    <a:alpha val="99000"/>
                  </a:schemeClr>
                </a:solidFill>
              </a:rPr>
              <a:pPr algn="r"/>
              <a:t>‹#›</a:t>
            </a:fld>
            <a:endParaRPr lang="en-US" sz="900" err="1">
              <a:solidFill>
                <a:schemeClr val="accent1">
                  <a:alpha val="99000"/>
                </a:schemeClr>
              </a:solidFill>
            </a:endParaRPr>
          </a:p>
        </p:txBody>
      </p:sp>
      <p:sp>
        <p:nvSpPr>
          <p:cNvPr id="5" name="TextBox 4">
            <a:extLst>
              <a:ext uri="{FF2B5EF4-FFF2-40B4-BE49-F238E27FC236}">
                <a16:creationId xmlns:a16="http://schemas.microsoft.com/office/drawing/2014/main" id="{5FEDF5C4-9A15-418C-82A5-DE1B7B7596A9}"/>
              </a:ext>
            </a:extLst>
          </p:cNvPr>
          <p:cNvSpPr txBox="1"/>
          <p:nvPr userDrawn="1"/>
        </p:nvSpPr>
        <p:spPr>
          <a:xfrm rot="18942873">
            <a:off x="554503" y="878192"/>
            <a:ext cx="7537798" cy="44319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p:txBody>
      </p:sp>
      <p:sp>
        <p:nvSpPr>
          <p:cNvPr id="6" name="TextBox 5">
            <a:extLst>
              <a:ext uri="{FF2B5EF4-FFF2-40B4-BE49-F238E27FC236}">
                <a16:creationId xmlns:a16="http://schemas.microsoft.com/office/drawing/2014/main" id="{BA563DC1-6E2A-483D-8949-FBDE910B184F}"/>
              </a:ext>
            </a:extLst>
          </p:cNvPr>
          <p:cNvSpPr txBox="1"/>
          <p:nvPr userDrawn="1"/>
        </p:nvSpPr>
        <p:spPr>
          <a:xfrm rot="18942873">
            <a:off x="5886622" y="1468541"/>
            <a:ext cx="7537798" cy="44319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IMC Channel Briefing Oct 10, 2019</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3200">
              <a:solidFill>
                <a:schemeClr val="tx2">
                  <a:lumMod val="20000"/>
                  <a:lumOff val="80000"/>
                </a:schemeClr>
              </a:soli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3200">
                <a:solidFill>
                  <a:schemeClr val="tx2">
                    <a:lumMod val="20000"/>
                    <a:lumOff val="80000"/>
                  </a:schemeClr>
                </a:solidFill>
              </a:rPr>
              <a:t>	</a:t>
            </a:r>
          </a:p>
        </p:txBody>
      </p:sp>
    </p:spTree>
    <p:extLst>
      <p:ext uri="{BB962C8B-B14F-4D97-AF65-F5344CB8AC3E}">
        <p14:creationId xmlns:p14="http://schemas.microsoft.com/office/powerpoint/2010/main" val="33762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Image Full Bleed">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2B0B6FF9-6B95-453A-92EE-13FE3BD35AE4}"/>
              </a:ext>
            </a:extLst>
          </p:cNvPr>
          <p:cNvSpPr>
            <a:spLocks noGrp="1"/>
          </p:cNvSpPr>
          <p:nvPr>
            <p:ph type="pic" sz="quarter" idx="12" hasCustomPrompt="1"/>
          </p:nvPr>
        </p:nvSpPr>
        <p:spPr>
          <a:xfrm>
            <a:off x="1" y="0"/>
            <a:ext cx="12192000" cy="6858000"/>
          </a:xfrm>
          <a:prstGeom prst="rect">
            <a:avLst/>
          </a:prstGeom>
          <a:solidFill>
            <a:schemeClr val="bg2">
              <a:alpha val="81000"/>
            </a:schemeClr>
          </a:solidFill>
        </p:spPr>
        <p:txBody>
          <a:bodyPr bIns="548640" anchor="ctr"/>
          <a:lstStyle>
            <a:lvl1pPr marL="0" indent="0" algn="l">
              <a:buNone/>
              <a:defRPr sz="2000">
                <a:latin typeface="Segoe UI Light" panose="020B0502040204020203" pitchFamily="34" charset="0"/>
                <a:cs typeface="Segoe UI Light" panose="020B0502040204020203" pitchFamily="34" charset="0"/>
              </a:defRPr>
            </a:lvl1pPr>
          </a:lstStyle>
          <a:p>
            <a:r>
              <a:rPr lang="en-US"/>
              <a:t>        Click icon to insert a photo</a:t>
            </a:r>
          </a:p>
          <a:p>
            <a:endParaRPr lang="en-US"/>
          </a:p>
        </p:txBody>
      </p:sp>
      <p:sp>
        <p:nvSpPr>
          <p:cNvPr id="9" name="Content Placeholder 6">
            <a:extLst>
              <a:ext uri="{FF2B5EF4-FFF2-40B4-BE49-F238E27FC236}">
                <a16:creationId xmlns:a16="http://schemas.microsoft.com/office/drawing/2014/main" id="{A3923364-5E1E-448B-AAD6-B257F7313233}"/>
              </a:ext>
            </a:extLst>
          </p:cNvPr>
          <p:cNvSpPr>
            <a:spLocks noGrp="1"/>
          </p:cNvSpPr>
          <p:nvPr>
            <p:ph sz="quarter" idx="13"/>
          </p:nvPr>
        </p:nvSpPr>
        <p:spPr>
          <a:xfrm>
            <a:off x="6918292" y="1717597"/>
            <a:ext cx="4546204" cy="443198"/>
          </a:xfrm>
          <a:prstGeom prst="rect">
            <a:avLst/>
          </a:prstGeom>
        </p:spPr>
        <p:txBody>
          <a:bodyPr lIns="0" tIns="0" rIns="0" bIns="0">
            <a:spAutoFit/>
          </a:bodyPr>
          <a:lstStyle>
            <a:lvl1pPr marL="0" indent="0">
              <a:buNone/>
              <a:defRPr sz="3200">
                <a:solidFill>
                  <a:schemeClr val="tx2"/>
                </a:soli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2" name="Content Placeholder 10">
            <a:extLst>
              <a:ext uri="{FF2B5EF4-FFF2-40B4-BE49-F238E27FC236}">
                <a16:creationId xmlns:a16="http://schemas.microsoft.com/office/drawing/2014/main" id="{7D245258-493F-4E5C-AB6A-6AB135FCFD40}"/>
              </a:ext>
            </a:extLst>
          </p:cNvPr>
          <p:cNvSpPr>
            <a:spLocks noGrp="1"/>
          </p:cNvSpPr>
          <p:nvPr>
            <p:ph sz="quarter" idx="14" hasCustomPrompt="1"/>
          </p:nvPr>
        </p:nvSpPr>
        <p:spPr>
          <a:xfrm>
            <a:off x="6918292" y="2460259"/>
            <a:ext cx="4546204" cy="1010148"/>
          </a:xfrm>
          <a:prstGeom prst="rect">
            <a:avLst/>
          </a:prstGeom>
        </p:spPr>
        <p:txBody>
          <a:bodyPr wrap="square" lIns="0" tIns="0" rIns="0" bIns="0">
            <a:spAutoFit/>
          </a:bodyPr>
          <a:lstStyle>
            <a:lvl1pPr marL="0" indent="0">
              <a:lnSpc>
                <a:spcPct val="120000"/>
              </a:lnSpc>
              <a:spcBef>
                <a:spcPts val="0"/>
              </a:spcBef>
              <a:spcAft>
                <a:spcPts val="1200"/>
              </a:spcAft>
              <a:buNone/>
              <a:defRPr sz="1400">
                <a:solidFill>
                  <a:schemeClr val="tx2"/>
                </a:solidFill>
              </a:defRPr>
            </a:lvl1pPr>
          </a:lstStyle>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p:txBody>
      </p:sp>
    </p:spTree>
    <p:extLst>
      <p:ext uri="{BB962C8B-B14F-4D97-AF65-F5344CB8AC3E}">
        <p14:creationId xmlns:p14="http://schemas.microsoft.com/office/powerpoint/2010/main" val="143614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sz="3529"/>
            </a:lvl1pPr>
          </a:lstStyle>
          <a:p>
            <a:r>
              <a:rPr lang="en-US"/>
              <a:t>Click to edit Master title style</a:t>
            </a:r>
          </a:p>
        </p:txBody>
      </p:sp>
      <p:sp>
        <p:nvSpPr>
          <p:cNvPr id="3" name="Text Placeholder 2"/>
          <p:cNvSpPr>
            <a:spLocks noGrp="1"/>
          </p:cNvSpPr>
          <p:nvPr>
            <p:ph type="body" sz="quarter" idx="10"/>
          </p:nvPr>
        </p:nvSpPr>
        <p:spPr>
          <a:xfrm>
            <a:off x="269303" y="1187644"/>
            <a:ext cx="11655078" cy="1855880"/>
          </a:xfrm>
        </p:spPr>
        <p:txBody>
          <a:bodyPr/>
          <a:lstStyle>
            <a:lvl1pPr>
              <a:defRPr sz="2745"/>
            </a:lvl1pPr>
            <a:lvl2pPr>
              <a:defRPr sz="1961"/>
            </a:lvl2pPr>
            <a:lvl3pPr>
              <a:defRPr sz="1765"/>
            </a:lvl3pPr>
            <a:lvl4pPr>
              <a:defRPr sz="1765"/>
            </a:lvl4pPr>
            <a:lvl5pPr>
              <a:defRPr sz="176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7F438A95-ACA3-4E9F-B968-8372877BBC7F}"/>
              </a:ext>
            </a:extLst>
          </p:cNvPr>
          <p:cNvSpPr>
            <a:spLocks noGrp="1"/>
          </p:cNvSpPr>
          <p:nvPr>
            <p:ph type="sldNum" sz="quarter" idx="12"/>
          </p:nvPr>
        </p:nvSpPr>
        <p:spPr>
          <a:xfrm>
            <a:off x="11325144" y="6426846"/>
            <a:ext cx="747021" cy="364224"/>
          </a:xfrm>
          <a:prstGeom prst="rect">
            <a:avLst/>
          </a:prstGeom>
        </p:spPr>
        <p:txBody>
          <a:bodyPr/>
          <a:lstStyle>
            <a:lvl1pPr algn="r">
              <a:defRPr sz="1176"/>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A7C15A1-8364-4A32-B545-EC12FCFB40E9}" type="slidenum">
              <a:rPr kumimoji="0" lang="en-US" sz="1176"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76"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22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07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9" name="Picture Placeholder 7"/>
          <p:cNvSpPr>
            <a:spLocks noGrp="1"/>
          </p:cNvSpPr>
          <p:nvPr>
            <p:ph type="pic" sz="quarter" idx="10"/>
          </p:nvPr>
        </p:nvSpPr>
        <p:spPr>
          <a:xfrm>
            <a:off x="9298301" y="0"/>
            <a:ext cx="2893699" cy="4306824"/>
          </a:xfrm>
          <a:prstGeom prst="snip1Rect">
            <a:avLst>
              <a:gd name="adj" fmla="val 0"/>
            </a:avLst>
          </a:prstGeom>
          <a:solidFill>
            <a:schemeClr val="bg1">
              <a:lumMod val="95000"/>
            </a:schemeClr>
          </a:solidFill>
        </p:spPr>
        <p:txBody>
          <a:bodyPr>
            <a:normAutofit/>
          </a:bodyPr>
          <a:lstStyle>
            <a:lvl1pPr>
              <a:defRPr sz="2400"/>
            </a:lvl1pPr>
          </a:lstStyle>
          <a:p>
            <a:endParaRPr lang="en-US"/>
          </a:p>
        </p:txBody>
      </p:sp>
      <p:sp>
        <p:nvSpPr>
          <p:cNvPr id="3" name="Picture Placeholder 7"/>
          <p:cNvSpPr>
            <a:spLocks noGrp="1"/>
          </p:cNvSpPr>
          <p:nvPr>
            <p:ph type="pic" sz="quarter" idx="11"/>
          </p:nvPr>
        </p:nvSpPr>
        <p:spPr>
          <a:xfrm>
            <a:off x="6129277" y="2551176"/>
            <a:ext cx="2893699" cy="4306824"/>
          </a:xfrm>
          <a:prstGeom prst="snip1Rect">
            <a:avLst>
              <a:gd name="adj" fmla="val 0"/>
            </a:avLst>
          </a:prstGeom>
          <a:solidFill>
            <a:schemeClr val="bg1">
              <a:lumMod val="95000"/>
            </a:schemeClr>
          </a:solidFill>
        </p:spPr>
        <p:txBody>
          <a:bodyPr>
            <a:normAutofit/>
          </a:bodyPr>
          <a:lstStyle>
            <a:lvl1pPr>
              <a:defRPr sz="2400"/>
            </a:lvl1pPr>
          </a:lstStyle>
          <a:p>
            <a:endParaRPr lang="en-US"/>
          </a:p>
        </p:txBody>
      </p:sp>
    </p:spTree>
    <p:extLst>
      <p:ext uri="{BB962C8B-B14F-4D97-AF65-F5344CB8AC3E}">
        <p14:creationId xmlns:p14="http://schemas.microsoft.com/office/powerpoint/2010/main" val="23111552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with hero image">
    <p:bg bwMode="gray">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887445"/>
            <a:ext cx="9144000" cy="646331"/>
          </a:xfrm>
          <a:noFill/>
        </p:spPr>
        <p:txBody>
          <a:bodyPr lIns="0" tIns="0" rIns="0" bIns="0" anchor="b" anchorCtr="0">
            <a:spAutoFit/>
          </a:bodyPr>
          <a:lstStyle>
            <a:lvl1pPr>
              <a:defRPr sz="4200" spc="-50" baseline="0">
                <a:solidFill>
                  <a:srgbClr val="505050"/>
                </a:solidFill>
                <a:latin typeface="+mj-lt"/>
                <a:cs typeface="Segoe UI" panose="020B0502040204020203" pitchFamily="34" charset="0"/>
              </a:defRPr>
            </a:lvl1pPr>
          </a:lstStyle>
          <a:p>
            <a:r>
              <a:rPr lang="en-US"/>
              <a:t>Event name or presentation title</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505050"/>
                </a:solidFill>
                <a:latin typeface="+mn-lt"/>
                <a:cs typeface="Segoe UI" panose="020B0502040204020203" pitchFamily="34" charset="0"/>
              </a:defRPr>
            </a:lvl1pPr>
          </a:lstStyle>
          <a:p>
            <a:pPr lvl="0"/>
            <a:r>
              <a:rPr lang="en-US"/>
              <a:t>Speaker name or subtitle text</a:t>
            </a:r>
          </a:p>
        </p:txBody>
      </p:sp>
      <p:pic>
        <p:nvPicPr>
          <p:cNvPr id="11" name="Picture 10" descr="A picture containing indoor, dark, table, computer&#10;&#10;Description automatically generated">
            <a:extLst>
              <a:ext uri="{FF2B5EF4-FFF2-40B4-BE49-F238E27FC236}">
                <a16:creationId xmlns:a16="http://schemas.microsoft.com/office/drawing/2014/main" id="{317008C8-05EC-4093-A4DB-FDEE972A883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98743" y="2419489"/>
            <a:ext cx="8984149" cy="5053584"/>
          </a:xfrm>
          <a:prstGeom prst="rect">
            <a:avLst/>
          </a:prstGeom>
        </p:spPr>
      </p:pic>
      <p:grpSp>
        <p:nvGrpSpPr>
          <p:cNvPr id="7" name="Picture 6">
            <a:extLst>
              <a:ext uri="{FF2B5EF4-FFF2-40B4-BE49-F238E27FC236}">
                <a16:creationId xmlns:a16="http://schemas.microsoft.com/office/drawing/2014/main" id="{F6738D2C-14B7-4F2B-8066-6B29A3D52F2D}"/>
              </a:ext>
            </a:extLst>
          </p:cNvPr>
          <p:cNvGrpSpPr/>
          <p:nvPr userDrawn="1"/>
        </p:nvGrpSpPr>
        <p:grpSpPr bwMode="black">
          <a:xfrm>
            <a:off x="584200" y="586699"/>
            <a:ext cx="2806206" cy="288638"/>
            <a:chOff x="584200" y="586699"/>
            <a:chExt cx="2806206" cy="288638"/>
          </a:xfrm>
        </p:grpSpPr>
        <p:sp>
          <p:nvSpPr>
            <p:cNvPr id="8" name="Freeform: Shape 7">
              <a:extLst>
                <a:ext uri="{FF2B5EF4-FFF2-40B4-BE49-F238E27FC236}">
                  <a16:creationId xmlns:a16="http://schemas.microsoft.com/office/drawing/2014/main" id="{181240D5-35E9-4E7B-B39B-4162AB88B5AE}"/>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10" name="Freeform: Shape 9">
              <a:extLst>
                <a:ext uri="{FF2B5EF4-FFF2-40B4-BE49-F238E27FC236}">
                  <a16:creationId xmlns:a16="http://schemas.microsoft.com/office/drawing/2014/main" id="{28FB1909-F6FD-4F3D-8A30-8872C950F048}"/>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12" name="Freeform: Shape 11">
              <a:extLst>
                <a:ext uri="{FF2B5EF4-FFF2-40B4-BE49-F238E27FC236}">
                  <a16:creationId xmlns:a16="http://schemas.microsoft.com/office/drawing/2014/main" id="{056FCF29-EC60-406E-9DB0-B717F47FCC8B}"/>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13" name="Freeform: Shape 12">
              <a:extLst>
                <a:ext uri="{FF2B5EF4-FFF2-40B4-BE49-F238E27FC236}">
                  <a16:creationId xmlns:a16="http://schemas.microsoft.com/office/drawing/2014/main" id="{C29A2260-4E21-4B70-8BBB-AF0695F54650}"/>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14" name="Freeform: Shape 13">
              <a:extLst>
                <a:ext uri="{FF2B5EF4-FFF2-40B4-BE49-F238E27FC236}">
                  <a16:creationId xmlns:a16="http://schemas.microsoft.com/office/drawing/2014/main" id="{00C8A0B4-C85F-4DE8-8D26-B1858EAFF6C8}"/>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Tree>
    <p:extLst>
      <p:ext uri="{BB962C8B-B14F-4D97-AF65-F5344CB8AC3E}">
        <p14:creationId xmlns:p14="http://schemas.microsoft.com/office/powerpoint/2010/main" val="25977401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without image">
    <p:bg bwMode="gray">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887445"/>
            <a:ext cx="9144000" cy="646331"/>
          </a:xfrm>
          <a:noFill/>
        </p:spPr>
        <p:txBody>
          <a:bodyPr lIns="0" tIns="0" rIns="0" bIns="0" anchor="b" anchorCtr="0">
            <a:spAutoFit/>
          </a:bodyPr>
          <a:lstStyle>
            <a:lvl1pPr>
              <a:defRPr sz="4200" spc="-50" baseline="0">
                <a:solidFill>
                  <a:srgbClr val="505050"/>
                </a:solidFill>
                <a:latin typeface="+mj-lt"/>
                <a:cs typeface="Segoe UI" panose="020B0502040204020203" pitchFamily="34" charset="0"/>
              </a:defRPr>
            </a:lvl1pPr>
          </a:lstStyle>
          <a:p>
            <a:r>
              <a:rPr lang="en-US"/>
              <a:t>Event name or presentation title</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505050"/>
                </a:solidFill>
                <a:latin typeface="+mn-lt"/>
                <a:cs typeface="Segoe UI" panose="020B0502040204020203" pitchFamily="34" charset="0"/>
              </a:defRPr>
            </a:lvl1pPr>
          </a:lstStyle>
          <a:p>
            <a:pPr lvl="0"/>
            <a:r>
              <a:rPr lang="en-US"/>
              <a:t>Speaker name or subtitle text</a:t>
            </a:r>
          </a:p>
        </p:txBody>
      </p:sp>
      <p:grpSp>
        <p:nvGrpSpPr>
          <p:cNvPr id="7" name="Picture 6">
            <a:extLst>
              <a:ext uri="{FF2B5EF4-FFF2-40B4-BE49-F238E27FC236}">
                <a16:creationId xmlns:a16="http://schemas.microsoft.com/office/drawing/2014/main" id="{F6738D2C-14B7-4F2B-8066-6B29A3D52F2D}"/>
              </a:ext>
            </a:extLst>
          </p:cNvPr>
          <p:cNvGrpSpPr/>
          <p:nvPr userDrawn="1"/>
        </p:nvGrpSpPr>
        <p:grpSpPr bwMode="black">
          <a:xfrm>
            <a:off x="584200" y="586699"/>
            <a:ext cx="2806206" cy="288638"/>
            <a:chOff x="584200" y="586699"/>
            <a:chExt cx="2806206" cy="288638"/>
          </a:xfrm>
        </p:grpSpPr>
        <p:sp>
          <p:nvSpPr>
            <p:cNvPr id="8" name="Freeform: Shape 7">
              <a:extLst>
                <a:ext uri="{FF2B5EF4-FFF2-40B4-BE49-F238E27FC236}">
                  <a16:creationId xmlns:a16="http://schemas.microsoft.com/office/drawing/2014/main" id="{181240D5-35E9-4E7B-B39B-4162AB88B5AE}"/>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10" name="Freeform: Shape 9">
              <a:extLst>
                <a:ext uri="{FF2B5EF4-FFF2-40B4-BE49-F238E27FC236}">
                  <a16:creationId xmlns:a16="http://schemas.microsoft.com/office/drawing/2014/main" id="{28FB1909-F6FD-4F3D-8A30-8872C950F048}"/>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12" name="Freeform: Shape 11">
              <a:extLst>
                <a:ext uri="{FF2B5EF4-FFF2-40B4-BE49-F238E27FC236}">
                  <a16:creationId xmlns:a16="http://schemas.microsoft.com/office/drawing/2014/main" id="{056FCF29-EC60-406E-9DB0-B717F47FCC8B}"/>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13" name="Freeform: Shape 12">
              <a:extLst>
                <a:ext uri="{FF2B5EF4-FFF2-40B4-BE49-F238E27FC236}">
                  <a16:creationId xmlns:a16="http://schemas.microsoft.com/office/drawing/2014/main" id="{C29A2260-4E21-4B70-8BBB-AF0695F54650}"/>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14" name="Freeform: Shape 13">
              <a:extLst>
                <a:ext uri="{FF2B5EF4-FFF2-40B4-BE49-F238E27FC236}">
                  <a16:creationId xmlns:a16="http://schemas.microsoft.com/office/drawing/2014/main" id="{00C8A0B4-C85F-4DE8-8D26-B1858EAFF6C8}"/>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Tree>
    <p:extLst>
      <p:ext uri="{BB962C8B-B14F-4D97-AF65-F5344CB8AC3E}">
        <p14:creationId xmlns:p14="http://schemas.microsoft.com/office/powerpoint/2010/main" val="27673042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with split photo">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241114"/>
            <a:ext cx="4179888" cy="1292662"/>
          </a:xfrm>
          <a:noFill/>
        </p:spPr>
        <p:txBody>
          <a:bodyPr wrap="square" lIns="0" tIns="0" rIns="0" bIns="0" anchor="b" anchorCtr="0">
            <a:spAutoFit/>
          </a:bodyPr>
          <a:lstStyle>
            <a:lvl1pPr>
              <a:defRPr sz="4200" spc="-50" baseline="0">
                <a:solidFill>
                  <a:srgbClr val="505050"/>
                </a:solidFill>
                <a:latin typeface="+mj-lt"/>
                <a:cs typeface="Segoe UI" panose="020B0502040204020203" pitchFamily="34" charset="0"/>
              </a:defRPr>
            </a:lvl1pPr>
          </a:lstStyle>
          <a:p>
            <a:r>
              <a:rPr lang="en-US"/>
              <a:t>Event name or presentation title</a:t>
            </a:r>
          </a:p>
        </p:txBody>
      </p:sp>
      <p:sp>
        <p:nvSpPr>
          <p:cNvPr id="5" name="Text Placeholder 4"/>
          <p:cNvSpPr>
            <a:spLocks noGrp="1"/>
          </p:cNvSpPr>
          <p:nvPr>
            <p:ph type="body" sz="quarter" idx="12" hasCustomPrompt="1"/>
          </p:nvPr>
        </p:nvSpPr>
        <p:spPr>
          <a:xfrm>
            <a:off x="584200" y="3962400"/>
            <a:ext cx="4179888" cy="246221"/>
          </a:xfrm>
          <a:noFill/>
        </p:spPr>
        <p:txBody>
          <a:bodyPr wrap="square" lIns="0" tIns="0" rIns="0" bIns="0">
            <a:spAutoFit/>
          </a:bodyPr>
          <a:lstStyle>
            <a:lvl1pPr marL="0" indent="0">
              <a:spcBef>
                <a:spcPts val="0"/>
              </a:spcBef>
              <a:buNone/>
              <a:defRPr sz="1600" spc="0" baseline="0">
                <a:solidFill>
                  <a:srgbClr val="505050"/>
                </a:solidFill>
                <a:latin typeface="+mn-lt"/>
                <a:cs typeface="Segoe UI" panose="020B0502040204020203" pitchFamily="34" charset="0"/>
              </a:defRPr>
            </a:lvl1pPr>
          </a:lstStyle>
          <a:p>
            <a:pPr lvl="0"/>
            <a:r>
              <a:rPr lang="en-US"/>
              <a:t>Speaker name or subtitle</a:t>
            </a:r>
          </a:p>
        </p:txBody>
      </p:sp>
      <p:sp>
        <p:nvSpPr>
          <p:cNvPr id="11" name="Picture Placeholder 4">
            <a:extLst>
              <a:ext uri="{FF2B5EF4-FFF2-40B4-BE49-F238E27FC236}">
                <a16:creationId xmlns:a16="http://schemas.microsoft.com/office/drawing/2014/main" id="{13919922-9FA1-8145-B509-76E8730333CE}"/>
              </a:ext>
            </a:extLst>
          </p:cNvPr>
          <p:cNvSpPr>
            <a:spLocks noGrp="1"/>
          </p:cNvSpPr>
          <p:nvPr>
            <p:ph type="pic" sz="quarter" idx="11" hasCustomPrompt="1"/>
          </p:nvPr>
        </p:nvSpPr>
        <p:spPr>
          <a:xfrm>
            <a:off x="5334000" y="0"/>
            <a:ext cx="6858000" cy="6858000"/>
          </a:xfrm>
          <a:blipFill>
            <a:blip r:embed="rId2"/>
            <a:stretch>
              <a:fillRect/>
            </a:stretch>
          </a:blipFill>
        </p:spPr>
        <p:txBody>
          <a:bodyPr vert="horz" wrap="square" lIns="0" tIns="2103120" rIns="0" bIns="0" rtlCol="0" anchor="t"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b="1" dirty="0">
                <a:solidFill>
                  <a:srgbClr val="FFFFFF"/>
                </a:solidFill>
                <a:latin typeface="+mn-lt"/>
              </a:defRPr>
            </a:lvl1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p:txBody>
      </p:sp>
      <p:grpSp>
        <p:nvGrpSpPr>
          <p:cNvPr id="2" name="Picture 6">
            <a:extLst>
              <a:ext uri="{FF2B5EF4-FFF2-40B4-BE49-F238E27FC236}">
                <a16:creationId xmlns:a16="http://schemas.microsoft.com/office/drawing/2014/main" id="{B6113CD0-82FD-435D-B10E-68CCE770931D}"/>
              </a:ext>
            </a:extLst>
          </p:cNvPr>
          <p:cNvGrpSpPr/>
          <p:nvPr userDrawn="1"/>
        </p:nvGrpSpPr>
        <p:grpSpPr bwMode="black">
          <a:xfrm>
            <a:off x="584200" y="586699"/>
            <a:ext cx="2200466" cy="288637"/>
            <a:chOff x="584200" y="586699"/>
            <a:chExt cx="2200466" cy="288637"/>
          </a:xfrm>
        </p:grpSpPr>
        <p:sp>
          <p:nvSpPr>
            <p:cNvPr id="13" name="Freeform: Shape 12">
              <a:extLst>
                <a:ext uri="{FF2B5EF4-FFF2-40B4-BE49-F238E27FC236}">
                  <a16:creationId xmlns:a16="http://schemas.microsoft.com/office/drawing/2014/main" id="{3BA4DEC2-1EEA-45BD-B1DE-D524CF5099FC}"/>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14" name="Freeform: Shape 13">
              <a:extLst>
                <a:ext uri="{FF2B5EF4-FFF2-40B4-BE49-F238E27FC236}">
                  <a16:creationId xmlns:a16="http://schemas.microsoft.com/office/drawing/2014/main" id="{2441D45F-C640-47BA-BF09-7DFA9C8442E2}"/>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15" name="Freeform: Shape 14">
              <a:extLst>
                <a:ext uri="{FF2B5EF4-FFF2-40B4-BE49-F238E27FC236}">
                  <a16:creationId xmlns:a16="http://schemas.microsoft.com/office/drawing/2014/main" id="{5B196BAC-9FAF-4611-945E-AC2AE7F3A25C}"/>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22" name="Freeform: Shape 21">
              <a:extLst>
                <a:ext uri="{FF2B5EF4-FFF2-40B4-BE49-F238E27FC236}">
                  <a16:creationId xmlns:a16="http://schemas.microsoft.com/office/drawing/2014/main" id="{74F47EA8-58E7-4F4C-90AF-9DE81E119F87}"/>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23" name="Freeform: Shape 22">
              <a:extLst>
                <a:ext uri="{FF2B5EF4-FFF2-40B4-BE49-F238E27FC236}">
                  <a16:creationId xmlns:a16="http://schemas.microsoft.com/office/drawing/2014/main" id="{743079EF-D05D-420D-B8F2-F0C24C552BB2}"/>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Tree>
    <p:extLst>
      <p:ext uri="{BB962C8B-B14F-4D97-AF65-F5344CB8AC3E}">
        <p14:creationId xmlns:p14="http://schemas.microsoft.com/office/powerpoint/2010/main" val="19223842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364">
          <p15:clr>
            <a:srgbClr val="FBAE40"/>
          </p15:clr>
        </p15:guide>
        <p15:guide id="4" orient="horz" pos="2160">
          <p15:clr>
            <a:srgbClr val="FBAE40"/>
          </p15:clr>
        </p15:guide>
        <p15:guide id="5" pos="3001">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Slide">
    <p:bg bwMode="gray">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887445"/>
            <a:ext cx="9144000" cy="646331"/>
          </a:xfrm>
          <a:noFill/>
        </p:spPr>
        <p:txBody>
          <a:bodyPr lIns="0" tIns="0" rIns="0" bIns="0" anchor="b" anchorCtr="0">
            <a:spAutoFit/>
          </a:bodyPr>
          <a:lstStyle>
            <a:lvl1pPr>
              <a:defRPr sz="4200" spc="-50" baseline="0">
                <a:solidFill>
                  <a:srgbClr val="505050"/>
                </a:solidFill>
                <a:latin typeface="+mj-lt"/>
                <a:cs typeface="Segoe UI" panose="020B0502040204020203" pitchFamily="34" charset="0"/>
              </a:defRPr>
            </a:lvl1pPr>
          </a:lstStyle>
          <a:p>
            <a:r>
              <a:rPr lang="en-US"/>
              <a:t>Section slide</a:t>
            </a:r>
          </a:p>
        </p:txBody>
      </p:sp>
    </p:spTree>
    <p:extLst>
      <p:ext uri="{BB962C8B-B14F-4D97-AF65-F5344CB8AC3E}">
        <p14:creationId xmlns:p14="http://schemas.microsoft.com/office/powerpoint/2010/main" val="25484420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1A6951-D209-4B76-AB66-9B7857FC2E16}"/>
              </a:ext>
            </a:extLst>
          </p:cNvPr>
          <p:cNvSpPr>
            <a:spLocks noGrp="1"/>
          </p:cNvSpPr>
          <p:nvPr>
            <p:ph type="dt" sz="half" idx="10"/>
          </p:nvPr>
        </p:nvSpPr>
        <p:spPr/>
        <p:txBody>
          <a:bodyPr/>
          <a:lstStyle/>
          <a:p>
            <a:fld id="{5CF139CB-7FCB-4161-87AE-AFB36930CC20}" type="datetimeFigureOut">
              <a:rPr lang="en-US" smtClean="0"/>
              <a:t>8/18/2021</a:t>
            </a:fld>
            <a:endParaRPr lang="en-US"/>
          </a:p>
        </p:txBody>
      </p:sp>
      <p:sp>
        <p:nvSpPr>
          <p:cNvPr id="3" name="Footer Placeholder 2">
            <a:extLst>
              <a:ext uri="{FF2B5EF4-FFF2-40B4-BE49-F238E27FC236}">
                <a16:creationId xmlns:a16="http://schemas.microsoft.com/office/drawing/2014/main" id="{52979666-A761-47DA-A26D-C9B704934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E14E9E-31DF-44F0-989A-955613791267}"/>
              </a:ext>
            </a:extLst>
          </p:cNvPr>
          <p:cNvSpPr>
            <a:spLocks noGrp="1"/>
          </p:cNvSpPr>
          <p:nvPr>
            <p:ph type="sldNum" sz="quarter" idx="12"/>
          </p:nvPr>
        </p:nvSpPr>
        <p:spPr>
          <a:xfrm>
            <a:off x="8610600" y="6356350"/>
            <a:ext cx="2743200" cy="365125"/>
          </a:xfrm>
          <a:prstGeom prst="rect">
            <a:avLst/>
          </a:prstGeom>
        </p:spPr>
        <p:txBody>
          <a:bodyPr/>
          <a:lstStyle/>
          <a:p>
            <a:fld id="{2A6D0C57-5369-4FEB-996E-31F1A5B0824F}" type="slidenum">
              <a:rPr lang="en-US" smtClean="0"/>
              <a:t>‹#›</a:t>
            </a:fld>
            <a:endParaRPr lang="en-US"/>
          </a:p>
        </p:txBody>
      </p:sp>
    </p:spTree>
    <p:extLst>
      <p:ext uri="{BB962C8B-B14F-4D97-AF65-F5344CB8AC3E}">
        <p14:creationId xmlns:p14="http://schemas.microsoft.com/office/powerpoint/2010/main" val="21042178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column">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91934FE-44AC-4B9A-8555-3BBBEF3C9099}"/>
              </a:ext>
            </a:extLst>
          </p:cNvPr>
          <p:cNvSpPr>
            <a:spLocks noGrp="1"/>
          </p:cNvSpPr>
          <p:nvPr>
            <p:ph type="title" hasCustomPrompt="1"/>
          </p:nvPr>
        </p:nvSpPr>
        <p:spPr>
          <a:xfrm>
            <a:off x="588263" y="585216"/>
            <a:ext cx="5363275" cy="246221"/>
          </a:xfrm>
        </p:spPr>
        <p:txBody>
          <a:bodyPr/>
          <a:lstStyle>
            <a:lvl1pPr>
              <a:defRPr>
                <a:solidFill>
                  <a:srgbClr val="505050"/>
                </a:solidFill>
              </a:defRPr>
            </a:lvl1pPr>
          </a:lstStyle>
          <a:p>
            <a:r>
              <a:rPr lang="en-US"/>
              <a:t>Title (Segoe UI, size 16 </a:t>
            </a:r>
            <a:r>
              <a:rPr lang="en-US" err="1"/>
              <a:t>pt</a:t>
            </a:r>
            <a:r>
              <a:rPr lang="en-US"/>
              <a:t>)</a:t>
            </a:r>
          </a:p>
        </p:txBody>
      </p:sp>
      <p:sp>
        <p:nvSpPr>
          <p:cNvPr id="4" name="Text Placeholder 3">
            <a:extLst>
              <a:ext uri="{FF2B5EF4-FFF2-40B4-BE49-F238E27FC236}">
                <a16:creationId xmlns:a16="http://schemas.microsoft.com/office/drawing/2014/main" id="{C86287D4-2837-0147-B1FC-88CB12D7F50A}"/>
              </a:ext>
            </a:extLst>
          </p:cNvPr>
          <p:cNvSpPr>
            <a:spLocks noGrp="1"/>
          </p:cNvSpPr>
          <p:nvPr>
            <p:ph type="body" sz="quarter" idx="10" hasCustomPrompt="1"/>
          </p:nvPr>
        </p:nvSpPr>
        <p:spPr>
          <a:xfrm>
            <a:off x="586390" y="1473200"/>
            <a:ext cx="11015060" cy="726353"/>
          </a:xfrm>
        </p:spPr>
        <p:txBody>
          <a:bodyPr wrap="square">
            <a:spAutoFit/>
          </a:bodyPr>
          <a:lstStyle>
            <a:lvl1pPr marL="0" indent="0">
              <a:buNone/>
              <a:defRPr b="0" i="0">
                <a:solidFill>
                  <a:srgbClr val="505050"/>
                </a:solidFill>
                <a:latin typeface="Segoe UI" panose="020B0502040204020203" pitchFamily="34" charset="0"/>
                <a:cs typeface="Segoe UI" panose="020B0502040204020203" pitchFamily="34" charset="0"/>
              </a:defRPr>
            </a:lvl1pPr>
            <a:lvl2pPr marL="228600" indent="0">
              <a:buNone/>
              <a:defRPr b="0" i="0">
                <a:solidFill>
                  <a:srgbClr val="505050"/>
                </a:solidFill>
                <a:latin typeface="Segoe UI" panose="020B0502040204020203" pitchFamily="34" charset="0"/>
                <a:cs typeface="Segoe UI" panose="020B0502040204020203" pitchFamily="34" charset="0"/>
              </a:defRPr>
            </a:lvl2pPr>
            <a:lvl3pPr marL="457200" indent="0">
              <a:buNone/>
              <a:defRPr b="0" i="0">
                <a:solidFill>
                  <a:srgbClr val="505050"/>
                </a:solidFill>
                <a:latin typeface="Segoe UI" panose="020B0502040204020203" pitchFamily="34" charset="0"/>
                <a:cs typeface="Segoe UI" panose="020B0502040204020203" pitchFamily="34" charset="0"/>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Tree>
    <p:extLst>
      <p:ext uri="{BB962C8B-B14F-4D97-AF65-F5344CB8AC3E}">
        <p14:creationId xmlns:p14="http://schemas.microsoft.com/office/powerpoint/2010/main" val="14584043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0">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20">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column">
    <p:bg>
      <p:bgPr>
        <a:solidFill>
          <a:schemeClr val="bg1"/>
        </a:solidFill>
        <a:effectLst/>
      </p:bgPr>
    </p:bg>
    <p:spTree>
      <p:nvGrpSpPr>
        <p:cNvPr id="1" name=""/>
        <p:cNvGrpSpPr/>
        <p:nvPr/>
      </p:nvGrpSpPr>
      <p:grpSpPr>
        <a:xfrm>
          <a:off x="0" y="0"/>
          <a:ext cx="0" cy="0"/>
          <a:chOff x="0" y="0"/>
          <a:chExt cx="0" cy="0"/>
        </a:xfrm>
      </p:grpSpPr>
      <p:sp>
        <p:nvSpPr>
          <p:cNvPr id="25" name="Text Placeholder 3"/>
          <p:cNvSpPr>
            <a:spLocks noGrp="1"/>
          </p:cNvSpPr>
          <p:nvPr>
            <p:ph type="body" sz="quarter" idx="10" hasCustomPrompt="1"/>
          </p:nvPr>
        </p:nvSpPr>
        <p:spPr>
          <a:xfrm>
            <a:off x="586390" y="1472037"/>
            <a:ext cx="5365148" cy="726353"/>
          </a:xfrm>
        </p:spPr>
        <p:txBody>
          <a:bodyPr wrap="square">
            <a:spAutoFit/>
          </a:bodyPr>
          <a:lstStyle>
            <a:lvl1pPr marL="0" indent="0">
              <a:buNone/>
              <a:defRPr>
                <a:solidFill>
                  <a:srgbClr val="505050"/>
                </a:solidFill>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26" name="Text Placeholder 2"/>
          <p:cNvSpPr>
            <a:spLocks noGrp="1"/>
          </p:cNvSpPr>
          <p:nvPr>
            <p:ph type="body" sz="quarter" idx="11" hasCustomPrompt="1"/>
          </p:nvPr>
        </p:nvSpPr>
        <p:spPr>
          <a:xfrm>
            <a:off x="6242050" y="1472037"/>
            <a:ext cx="5360670" cy="726353"/>
          </a:xfrm>
        </p:spPr>
        <p:txBody>
          <a:bodyPr/>
          <a:lstStyle>
            <a:lvl1pPr>
              <a:defRPr>
                <a:solidFill>
                  <a:srgbClr val="505050"/>
                </a:solidFill>
              </a:defRPr>
            </a:lvl1pPr>
            <a:lvl2pPr>
              <a:defRPr>
                <a:solidFill>
                  <a:srgbClr val="505050"/>
                </a:solidFill>
              </a:defRPr>
            </a:lvl2pPr>
            <a:lvl3pPr>
              <a:defRPr>
                <a:solidFill>
                  <a:srgbClr val="505050"/>
                </a:solidFill>
              </a:defRPr>
            </a:lvl3pPr>
          </a:lstStyle>
          <a:p>
            <a:pPr lvl="0"/>
            <a:r>
              <a:rPr lang="en-US"/>
              <a:t>First level (Segoe UI, size 16pt)</a:t>
            </a:r>
          </a:p>
          <a:p>
            <a:pPr lvl="1"/>
            <a:r>
              <a:rPr lang="en-US"/>
              <a:t>Second level (Segoe UI, size 14pt)</a:t>
            </a:r>
          </a:p>
          <a:p>
            <a:pPr lvl="2"/>
            <a:r>
              <a:rPr lang="en-US"/>
              <a:t>Third level (Segoe UI, size 12pt)</a:t>
            </a:r>
          </a:p>
        </p:txBody>
      </p:sp>
      <p:sp>
        <p:nvSpPr>
          <p:cNvPr id="5" name="Title 1">
            <a:extLst>
              <a:ext uri="{FF2B5EF4-FFF2-40B4-BE49-F238E27FC236}">
                <a16:creationId xmlns:a16="http://schemas.microsoft.com/office/drawing/2014/main" id="{388BB4F3-12F0-4629-9B5B-943F33BA91A3}"/>
              </a:ext>
            </a:extLst>
          </p:cNvPr>
          <p:cNvSpPr>
            <a:spLocks noGrp="1"/>
          </p:cNvSpPr>
          <p:nvPr>
            <p:ph type="title" hasCustomPrompt="1"/>
          </p:nvPr>
        </p:nvSpPr>
        <p:spPr>
          <a:xfrm>
            <a:off x="588263" y="585216"/>
            <a:ext cx="5363275" cy="246221"/>
          </a:xfrm>
        </p:spPr>
        <p:txBody>
          <a:bodyPr/>
          <a:lstStyle>
            <a:lvl1pPr>
              <a:defRPr>
                <a:solidFill>
                  <a:srgbClr val="505050"/>
                </a:solidFill>
              </a:defRPr>
            </a:lvl1pPr>
          </a:lstStyle>
          <a:p>
            <a:r>
              <a:rPr lang="en-US"/>
              <a:t>Title (Segoe UI, size 16 </a:t>
            </a:r>
            <a:r>
              <a:rPr lang="en-US" err="1"/>
              <a:t>pt</a:t>
            </a:r>
            <a:r>
              <a:rPr lang="en-US"/>
              <a:t>)</a:t>
            </a:r>
          </a:p>
        </p:txBody>
      </p:sp>
    </p:spTree>
    <p:extLst>
      <p:ext uri="{BB962C8B-B14F-4D97-AF65-F5344CB8AC3E}">
        <p14:creationId xmlns:p14="http://schemas.microsoft.com/office/powerpoint/2010/main" val="13377372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20">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column">
    <p:bg>
      <p:bgPr>
        <a:solidFill>
          <a:schemeClr val="bg1"/>
        </a:solidFill>
        <a:effectLst/>
      </p:bgPr>
    </p:bg>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A1BE2550-DA43-453C-A328-33C740E65403}"/>
              </a:ext>
            </a:extLst>
          </p:cNvPr>
          <p:cNvSpPr>
            <a:spLocks noGrp="1"/>
          </p:cNvSpPr>
          <p:nvPr>
            <p:ph type="title" hasCustomPrompt="1"/>
          </p:nvPr>
        </p:nvSpPr>
        <p:spPr>
          <a:xfrm>
            <a:off x="588263" y="585216"/>
            <a:ext cx="5363275" cy="246221"/>
          </a:xfrm>
        </p:spPr>
        <p:txBody>
          <a:bodyPr/>
          <a:lstStyle>
            <a:lvl1pPr>
              <a:defRPr>
                <a:solidFill>
                  <a:srgbClr val="505050"/>
                </a:solidFill>
              </a:defRPr>
            </a:lvl1pPr>
          </a:lstStyle>
          <a:p>
            <a:r>
              <a:rPr lang="en-US"/>
              <a:t>Title (Segoe UI, size 16 </a:t>
            </a:r>
            <a:r>
              <a:rPr lang="en-US" err="1"/>
              <a:t>pt</a:t>
            </a:r>
            <a:r>
              <a:rPr lang="en-US"/>
              <a:t>)</a:t>
            </a:r>
          </a:p>
        </p:txBody>
      </p:sp>
      <p:sp>
        <p:nvSpPr>
          <p:cNvPr id="25" name="Text Placeholder 3"/>
          <p:cNvSpPr>
            <a:spLocks noGrp="1"/>
          </p:cNvSpPr>
          <p:nvPr>
            <p:ph type="body" sz="quarter" idx="10" hasCustomPrompt="1"/>
          </p:nvPr>
        </p:nvSpPr>
        <p:spPr>
          <a:xfrm>
            <a:off x="586390" y="1470438"/>
            <a:ext cx="3479198" cy="726353"/>
          </a:xfrm>
        </p:spPr>
        <p:txBody>
          <a:bodyPr wrap="square">
            <a:spAutoFit/>
          </a:bodyPr>
          <a:lstStyle>
            <a:lvl1pPr marL="0" indent="0">
              <a:buNone/>
              <a:defRPr>
                <a:solidFill>
                  <a:srgbClr val="505050"/>
                </a:solidFill>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5" name="Text Placeholder 3"/>
          <p:cNvSpPr>
            <a:spLocks noGrp="1"/>
          </p:cNvSpPr>
          <p:nvPr>
            <p:ph type="body" sz="quarter" idx="11" hasCustomPrompt="1"/>
          </p:nvPr>
        </p:nvSpPr>
        <p:spPr>
          <a:xfrm>
            <a:off x="4358290" y="1470438"/>
            <a:ext cx="3479198" cy="726353"/>
          </a:xfrm>
        </p:spPr>
        <p:txBody>
          <a:bodyPr wrap="square">
            <a:spAutoFit/>
          </a:bodyPr>
          <a:lstStyle>
            <a:lvl1pPr marL="0" indent="0">
              <a:buNone/>
              <a:defRPr>
                <a:solidFill>
                  <a:srgbClr val="505050"/>
                </a:solidFill>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6" name="Text Placeholder 3"/>
          <p:cNvSpPr>
            <a:spLocks noGrp="1"/>
          </p:cNvSpPr>
          <p:nvPr>
            <p:ph type="body" sz="quarter" idx="12" hasCustomPrompt="1"/>
          </p:nvPr>
        </p:nvSpPr>
        <p:spPr>
          <a:xfrm>
            <a:off x="8128000" y="1470438"/>
            <a:ext cx="3479198" cy="726353"/>
          </a:xfrm>
        </p:spPr>
        <p:txBody>
          <a:bodyPr wrap="square">
            <a:spAutoFit/>
          </a:bodyPr>
          <a:lstStyle>
            <a:lvl1pPr marL="0" indent="0">
              <a:buNone/>
              <a:defRPr>
                <a:solidFill>
                  <a:srgbClr val="505050"/>
                </a:solidFill>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Tree>
    <p:extLst>
      <p:ext uri="{BB962C8B-B14F-4D97-AF65-F5344CB8AC3E}">
        <p14:creationId xmlns:p14="http://schemas.microsoft.com/office/powerpoint/2010/main" val="20805442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guide id="39" orient="horz" pos="920">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14FC-36C6-4DD7-9BE3-C8D42F5092D2}"/>
              </a:ext>
            </a:extLst>
          </p:cNvPr>
          <p:cNvSpPr>
            <a:spLocks noGrp="1"/>
          </p:cNvSpPr>
          <p:nvPr>
            <p:ph type="title" hasCustomPrompt="1"/>
          </p:nvPr>
        </p:nvSpPr>
        <p:spPr/>
        <p:txBody>
          <a:bodyPr/>
          <a:lstStyle>
            <a:lvl1pPr>
              <a:defRPr>
                <a:solidFill>
                  <a:srgbClr val="505050"/>
                </a:solidFill>
              </a:defRPr>
            </a:lvl1pPr>
          </a:lstStyle>
          <a:p>
            <a:r>
              <a:rPr lang="en-US"/>
              <a:t>[Blank]</a:t>
            </a:r>
          </a:p>
        </p:txBody>
      </p:sp>
    </p:spTree>
    <p:extLst>
      <p:ext uri="{BB962C8B-B14F-4D97-AF65-F5344CB8AC3E}">
        <p14:creationId xmlns:p14="http://schemas.microsoft.com/office/powerpoint/2010/main" val="988687099"/>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52708"/>
            <a:ext cx="9144000" cy="581698"/>
          </a:xfrm>
          <a:noFill/>
        </p:spPr>
        <p:txBody>
          <a:bodyPr lIns="0" tIns="0" rIns="0" bIns="0" anchor="b" anchorCtr="0">
            <a:spAutoFit/>
          </a:bodyPr>
          <a:lstStyle>
            <a:lvl1pPr algn="l" defTabSz="932742" rtl="0" eaLnBrk="1" latinLnBrk="0" hangingPunct="1">
              <a:lnSpc>
                <a:spcPct val="90000"/>
              </a:lnSpc>
              <a:spcBef>
                <a:spcPct val="0"/>
              </a:spcBef>
              <a:buNone/>
              <a:defRPr lang="en-US" sz="4200" b="0" kern="1200" cap="none" spc="-50" baseline="0" dirty="0">
                <a:ln w="3175">
                  <a:noFill/>
                </a:ln>
                <a:solidFill>
                  <a:srgbClr val="505050"/>
                </a:solidFill>
                <a:effectLst/>
                <a:latin typeface="+mj-lt"/>
                <a:ea typeface="+mn-ea"/>
                <a:cs typeface="Segoe UI" pitchFamily="34" charset="0"/>
              </a:defRPr>
            </a:lvl1pPr>
          </a:lstStyle>
          <a:p>
            <a:r>
              <a:rPr lang="en-US"/>
              <a:t>Thank you.</a:t>
            </a:r>
          </a:p>
        </p:txBody>
      </p:sp>
      <p:sp>
        <p:nvSpPr>
          <p:cNvPr id="3"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505050"/>
                </a:solidFill>
                <a:latin typeface="+mn-lt"/>
              </a:defRPr>
            </a:lvl1pPr>
          </a:lstStyle>
          <a:p>
            <a:pPr lvl="0"/>
            <a:r>
              <a:rPr lang="en-US"/>
              <a:t>Subhead</a:t>
            </a:r>
          </a:p>
        </p:txBody>
      </p:sp>
      <p:grpSp>
        <p:nvGrpSpPr>
          <p:cNvPr id="5" name="Picture 6">
            <a:extLst>
              <a:ext uri="{FF2B5EF4-FFF2-40B4-BE49-F238E27FC236}">
                <a16:creationId xmlns:a16="http://schemas.microsoft.com/office/drawing/2014/main" id="{D2D8176C-3A1D-4C8C-AB7C-46CC30533AD9}"/>
              </a:ext>
            </a:extLst>
          </p:cNvPr>
          <p:cNvGrpSpPr/>
          <p:nvPr userDrawn="1"/>
        </p:nvGrpSpPr>
        <p:grpSpPr bwMode="black">
          <a:xfrm>
            <a:off x="584200" y="586699"/>
            <a:ext cx="2806206" cy="288638"/>
            <a:chOff x="584200" y="586699"/>
            <a:chExt cx="2806206" cy="288638"/>
          </a:xfrm>
        </p:grpSpPr>
        <p:sp>
          <p:nvSpPr>
            <p:cNvPr id="6" name="Freeform: Shape 5">
              <a:extLst>
                <a:ext uri="{FF2B5EF4-FFF2-40B4-BE49-F238E27FC236}">
                  <a16:creationId xmlns:a16="http://schemas.microsoft.com/office/drawing/2014/main" id="{396ECC0A-D66C-4332-820E-F98F87ED7638}"/>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7" name="Freeform: Shape 6">
              <a:extLst>
                <a:ext uri="{FF2B5EF4-FFF2-40B4-BE49-F238E27FC236}">
                  <a16:creationId xmlns:a16="http://schemas.microsoft.com/office/drawing/2014/main" id="{663FF7D3-8EAE-415E-AFF2-4A0E7E44CDFD}"/>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8" name="Freeform: Shape 7">
              <a:extLst>
                <a:ext uri="{FF2B5EF4-FFF2-40B4-BE49-F238E27FC236}">
                  <a16:creationId xmlns:a16="http://schemas.microsoft.com/office/drawing/2014/main" id="{9EE43575-64D0-459E-9FED-6A88E4758261}"/>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9" name="Freeform: Shape 8">
              <a:extLst>
                <a:ext uri="{FF2B5EF4-FFF2-40B4-BE49-F238E27FC236}">
                  <a16:creationId xmlns:a16="http://schemas.microsoft.com/office/drawing/2014/main" id="{7E5EAAAE-677E-40BE-AEB8-26CB1C8EFDAD}"/>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10" name="Freeform: Shape 9">
              <a:extLst>
                <a:ext uri="{FF2B5EF4-FFF2-40B4-BE49-F238E27FC236}">
                  <a16:creationId xmlns:a16="http://schemas.microsoft.com/office/drawing/2014/main" id="{B23F96E0-CA4D-4036-AFD4-4437485A3C5E}"/>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Tree>
    <p:extLst>
      <p:ext uri="{BB962C8B-B14F-4D97-AF65-F5344CB8AC3E}">
        <p14:creationId xmlns:p14="http://schemas.microsoft.com/office/powerpoint/2010/main" val="23231904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pt-BR"/>
              <a:t>Clique para editar o título Mestre</a:t>
            </a:r>
            <a:endParaRPr lang="en-US"/>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Tree>
    <p:extLst>
      <p:ext uri="{BB962C8B-B14F-4D97-AF65-F5344CB8AC3E}">
        <p14:creationId xmlns:p14="http://schemas.microsoft.com/office/powerpoint/2010/main" val="31985518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9B6E0AA-E4F2-41D6-A6A5-5FB77A4F23EC}"/>
              </a:ext>
            </a:extLst>
          </p:cNvPr>
          <p:cNvSpPr>
            <a:spLocks noGrp="1"/>
          </p:cNvSpPr>
          <p:nvPr>
            <p:ph type="body" sz="quarter" idx="10"/>
          </p:nvPr>
        </p:nvSpPr>
        <p:spPr>
          <a:xfrm>
            <a:off x="503276" y="663676"/>
            <a:ext cx="11185447" cy="443198"/>
          </a:xfrm>
          <a:prstGeom prst="rect">
            <a:avLst/>
          </a:prstGeom>
        </p:spPr>
        <p:txBody>
          <a:bodyPr wrap="square" lIns="0" tIns="0" rIns="0" bIns="0">
            <a:spAutoFit/>
          </a:bodyPr>
          <a:lstStyle>
            <a:lvl1pPr marL="0" indent="0">
              <a:buNone/>
              <a:defRPr sz="3200">
                <a:solidFill>
                  <a:schemeClr val="accent2"/>
                </a:solidFill>
                <a:latin typeface="Segoe UI Semibold" panose="020B0702040204020203" pitchFamily="34" charset="0"/>
                <a:cs typeface="Segoe UI Semibold" panose="020B0702040204020203" pitchFamily="34" charset="0"/>
              </a:defRPr>
            </a:lvl1pPr>
            <a:lvl2pPr marL="457200" indent="0">
              <a:buNone/>
              <a:defRPr sz="4400">
                <a:latin typeface="Segoe UI Light" panose="020B0502040204020203" pitchFamily="34" charset="0"/>
                <a:cs typeface="Segoe UI Light" panose="020B0502040204020203" pitchFamily="34" charset="0"/>
              </a:defRPr>
            </a:lvl2pPr>
            <a:lvl3pPr marL="914400" indent="0">
              <a:buNone/>
              <a:defRPr sz="4000">
                <a:latin typeface="Segoe UI Light" panose="020B0502040204020203" pitchFamily="34" charset="0"/>
                <a:cs typeface="Segoe UI Light" panose="020B0502040204020203" pitchFamily="34" charset="0"/>
              </a:defRPr>
            </a:lvl3pPr>
            <a:lvl4pPr marL="1371600" indent="0">
              <a:buNone/>
              <a:defRPr sz="3600">
                <a:latin typeface="Segoe UI Light" panose="020B0502040204020203" pitchFamily="34" charset="0"/>
                <a:cs typeface="Segoe UI Light" panose="020B0502040204020203" pitchFamily="34" charset="0"/>
              </a:defRPr>
            </a:lvl4pPr>
            <a:lvl5pPr marL="1828800" indent="0">
              <a:buNone/>
              <a:defRPr sz="3600">
                <a:latin typeface="Segoe UI Light" panose="020B0502040204020203" pitchFamily="34" charset="0"/>
                <a:cs typeface="Segoe UI Light" panose="020B0502040204020203" pitchFamily="34" charset="0"/>
              </a:defRPr>
            </a:lvl5pPr>
          </a:lstStyle>
          <a:p>
            <a:pPr lvl="0"/>
            <a:r>
              <a:rPr lang="en-US"/>
              <a:t>Edit Master text styles</a:t>
            </a:r>
          </a:p>
        </p:txBody>
      </p:sp>
    </p:spTree>
    <p:extLst>
      <p:ext uri="{BB962C8B-B14F-4D97-AF65-F5344CB8AC3E}">
        <p14:creationId xmlns:p14="http://schemas.microsoft.com/office/powerpoint/2010/main" val="89152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0B6C3-E9A0-423B-9C92-C8F4E57AC39F}"/>
              </a:ext>
            </a:extLst>
          </p:cNvPr>
          <p:cNvSpPr>
            <a:spLocks noGrp="1"/>
          </p:cNvSpPr>
          <p:nvPr>
            <p:ph type="title"/>
          </p:nvPr>
        </p:nvSpPr>
        <p:spPr>
          <a:xfrm>
            <a:off x="418673" y="289511"/>
            <a:ext cx="11316127" cy="899665"/>
          </a:xfrm>
        </p:spPr>
        <p:txBody>
          <a:bodyPr/>
          <a:lstStyle/>
          <a:p>
            <a:r>
              <a:rPr lang="en-US"/>
              <a:t>Click to edit Master title style</a:t>
            </a:r>
            <a:endParaRPr lang="en-IN"/>
          </a:p>
        </p:txBody>
      </p:sp>
      <p:sp>
        <p:nvSpPr>
          <p:cNvPr id="3" name="Footer Placeholder 2">
            <a:extLst>
              <a:ext uri="{FF2B5EF4-FFF2-40B4-BE49-F238E27FC236}">
                <a16:creationId xmlns:a16="http://schemas.microsoft.com/office/drawing/2014/main" id="{F95C0FF9-39FF-4673-91C4-A97BDEA7FE68}"/>
              </a:ext>
            </a:extLst>
          </p:cNvPr>
          <p:cNvSpPr>
            <a:spLocks noGrp="1"/>
          </p:cNvSpPr>
          <p:nvPr>
            <p:ph type="ftr" sz="quarter" idx="10"/>
          </p:nvPr>
        </p:nvSpPr>
        <p:spPr/>
        <p:txBody>
          <a:bodyPr/>
          <a:lstStyle/>
          <a:p>
            <a:r>
              <a:rPr lang="en-US"/>
              <a:t>Microsoft Confidential</a:t>
            </a:r>
          </a:p>
        </p:txBody>
      </p:sp>
      <p:sp>
        <p:nvSpPr>
          <p:cNvPr id="4" name="Slide Number Placeholder 3">
            <a:extLst>
              <a:ext uri="{FF2B5EF4-FFF2-40B4-BE49-F238E27FC236}">
                <a16:creationId xmlns:a16="http://schemas.microsoft.com/office/drawing/2014/main" id="{5D138C60-8DF0-4258-B8FB-D4B197556579}"/>
              </a:ext>
            </a:extLst>
          </p:cNvPr>
          <p:cNvSpPr>
            <a:spLocks noGrp="1"/>
          </p:cNvSpPr>
          <p:nvPr>
            <p:ph type="sldNum" sz="quarter" idx="11"/>
          </p:nvPr>
        </p:nvSpPr>
        <p:spPr>
          <a:xfrm>
            <a:off x="8610600" y="6356350"/>
            <a:ext cx="2743200" cy="365125"/>
          </a:xfrm>
          <a:prstGeom prst="rect">
            <a:avLst/>
          </a:prstGeom>
        </p:spPr>
        <p:txBody>
          <a:bodyPr/>
          <a:lstStyle/>
          <a:p>
            <a:fld id="{050F1E6A-CEDE-45BF-9EFB-B8D64C3D25C6}" type="slidenum">
              <a:rPr lang="en-US" smtClean="0"/>
              <a:pPr/>
              <a:t>‹#›</a:t>
            </a:fld>
            <a:endParaRPr lang="en-US"/>
          </a:p>
        </p:txBody>
      </p:sp>
      <p:sp>
        <p:nvSpPr>
          <p:cNvPr id="6" name="Picture Placeholder 5">
            <a:extLst>
              <a:ext uri="{FF2B5EF4-FFF2-40B4-BE49-F238E27FC236}">
                <a16:creationId xmlns:a16="http://schemas.microsoft.com/office/drawing/2014/main" id="{5A62AAEC-1F26-4DDB-B6D3-3964374733A6}"/>
              </a:ext>
            </a:extLst>
          </p:cNvPr>
          <p:cNvSpPr>
            <a:spLocks noGrp="1"/>
          </p:cNvSpPr>
          <p:nvPr>
            <p:ph type="pic" sz="quarter" idx="12"/>
          </p:nvPr>
        </p:nvSpPr>
        <p:spPr>
          <a:xfrm>
            <a:off x="418673" y="2268219"/>
            <a:ext cx="1181100" cy="1056323"/>
          </a:xfrm>
          <a:noFill/>
        </p:spPr>
        <p:txBody>
          <a:bodyPr/>
          <a:lstStyle>
            <a:lvl1pPr marL="0" indent="0" algn="ctr">
              <a:buNone/>
              <a:defRPr sz="1000">
                <a:latin typeface="+mn-lt"/>
              </a:defRPr>
            </a:lvl1pPr>
          </a:lstStyle>
          <a:p>
            <a:endParaRPr lang="en-IN"/>
          </a:p>
        </p:txBody>
      </p:sp>
      <p:sp>
        <p:nvSpPr>
          <p:cNvPr id="9" name="Picture Placeholder 5">
            <a:extLst>
              <a:ext uri="{FF2B5EF4-FFF2-40B4-BE49-F238E27FC236}">
                <a16:creationId xmlns:a16="http://schemas.microsoft.com/office/drawing/2014/main" id="{060940DC-C77A-475E-B6A0-6F86417C6316}"/>
              </a:ext>
            </a:extLst>
          </p:cNvPr>
          <p:cNvSpPr>
            <a:spLocks noGrp="1"/>
          </p:cNvSpPr>
          <p:nvPr>
            <p:ph type="pic" sz="quarter" idx="13"/>
          </p:nvPr>
        </p:nvSpPr>
        <p:spPr>
          <a:xfrm>
            <a:off x="419100" y="3818095"/>
            <a:ext cx="1181100" cy="1056323"/>
          </a:xfrm>
        </p:spPr>
        <p:txBody>
          <a:bodyPr/>
          <a:lstStyle>
            <a:lvl1pPr marL="0" indent="0" algn="ctr">
              <a:buNone/>
              <a:defRPr sz="1000">
                <a:latin typeface="+mn-lt"/>
              </a:defRPr>
            </a:lvl1pPr>
          </a:lstStyle>
          <a:p>
            <a:endParaRPr lang="en-IN"/>
          </a:p>
        </p:txBody>
      </p:sp>
      <p:sp>
        <p:nvSpPr>
          <p:cNvPr id="10" name="Picture Placeholder 5">
            <a:extLst>
              <a:ext uri="{FF2B5EF4-FFF2-40B4-BE49-F238E27FC236}">
                <a16:creationId xmlns:a16="http://schemas.microsoft.com/office/drawing/2014/main" id="{22C562FF-36A0-40B2-A83D-9366412776D9}"/>
              </a:ext>
            </a:extLst>
          </p:cNvPr>
          <p:cNvSpPr>
            <a:spLocks noGrp="1"/>
          </p:cNvSpPr>
          <p:nvPr>
            <p:ph type="pic" sz="quarter" idx="14"/>
          </p:nvPr>
        </p:nvSpPr>
        <p:spPr>
          <a:xfrm>
            <a:off x="419100" y="5367971"/>
            <a:ext cx="1181100" cy="1056323"/>
          </a:xfrm>
        </p:spPr>
        <p:txBody>
          <a:bodyPr/>
          <a:lstStyle>
            <a:lvl1pPr marL="0" indent="0" algn="ctr">
              <a:buNone/>
              <a:defRPr sz="1000">
                <a:latin typeface="+mn-lt"/>
              </a:defRPr>
            </a:lvl1pPr>
          </a:lstStyle>
          <a:p>
            <a:endParaRPr lang="en-IN"/>
          </a:p>
        </p:txBody>
      </p:sp>
      <p:sp>
        <p:nvSpPr>
          <p:cNvPr id="12" name="Text Placeholder 11">
            <a:extLst>
              <a:ext uri="{FF2B5EF4-FFF2-40B4-BE49-F238E27FC236}">
                <a16:creationId xmlns:a16="http://schemas.microsoft.com/office/drawing/2014/main" id="{43A373BF-D4A1-42B3-A77A-65005E9D2A35}"/>
              </a:ext>
            </a:extLst>
          </p:cNvPr>
          <p:cNvSpPr>
            <a:spLocks noGrp="1"/>
          </p:cNvSpPr>
          <p:nvPr>
            <p:ph type="body" sz="quarter" idx="15" hasCustomPrompt="1"/>
          </p:nvPr>
        </p:nvSpPr>
        <p:spPr>
          <a:xfrm>
            <a:off x="1675972" y="1237488"/>
            <a:ext cx="2438828" cy="535432"/>
          </a:xfrm>
          <a:solidFill>
            <a:schemeClr val="tx1"/>
          </a:solidFill>
        </p:spPr>
        <p:txBody>
          <a:bodyPr lIns="91440" tIns="45720" rIns="91440" bIns="45720" anchor="ctr"/>
          <a:lstStyle>
            <a:lvl1pPr marL="0" indent="0" algn="ctr">
              <a:buNone/>
              <a:defRPr sz="1400">
                <a:solidFill>
                  <a:schemeClr val="bg1"/>
                </a:solidFill>
                <a:latin typeface="+mn-lt"/>
              </a:defRPr>
            </a:lvl1pPr>
          </a:lstStyle>
          <a:p>
            <a:pPr lvl="0"/>
            <a:r>
              <a:rPr lang="en-US"/>
              <a:t>Insert text here</a:t>
            </a:r>
          </a:p>
        </p:txBody>
      </p:sp>
      <p:sp>
        <p:nvSpPr>
          <p:cNvPr id="18" name="Text Placeholder 11">
            <a:extLst>
              <a:ext uri="{FF2B5EF4-FFF2-40B4-BE49-F238E27FC236}">
                <a16:creationId xmlns:a16="http://schemas.microsoft.com/office/drawing/2014/main" id="{41A952CC-140C-4E91-9E1A-9AC32136BB8A}"/>
              </a:ext>
            </a:extLst>
          </p:cNvPr>
          <p:cNvSpPr>
            <a:spLocks noGrp="1"/>
          </p:cNvSpPr>
          <p:nvPr>
            <p:ph type="body" sz="quarter" idx="19" hasCustomPrompt="1"/>
          </p:nvPr>
        </p:nvSpPr>
        <p:spPr>
          <a:xfrm>
            <a:off x="1675972" y="1870573"/>
            <a:ext cx="2438828" cy="1453970"/>
          </a:xfrm>
          <a:solidFill>
            <a:schemeClr val="bg1">
              <a:lumMod val="95000"/>
            </a:schemeClr>
          </a:solidFill>
          <a:ln w="6350">
            <a:noFill/>
          </a:ln>
        </p:spPr>
        <p:txBody>
          <a:bodyPr lIns="91440" tIns="45720" rIns="91440" bIns="45720" anchor="t"/>
          <a:lstStyle>
            <a:lvl1pPr marL="0" indent="0">
              <a:buNone/>
              <a:defRPr sz="1200">
                <a:latin typeface="+mn-lt"/>
              </a:defRPr>
            </a:lvl1pPr>
          </a:lstStyle>
          <a:p>
            <a:pPr lvl="0"/>
            <a:r>
              <a:rPr lang="en-US"/>
              <a:t>Insert text here</a:t>
            </a:r>
            <a:endParaRPr lang="en-IN"/>
          </a:p>
        </p:txBody>
      </p:sp>
      <p:sp>
        <p:nvSpPr>
          <p:cNvPr id="19" name="Text Placeholder 11">
            <a:extLst>
              <a:ext uri="{FF2B5EF4-FFF2-40B4-BE49-F238E27FC236}">
                <a16:creationId xmlns:a16="http://schemas.microsoft.com/office/drawing/2014/main" id="{7ECC345E-0347-48FE-97B8-BD77E03CB321}"/>
              </a:ext>
            </a:extLst>
          </p:cNvPr>
          <p:cNvSpPr>
            <a:spLocks noGrp="1"/>
          </p:cNvSpPr>
          <p:nvPr>
            <p:ph type="body" sz="quarter" idx="20" hasCustomPrompt="1"/>
          </p:nvPr>
        </p:nvSpPr>
        <p:spPr>
          <a:xfrm>
            <a:off x="1675972" y="3420449"/>
            <a:ext cx="2438828" cy="1453970"/>
          </a:xfrm>
          <a:solidFill>
            <a:schemeClr val="bg1">
              <a:lumMod val="95000"/>
            </a:schemeClr>
          </a:solidFill>
          <a:ln w="6350">
            <a:noFill/>
          </a:ln>
        </p:spPr>
        <p:txBody>
          <a:bodyPr lIns="91440" tIns="45720" rIns="91440" bIns="45720" anchor="t"/>
          <a:lstStyle>
            <a:lvl1pPr marL="0" indent="0">
              <a:buNone/>
              <a:defRPr sz="1200">
                <a:latin typeface="+mn-lt"/>
              </a:defRPr>
            </a:lvl1pPr>
          </a:lstStyle>
          <a:p>
            <a:pPr lvl="0"/>
            <a:r>
              <a:rPr lang="en-US"/>
              <a:t>Insert text here</a:t>
            </a:r>
            <a:endParaRPr lang="en-IN"/>
          </a:p>
        </p:txBody>
      </p:sp>
      <p:sp>
        <p:nvSpPr>
          <p:cNvPr id="20" name="Text Placeholder 11">
            <a:extLst>
              <a:ext uri="{FF2B5EF4-FFF2-40B4-BE49-F238E27FC236}">
                <a16:creationId xmlns:a16="http://schemas.microsoft.com/office/drawing/2014/main" id="{B38473F6-57E4-43EE-8412-528206F23C9E}"/>
              </a:ext>
            </a:extLst>
          </p:cNvPr>
          <p:cNvSpPr>
            <a:spLocks noGrp="1"/>
          </p:cNvSpPr>
          <p:nvPr>
            <p:ph type="body" sz="quarter" idx="21" hasCustomPrompt="1"/>
          </p:nvPr>
        </p:nvSpPr>
        <p:spPr>
          <a:xfrm>
            <a:off x="1675972" y="4970325"/>
            <a:ext cx="2438828" cy="1453970"/>
          </a:xfrm>
          <a:solidFill>
            <a:schemeClr val="bg1">
              <a:lumMod val="95000"/>
            </a:schemeClr>
          </a:solidFill>
          <a:ln w="6350">
            <a:noFill/>
          </a:ln>
        </p:spPr>
        <p:txBody>
          <a:bodyPr lIns="91440" tIns="45720" rIns="91440" bIns="45720" anchor="t"/>
          <a:lstStyle>
            <a:lvl1pPr marL="0" indent="0">
              <a:buNone/>
              <a:defRPr sz="1200">
                <a:latin typeface="+mn-lt"/>
              </a:defRPr>
            </a:lvl1pPr>
          </a:lstStyle>
          <a:p>
            <a:pPr lvl="0"/>
            <a:r>
              <a:rPr lang="en-US"/>
              <a:t>Insert text here</a:t>
            </a:r>
            <a:endParaRPr lang="en-IN"/>
          </a:p>
        </p:txBody>
      </p:sp>
      <p:sp>
        <p:nvSpPr>
          <p:cNvPr id="30" name="Text Placeholder 11">
            <a:extLst>
              <a:ext uri="{FF2B5EF4-FFF2-40B4-BE49-F238E27FC236}">
                <a16:creationId xmlns:a16="http://schemas.microsoft.com/office/drawing/2014/main" id="{C52FDA96-CE75-47AF-AD40-F073B4E32E94}"/>
              </a:ext>
            </a:extLst>
          </p:cNvPr>
          <p:cNvSpPr>
            <a:spLocks noGrp="1"/>
          </p:cNvSpPr>
          <p:nvPr>
            <p:ph type="body" sz="quarter" idx="31" hasCustomPrompt="1"/>
          </p:nvPr>
        </p:nvSpPr>
        <p:spPr>
          <a:xfrm>
            <a:off x="419099" y="1872933"/>
            <a:ext cx="1180889" cy="342900"/>
          </a:xfrm>
          <a:solidFill>
            <a:schemeClr val="bg1">
              <a:lumMod val="95000"/>
            </a:schemeClr>
          </a:solidFill>
        </p:spPr>
        <p:txBody>
          <a:bodyPr lIns="91440" tIns="45720" rIns="91440" bIns="45720" anchor="ctr"/>
          <a:lstStyle>
            <a:lvl1pPr marL="0" indent="0" algn="ctr">
              <a:buNone/>
              <a:defRPr sz="1000">
                <a:solidFill>
                  <a:schemeClr val="tx1"/>
                </a:solidFill>
                <a:latin typeface="Segoe UI Semibold" panose="020B0702040204020203" pitchFamily="34" charset="0"/>
                <a:cs typeface="Segoe UI Semibold" panose="020B0702040204020203" pitchFamily="34" charset="0"/>
              </a:defRPr>
            </a:lvl1pPr>
          </a:lstStyle>
          <a:p>
            <a:pPr lvl="0"/>
            <a:r>
              <a:rPr lang="en-US"/>
              <a:t>Insert text here</a:t>
            </a:r>
          </a:p>
        </p:txBody>
      </p:sp>
      <p:sp>
        <p:nvSpPr>
          <p:cNvPr id="31" name="Text Placeholder 11">
            <a:extLst>
              <a:ext uri="{FF2B5EF4-FFF2-40B4-BE49-F238E27FC236}">
                <a16:creationId xmlns:a16="http://schemas.microsoft.com/office/drawing/2014/main" id="{E016D62F-430D-4FE5-A99B-030A7B383AEA}"/>
              </a:ext>
            </a:extLst>
          </p:cNvPr>
          <p:cNvSpPr>
            <a:spLocks noGrp="1"/>
          </p:cNvSpPr>
          <p:nvPr>
            <p:ph type="body" sz="quarter" idx="32" hasCustomPrompt="1"/>
          </p:nvPr>
        </p:nvSpPr>
        <p:spPr>
          <a:xfrm>
            <a:off x="419099" y="3420449"/>
            <a:ext cx="1180889" cy="342900"/>
          </a:xfrm>
          <a:solidFill>
            <a:schemeClr val="bg1">
              <a:lumMod val="95000"/>
            </a:schemeClr>
          </a:solidFill>
        </p:spPr>
        <p:txBody>
          <a:bodyPr lIns="91440" tIns="45720" rIns="91440" bIns="45720" anchor="ctr"/>
          <a:lstStyle>
            <a:lvl1pPr marL="0" indent="0" algn="ctr">
              <a:buNone/>
              <a:defRPr sz="1000">
                <a:solidFill>
                  <a:schemeClr val="tx1"/>
                </a:solidFill>
                <a:latin typeface="Segoe UI Semibold" panose="020B0702040204020203" pitchFamily="34" charset="0"/>
                <a:cs typeface="Segoe UI Semibold" panose="020B0702040204020203" pitchFamily="34" charset="0"/>
              </a:defRPr>
            </a:lvl1pPr>
          </a:lstStyle>
          <a:p>
            <a:pPr lvl="0"/>
            <a:r>
              <a:rPr lang="en-US"/>
              <a:t>Insert text here</a:t>
            </a:r>
          </a:p>
        </p:txBody>
      </p:sp>
      <p:sp>
        <p:nvSpPr>
          <p:cNvPr id="32" name="Text Placeholder 11">
            <a:extLst>
              <a:ext uri="{FF2B5EF4-FFF2-40B4-BE49-F238E27FC236}">
                <a16:creationId xmlns:a16="http://schemas.microsoft.com/office/drawing/2014/main" id="{EC7253CB-EE83-43FC-9D45-230D2B08EBD2}"/>
              </a:ext>
            </a:extLst>
          </p:cNvPr>
          <p:cNvSpPr>
            <a:spLocks noGrp="1"/>
          </p:cNvSpPr>
          <p:nvPr>
            <p:ph type="body" sz="quarter" idx="33" hasCustomPrompt="1"/>
          </p:nvPr>
        </p:nvSpPr>
        <p:spPr>
          <a:xfrm>
            <a:off x="419099" y="4967329"/>
            <a:ext cx="1180889" cy="342900"/>
          </a:xfrm>
          <a:solidFill>
            <a:schemeClr val="bg1">
              <a:lumMod val="95000"/>
            </a:schemeClr>
          </a:solidFill>
        </p:spPr>
        <p:txBody>
          <a:bodyPr lIns="91440" tIns="45720" rIns="91440" bIns="45720" anchor="ctr"/>
          <a:lstStyle>
            <a:lvl1pPr marL="0" indent="0" algn="ctr">
              <a:buNone/>
              <a:defRPr sz="1000">
                <a:solidFill>
                  <a:schemeClr val="tx1"/>
                </a:solidFill>
                <a:latin typeface="Segoe UI Semibold" panose="020B0702040204020203" pitchFamily="34" charset="0"/>
                <a:cs typeface="Segoe UI Semibold" panose="020B0702040204020203" pitchFamily="34" charset="0"/>
              </a:defRPr>
            </a:lvl1pPr>
          </a:lstStyle>
          <a:p>
            <a:pPr lvl="0"/>
            <a:r>
              <a:rPr lang="en-US"/>
              <a:t>Insert text here</a:t>
            </a:r>
          </a:p>
        </p:txBody>
      </p:sp>
      <p:sp>
        <p:nvSpPr>
          <p:cNvPr id="62" name="Text Placeholder 11">
            <a:extLst>
              <a:ext uri="{FF2B5EF4-FFF2-40B4-BE49-F238E27FC236}">
                <a16:creationId xmlns:a16="http://schemas.microsoft.com/office/drawing/2014/main" id="{7A340C4C-98BD-4F12-A4BE-8D4186360084}"/>
              </a:ext>
            </a:extLst>
          </p:cNvPr>
          <p:cNvSpPr>
            <a:spLocks noGrp="1"/>
          </p:cNvSpPr>
          <p:nvPr>
            <p:ph type="body" sz="quarter" idx="34" hasCustomPrompt="1"/>
          </p:nvPr>
        </p:nvSpPr>
        <p:spPr>
          <a:xfrm>
            <a:off x="4228672" y="1237488"/>
            <a:ext cx="2438828" cy="535432"/>
          </a:xfrm>
          <a:solidFill>
            <a:schemeClr val="tx1"/>
          </a:solidFill>
        </p:spPr>
        <p:txBody>
          <a:bodyPr lIns="91440" tIns="45720" rIns="91440" bIns="45720" anchor="ctr"/>
          <a:lstStyle>
            <a:lvl1pPr marL="0" indent="0" algn="ctr">
              <a:buNone/>
              <a:defRPr sz="1400">
                <a:solidFill>
                  <a:schemeClr val="bg1"/>
                </a:solidFill>
                <a:latin typeface="+mn-lt"/>
              </a:defRPr>
            </a:lvl1pPr>
          </a:lstStyle>
          <a:p>
            <a:pPr lvl="0"/>
            <a:r>
              <a:rPr lang="en-US"/>
              <a:t>Insert text here</a:t>
            </a:r>
          </a:p>
        </p:txBody>
      </p:sp>
      <p:sp>
        <p:nvSpPr>
          <p:cNvPr id="63" name="Text Placeholder 11">
            <a:extLst>
              <a:ext uri="{FF2B5EF4-FFF2-40B4-BE49-F238E27FC236}">
                <a16:creationId xmlns:a16="http://schemas.microsoft.com/office/drawing/2014/main" id="{B7974DCC-F7C2-4CCE-8C28-211B637F1F41}"/>
              </a:ext>
            </a:extLst>
          </p:cNvPr>
          <p:cNvSpPr>
            <a:spLocks noGrp="1"/>
          </p:cNvSpPr>
          <p:nvPr>
            <p:ph type="body" sz="quarter" idx="35" hasCustomPrompt="1"/>
          </p:nvPr>
        </p:nvSpPr>
        <p:spPr>
          <a:xfrm>
            <a:off x="4228672" y="1870573"/>
            <a:ext cx="2438828" cy="1453970"/>
          </a:xfrm>
          <a:solidFill>
            <a:schemeClr val="bg1">
              <a:lumMod val="95000"/>
            </a:schemeClr>
          </a:solidFill>
          <a:ln w="6350">
            <a:noFill/>
          </a:ln>
        </p:spPr>
        <p:txBody>
          <a:bodyPr lIns="91440" tIns="45720" rIns="91440" bIns="45720" anchor="t"/>
          <a:lstStyle>
            <a:lvl1pPr marL="0" indent="0">
              <a:buNone/>
              <a:defRPr sz="1200">
                <a:latin typeface="+mn-lt"/>
              </a:defRPr>
            </a:lvl1pPr>
          </a:lstStyle>
          <a:p>
            <a:pPr lvl="0"/>
            <a:r>
              <a:rPr lang="en-US"/>
              <a:t>Insert text here</a:t>
            </a:r>
            <a:endParaRPr lang="en-IN"/>
          </a:p>
        </p:txBody>
      </p:sp>
      <p:sp>
        <p:nvSpPr>
          <p:cNvPr id="64" name="Text Placeholder 11">
            <a:extLst>
              <a:ext uri="{FF2B5EF4-FFF2-40B4-BE49-F238E27FC236}">
                <a16:creationId xmlns:a16="http://schemas.microsoft.com/office/drawing/2014/main" id="{97280E2A-18CF-473C-8FAB-463AF39D165C}"/>
              </a:ext>
            </a:extLst>
          </p:cNvPr>
          <p:cNvSpPr>
            <a:spLocks noGrp="1"/>
          </p:cNvSpPr>
          <p:nvPr>
            <p:ph type="body" sz="quarter" idx="36" hasCustomPrompt="1"/>
          </p:nvPr>
        </p:nvSpPr>
        <p:spPr>
          <a:xfrm>
            <a:off x="4228672" y="3420449"/>
            <a:ext cx="2438828" cy="1453970"/>
          </a:xfrm>
          <a:solidFill>
            <a:schemeClr val="bg1">
              <a:lumMod val="95000"/>
            </a:schemeClr>
          </a:solidFill>
          <a:ln w="6350">
            <a:noFill/>
          </a:ln>
        </p:spPr>
        <p:txBody>
          <a:bodyPr lIns="91440" tIns="45720" rIns="91440" bIns="45720" anchor="t"/>
          <a:lstStyle>
            <a:lvl1pPr marL="0" indent="0">
              <a:buNone/>
              <a:defRPr sz="1200">
                <a:latin typeface="+mn-lt"/>
              </a:defRPr>
            </a:lvl1pPr>
          </a:lstStyle>
          <a:p>
            <a:pPr lvl="0"/>
            <a:r>
              <a:rPr lang="en-US"/>
              <a:t>Insert text here</a:t>
            </a:r>
            <a:endParaRPr lang="en-IN"/>
          </a:p>
        </p:txBody>
      </p:sp>
      <p:sp>
        <p:nvSpPr>
          <p:cNvPr id="65" name="Text Placeholder 11">
            <a:extLst>
              <a:ext uri="{FF2B5EF4-FFF2-40B4-BE49-F238E27FC236}">
                <a16:creationId xmlns:a16="http://schemas.microsoft.com/office/drawing/2014/main" id="{0110094E-0B89-43DB-A1BD-B1E57E5F5DA3}"/>
              </a:ext>
            </a:extLst>
          </p:cNvPr>
          <p:cNvSpPr>
            <a:spLocks noGrp="1"/>
          </p:cNvSpPr>
          <p:nvPr>
            <p:ph type="body" sz="quarter" idx="37" hasCustomPrompt="1"/>
          </p:nvPr>
        </p:nvSpPr>
        <p:spPr>
          <a:xfrm>
            <a:off x="4228672" y="4970325"/>
            <a:ext cx="2438828" cy="1453970"/>
          </a:xfrm>
          <a:solidFill>
            <a:schemeClr val="bg1">
              <a:lumMod val="95000"/>
            </a:schemeClr>
          </a:solidFill>
          <a:ln w="6350">
            <a:noFill/>
          </a:ln>
        </p:spPr>
        <p:txBody>
          <a:bodyPr lIns="91440" tIns="45720" rIns="91440" bIns="45720" anchor="t"/>
          <a:lstStyle>
            <a:lvl1pPr marL="0" indent="0">
              <a:buNone/>
              <a:defRPr sz="1200">
                <a:latin typeface="+mn-lt"/>
              </a:defRPr>
            </a:lvl1pPr>
          </a:lstStyle>
          <a:p>
            <a:pPr lvl="0"/>
            <a:r>
              <a:rPr lang="en-US"/>
              <a:t>Insert text here</a:t>
            </a:r>
            <a:endParaRPr lang="en-IN"/>
          </a:p>
        </p:txBody>
      </p:sp>
      <p:sp>
        <p:nvSpPr>
          <p:cNvPr id="66" name="Text Placeholder 11">
            <a:extLst>
              <a:ext uri="{FF2B5EF4-FFF2-40B4-BE49-F238E27FC236}">
                <a16:creationId xmlns:a16="http://schemas.microsoft.com/office/drawing/2014/main" id="{FCD5E5E8-97A5-4764-9820-DA7D9BCA69BF}"/>
              </a:ext>
            </a:extLst>
          </p:cNvPr>
          <p:cNvSpPr>
            <a:spLocks noGrp="1"/>
          </p:cNvSpPr>
          <p:nvPr>
            <p:ph type="body" sz="quarter" idx="38" hasCustomPrompt="1"/>
          </p:nvPr>
        </p:nvSpPr>
        <p:spPr>
          <a:xfrm>
            <a:off x="6781372" y="1237488"/>
            <a:ext cx="2438828" cy="535432"/>
          </a:xfrm>
          <a:solidFill>
            <a:schemeClr val="tx1"/>
          </a:solidFill>
        </p:spPr>
        <p:txBody>
          <a:bodyPr lIns="91440" tIns="45720" rIns="91440" bIns="45720" anchor="ctr"/>
          <a:lstStyle>
            <a:lvl1pPr marL="0" indent="0" algn="ctr">
              <a:buNone/>
              <a:defRPr sz="1400">
                <a:solidFill>
                  <a:schemeClr val="bg1"/>
                </a:solidFill>
                <a:latin typeface="+mn-lt"/>
              </a:defRPr>
            </a:lvl1pPr>
          </a:lstStyle>
          <a:p>
            <a:pPr lvl="0"/>
            <a:r>
              <a:rPr lang="en-US"/>
              <a:t>Insert text here</a:t>
            </a:r>
          </a:p>
        </p:txBody>
      </p:sp>
      <p:sp>
        <p:nvSpPr>
          <p:cNvPr id="67" name="Text Placeholder 11">
            <a:extLst>
              <a:ext uri="{FF2B5EF4-FFF2-40B4-BE49-F238E27FC236}">
                <a16:creationId xmlns:a16="http://schemas.microsoft.com/office/drawing/2014/main" id="{46838584-4705-4633-854F-7259FAE8956B}"/>
              </a:ext>
            </a:extLst>
          </p:cNvPr>
          <p:cNvSpPr>
            <a:spLocks noGrp="1"/>
          </p:cNvSpPr>
          <p:nvPr>
            <p:ph type="body" sz="quarter" idx="39" hasCustomPrompt="1"/>
          </p:nvPr>
        </p:nvSpPr>
        <p:spPr>
          <a:xfrm>
            <a:off x="6781372" y="1870573"/>
            <a:ext cx="2438828" cy="1453970"/>
          </a:xfrm>
          <a:solidFill>
            <a:schemeClr val="bg1">
              <a:lumMod val="95000"/>
            </a:schemeClr>
          </a:solidFill>
          <a:ln w="6350">
            <a:noFill/>
          </a:ln>
        </p:spPr>
        <p:txBody>
          <a:bodyPr lIns="91440" tIns="45720" rIns="91440" bIns="45720" anchor="t"/>
          <a:lstStyle>
            <a:lvl1pPr marL="0" indent="0">
              <a:buNone/>
              <a:defRPr sz="1200">
                <a:latin typeface="+mn-lt"/>
              </a:defRPr>
            </a:lvl1pPr>
          </a:lstStyle>
          <a:p>
            <a:pPr lvl="0"/>
            <a:r>
              <a:rPr lang="en-US"/>
              <a:t>Insert text here</a:t>
            </a:r>
            <a:endParaRPr lang="en-IN"/>
          </a:p>
        </p:txBody>
      </p:sp>
      <p:sp>
        <p:nvSpPr>
          <p:cNvPr id="68" name="Text Placeholder 11">
            <a:extLst>
              <a:ext uri="{FF2B5EF4-FFF2-40B4-BE49-F238E27FC236}">
                <a16:creationId xmlns:a16="http://schemas.microsoft.com/office/drawing/2014/main" id="{35E6E0A8-09C3-4918-964B-67C576A6D42E}"/>
              </a:ext>
            </a:extLst>
          </p:cNvPr>
          <p:cNvSpPr>
            <a:spLocks noGrp="1"/>
          </p:cNvSpPr>
          <p:nvPr>
            <p:ph type="body" sz="quarter" idx="40" hasCustomPrompt="1"/>
          </p:nvPr>
        </p:nvSpPr>
        <p:spPr>
          <a:xfrm>
            <a:off x="6781372" y="3420449"/>
            <a:ext cx="2438828" cy="1453970"/>
          </a:xfrm>
          <a:solidFill>
            <a:schemeClr val="bg1">
              <a:lumMod val="95000"/>
            </a:schemeClr>
          </a:solidFill>
          <a:ln w="6350">
            <a:noFill/>
          </a:ln>
        </p:spPr>
        <p:txBody>
          <a:bodyPr lIns="91440" tIns="45720" rIns="91440" bIns="45720" anchor="t"/>
          <a:lstStyle>
            <a:lvl1pPr marL="0" indent="0">
              <a:buNone/>
              <a:defRPr sz="1200">
                <a:latin typeface="+mn-lt"/>
              </a:defRPr>
            </a:lvl1pPr>
          </a:lstStyle>
          <a:p>
            <a:pPr lvl="0"/>
            <a:r>
              <a:rPr lang="en-US"/>
              <a:t>Insert text here</a:t>
            </a:r>
            <a:endParaRPr lang="en-IN"/>
          </a:p>
        </p:txBody>
      </p:sp>
      <p:sp>
        <p:nvSpPr>
          <p:cNvPr id="69" name="Text Placeholder 11">
            <a:extLst>
              <a:ext uri="{FF2B5EF4-FFF2-40B4-BE49-F238E27FC236}">
                <a16:creationId xmlns:a16="http://schemas.microsoft.com/office/drawing/2014/main" id="{226A585E-895B-40E7-97DF-7C08556E6ACD}"/>
              </a:ext>
            </a:extLst>
          </p:cNvPr>
          <p:cNvSpPr>
            <a:spLocks noGrp="1"/>
          </p:cNvSpPr>
          <p:nvPr>
            <p:ph type="body" sz="quarter" idx="41" hasCustomPrompt="1"/>
          </p:nvPr>
        </p:nvSpPr>
        <p:spPr>
          <a:xfrm>
            <a:off x="6781372" y="4970325"/>
            <a:ext cx="2438828" cy="1453970"/>
          </a:xfrm>
          <a:solidFill>
            <a:schemeClr val="bg1">
              <a:lumMod val="95000"/>
            </a:schemeClr>
          </a:solidFill>
          <a:ln w="6350">
            <a:noFill/>
          </a:ln>
        </p:spPr>
        <p:txBody>
          <a:bodyPr lIns="91440" tIns="45720" rIns="91440" bIns="45720" anchor="t"/>
          <a:lstStyle>
            <a:lvl1pPr marL="0" indent="0">
              <a:buNone/>
              <a:defRPr sz="1200">
                <a:latin typeface="+mn-lt"/>
              </a:defRPr>
            </a:lvl1pPr>
          </a:lstStyle>
          <a:p>
            <a:pPr lvl="0"/>
            <a:r>
              <a:rPr lang="en-US"/>
              <a:t>Insert text here</a:t>
            </a:r>
            <a:endParaRPr lang="en-IN"/>
          </a:p>
        </p:txBody>
      </p:sp>
      <p:sp>
        <p:nvSpPr>
          <p:cNvPr id="70" name="Text Placeholder 11">
            <a:extLst>
              <a:ext uri="{FF2B5EF4-FFF2-40B4-BE49-F238E27FC236}">
                <a16:creationId xmlns:a16="http://schemas.microsoft.com/office/drawing/2014/main" id="{5736E809-9610-45EA-A769-68A9DEA1BD4A}"/>
              </a:ext>
            </a:extLst>
          </p:cNvPr>
          <p:cNvSpPr>
            <a:spLocks noGrp="1"/>
          </p:cNvSpPr>
          <p:nvPr>
            <p:ph type="body" sz="quarter" idx="42" hasCustomPrompt="1"/>
          </p:nvPr>
        </p:nvSpPr>
        <p:spPr>
          <a:xfrm>
            <a:off x="9334072" y="1237488"/>
            <a:ext cx="2438828" cy="535432"/>
          </a:xfrm>
          <a:solidFill>
            <a:schemeClr val="tx1"/>
          </a:solidFill>
        </p:spPr>
        <p:txBody>
          <a:bodyPr lIns="91440" tIns="45720" rIns="91440" bIns="45720" anchor="ctr"/>
          <a:lstStyle>
            <a:lvl1pPr marL="0" indent="0" algn="ctr">
              <a:buNone/>
              <a:defRPr sz="1400">
                <a:solidFill>
                  <a:schemeClr val="bg1"/>
                </a:solidFill>
                <a:latin typeface="+mn-lt"/>
              </a:defRPr>
            </a:lvl1pPr>
          </a:lstStyle>
          <a:p>
            <a:pPr lvl="0"/>
            <a:r>
              <a:rPr lang="en-US"/>
              <a:t>Insert text here</a:t>
            </a:r>
          </a:p>
        </p:txBody>
      </p:sp>
      <p:sp>
        <p:nvSpPr>
          <p:cNvPr id="71" name="Text Placeholder 11">
            <a:extLst>
              <a:ext uri="{FF2B5EF4-FFF2-40B4-BE49-F238E27FC236}">
                <a16:creationId xmlns:a16="http://schemas.microsoft.com/office/drawing/2014/main" id="{ADF60CBE-36D7-479F-8950-9647B4A1D547}"/>
              </a:ext>
            </a:extLst>
          </p:cNvPr>
          <p:cNvSpPr>
            <a:spLocks noGrp="1"/>
          </p:cNvSpPr>
          <p:nvPr>
            <p:ph type="body" sz="quarter" idx="43" hasCustomPrompt="1"/>
          </p:nvPr>
        </p:nvSpPr>
        <p:spPr>
          <a:xfrm>
            <a:off x="9334072" y="1870573"/>
            <a:ext cx="2438828" cy="1453970"/>
          </a:xfrm>
          <a:solidFill>
            <a:schemeClr val="bg1">
              <a:lumMod val="95000"/>
            </a:schemeClr>
          </a:solidFill>
          <a:ln w="6350">
            <a:noFill/>
          </a:ln>
        </p:spPr>
        <p:txBody>
          <a:bodyPr lIns="91440" tIns="45720" rIns="91440" bIns="45720" anchor="t"/>
          <a:lstStyle>
            <a:lvl1pPr marL="0" indent="0">
              <a:buNone/>
              <a:defRPr sz="1200">
                <a:latin typeface="+mn-lt"/>
              </a:defRPr>
            </a:lvl1pPr>
          </a:lstStyle>
          <a:p>
            <a:pPr lvl="0"/>
            <a:r>
              <a:rPr lang="en-US"/>
              <a:t>Insert text here</a:t>
            </a:r>
            <a:endParaRPr lang="en-IN"/>
          </a:p>
        </p:txBody>
      </p:sp>
      <p:sp>
        <p:nvSpPr>
          <p:cNvPr id="72" name="Text Placeholder 11">
            <a:extLst>
              <a:ext uri="{FF2B5EF4-FFF2-40B4-BE49-F238E27FC236}">
                <a16:creationId xmlns:a16="http://schemas.microsoft.com/office/drawing/2014/main" id="{8FEA34FB-DEA8-438B-8A06-99AB2AA9BE64}"/>
              </a:ext>
            </a:extLst>
          </p:cNvPr>
          <p:cNvSpPr>
            <a:spLocks noGrp="1"/>
          </p:cNvSpPr>
          <p:nvPr>
            <p:ph type="body" sz="quarter" idx="44" hasCustomPrompt="1"/>
          </p:nvPr>
        </p:nvSpPr>
        <p:spPr>
          <a:xfrm>
            <a:off x="9334072" y="3420449"/>
            <a:ext cx="2438828" cy="1453970"/>
          </a:xfrm>
          <a:solidFill>
            <a:schemeClr val="bg1">
              <a:lumMod val="95000"/>
            </a:schemeClr>
          </a:solidFill>
          <a:ln w="6350">
            <a:noFill/>
          </a:ln>
        </p:spPr>
        <p:txBody>
          <a:bodyPr lIns="91440" tIns="45720" rIns="91440" bIns="45720" anchor="t"/>
          <a:lstStyle>
            <a:lvl1pPr marL="0" indent="0">
              <a:buNone/>
              <a:defRPr sz="1200">
                <a:latin typeface="+mn-lt"/>
              </a:defRPr>
            </a:lvl1pPr>
          </a:lstStyle>
          <a:p>
            <a:pPr lvl="0"/>
            <a:r>
              <a:rPr lang="en-US"/>
              <a:t>Insert text here</a:t>
            </a:r>
            <a:endParaRPr lang="en-IN"/>
          </a:p>
        </p:txBody>
      </p:sp>
      <p:sp>
        <p:nvSpPr>
          <p:cNvPr id="73" name="Text Placeholder 11">
            <a:extLst>
              <a:ext uri="{FF2B5EF4-FFF2-40B4-BE49-F238E27FC236}">
                <a16:creationId xmlns:a16="http://schemas.microsoft.com/office/drawing/2014/main" id="{F31B1B06-FFA1-4D66-A900-C22CEFD3F675}"/>
              </a:ext>
            </a:extLst>
          </p:cNvPr>
          <p:cNvSpPr>
            <a:spLocks noGrp="1"/>
          </p:cNvSpPr>
          <p:nvPr>
            <p:ph type="body" sz="quarter" idx="45" hasCustomPrompt="1"/>
          </p:nvPr>
        </p:nvSpPr>
        <p:spPr>
          <a:xfrm>
            <a:off x="9334072" y="4970325"/>
            <a:ext cx="2438828" cy="1453970"/>
          </a:xfrm>
          <a:solidFill>
            <a:schemeClr val="bg1">
              <a:lumMod val="95000"/>
            </a:schemeClr>
          </a:solidFill>
          <a:ln w="6350">
            <a:noFill/>
          </a:ln>
        </p:spPr>
        <p:txBody>
          <a:bodyPr lIns="91440" tIns="45720" rIns="91440" bIns="45720" anchor="t"/>
          <a:lstStyle>
            <a:lvl1pPr marL="0" indent="0">
              <a:buNone/>
              <a:defRPr sz="1200">
                <a:latin typeface="+mn-lt"/>
              </a:defRPr>
            </a:lvl1pPr>
          </a:lstStyle>
          <a:p>
            <a:pPr lvl="0"/>
            <a:r>
              <a:rPr lang="en-US"/>
              <a:t>Insert text here</a:t>
            </a:r>
            <a:endParaRPr lang="en-IN"/>
          </a:p>
        </p:txBody>
      </p:sp>
    </p:spTree>
    <p:extLst>
      <p:ext uri="{BB962C8B-B14F-4D97-AF65-F5344CB8AC3E}">
        <p14:creationId xmlns:p14="http://schemas.microsoft.com/office/powerpoint/2010/main" val="141224960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61BE2-C658-4377-B299-FD0E1A8AE5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2EC285-074D-4743-89FD-E00523D54F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919677-A4A7-4841-913F-B6FCEA0A28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12D812-F30C-42B3-B336-A90619320FBE}"/>
              </a:ext>
            </a:extLst>
          </p:cNvPr>
          <p:cNvSpPr>
            <a:spLocks noGrp="1"/>
          </p:cNvSpPr>
          <p:nvPr>
            <p:ph type="dt" sz="half" idx="10"/>
          </p:nvPr>
        </p:nvSpPr>
        <p:spPr/>
        <p:txBody>
          <a:bodyPr/>
          <a:lstStyle/>
          <a:p>
            <a:fld id="{5CF139CB-7FCB-4161-87AE-AFB36930CC20}" type="datetimeFigureOut">
              <a:rPr lang="en-US" smtClean="0"/>
              <a:t>8/18/2021</a:t>
            </a:fld>
            <a:endParaRPr lang="en-US"/>
          </a:p>
        </p:txBody>
      </p:sp>
      <p:sp>
        <p:nvSpPr>
          <p:cNvPr id="6" name="Footer Placeholder 5">
            <a:extLst>
              <a:ext uri="{FF2B5EF4-FFF2-40B4-BE49-F238E27FC236}">
                <a16:creationId xmlns:a16="http://schemas.microsoft.com/office/drawing/2014/main" id="{A2FCDBBF-184F-461B-BECD-47C13B6318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CB9866-B7D3-47BF-88CB-95F5AC26E750}"/>
              </a:ext>
            </a:extLst>
          </p:cNvPr>
          <p:cNvSpPr>
            <a:spLocks noGrp="1"/>
          </p:cNvSpPr>
          <p:nvPr>
            <p:ph type="sldNum" sz="quarter" idx="12"/>
          </p:nvPr>
        </p:nvSpPr>
        <p:spPr>
          <a:xfrm>
            <a:off x="8610600" y="6356350"/>
            <a:ext cx="2743200" cy="365125"/>
          </a:xfrm>
          <a:prstGeom prst="rect">
            <a:avLst/>
          </a:prstGeom>
        </p:spPr>
        <p:txBody>
          <a:bodyPr/>
          <a:lstStyle/>
          <a:p>
            <a:fld id="{2A6D0C57-5369-4FEB-996E-31F1A5B0824F}" type="slidenum">
              <a:rPr lang="en-US" smtClean="0"/>
              <a:t>‹#›</a:t>
            </a:fld>
            <a:endParaRPr lang="en-US"/>
          </a:p>
        </p:txBody>
      </p:sp>
    </p:spTree>
    <p:extLst>
      <p:ext uri="{BB962C8B-B14F-4D97-AF65-F5344CB8AC3E}">
        <p14:creationId xmlns:p14="http://schemas.microsoft.com/office/powerpoint/2010/main" val="1597913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0E225-47DF-401E-8BDF-A28B329100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FA6075-3063-4D7A-96D8-47559DF52A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F55695-F29D-4617-8DD4-9B8A6099A5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A9B7F9-7E0C-4853-B6B8-B7FED8CA6DCA}"/>
              </a:ext>
            </a:extLst>
          </p:cNvPr>
          <p:cNvSpPr>
            <a:spLocks noGrp="1"/>
          </p:cNvSpPr>
          <p:nvPr>
            <p:ph type="dt" sz="half" idx="10"/>
          </p:nvPr>
        </p:nvSpPr>
        <p:spPr/>
        <p:txBody>
          <a:bodyPr/>
          <a:lstStyle/>
          <a:p>
            <a:fld id="{5CF139CB-7FCB-4161-87AE-AFB36930CC20}" type="datetimeFigureOut">
              <a:rPr lang="en-US" smtClean="0"/>
              <a:t>8/18/2021</a:t>
            </a:fld>
            <a:endParaRPr lang="en-US"/>
          </a:p>
        </p:txBody>
      </p:sp>
      <p:sp>
        <p:nvSpPr>
          <p:cNvPr id="6" name="Footer Placeholder 5">
            <a:extLst>
              <a:ext uri="{FF2B5EF4-FFF2-40B4-BE49-F238E27FC236}">
                <a16:creationId xmlns:a16="http://schemas.microsoft.com/office/drawing/2014/main" id="{68BBD8C0-5C6A-4859-8C8C-A9CF47E70A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2E1DEC-697B-408C-B183-A6F0EB047220}"/>
              </a:ext>
            </a:extLst>
          </p:cNvPr>
          <p:cNvSpPr>
            <a:spLocks noGrp="1"/>
          </p:cNvSpPr>
          <p:nvPr>
            <p:ph type="sldNum" sz="quarter" idx="12"/>
          </p:nvPr>
        </p:nvSpPr>
        <p:spPr>
          <a:xfrm>
            <a:off x="8610600" y="6356350"/>
            <a:ext cx="2743200" cy="365125"/>
          </a:xfrm>
          <a:prstGeom prst="rect">
            <a:avLst/>
          </a:prstGeom>
        </p:spPr>
        <p:txBody>
          <a:bodyPr/>
          <a:lstStyle/>
          <a:p>
            <a:fld id="{2A6D0C57-5369-4FEB-996E-31F1A5B0824F}" type="slidenum">
              <a:rPr lang="en-US" smtClean="0"/>
              <a:t>‹#›</a:t>
            </a:fld>
            <a:endParaRPr lang="en-US"/>
          </a:p>
        </p:txBody>
      </p:sp>
    </p:spTree>
    <p:extLst>
      <p:ext uri="{BB962C8B-B14F-4D97-AF65-F5344CB8AC3E}">
        <p14:creationId xmlns:p14="http://schemas.microsoft.com/office/powerpoint/2010/main" val="1206606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theme" Target="../theme/theme2.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theme" Target="../theme/theme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4.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9.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D3F202-020C-40B9-9558-4E58559BFC30}"/>
              </a:ext>
            </a:extLst>
          </p:cNvPr>
          <p:cNvSpPr>
            <a:spLocks noGrp="1"/>
          </p:cNvSpPr>
          <p:nvPr>
            <p:ph type="title"/>
          </p:nvPr>
        </p:nvSpPr>
        <p:spPr>
          <a:xfrm>
            <a:off x="751935" y="388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CDFD63-E525-4377-A455-A983F8E902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AABF41-7472-4303-AE5B-526C765220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F139CB-7FCB-4161-87AE-AFB36930CC20}" type="datetimeFigureOut">
              <a:rPr lang="en-US" smtClean="0"/>
              <a:t>8/18/2021</a:t>
            </a:fld>
            <a:endParaRPr lang="en-US"/>
          </a:p>
        </p:txBody>
      </p:sp>
      <p:sp>
        <p:nvSpPr>
          <p:cNvPr id="5" name="Footer Placeholder 4">
            <a:extLst>
              <a:ext uri="{FF2B5EF4-FFF2-40B4-BE49-F238E27FC236}">
                <a16:creationId xmlns:a16="http://schemas.microsoft.com/office/drawing/2014/main" id="{33EC8C7E-1353-47A2-86C7-C63859AB2E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7" name="Picture 6" descr="A picture containing drawing&#10;&#10;Description automatically generated">
            <a:extLst>
              <a:ext uri="{FF2B5EF4-FFF2-40B4-BE49-F238E27FC236}">
                <a16:creationId xmlns:a16="http://schemas.microsoft.com/office/drawing/2014/main" id="{FFDF1798-755A-47EE-9C22-69DECA877AC8}"/>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9728105" y="6288896"/>
            <a:ext cx="2205237" cy="687346"/>
          </a:xfrm>
          <a:prstGeom prst="rect">
            <a:avLst/>
          </a:prstGeom>
        </p:spPr>
      </p:pic>
    </p:spTree>
    <p:extLst>
      <p:ext uri="{BB962C8B-B14F-4D97-AF65-F5344CB8AC3E}">
        <p14:creationId xmlns:p14="http://schemas.microsoft.com/office/powerpoint/2010/main" val="2656564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defTabSz="914400" rtl="0" eaLnBrk="1" latinLnBrk="0" hangingPunct="1">
        <a:lnSpc>
          <a:spcPct val="90000"/>
        </a:lnSpc>
        <a:spcBef>
          <a:spcPct val="0"/>
        </a:spcBef>
        <a:buNone/>
        <a:defRPr sz="36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646331"/>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08978426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4" r:id="rId22"/>
    <p:sldLayoutId id="2147483705" r:id="rId23"/>
  </p:sldLayoutIdLst>
  <p:transition>
    <p:fade/>
  </p:transition>
  <p:hf sldNum="0" hdr="0" ftr="0" dt="0"/>
  <p:txStyles>
    <p:titleStyle>
      <a:lvl1pPr algn="l" defTabSz="932742" rtl="0" eaLnBrk="1" latinLnBrk="0" hangingPunct="1">
        <a:lnSpc>
          <a:spcPct val="100000"/>
        </a:lnSpc>
        <a:spcBef>
          <a:spcPct val="0"/>
        </a:spcBef>
        <a:buNone/>
        <a:defRPr lang="en-US" sz="42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3" orient="horz" pos="2160">
          <p15:clr>
            <a:srgbClr val="A4A3A4"/>
          </p15:clr>
        </p15:guide>
        <p15:guide id="34" orient="horz" pos="2229">
          <p15:clr>
            <a:srgbClr val="A4A3A4"/>
          </p15:clr>
        </p15:guide>
        <p15:guide id="35" orient="horz" pos="2496">
          <p15:clr>
            <a:srgbClr val="A4A3A4"/>
          </p15:clr>
        </p15:guide>
        <p15:guide id="36" orient="horz" pos="899">
          <p15:clr>
            <a:srgbClr val="A4A3A4"/>
          </p15:clr>
        </p15:guide>
        <p15:guide id="37" orient="horz" pos="1273">
          <p15:clr>
            <a:srgbClr val="A4A3A4"/>
          </p15:clr>
        </p15:guide>
        <p15:guide id="38" pos="2439">
          <p15:clr>
            <a:srgbClr val="F26B43"/>
          </p15:clr>
        </p15:guide>
        <p15:guide id="39" pos="2810">
          <p15:clr>
            <a:srgbClr val="F26B43"/>
          </p15:clr>
        </p15:guide>
        <p15:guide id="40" pos="2997">
          <p15:clr>
            <a:srgbClr val="9FCC3B"/>
          </p15:clr>
        </p15:guide>
        <p15:guide id="41" pos="3358">
          <p15:clr>
            <a:srgbClr val="9FCC3B"/>
          </p15:clr>
        </p15:guide>
        <p15:guide id="42" pos="4876">
          <p15:clr>
            <a:srgbClr val="F26B43"/>
          </p15:clr>
        </p15:guide>
        <p15:guide id="43" pos="5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646331"/>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19914691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1" r:id="rId22"/>
    <p:sldLayoutId id="2147483742" r:id="rId23"/>
  </p:sldLayoutIdLst>
  <p:transition>
    <p:fade/>
  </p:transition>
  <p:hf sldNum="0" hdr="0" ftr="0" dt="0"/>
  <p:txStyles>
    <p:titleStyle>
      <a:lvl1pPr algn="l" defTabSz="932742" rtl="0" eaLnBrk="1" latinLnBrk="0" hangingPunct="1">
        <a:lnSpc>
          <a:spcPct val="100000"/>
        </a:lnSpc>
        <a:spcBef>
          <a:spcPct val="0"/>
        </a:spcBef>
        <a:buNone/>
        <a:defRPr lang="en-US" sz="42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3" orient="horz" pos="2160">
          <p15:clr>
            <a:srgbClr val="A4A3A4"/>
          </p15:clr>
        </p15:guide>
        <p15:guide id="34" orient="horz" pos="2229">
          <p15:clr>
            <a:srgbClr val="A4A3A4"/>
          </p15:clr>
        </p15:guide>
        <p15:guide id="35" orient="horz" pos="2496">
          <p15:clr>
            <a:srgbClr val="A4A3A4"/>
          </p15:clr>
        </p15:guide>
        <p15:guide id="36" orient="horz" pos="899">
          <p15:clr>
            <a:srgbClr val="A4A3A4"/>
          </p15:clr>
        </p15:guide>
        <p15:guide id="37" orient="horz" pos="1273">
          <p15:clr>
            <a:srgbClr val="A4A3A4"/>
          </p15:clr>
        </p15:guide>
        <p15:guide id="38" pos="2439">
          <p15:clr>
            <a:srgbClr val="F26B43"/>
          </p15:clr>
        </p15:guide>
        <p15:guide id="39" pos="2810">
          <p15:clr>
            <a:srgbClr val="F26B43"/>
          </p15:clr>
        </p15:guide>
        <p15:guide id="40" pos="2997">
          <p15:clr>
            <a:srgbClr val="9FCC3B"/>
          </p15:clr>
        </p15:guide>
        <p15:guide id="41" pos="3358">
          <p15:clr>
            <a:srgbClr val="9FCC3B"/>
          </p15:clr>
        </p15:guide>
        <p15:guide id="42" pos="4876">
          <p15:clr>
            <a:srgbClr val="F26B43"/>
          </p15:clr>
        </p15:guide>
        <p15:guide id="43" pos="5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0430257" cy="246221"/>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0426700" cy="726353"/>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p:txBody>
      </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48" name="Picture 47">
            <a:extLst>
              <a:ext uri="{FF2B5EF4-FFF2-40B4-BE49-F238E27FC236}">
                <a16:creationId xmlns:a16="http://schemas.microsoft.com/office/drawing/2014/main" id="{AED0F581-FC0A-3249-923A-E2899CFE6A2D}"/>
              </a:ext>
            </a:extLst>
          </p:cNvPr>
          <p:cNvPicPr>
            <a:picLocks noChangeAspect="1"/>
          </p:cNvPicPr>
          <p:nvPr userDrawn="1"/>
        </p:nvPicPr>
        <p:blipFill>
          <a:blip r:embed="rId14"/>
          <a:stretch>
            <a:fillRect/>
          </a:stretch>
        </p:blipFill>
        <p:spPr>
          <a:xfrm>
            <a:off x="12478513" y="907320"/>
            <a:ext cx="2902771" cy="5950680"/>
          </a:xfrm>
          <a:prstGeom prst="rect">
            <a:avLst/>
          </a:prstGeom>
        </p:spPr>
      </p:pic>
    </p:spTree>
    <p:extLst>
      <p:ext uri="{BB962C8B-B14F-4D97-AF65-F5344CB8AC3E}">
        <p14:creationId xmlns:p14="http://schemas.microsoft.com/office/powerpoint/2010/main" val="131122417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transition>
    <p:fade/>
  </p:transition>
  <p:txStyles>
    <p:titleStyle>
      <a:lvl1pPr algn="l" defTabSz="932742" rtl="0" eaLnBrk="1" latinLnBrk="0" hangingPunct="1">
        <a:lnSpc>
          <a:spcPct val="100000"/>
        </a:lnSpc>
        <a:spcBef>
          <a:spcPct val="0"/>
        </a:spcBef>
        <a:buNone/>
        <a:defRPr lang="en-US" sz="1600" b="0" kern="1200" cap="none" spc="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08">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assetsprod.microsoft.com/mpn/en-us/showcase-surface-on-your-site-platinum.pdf" TargetMode="External"/><Relationship Id="rId7" Type="http://schemas.openxmlformats.org/officeDocument/2006/relationships/image" Target="../media/image21.png"/><Relationship Id="rId2" Type="http://schemas.openxmlformats.org/officeDocument/2006/relationships/hyperlink" Target="https://partner.microsoft.com/en-us/surface/images" TargetMode="External"/><Relationship Id="rId1" Type="http://schemas.openxmlformats.org/officeDocument/2006/relationships/slideLayout" Target="../slideLayouts/slideLayout75.xml"/><Relationship Id="rId6" Type="http://schemas.openxmlformats.org/officeDocument/2006/relationships/image" Target="../media/image20.png"/><Relationship Id="rId5" Type="http://schemas.openxmlformats.org/officeDocument/2006/relationships/hyperlink" Target="https://portal.cnetcontent.com/de607cf1/en-us/Account/RegisterByRef?refId=de607cf1" TargetMode="External"/><Relationship Id="rId4" Type="http://schemas.openxmlformats.org/officeDocument/2006/relationships/hyperlink" Target="https://www.msdccn.com/Account/Login?ReturnUrl=%2F" TargetMode="External"/><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nam06.safelinks.protection.outlook.com/?url=https%3A%2F%2Fassetsprod.microsoft.com%2Fmpn%2Fen-us%2Fmicrosoft-surface-authorized-reseller-badge.zip&amp;data=02%7C01%7Capyle%40microsoft.com%7C002709b6f12942719b4108d7e6e6fb9d%7C72f988bf86f141af91ab2d7cd011db47%7C1%7C0%7C637231752119582366&amp;sdata=LxNaSY4KJrcvyB%2FVaGvxjuuwWzezEVgBR0p1fRzJh0M%3D&amp;reserved=0" TargetMode="External"/><Relationship Id="rId7" Type="http://schemas.openxmlformats.org/officeDocument/2006/relationships/hyperlink" Target="https://customers.microsoft.com/en-us/search?sq=surface&amp;ff=&amp;p=0&amp;so=story_publish_date%20desc" TargetMode="External"/><Relationship Id="rId2" Type="http://schemas.openxmlformats.org/officeDocument/2006/relationships/hyperlink" Target="https://assetsprod.microsoft.com/mpn/en-us/authorized-reseller-badge-guidelines.pdf" TargetMode="External"/><Relationship Id="rId1" Type="http://schemas.openxmlformats.org/officeDocument/2006/relationships/slideLayout" Target="../slideLayouts/slideLayout75.xml"/><Relationship Id="rId6" Type="http://schemas.openxmlformats.org/officeDocument/2006/relationships/hyperlink" Target="https://partner.microsoft.com/en-us/surface/assets/collection/surface-hub-2s-sizzle-videos#/" TargetMode="External"/><Relationship Id="rId5" Type="http://schemas.openxmlformats.org/officeDocument/2006/relationships/hyperlink" Target="https://partner.microsoft.com/en-us/surface/assets/collection/surface-commercial-sizzle-product-videos-content-collection#/" TargetMode="External"/><Relationship Id="rId10" Type="http://schemas.openxmlformats.org/officeDocument/2006/relationships/image" Target="../media/image26.png"/><Relationship Id="rId4" Type="http://schemas.openxmlformats.org/officeDocument/2006/relationships/hyperlink" Target="https://assetsprod.microsoft.com/mpn/en-us/microsoft-surface-video-guidance.pptx" TargetMode="External"/><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partner.microsoft.com/en-us/surface/assets/collection/social-posts#/" TargetMode="External"/><Relationship Id="rId7" Type="http://schemas.openxmlformats.org/officeDocument/2006/relationships/image" Target="../media/image28.png"/><Relationship Id="rId2" Type="http://schemas.openxmlformats.org/officeDocument/2006/relationships/hyperlink" Target="https://assetsprod.microsoft.com/mpn/en-us/quick-start-guide-social-posts.pptx" TargetMode="External"/><Relationship Id="rId1" Type="http://schemas.openxmlformats.org/officeDocument/2006/relationships/slideLayout" Target="../slideLayouts/slideLayout75.xml"/><Relationship Id="rId6" Type="http://schemas.openxmlformats.org/officeDocument/2006/relationships/image" Target="../media/image27.png"/><Relationship Id="rId5" Type="http://schemas.openxmlformats.org/officeDocument/2006/relationships/hyperlink" Target="https://partner.microsoft.com/en-us/surface/assets/collection/surface-animated-social-posts" TargetMode="External"/><Relationship Id="rId4" Type="http://schemas.openxmlformats.org/officeDocument/2006/relationships/hyperlink" Target="https://partner.microsoft.com/en-us/surface/assets/collection/social-contextual-posts#/" TargetMode="External"/><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assetsprod.microsoft.com/mpn/en-us/surface-for-education-narrative.pptx" TargetMode="External"/><Relationship Id="rId7" Type="http://schemas.openxmlformats.org/officeDocument/2006/relationships/image" Target="../media/image32.png"/><Relationship Id="rId2" Type="http://schemas.openxmlformats.org/officeDocument/2006/relationships/hyperlink" Target="https://assetsprod.microsoft.com/mpn/en-us/partner-logo-guidelines.pdf" TargetMode="External"/><Relationship Id="rId1" Type="http://schemas.openxmlformats.org/officeDocument/2006/relationships/slideLayout" Target="../slideLayouts/slideLayout75.xml"/><Relationship Id="rId6" Type="http://schemas.openxmlformats.org/officeDocument/2006/relationships/image" Target="../media/image31.png"/><Relationship Id="rId5" Type="http://schemas.openxmlformats.org/officeDocument/2006/relationships/hyperlink" Target="https://assetsprod.microsoft.com/mpn/en-us/surface-for-business-security-initiative-narrative.pptx" TargetMode="External"/><Relationship Id="rId4" Type="http://schemas.openxmlformats.org/officeDocument/2006/relationships/hyperlink" Target="https://assetsprod.microsoft.com/mpn/en-us/surface-for-business-remote-work-narrative-deck.pptx"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partner.microsoft.com/surface" TargetMode="Externa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hyperlink" Target="https://partner.microsoft.com/en-us/surface/marketing-campaigns"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contentmx.com/microsoft/" TargetMode="Externa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hyperlink" Target="https://assetsprod.microsoft.com/mpn/en-us/decide-whats-next-campaign-playbook.pptx" TargetMode="External"/><Relationship Id="rId2" Type="http://schemas.openxmlformats.org/officeDocument/2006/relationships/hyperlink" Target="https://partner.microsoft.com/en-us/surface/assets/collection/define-whats-next-surface-and-intel-co-marketing-campaign#/" TargetMode="External"/><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hyperlink" Target="https://conferences.presentergroup.com/surface-reseller-alliance-partner-briefings" TargetMode="External"/><Relationship Id="rId2" Type="http://schemas.openxmlformats.org/officeDocument/2006/relationships/hyperlink" Target="https://partner.microsoft.com/en-us/surface/surface-partner-newsletter" TargetMode="External"/><Relationship Id="rId1" Type="http://schemas.openxmlformats.org/officeDocument/2006/relationships/slideLayout" Target="../slideLayouts/slideLayout17.xml"/><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38310" y="944051"/>
            <a:ext cx="6279043" cy="1745093"/>
          </a:xfrm>
        </p:spPr>
        <p:txBody>
          <a:bodyPr/>
          <a:lstStyle/>
          <a:p>
            <a:r>
              <a:rPr lang="en-US" dirty="0">
                <a:latin typeface="Segoe UI" panose="020B0502040204020203" pitchFamily="34" charset="0"/>
              </a:rPr>
              <a:t>Surface Commercial </a:t>
            </a:r>
            <a:br>
              <a:rPr lang="en-US" dirty="0">
                <a:latin typeface="Segoe UI" panose="020B0502040204020203" pitchFamily="34" charset="0"/>
              </a:rPr>
            </a:br>
            <a:r>
              <a:rPr lang="en-US" dirty="0">
                <a:latin typeface="Segoe UI" panose="020B0502040204020203" pitchFamily="34" charset="0"/>
              </a:rPr>
              <a:t>Digital Marketing Playbook</a:t>
            </a:r>
            <a:br>
              <a:rPr lang="en-US" dirty="0">
                <a:latin typeface="Segoe UI" panose="020B0502040204020203" pitchFamily="34" charset="0"/>
              </a:rPr>
            </a:br>
            <a:endParaRPr lang="en-US" dirty="0">
              <a:latin typeface="Segoe UI" panose="020B0502040204020203" pitchFamily="34" charset="0"/>
            </a:endParaRPr>
          </a:p>
        </p:txBody>
      </p:sp>
      <p:sp>
        <p:nvSpPr>
          <p:cNvPr id="6" name="Text Placeholder 5"/>
          <p:cNvSpPr>
            <a:spLocks noGrp="1"/>
          </p:cNvSpPr>
          <p:nvPr>
            <p:ph type="body" sz="quarter" idx="12"/>
          </p:nvPr>
        </p:nvSpPr>
        <p:spPr>
          <a:xfrm>
            <a:off x="438310" y="2563195"/>
            <a:ext cx="5593777" cy="941796"/>
          </a:xfrm>
        </p:spPr>
        <p:txBody>
          <a:bodyPr/>
          <a:lstStyle/>
          <a:p>
            <a:r>
              <a:rPr lang="en-US" sz="2400" dirty="0">
                <a:latin typeface="Segoe UI" panose="020B0502040204020203" pitchFamily="34" charset="0"/>
              </a:rPr>
              <a:t>Guidance for digital marketing and demand gen impact for Surface Partners</a:t>
            </a:r>
          </a:p>
          <a:p>
            <a:endParaRPr lang="en-US" sz="2000" dirty="0"/>
          </a:p>
        </p:txBody>
      </p:sp>
    </p:spTree>
    <p:extLst>
      <p:ext uri="{BB962C8B-B14F-4D97-AF65-F5344CB8AC3E}">
        <p14:creationId xmlns:p14="http://schemas.microsoft.com/office/powerpoint/2010/main" val="378773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UR20_Book3_Contextual_0032">
            <a:extLst>
              <a:ext uri="{FF2B5EF4-FFF2-40B4-BE49-F238E27FC236}">
                <a16:creationId xmlns:a16="http://schemas.microsoft.com/office/drawing/2014/main" id="{E835FE75-6FEA-44E9-9D67-91E52D18A2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606" r="25398"/>
          <a:stretch/>
        </p:blipFill>
        <p:spPr bwMode="auto">
          <a:xfrm>
            <a:off x="5505780" y="0"/>
            <a:ext cx="668622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6">
            <a:extLst>
              <a:ext uri="{FF2B5EF4-FFF2-40B4-BE49-F238E27FC236}">
                <a16:creationId xmlns:a16="http://schemas.microsoft.com/office/drawing/2014/main" id="{48B3719D-5414-4558-845A-87BA716D2716}"/>
              </a:ext>
            </a:extLst>
          </p:cNvPr>
          <p:cNvSpPr txBox="1">
            <a:spLocks/>
          </p:cNvSpPr>
          <p:nvPr/>
        </p:nvSpPr>
        <p:spPr>
          <a:xfrm>
            <a:off x="538570" y="2312633"/>
            <a:ext cx="4613660" cy="1469948"/>
          </a:xfrm>
          <a:prstGeom prst="rect">
            <a:avLst/>
          </a:prstGeom>
        </p:spPr>
        <p:txBody>
          <a:bodyPr/>
          <a:lst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47" normalizeH="0" baseline="0" noProof="0" dirty="0">
                <a:ln w="3175">
                  <a:noFill/>
                </a:ln>
                <a:solidFill>
                  <a:srgbClr val="505050"/>
                </a:solidFill>
                <a:effectLst/>
                <a:uLnTx/>
                <a:uFillTx/>
                <a:latin typeface="Segoe UI" panose="020B0502040204020203" pitchFamily="34" charset="0"/>
                <a:ea typeface="+mn-ea"/>
                <a:cs typeface="Segoe UI" pitchFamily="34" charset="0"/>
              </a:rPr>
              <a:t>Digital Marketing</a:t>
            </a:r>
          </a:p>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47" normalizeH="0" baseline="0" noProof="0" dirty="0">
                <a:ln w="3175">
                  <a:noFill/>
                </a:ln>
                <a:solidFill>
                  <a:srgbClr val="505050"/>
                </a:solidFill>
                <a:effectLst/>
                <a:uLnTx/>
                <a:uFillTx/>
                <a:latin typeface="Segoe UI" panose="020B0502040204020203" pitchFamily="34" charset="0"/>
                <a:ea typeface="+mn-ea"/>
                <a:cs typeface="Segoe UI" pitchFamily="34" charset="0"/>
              </a:rPr>
              <a:t>Resources</a:t>
            </a:r>
          </a:p>
        </p:txBody>
      </p:sp>
      <p:sp>
        <p:nvSpPr>
          <p:cNvPr id="2" name="Rectangle 1">
            <a:extLst>
              <a:ext uri="{FF2B5EF4-FFF2-40B4-BE49-F238E27FC236}">
                <a16:creationId xmlns:a16="http://schemas.microsoft.com/office/drawing/2014/main" id="{75E2C219-F78E-455E-A21D-F1EBD969A6F5}"/>
              </a:ext>
            </a:extLst>
          </p:cNvPr>
          <p:cNvSpPr/>
          <p:nvPr/>
        </p:nvSpPr>
        <p:spPr>
          <a:xfrm>
            <a:off x="5319623" y="0"/>
            <a:ext cx="186157" cy="6858000"/>
          </a:xfrm>
          <a:prstGeom prst="rect">
            <a:avLst/>
          </a:prstGeom>
          <a:solidFill>
            <a:srgbClr val="50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8471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545DACC-04C4-496A-8B8F-0C1E01C4ECDE}"/>
              </a:ext>
            </a:extLst>
          </p:cNvPr>
          <p:cNvSpPr>
            <a:spLocks noGrp="1"/>
          </p:cNvSpPr>
          <p:nvPr/>
        </p:nvSpPr>
        <p:spPr>
          <a:xfrm>
            <a:off x="584201" y="289646"/>
            <a:ext cx="11563350" cy="773112"/>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3200" b="0" kern="1200" cap="none" spc="-150" baseline="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a:ln w="3175">
                  <a:noFill/>
                </a:ln>
                <a:solidFill>
                  <a:srgbClr val="000000"/>
                </a:solidFill>
                <a:effectLst/>
                <a:uLnTx/>
                <a:uFillTx/>
                <a:latin typeface="Segoe UI Semibold"/>
                <a:ea typeface="+mn-ea"/>
                <a:cs typeface="Segoe UI" pitchFamily="34" charset="0"/>
              </a:rPr>
              <a:t>Web</a:t>
            </a:r>
            <a:endParaRPr kumimoji="0" lang="en-US" sz="3200" b="0" i="0" u="none" strike="noStrike" kern="1200" cap="none" spc="0" normalizeH="0" baseline="0" noProof="0">
              <a:ln w="3175">
                <a:noFill/>
              </a:ln>
              <a:solidFill>
                <a:srgbClr val="000000"/>
              </a:solidFill>
              <a:effectLst/>
              <a:uLnTx/>
              <a:uFillTx/>
              <a:latin typeface="Segoe UI Semibold"/>
              <a:ea typeface="+mn-ea"/>
              <a:cs typeface="Segoe UI" pitchFamily="34" charset="0"/>
            </a:endParaRPr>
          </a:p>
        </p:txBody>
      </p:sp>
      <p:graphicFrame>
        <p:nvGraphicFramePr>
          <p:cNvPr id="2" name="Tabela 5">
            <a:extLst>
              <a:ext uri="{FF2B5EF4-FFF2-40B4-BE49-F238E27FC236}">
                <a16:creationId xmlns:a16="http://schemas.microsoft.com/office/drawing/2014/main" id="{71F81D3E-5942-492F-820B-61A346B77E39}"/>
              </a:ext>
            </a:extLst>
          </p:cNvPr>
          <p:cNvGraphicFramePr>
            <a:graphicFrameLocks noGrp="1"/>
          </p:cNvGraphicFramePr>
          <p:nvPr>
            <p:extLst>
              <p:ext uri="{D42A27DB-BD31-4B8C-83A1-F6EECF244321}">
                <p14:modId xmlns:p14="http://schemas.microsoft.com/office/powerpoint/2010/main" val="2767889804"/>
              </p:ext>
            </p:extLst>
          </p:nvPr>
        </p:nvGraphicFramePr>
        <p:xfrm>
          <a:off x="584201" y="1130211"/>
          <a:ext cx="11191032" cy="5415038"/>
        </p:xfrm>
        <a:graphic>
          <a:graphicData uri="http://schemas.openxmlformats.org/drawingml/2006/table">
            <a:tbl>
              <a:tblPr firstRow="1" bandRow="1">
                <a:tableStyleId>{93296810-A885-4BE3-A3E7-6D5BEEA58F35}</a:tableStyleId>
              </a:tblPr>
              <a:tblGrid>
                <a:gridCol w="2797758">
                  <a:extLst>
                    <a:ext uri="{9D8B030D-6E8A-4147-A177-3AD203B41FA5}">
                      <a16:colId xmlns:a16="http://schemas.microsoft.com/office/drawing/2014/main" val="752171760"/>
                    </a:ext>
                  </a:extLst>
                </a:gridCol>
                <a:gridCol w="2797758">
                  <a:extLst>
                    <a:ext uri="{9D8B030D-6E8A-4147-A177-3AD203B41FA5}">
                      <a16:colId xmlns:a16="http://schemas.microsoft.com/office/drawing/2014/main" val="2081534347"/>
                    </a:ext>
                  </a:extLst>
                </a:gridCol>
                <a:gridCol w="2797758">
                  <a:extLst>
                    <a:ext uri="{9D8B030D-6E8A-4147-A177-3AD203B41FA5}">
                      <a16:colId xmlns:a16="http://schemas.microsoft.com/office/drawing/2014/main" val="1407762758"/>
                    </a:ext>
                  </a:extLst>
                </a:gridCol>
                <a:gridCol w="2797758">
                  <a:extLst>
                    <a:ext uri="{9D8B030D-6E8A-4147-A177-3AD203B41FA5}">
                      <a16:colId xmlns:a16="http://schemas.microsoft.com/office/drawing/2014/main" val="883134190"/>
                    </a:ext>
                  </a:extLst>
                </a:gridCol>
              </a:tblGrid>
              <a:tr h="484970">
                <a:tc>
                  <a:txBody>
                    <a:bodyPr/>
                    <a:lstStyle/>
                    <a:p>
                      <a:r>
                        <a:rPr lang="pt-BR" b="0" dirty="0"/>
                        <a:t>Item</a:t>
                      </a:r>
                      <a:endParaRPr lang="en-US" b="0" dirty="0"/>
                    </a:p>
                  </a:txBody>
                  <a:tcPr>
                    <a:solidFill>
                      <a:schemeClr val="bg2">
                        <a:lumMod val="75000"/>
                      </a:schemeClr>
                    </a:solidFill>
                  </a:tcPr>
                </a:tc>
                <a:tc>
                  <a:txBody>
                    <a:bodyPr/>
                    <a:lstStyle/>
                    <a:p>
                      <a:r>
                        <a:rPr lang="en-US" b="0" dirty="0"/>
                        <a:t>Description</a:t>
                      </a:r>
                    </a:p>
                  </a:txBody>
                  <a:tcPr>
                    <a:solidFill>
                      <a:schemeClr val="bg2">
                        <a:lumMod val="75000"/>
                      </a:schemeClr>
                    </a:solidFill>
                  </a:tcPr>
                </a:tc>
                <a:tc>
                  <a:txBody>
                    <a:bodyPr/>
                    <a:lstStyle/>
                    <a:p>
                      <a:r>
                        <a:rPr lang="pt-BR" b="0" dirty="0" err="1"/>
                        <a:t>Images</a:t>
                      </a:r>
                      <a:endParaRPr lang="en-US" b="0" dirty="0"/>
                    </a:p>
                  </a:txBody>
                  <a:tcPr>
                    <a:solidFill>
                      <a:schemeClr val="bg2">
                        <a:lumMod val="75000"/>
                      </a:schemeClr>
                    </a:solidFill>
                  </a:tcPr>
                </a:tc>
                <a:tc>
                  <a:txBody>
                    <a:bodyPr/>
                    <a:lstStyle/>
                    <a:p>
                      <a:r>
                        <a:rPr lang="pt-BR" b="0" dirty="0"/>
                        <a:t>Link</a:t>
                      </a:r>
                      <a:endParaRPr lang="en-US" b="0" dirty="0"/>
                    </a:p>
                  </a:txBody>
                  <a:tcPr>
                    <a:solidFill>
                      <a:schemeClr val="bg2">
                        <a:lumMod val="75000"/>
                      </a:schemeClr>
                    </a:solidFill>
                  </a:tcPr>
                </a:tc>
                <a:extLst>
                  <a:ext uri="{0D108BD9-81ED-4DB2-BD59-A6C34878D82A}">
                    <a16:rowId xmlns:a16="http://schemas.microsoft.com/office/drawing/2014/main" val="1579161869"/>
                  </a:ext>
                </a:extLst>
              </a:tr>
              <a:tr h="1534968">
                <a:tc>
                  <a:txBody>
                    <a:bodyPr/>
                    <a:lstStyle/>
                    <a:p>
                      <a:r>
                        <a:rPr lang="en-US" sz="1400" b="1" dirty="0"/>
                        <a:t>Surface on the Homepage</a:t>
                      </a:r>
                    </a:p>
                    <a:p>
                      <a:pPr marL="0" indent="0">
                        <a:buFont typeface="Arial" panose="020B0604020202020204" pitchFamily="34" charset="0"/>
                        <a:buNone/>
                      </a:pPr>
                      <a:endParaRPr lang="en-US" sz="1400"/>
                    </a:p>
                    <a:p>
                      <a:endParaRPr lang="en-US" sz="1400" b="1"/>
                    </a:p>
                  </a:txBody>
                  <a:tcPr/>
                </a:tc>
                <a:tc>
                  <a:txBody>
                    <a:bodyPr/>
                    <a:lstStyle/>
                    <a:p>
                      <a:pPr marL="0" marR="0" lvl="0" indent="0" algn="l" rtl="0" eaLnBrk="1" fontAlgn="auto" latinLnBrk="0" hangingPunct="1">
                        <a:lnSpc>
                          <a:spcPct val="100000"/>
                        </a:lnSpc>
                        <a:spcBef>
                          <a:spcPts val="0"/>
                        </a:spcBef>
                        <a:spcAft>
                          <a:spcPts val="0"/>
                        </a:spcAft>
                        <a:buFontTx/>
                        <a:buNone/>
                      </a:pPr>
                      <a:r>
                        <a:rPr lang="en-US" sz="1200" kern="1200" dirty="0">
                          <a:solidFill>
                            <a:schemeClr val="dk1"/>
                          </a:solidFill>
                          <a:latin typeface="+mn-lt"/>
                          <a:ea typeface="+mn-ea"/>
                          <a:cs typeface="+mn-cs"/>
                        </a:rPr>
                        <a:t>Surface mentioned on Reseller homepage with enough prominence that a visitor will see this. </a:t>
                      </a:r>
                      <a:endParaRPr lang="en-US" sz="1200" kern="1200">
                        <a:solidFill>
                          <a:schemeClr val="dk1"/>
                        </a:solidFill>
                        <a:latin typeface="+mn-lt"/>
                        <a:ea typeface="+mn-ea"/>
                        <a:cs typeface="+mn-cs"/>
                      </a:endParaRPr>
                    </a:p>
                    <a:p>
                      <a:endParaRPr lang="en-US"/>
                    </a:p>
                  </a:txBody>
                  <a:tcPr/>
                </a:tc>
                <a:tc>
                  <a:txBody>
                    <a:bodyPr/>
                    <a:lstStyle/>
                    <a:p>
                      <a:pPr marL="57150" lvl="0" indent="0" defTabSz="914400" fontAlgn="base">
                        <a:lnSpc>
                          <a:spcPct val="107000"/>
                        </a:lnSpc>
                        <a:spcBef>
                          <a:spcPts val="0"/>
                        </a:spcBef>
                        <a:buClr>
                          <a:srgbClr val="282828"/>
                        </a:buClr>
                        <a:buSzPts val="900"/>
                        <a:buFont typeface="Wingdings" panose="05000000000000000000" pitchFamily="2" charset="2"/>
                        <a:buNone/>
                        <a:defRPr/>
                      </a:pPr>
                      <a:endParaRPr lang="en-US" sz="1400">
                        <a:solidFill>
                          <a:srgbClr val="282828"/>
                        </a:solidFill>
                        <a:uFill>
                          <a:solidFill>
                            <a:srgbClr val="000000"/>
                          </a:solidFill>
                        </a:uFill>
                        <a:ea typeface="Segoe UI" panose="020B0502040204020203" pitchFamily="34" charset="0"/>
                      </a:endParaRPr>
                    </a:p>
                  </a:txBody>
                  <a:tcPr/>
                </a:tc>
                <a:tc>
                  <a:txBody>
                    <a:bodyPr/>
                    <a:lstStyle/>
                    <a:p>
                      <a:r>
                        <a:rPr lang="en-US" sz="1200" dirty="0">
                          <a:latin typeface="+mn-lt"/>
                          <a:hlinkClick r:id="rId2"/>
                        </a:rPr>
                        <a:t>Product Imagery</a:t>
                      </a:r>
                      <a:endParaRPr lang="en-US" sz="1200" dirty="0">
                        <a:latin typeface="+mn-lt"/>
                      </a:endParaRPr>
                    </a:p>
                    <a:p>
                      <a:endParaRPr lang="en-US" sz="1200" dirty="0">
                        <a:latin typeface="+mn-lt"/>
                      </a:endParaRPr>
                    </a:p>
                    <a:p>
                      <a:endParaRPr lang="en-US" sz="1200" dirty="0">
                        <a:latin typeface="+mn-lt"/>
                      </a:endParaRPr>
                    </a:p>
                    <a:p>
                      <a:endParaRPr lang="en-US" sz="1400" dirty="0"/>
                    </a:p>
                    <a:p>
                      <a:endParaRPr lang="pt-BR" sz="1400" dirty="0"/>
                    </a:p>
                  </a:txBody>
                  <a:tcPr/>
                </a:tc>
                <a:extLst>
                  <a:ext uri="{0D108BD9-81ED-4DB2-BD59-A6C34878D82A}">
                    <a16:rowId xmlns:a16="http://schemas.microsoft.com/office/drawing/2014/main" val="2806024158"/>
                  </a:ext>
                </a:extLst>
              </a:tr>
              <a:tr h="1474860">
                <a:tc>
                  <a:txBody>
                    <a:bodyPr/>
                    <a:lstStyle/>
                    <a:p>
                      <a:r>
                        <a:rPr lang="en-US" sz="1400" b="1" dirty="0"/>
                        <a:t>Surface Landing Pages </a:t>
                      </a:r>
                    </a:p>
                    <a:p>
                      <a:r>
                        <a:rPr lang="en-US" sz="1400" b="1" dirty="0"/>
                        <a:t>Syndication </a:t>
                      </a:r>
                      <a:endParaRPr lang="en-US" sz="1400" dirty="0"/>
                    </a:p>
                    <a:p>
                      <a:endParaRPr lang="en-US" sz="1400" dirty="0"/>
                    </a:p>
                  </a:txBody>
                  <a:tcPr/>
                </a:tc>
                <a:tc>
                  <a:txBody>
                    <a:bodyPr/>
                    <a:lstStyle/>
                    <a:p>
                      <a:r>
                        <a:rPr lang="en-US" sz="1200" dirty="0"/>
                        <a:t>The Digital Commerce Web and Campaign Network (DCCN) is a web-based portal offering two customized Surface landing pages that easily integrate product imagery and specifications into your webpage: Surface portfolio and Surface Hub. </a:t>
                      </a:r>
                      <a:endParaRPr lang="en-US" sz="1200"/>
                    </a:p>
                  </a:txBody>
                  <a:tcPr/>
                </a:tc>
                <a:tc>
                  <a:txBody>
                    <a:bodyPr/>
                    <a:lstStyle/>
                    <a:p>
                      <a:endParaRPr lang="en-US" sz="1200" dirty="0"/>
                    </a:p>
                  </a:txBody>
                  <a:tcPr/>
                </a:tc>
                <a:tc>
                  <a:txBody>
                    <a:bodyPr/>
                    <a:lstStyle/>
                    <a:p>
                      <a:r>
                        <a:rPr lang="en-US" sz="1200" dirty="0">
                          <a:hlinkClick r:id="rId3"/>
                        </a:rPr>
                        <a:t>Showcase Surface on your site</a:t>
                      </a:r>
                      <a:endParaRPr lang="pt-BR" sz="1200" dirty="0"/>
                    </a:p>
                    <a:p>
                      <a:r>
                        <a:rPr lang="en-US" sz="1200" dirty="0"/>
                        <a:t>Go to the </a:t>
                      </a:r>
                      <a:r>
                        <a:rPr lang="en-US" sz="1200" dirty="0">
                          <a:hlinkClick r:id="rId4"/>
                        </a:rPr>
                        <a:t>Microsoft DCCN </a:t>
                      </a:r>
                      <a:r>
                        <a:rPr lang="en-US" sz="1200" dirty="0"/>
                        <a:t>home page to create an account and choose the Surface portfolio or Surface Hub landing page to integrate into your website. </a:t>
                      </a:r>
                      <a:endParaRPr lang="pt-BR" sz="1200" dirty="0"/>
                    </a:p>
                  </a:txBody>
                  <a:tcPr/>
                </a:tc>
                <a:extLst>
                  <a:ext uri="{0D108BD9-81ED-4DB2-BD59-A6C34878D82A}">
                    <a16:rowId xmlns:a16="http://schemas.microsoft.com/office/drawing/2014/main" val="1965057933"/>
                  </a:ext>
                </a:extLst>
              </a:tr>
              <a:tr h="1675767">
                <a:tc>
                  <a:txBody>
                    <a:bodyPr/>
                    <a:lstStyle/>
                    <a:p>
                      <a:r>
                        <a:rPr lang="en-US" sz="1400" b="1" dirty="0"/>
                        <a:t>Surface Product Specific Content Syndication</a:t>
                      </a:r>
                      <a:endParaRPr lang="en-US" sz="1400" dirty="0"/>
                    </a:p>
                  </a:txBody>
                  <a:tcPr/>
                </a:tc>
                <a:tc>
                  <a:txBody>
                    <a:bodyPr/>
                    <a:lstStyle/>
                    <a:p>
                      <a:r>
                        <a:rPr lang="en-US" sz="1200" dirty="0"/>
                        <a:t>Enhance your product pages with Surface content to educate your customers about the value of the Surface devices they’re considering. In partnership with Microsoft, the CNET Inline Content Syndication program provides free syndicated Surface product specific content, including Surface device images and tech specifications. </a:t>
                      </a:r>
                      <a:endParaRPr lang="en-US" sz="1200"/>
                    </a:p>
                  </a:txBody>
                  <a:tcPr/>
                </a:tc>
                <a:tc>
                  <a:txBody>
                    <a:bodyPr/>
                    <a:lstStyle/>
                    <a:p>
                      <a:pPr marL="0" indent="0" fontAlgn="base">
                        <a:buFont typeface="Wingdings" panose="05000000000000000000" pitchFamily="2" charset="2"/>
                        <a:buNone/>
                      </a:pPr>
                      <a:endParaRPr lang="en-US" sz="1200">
                        <a:solidFill>
                          <a:schemeClr val="tx1"/>
                        </a:solidFill>
                      </a:endParaRPr>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dirty="0">
                          <a:hlinkClick r:id="rId3"/>
                        </a:rPr>
                        <a:t>Showcase Surface on your site</a:t>
                      </a:r>
                      <a:endParaRPr lang="pt-BR" sz="1200" dirty="0"/>
                    </a:p>
                    <a:p>
                      <a:r>
                        <a:rPr lang="en-US" sz="1200" dirty="0"/>
                        <a:t>Register on the </a:t>
                      </a:r>
                      <a:r>
                        <a:rPr lang="en-US" sz="1200" dirty="0">
                          <a:hlinkClick r:id="rId5"/>
                        </a:rPr>
                        <a:t>CNET portal </a:t>
                      </a:r>
                      <a:r>
                        <a:rPr lang="en-US" sz="1200" dirty="0"/>
                        <a:t>to get started with syndicated content and receive pre-generated JavaScript code that you can apply to your product page</a:t>
                      </a:r>
                    </a:p>
                  </a:txBody>
                  <a:tcPr/>
                </a:tc>
                <a:extLst>
                  <a:ext uri="{0D108BD9-81ED-4DB2-BD59-A6C34878D82A}">
                    <a16:rowId xmlns:a16="http://schemas.microsoft.com/office/drawing/2014/main" val="567217171"/>
                  </a:ext>
                </a:extLst>
              </a:tr>
            </a:tbl>
          </a:graphicData>
        </a:graphic>
      </p:graphicFrame>
      <p:pic>
        <p:nvPicPr>
          <p:cNvPr id="7" name="Picture 6">
            <a:extLst>
              <a:ext uri="{FF2B5EF4-FFF2-40B4-BE49-F238E27FC236}">
                <a16:creationId xmlns:a16="http://schemas.microsoft.com/office/drawing/2014/main" id="{ABDE7585-9B77-4DFA-A981-43AC3F5652FB}"/>
              </a:ext>
            </a:extLst>
          </p:cNvPr>
          <p:cNvPicPr>
            <a:picLocks noChangeAspect="1"/>
          </p:cNvPicPr>
          <p:nvPr/>
        </p:nvPicPr>
        <p:blipFill>
          <a:blip r:embed="rId6"/>
          <a:stretch>
            <a:fillRect/>
          </a:stretch>
        </p:blipFill>
        <p:spPr>
          <a:xfrm>
            <a:off x="7190678" y="4802158"/>
            <a:ext cx="997460" cy="1532811"/>
          </a:xfrm>
          <a:prstGeom prst="rect">
            <a:avLst/>
          </a:prstGeom>
        </p:spPr>
      </p:pic>
      <p:pic>
        <p:nvPicPr>
          <p:cNvPr id="5" name="Picture 4" descr="A picture containing text, electronics, computer, display&#10;&#10;Description automatically generated">
            <a:extLst>
              <a:ext uri="{FF2B5EF4-FFF2-40B4-BE49-F238E27FC236}">
                <a16:creationId xmlns:a16="http://schemas.microsoft.com/office/drawing/2014/main" id="{60B8A9AC-6F8F-4834-8C35-84A43E96D0BC}"/>
              </a:ext>
            </a:extLst>
          </p:cNvPr>
          <p:cNvPicPr>
            <a:picLocks noChangeAspect="1"/>
          </p:cNvPicPr>
          <p:nvPr/>
        </p:nvPicPr>
        <p:blipFill>
          <a:blip r:embed="rId7"/>
          <a:stretch>
            <a:fillRect/>
          </a:stretch>
        </p:blipFill>
        <p:spPr>
          <a:xfrm>
            <a:off x="6270945" y="1999498"/>
            <a:ext cx="2618462" cy="745896"/>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4517B0B8-C0A0-4759-B991-2AAF1AB100B3}"/>
              </a:ext>
            </a:extLst>
          </p:cNvPr>
          <p:cNvPicPr>
            <a:picLocks noChangeAspect="1"/>
          </p:cNvPicPr>
          <p:nvPr/>
        </p:nvPicPr>
        <p:blipFill>
          <a:blip r:embed="rId8"/>
          <a:stretch>
            <a:fillRect/>
          </a:stretch>
        </p:blipFill>
        <p:spPr>
          <a:xfrm>
            <a:off x="6365875" y="3262776"/>
            <a:ext cx="1115199" cy="1185471"/>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3CADF079-55A6-4563-8CB0-E8F174F094B1}"/>
              </a:ext>
            </a:extLst>
          </p:cNvPr>
          <p:cNvPicPr>
            <a:picLocks noChangeAspect="1"/>
          </p:cNvPicPr>
          <p:nvPr/>
        </p:nvPicPr>
        <p:blipFill>
          <a:blip r:embed="rId9"/>
          <a:stretch>
            <a:fillRect/>
          </a:stretch>
        </p:blipFill>
        <p:spPr>
          <a:xfrm>
            <a:off x="7649539" y="3262776"/>
            <a:ext cx="1099774" cy="1185471"/>
          </a:xfrm>
          <a:prstGeom prst="rect">
            <a:avLst/>
          </a:prstGeom>
        </p:spPr>
      </p:pic>
    </p:spTree>
    <p:extLst>
      <p:ext uri="{BB962C8B-B14F-4D97-AF65-F5344CB8AC3E}">
        <p14:creationId xmlns:p14="http://schemas.microsoft.com/office/powerpoint/2010/main" val="351144516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545DACC-04C4-496A-8B8F-0C1E01C4ECDE}"/>
              </a:ext>
            </a:extLst>
          </p:cNvPr>
          <p:cNvSpPr>
            <a:spLocks noGrp="1"/>
          </p:cNvSpPr>
          <p:nvPr/>
        </p:nvSpPr>
        <p:spPr>
          <a:xfrm>
            <a:off x="584201" y="289646"/>
            <a:ext cx="11563350" cy="773112"/>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3200" b="0" kern="1200" cap="none" spc="-150" baseline="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w="3175">
                  <a:noFill/>
                </a:ln>
                <a:solidFill>
                  <a:srgbClr val="000000"/>
                </a:solidFill>
                <a:effectLst/>
                <a:uLnTx/>
                <a:uFillTx/>
                <a:latin typeface="Segoe UI Semibold"/>
                <a:ea typeface="+mn-ea"/>
                <a:cs typeface="Segoe UI" pitchFamily="34" charset="0"/>
              </a:rPr>
              <a:t>Digital Marketing</a:t>
            </a:r>
          </a:p>
        </p:txBody>
      </p:sp>
      <p:graphicFrame>
        <p:nvGraphicFramePr>
          <p:cNvPr id="6" name="Tabela 5">
            <a:extLst>
              <a:ext uri="{FF2B5EF4-FFF2-40B4-BE49-F238E27FC236}">
                <a16:creationId xmlns:a16="http://schemas.microsoft.com/office/drawing/2014/main" id="{CF2AF61B-C06A-4F6A-9ABB-5B105531400E}"/>
              </a:ext>
            </a:extLst>
          </p:cNvPr>
          <p:cNvGraphicFramePr>
            <a:graphicFrameLocks noGrp="1"/>
          </p:cNvGraphicFramePr>
          <p:nvPr>
            <p:extLst>
              <p:ext uri="{D42A27DB-BD31-4B8C-83A1-F6EECF244321}">
                <p14:modId xmlns:p14="http://schemas.microsoft.com/office/powerpoint/2010/main" val="653808445"/>
              </p:ext>
            </p:extLst>
          </p:nvPr>
        </p:nvGraphicFramePr>
        <p:xfrm>
          <a:off x="584201" y="1130211"/>
          <a:ext cx="11191032" cy="5438143"/>
        </p:xfrm>
        <a:graphic>
          <a:graphicData uri="http://schemas.openxmlformats.org/drawingml/2006/table">
            <a:tbl>
              <a:tblPr firstRow="1" bandRow="1">
                <a:tableStyleId>{93296810-A885-4BE3-A3E7-6D5BEEA58F35}</a:tableStyleId>
              </a:tblPr>
              <a:tblGrid>
                <a:gridCol w="2797758">
                  <a:extLst>
                    <a:ext uri="{9D8B030D-6E8A-4147-A177-3AD203B41FA5}">
                      <a16:colId xmlns:a16="http://schemas.microsoft.com/office/drawing/2014/main" val="752171760"/>
                    </a:ext>
                  </a:extLst>
                </a:gridCol>
                <a:gridCol w="2797758">
                  <a:extLst>
                    <a:ext uri="{9D8B030D-6E8A-4147-A177-3AD203B41FA5}">
                      <a16:colId xmlns:a16="http://schemas.microsoft.com/office/drawing/2014/main" val="2081534347"/>
                    </a:ext>
                  </a:extLst>
                </a:gridCol>
                <a:gridCol w="2797758">
                  <a:extLst>
                    <a:ext uri="{9D8B030D-6E8A-4147-A177-3AD203B41FA5}">
                      <a16:colId xmlns:a16="http://schemas.microsoft.com/office/drawing/2014/main" val="1407762758"/>
                    </a:ext>
                  </a:extLst>
                </a:gridCol>
                <a:gridCol w="2797758">
                  <a:extLst>
                    <a:ext uri="{9D8B030D-6E8A-4147-A177-3AD203B41FA5}">
                      <a16:colId xmlns:a16="http://schemas.microsoft.com/office/drawing/2014/main" val="883134190"/>
                    </a:ext>
                  </a:extLst>
                </a:gridCol>
              </a:tblGrid>
              <a:tr h="484970">
                <a:tc>
                  <a:txBody>
                    <a:bodyPr/>
                    <a:lstStyle/>
                    <a:p>
                      <a:r>
                        <a:rPr lang="pt-BR" b="0"/>
                        <a:t>Item</a:t>
                      </a:r>
                      <a:endParaRPr lang="en-US" b="0"/>
                    </a:p>
                  </a:txBody>
                  <a:tcPr>
                    <a:solidFill>
                      <a:schemeClr val="bg2">
                        <a:lumMod val="75000"/>
                      </a:schemeClr>
                    </a:solidFill>
                  </a:tcPr>
                </a:tc>
                <a:tc>
                  <a:txBody>
                    <a:bodyPr/>
                    <a:lstStyle/>
                    <a:p>
                      <a:r>
                        <a:rPr lang="en-US" b="0"/>
                        <a:t>Description</a:t>
                      </a:r>
                    </a:p>
                  </a:txBody>
                  <a:tcPr>
                    <a:solidFill>
                      <a:schemeClr val="bg2">
                        <a:lumMod val="75000"/>
                      </a:schemeClr>
                    </a:solidFill>
                  </a:tcPr>
                </a:tc>
                <a:tc>
                  <a:txBody>
                    <a:bodyPr/>
                    <a:lstStyle/>
                    <a:p>
                      <a:r>
                        <a:rPr lang="pt-BR" b="0"/>
                        <a:t>Images</a:t>
                      </a:r>
                      <a:endParaRPr lang="en-US" b="0"/>
                    </a:p>
                  </a:txBody>
                  <a:tcPr>
                    <a:solidFill>
                      <a:schemeClr val="bg2">
                        <a:lumMod val="75000"/>
                      </a:schemeClr>
                    </a:solidFill>
                  </a:tcPr>
                </a:tc>
                <a:tc>
                  <a:txBody>
                    <a:bodyPr/>
                    <a:lstStyle/>
                    <a:p>
                      <a:r>
                        <a:rPr lang="pt-BR" b="0"/>
                        <a:t>Link</a:t>
                      </a:r>
                      <a:endParaRPr lang="en-US" b="0"/>
                    </a:p>
                  </a:txBody>
                  <a:tcPr>
                    <a:solidFill>
                      <a:schemeClr val="bg2">
                        <a:lumMod val="75000"/>
                      </a:schemeClr>
                    </a:solidFill>
                  </a:tcPr>
                </a:tc>
                <a:extLst>
                  <a:ext uri="{0D108BD9-81ED-4DB2-BD59-A6C34878D82A}">
                    <a16:rowId xmlns:a16="http://schemas.microsoft.com/office/drawing/2014/main" val="1579161869"/>
                  </a:ext>
                </a:extLst>
              </a:tr>
              <a:tr h="1534968">
                <a:tc>
                  <a:txBody>
                    <a:bodyPr/>
                    <a:lstStyle/>
                    <a:p>
                      <a:r>
                        <a:rPr lang="en-US" sz="1400" b="1" dirty="0"/>
                        <a:t>Authorized Reseller Badge</a:t>
                      </a:r>
                    </a:p>
                    <a:p>
                      <a:pPr marL="171450" indent="-171450">
                        <a:buFont typeface="Arial" panose="020B0604020202020204" pitchFamily="34" charset="0"/>
                        <a:buChar char="•"/>
                      </a:pPr>
                      <a:endParaRPr lang="en-US" sz="1400" dirty="0"/>
                    </a:p>
                    <a:p>
                      <a:endParaRPr lang="en-US" sz="1400" b="1" dirty="0"/>
                    </a:p>
                  </a:txBody>
                  <a:tcPr/>
                </a:tc>
                <a:tc>
                  <a:txBody>
                    <a:bodyPr/>
                    <a:lstStyle/>
                    <a:p>
                      <a:r>
                        <a:rPr lang="en-US" sz="1200" b="0" i="0" kern="1200" dirty="0">
                          <a:solidFill>
                            <a:schemeClr val="dk1"/>
                          </a:solidFill>
                          <a:effectLst/>
                          <a:latin typeface="+mn-lt"/>
                          <a:ea typeface="+mn-ea"/>
                          <a:cs typeface="+mn-cs"/>
                        </a:rPr>
                        <a:t>Download the Microsoft Surface Authorized Reseller badge, license and guidelines to use on web, social, and marketing materials.</a:t>
                      </a:r>
                      <a:endParaRPr lang="en-US" sz="1200" dirty="0"/>
                    </a:p>
                  </a:txBody>
                  <a:tcPr/>
                </a:tc>
                <a:tc>
                  <a:txBody>
                    <a:bodyPr/>
                    <a:lstStyle/>
                    <a:p>
                      <a:pPr marL="57150" lvl="0" indent="0" defTabSz="914400" fontAlgn="base">
                        <a:lnSpc>
                          <a:spcPct val="107000"/>
                        </a:lnSpc>
                        <a:spcBef>
                          <a:spcPts val="0"/>
                        </a:spcBef>
                        <a:buClr>
                          <a:srgbClr val="282828"/>
                        </a:buClr>
                        <a:buSzPts val="900"/>
                        <a:buFont typeface="Wingdings" panose="05000000000000000000" pitchFamily="2" charset="2"/>
                        <a:buNone/>
                        <a:defRPr/>
                      </a:pPr>
                      <a:endParaRPr lang="en-US" sz="1400">
                        <a:solidFill>
                          <a:srgbClr val="282828"/>
                        </a:solidFill>
                        <a:uFill>
                          <a:solidFill>
                            <a:srgbClr val="000000"/>
                          </a:solidFill>
                        </a:uFill>
                        <a:ea typeface="Segoe UI" panose="020B0502040204020203" pitchFamily="34" charset="0"/>
                      </a:endParaRPr>
                    </a:p>
                  </a:txBody>
                  <a:tcPr/>
                </a:tc>
                <a:tc>
                  <a:txBody>
                    <a:bodyPr/>
                    <a:lstStyle/>
                    <a:p>
                      <a:r>
                        <a:rPr lang="pt-BR" sz="1200">
                          <a:hlinkClick r:id="rId2"/>
                        </a:rPr>
                        <a:t>Guidelines</a:t>
                      </a:r>
                      <a:r>
                        <a:rPr lang="pt-BR" sz="1200"/>
                        <a:t> </a:t>
                      </a:r>
                    </a:p>
                    <a:p>
                      <a:r>
                        <a:rPr lang="en-US" sz="1200" u="sng" kern="1200">
                          <a:solidFill>
                            <a:schemeClr val="dk1"/>
                          </a:solidFill>
                          <a:effectLst/>
                          <a:latin typeface="+mn-lt"/>
                          <a:ea typeface="+mn-ea"/>
                          <a:cs typeface="+mn-cs"/>
                          <a:hlinkClick r:id="rId3"/>
                        </a:rPr>
                        <a:t>Badge assets and license agreement</a:t>
                      </a:r>
                      <a:r>
                        <a:rPr lang="en-US" sz="1200" kern="1200">
                          <a:solidFill>
                            <a:schemeClr val="dk1"/>
                          </a:solidFill>
                          <a:effectLst/>
                          <a:latin typeface="+mn-lt"/>
                          <a:ea typeface="+mn-ea"/>
                          <a:cs typeface="+mn-cs"/>
                        </a:rPr>
                        <a:t> </a:t>
                      </a:r>
                      <a:endParaRPr lang="pt-BR" sz="1200"/>
                    </a:p>
                  </a:txBody>
                  <a:tcPr/>
                </a:tc>
                <a:extLst>
                  <a:ext uri="{0D108BD9-81ED-4DB2-BD59-A6C34878D82A}">
                    <a16:rowId xmlns:a16="http://schemas.microsoft.com/office/drawing/2014/main" val="2806024158"/>
                  </a:ext>
                </a:extLst>
              </a:tr>
              <a:tr h="1742438">
                <a:tc>
                  <a:txBody>
                    <a:bodyPr/>
                    <a:lstStyle/>
                    <a:p>
                      <a:r>
                        <a:rPr lang="en-US" sz="1400" b="1" dirty="0"/>
                        <a:t>Videos</a:t>
                      </a:r>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i="0" kern="1200">
                          <a:solidFill>
                            <a:schemeClr val="dk1"/>
                          </a:solidFill>
                          <a:effectLst/>
                          <a:latin typeface="+mn-lt"/>
                          <a:ea typeface="+mn-ea"/>
                          <a:cs typeface="+mn-cs"/>
                        </a:rPr>
                        <a:t>These guidelines and assets are intended for Surface Partners when using Microsoft Surface-led videos to market Microsoft Surface products.</a:t>
                      </a:r>
                    </a:p>
                    <a:p>
                      <a:endParaRPr lang="en-US" sz="1200"/>
                    </a:p>
                  </a:txBody>
                  <a:tcPr/>
                </a:tc>
                <a:tc>
                  <a:txBody>
                    <a:bodyPr/>
                    <a:lstStyle/>
                    <a:p>
                      <a:endParaRPr lang="en-US" dirty="0"/>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i="0" u="sng" kern="1200">
                          <a:solidFill>
                            <a:schemeClr val="dk1"/>
                          </a:solidFill>
                          <a:effectLst/>
                          <a:latin typeface="+mn-lt"/>
                          <a:ea typeface="+mn-ea"/>
                          <a:cs typeface="+mn-cs"/>
                          <a:hlinkClick r:id="rId4" tooltip="Microsoft Surface Video Guidance  "/>
                        </a:rPr>
                        <a:t>Guidance</a:t>
                      </a:r>
                      <a:endParaRPr lang="en-US" sz="1200" b="0" i="0" u="sng" kern="1200">
                        <a:solidFill>
                          <a:schemeClr val="dk1"/>
                        </a:solidFill>
                        <a:effectLst/>
                        <a:latin typeface="+mn-lt"/>
                        <a:ea typeface="+mn-ea"/>
                        <a:cs typeface="+mn-cs"/>
                      </a:endParaRPr>
                    </a:p>
                    <a:p>
                      <a:pPr marL="0" marR="0" lvl="0" indent="0" algn="l" defTabSz="932742" rtl="0" eaLnBrk="1" fontAlgn="auto" latinLnBrk="0" hangingPunct="1">
                        <a:lnSpc>
                          <a:spcPct val="100000"/>
                        </a:lnSpc>
                        <a:spcBef>
                          <a:spcPts val="0"/>
                        </a:spcBef>
                        <a:spcAft>
                          <a:spcPts val="0"/>
                        </a:spcAft>
                        <a:buClrTx/>
                        <a:buSzTx/>
                        <a:buFontTx/>
                        <a:buNone/>
                        <a:tabLst/>
                        <a:defRPr/>
                      </a:pPr>
                      <a:endParaRPr lang="en-US" sz="1200" b="0" i="0" u="sng" kern="1200">
                        <a:solidFill>
                          <a:schemeClr val="dk1"/>
                        </a:solidFill>
                        <a:effectLst/>
                        <a:latin typeface="+mn-lt"/>
                        <a:ea typeface="+mn-ea"/>
                        <a:cs typeface="+mn-cs"/>
                        <a:hlinkClick r:id="rId5"/>
                      </a:endParaRPr>
                    </a:p>
                    <a:p>
                      <a:pPr marL="0" marR="0" lvl="0" indent="0" algn="l" defTabSz="932742" rtl="0" eaLnBrk="1" fontAlgn="auto" latinLnBrk="0" hangingPunct="1">
                        <a:lnSpc>
                          <a:spcPct val="100000"/>
                        </a:lnSpc>
                        <a:spcBef>
                          <a:spcPts val="0"/>
                        </a:spcBef>
                        <a:spcAft>
                          <a:spcPts val="0"/>
                        </a:spcAft>
                        <a:buClrTx/>
                        <a:buSzTx/>
                        <a:buFontTx/>
                        <a:buNone/>
                        <a:tabLst/>
                        <a:defRPr/>
                      </a:pPr>
                      <a:r>
                        <a:rPr lang="en-US" sz="1200" b="1"/>
                        <a:t>Assets</a:t>
                      </a:r>
                    </a:p>
                    <a:p>
                      <a:pPr marL="0" marR="0" lvl="0" indent="0" algn="l" defTabSz="932742" rtl="0" eaLnBrk="1" fontAlgn="auto" latinLnBrk="0" hangingPunct="1">
                        <a:lnSpc>
                          <a:spcPct val="100000"/>
                        </a:lnSpc>
                        <a:spcBef>
                          <a:spcPts val="0"/>
                        </a:spcBef>
                        <a:spcAft>
                          <a:spcPts val="0"/>
                        </a:spcAft>
                        <a:buClrTx/>
                        <a:buSzTx/>
                        <a:buFontTx/>
                        <a:buNone/>
                        <a:tabLst/>
                        <a:defRPr/>
                      </a:pPr>
                      <a:r>
                        <a:rPr lang="en-US" sz="1200">
                          <a:hlinkClick r:id="rId5"/>
                        </a:rPr>
                        <a:t>Surface for Business sizzle videos</a:t>
                      </a:r>
                      <a:endParaRPr lang="en-US" sz="1200"/>
                    </a:p>
                    <a:p>
                      <a:pPr marL="0" indent="0">
                        <a:buFont typeface="Arial" panose="020B0604020202020204" pitchFamily="34" charset="0"/>
                        <a:buNone/>
                      </a:pPr>
                      <a:r>
                        <a:rPr lang="pt-BR" sz="1200">
                          <a:hlinkClick r:id="rId6"/>
                        </a:rPr>
                        <a:t>Surface Hub2S sizzle videos</a:t>
                      </a:r>
                      <a:endParaRPr lang="pt-BR" sz="1200"/>
                    </a:p>
                  </a:txBody>
                  <a:tcPr/>
                </a:tc>
                <a:extLst>
                  <a:ext uri="{0D108BD9-81ED-4DB2-BD59-A6C34878D82A}">
                    <a16:rowId xmlns:a16="http://schemas.microsoft.com/office/drawing/2014/main" val="1965057933"/>
                  </a:ext>
                </a:extLst>
              </a:tr>
              <a:tr h="1675767">
                <a:tc>
                  <a:txBody>
                    <a:bodyPr/>
                    <a:lstStyle/>
                    <a:p>
                      <a:r>
                        <a:rPr lang="en-US" sz="1400" b="1">
                          <a:latin typeface="Calibri"/>
                          <a:ea typeface="Calibri" panose="020F0502020204030204" pitchFamily="34" charset="0"/>
                          <a:cs typeface="Calibri"/>
                        </a:rPr>
                        <a:t>Customer Stories</a:t>
                      </a:r>
                      <a:r>
                        <a:rPr lang="en-US" sz="1400">
                          <a:latin typeface="Calibri"/>
                          <a:ea typeface="Calibri" panose="020F0502020204030204" pitchFamily="34" charset="0"/>
                          <a:cs typeface="Calibri" panose="020F0502020204030204"/>
                        </a:rPr>
                        <a:t> </a:t>
                      </a:r>
                      <a:endParaRPr lang="en-US" sz="1400"/>
                    </a:p>
                  </a:txBody>
                  <a:tcPr/>
                </a:tc>
                <a:tc>
                  <a:txBody>
                    <a:bodyPr/>
                    <a:lstStyle/>
                    <a:p>
                      <a:r>
                        <a:rPr lang="en-US" sz="1200"/>
                        <a:t>Access library of customer stories to use as call to action on web and social.</a:t>
                      </a:r>
                    </a:p>
                  </a:txBody>
                  <a:tcPr/>
                </a:tc>
                <a:tc>
                  <a:txBody>
                    <a:bodyPr/>
                    <a:lstStyle/>
                    <a:p>
                      <a:pPr marL="0" indent="0" fontAlgn="base">
                        <a:buFont typeface="Wingdings" panose="05000000000000000000" pitchFamily="2" charset="2"/>
                        <a:buNone/>
                      </a:pPr>
                      <a:endParaRPr lang="en-US" sz="1400">
                        <a:solidFill>
                          <a:schemeClr val="tx1"/>
                        </a:solidFill>
                      </a:endParaRPr>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u="sng" dirty="0">
                          <a:ea typeface="+mn-lt"/>
                          <a:cs typeface="+mn-lt"/>
                          <a:hlinkClick r:id="rId7"/>
                        </a:rPr>
                        <a:t>Read now</a:t>
                      </a:r>
                    </a:p>
                    <a:p>
                      <a:endParaRPr lang="en-US" sz="1400" dirty="0"/>
                    </a:p>
                  </a:txBody>
                  <a:tcPr/>
                </a:tc>
                <a:extLst>
                  <a:ext uri="{0D108BD9-81ED-4DB2-BD59-A6C34878D82A}">
                    <a16:rowId xmlns:a16="http://schemas.microsoft.com/office/drawing/2014/main" val="567217171"/>
                  </a:ext>
                </a:extLst>
              </a:tr>
            </a:tbl>
          </a:graphicData>
        </a:graphic>
      </p:graphicFrame>
      <p:pic>
        <p:nvPicPr>
          <p:cNvPr id="3" name="Picture 2">
            <a:extLst>
              <a:ext uri="{FF2B5EF4-FFF2-40B4-BE49-F238E27FC236}">
                <a16:creationId xmlns:a16="http://schemas.microsoft.com/office/drawing/2014/main" id="{41538FCA-5B0A-4CD8-B8ED-B604D2E91AB7}"/>
              </a:ext>
            </a:extLst>
          </p:cNvPr>
          <p:cNvPicPr>
            <a:picLocks noChangeAspect="1"/>
          </p:cNvPicPr>
          <p:nvPr/>
        </p:nvPicPr>
        <p:blipFill>
          <a:blip r:embed="rId8"/>
          <a:stretch>
            <a:fillRect/>
          </a:stretch>
        </p:blipFill>
        <p:spPr>
          <a:xfrm>
            <a:off x="6427925" y="1695144"/>
            <a:ext cx="2301944" cy="1389299"/>
          </a:xfrm>
          <a:prstGeom prst="rect">
            <a:avLst/>
          </a:prstGeom>
        </p:spPr>
      </p:pic>
      <p:pic>
        <p:nvPicPr>
          <p:cNvPr id="8" name="Picture 7">
            <a:extLst>
              <a:ext uri="{FF2B5EF4-FFF2-40B4-BE49-F238E27FC236}">
                <a16:creationId xmlns:a16="http://schemas.microsoft.com/office/drawing/2014/main" id="{22F663AA-483E-496B-B803-24850B01AE3D}"/>
              </a:ext>
            </a:extLst>
          </p:cNvPr>
          <p:cNvPicPr>
            <a:picLocks noChangeAspect="1"/>
          </p:cNvPicPr>
          <p:nvPr/>
        </p:nvPicPr>
        <p:blipFill>
          <a:blip r:embed="rId9"/>
          <a:stretch>
            <a:fillRect/>
          </a:stretch>
        </p:blipFill>
        <p:spPr>
          <a:xfrm>
            <a:off x="6859126" y="4943343"/>
            <a:ext cx="1380413" cy="1568892"/>
          </a:xfrm>
          <a:prstGeom prst="rect">
            <a:avLst/>
          </a:prstGeom>
        </p:spPr>
      </p:pic>
      <p:pic>
        <p:nvPicPr>
          <p:cNvPr id="14" name="Picture 13">
            <a:extLst>
              <a:ext uri="{FF2B5EF4-FFF2-40B4-BE49-F238E27FC236}">
                <a16:creationId xmlns:a16="http://schemas.microsoft.com/office/drawing/2014/main" id="{CD930616-5BA1-4950-B5ED-3C82113C8919}"/>
              </a:ext>
            </a:extLst>
          </p:cNvPr>
          <p:cNvPicPr>
            <a:picLocks noChangeAspect="1"/>
          </p:cNvPicPr>
          <p:nvPr/>
        </p:nvPicPr>
        <p:blipFill rotWithShape="1">
          <a:blip r:embed="rId10"/>
          <a:srcRect r="33529"/>
          <a:stretch/>
        </p:blipFill>
        <p:spPr>
          <a:xfrm>
            <a:off x="6678493" y="3429000"/>
            <a:ext cx="1800807" cy="984353"/>
          </a:xfrm>
          <a:prstGeom prst="rect">
            <a:avLst/>
          </a:prstGeom>
        </p:spPr>
      </p:pic>
    </p:spTree>
    <p:extLst>
      <p:ext uri="{BB962C8B-B14F-4D97-AF65-F5344CB8AC3E}">
        <p14:creationId xmlns:p14="http://schemas.microsoft.com/office/powerpoint/2010/main" val="177344547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545DACC-04C4-496A-8B8F-0C1E01C4ECDE}"/>
              </a:ext>
            </a:extLst>
          </p:cNvPr>
          <p:cNvSpPr>
            <a:spLocks noGrp="1"/>
          </p:cNvSpPr>
          <p:nvPr/>
        </p:nvSpPr>
        <p:spPr>
          <a:xfrm>
            <a:off x="584201" y="289646"/>
            <a:ext cx="11563350" cy="773112"/>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3200" b="0" kern="1200" cap="none" spc="-150" baseline="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w="3175">
                  <a:noFill/>
                </a:ln>
                <a:solidFill>
                  <a:srgbClr val="000000"/>
                </a:solidFill>
                <a:effectLst/>
                <a:uLnTx/>
                <a:uFillTx/>
                <a:latin typeface="Segoe UI Semibold"/>
                <a:ea typeface="+mn-ea"/>
                <a:cs typeface="Segoe UI" pitchFamily="34" charset="0"/>
              </a:rPr>
              <a:t>Social</a:t>
            </a:r>
            <a:endParaRPr kumimoji="0" lang="en-US" sz="3200" b="0" i="0" u="none" strike="noStrike" kern="1200" cap="none" spc="0" normalizeH="0" baseline="0" noProof="0" dirty="0">
              <a:ln w="3175">
                <a:noFill/>
              </a:ln>
              <a:solidFill>
                <a:srgbClr val="000000"/>
              </a:solidFill>
              <a:effectLst/>
              <a:uLnTx/>
              <a:uFillTx/>
              <a:latin typeface="Segoe UI Semibold"/>
              <a:ea typeface="+mn-ea"/>
              <a:cs typeface="Segoe UI" pitchFamily="34" charset="0"/>
            </a:endParaRPr>
          </a:p>
        </p:txBody>
      </p:sp>
      <p:graphicFrame>
        <p:nvGraphicFramePr>
          <p:cNvPr id="6" name="Tabela 5">
            <a:extLst>
              <a:ext uri="{FF2B5EF4-FFF2-40B4-BE49-F238E27FC236}">
                <a16:creationId xmlns:a16="http://schemas.microsoft.com/office/drawing/2014/main" id="{CF2AF61B-C06A-4F6A-9ABB-5B105531400E}"/>
              </a:ext>
            </a:extLst>
          </p:cNvPr>
          <p:cNvGraphicFramePr>
            <a:graphicFrameLocks noGrp="1"/>
          </p:cNvGraphicFramePr>
          <p:nvPr>
            <p:extLst>
              <p:ext uri="{D42A27DB-BD31-4B8C-83A1-F6EECF244321}">
                <p14:modId xmlns:p14="http://schemas.microsoft.com/office/powerpoint/2010/main" val="561580447"/>
              </p:ext>
            </p:extLst>
          </p:nvPr>
        </p:nvGraphicFramePr>
        <p:xfrm>
          <a:off x="533878" y="956919"/>
          <a:ext cx="11124244" cy="5611435"/>
        </p:xfrm>
        <a:graphic>
          <a:graphicData uri="http://schemas.openxmlformats.org/drawingml/2006/table">
            <a:tbl>
              <a:tblPr firstRow="1" bandRow="1">
                <a:tableStyleId>{93296810-A885-4BE3-A3E7-6D5BEEA58F35}</a:tableStyleId>
              </a:tblPr>
              <a:tblGrid>
                <a:gridCol w="2781061">
                  <a:extLst>
                    <a:ext uri="{9D8B030D-6E8A-4147-A177-3AD203B41FA5}">
                      <a16:colId xmlns:a16="http://schemas.microsoft.com/office/drawing/2014/main" val="752171760"/>
                    </a:ext>
                  </a:extLst>
                </a:gridCol>
                <a:gridCol w="2781061">
                  <a:extLst>
                    <a:ext uri="{9D8B030D-6E8A-4147-A177-3AD203B41FA5}">
                      <a16:colId xmlns:a16="http://schemas.microsoft.com/office/drawing/2014/main" val="2081534347"/>
                    </a:ext>
                  </a:extLst>
                </a:gridCol>
                <a:gridCol w="2781061">
                  <a:extLst>
                    <a:ext uri="{9D8B030D-6E8A-4147-A177-3AD203B41FA5}">
                      <a16:colId xmlns:a16="http://schemas.microsoft.com/office/drawing/2014/main" val="1407762758"/>
                    </a:ext>
                  </a:extLst>
                </a:gridCol>
                <a:gridCol w="2781061">
                  <a:extLst>
                    <a:ext uri="{9D8B030D-6E8A-4147-A177-3AD203B41FA5}">
                      <a16:colId xmlns:a16="http://schemas.microsoft.com/office/drawing/2014/main" val="883134190"/>
                    </a:ext>
                  </a:extLst>
                </a:gridCol>
              </a:tblGrid>
              <a:tr h="361798">
                <a:tc>
                  <a:txBody>
                    <a:bodyPr/>
                    <a:lstStyle/>
                    <a:p>
                      <a:r>
                        <a:rPr lang="pt-BR" b="0"/>
                        <a:t>Item</a:t>
                      </a:r>
                      <a:endParaRPr lang="en-US" b="0"/>
                    </a:p>
                  </a:txBody>
                  <a:tcPr>
                    <a:solidFill>
                      <a:schemeClr val="bg2">
                        <a:lumMod val="75000"/>
                      </a:schemeClr>
                    </a:solidFill>
                  </a:tcPr>
                </a:tc>
                <a:tc>
                  <a:txBody>
                    <a:bodyPr/>
                    <a:lstStyle/>
                    <a:p>
                      <a:r>
                        <a:rPr lang="en-US" b="0"/>
                        <a:t>Description</a:t>
                      </a:r>
                    </a:p>
                  </a:txBody>
                  <a:tcPr>
                    <a:solidFill>
                      <a:schemeClr val="bg2">
                        <a:lumMod val="75000"/>
                      </a:schemeClr>
                    </a:solidFill>
                  </a:tcPr>
                </a:tc>
                <a:tc>
                  <a:txBody>
                    <a:bodyPr/>
                    <a:lstStyle/>
                    <a:p>
                      <a:r>
                        <a:rPr lang="pt-BR" b="0"/>
                        <a:t>Images</a:t>
                      </a:r>
                      <a:endParaRPr lang="en-US" b="0"/>
                    </a:p>
                  </a:txBody>
                  <a:tcPr>
                    <a:solidFill>
                      <a:schemeClr val="bg2">
                        <a:lumMod val="75000"/>
                      </a:schemeClr>
                    </a:solidFill>
                  </a:tcPr>
                </a:tc>
                <a:tc>
                  <a:txBody>
                    <a:bodyPr/>
                    <a:lstStyle/>
                    <a:p>
                      <a:r>
                        <a:rPr lang="pt-BR" b="0"/>
                        <a:t>Link</a:t>
                      </a:r>
                      <a:endParaRPr lang="en-US" b="0"/>
                    </a:p>
                  </a:txBody>
                  <a:tcPr>
                    <a:solidFill>
                      <a:schemeClr val="bg2">
                        <a:lumMod val="75000"/>
                      </a:schemeClr>
                    </a:solidFill>
                  </a:tcPr>
                </a:tc>
                <a:extLst>
                  <a:ext uri="{0D108BD9-81ED-4DB2-BD59-A6C34878D82A}">
                    <a16:rowId xmlns:a16="http://schemas.microsoft.com/office/drawing/2014/main" val="1579161869"/>
                  </a:ext>
                </a:extLst>
              </a:tr>
              <a:tr h="1145121">
                <a:tc>
                  <a:txBody>
                    <a:bodyPr/>
                    <a:lstStyle/>
                    <a:p>
                      <a:r>
                        <a:rPr lang="en-US" sz="1400" b="1" kern="1200">
                          <a:solidFill>
                            <a:schemeClr val="dk1"/>
                          </a:solidFill>
                          <a:latin typeface="+mn-lt"/>
                          <a:ea typeface="+mn-ea"/>
                          <a:cs typeface="+mn-cs"/>
                        </a:rPr>
                        <a:t>How-to Guide: Social Posts</a:t>
                      </a:r>
                    </a:p>
                  </a:txBody>
                  <a:tcPr/>
                </a:tc>
                <a:tc>
                  <a:txBody>
                    <a:bodyPr/>
                    <a:lstStyle/>
                    <a:p>
                      <a:r>
                        <a:rPr lang="en-US" sz="1200" b="0" i="0" kern="1200" dirty="0">
                          <a:solidFill>
                            <a:schemeClr val="dk1"/>
                          </a:solidFill>
                          <a:effectLst/>
                          <a:latin typeface="+mn-lt"/>
                          <a:ea typeface="+mn-ea"/>
                          <a:cs typeface="+mn-cs"/>
                        </a:rPr>
                        <a:t>This document offers guidelines for building Surface social posts, adding your logo, and a library of examples for use.</a:t>
                      </a:r>
                    </a:p>
                  </a:txBody>
                  <a:tcPr/>
                </a:tc>
                <a:tc>
                  <a:txBody>
                    <a:bodyPr/>
                    <a:lstStyle/>
                    <a:p>
                      <a:pPr marL="57150" lvl="0" indent="0" defTabSz="914400" fontAlgn="base">
                        <a:lnSpc>
                          <a:spcPct val="107000"/>
                        </a:lnSpc>
                        <a:spcBef>
                          <a:spcPts val="0"/>
                        </a:spcBef>
                        <a:buClr>
                          <a:srgbClr val="282828"/>
                        </a:buClr>
                        <a:buSzPts val="900"/>
                        <a:buFont typeface="Wingdings" panose="05000000000000000000" pitchFamily="2" charset="2"/>
                        <a:buNone/>
                        <a:defRPr/>
                      </a:pPr>
                      <a:endParaRPr lang="en-US" sz="1400">
                        <a:solidFill>
                          <a:srgbClr val="282828"/>
                        </a:solidFill>
                        <a:uFill>
                          <a:solidFill>
                            <a:srgbClr val="000000"/>
                          </a:solidFill>
                        </a:uFill>
                        <a:ea typeface="Segoe UI" panose="020B0502040204020203" pitchFamily="34" charset="0"/>
                      </a:endParaRPr>
                    </a:p>
                  </a:txBody>
                  <a:tcPr/>
                </a:tc>
                <a:tc>
                  <a:txBody>
                    <a:bodyPr/>
                    <a:lstStyle/>
                    <a:p>
                      <a:r>
                        <a:rPr lang="pt-BR" sz="1400" dirty="0">
                          <a:hlinkClick r:id="rId2"/>
                        </a:rPr>
                        <a:t>Guidance</a:t>
                      </a:r>
                      <a:endParaRPr lang="pt-BR" sz="1400" dirty="0"/>
                    </a:p>
                    <a:p>
                      <a:endParaRPr lang="pt-BR" sz="1400" dirty="0"/>
                    </a:p>
                  </a:txBody>
                  <a:tcPr/>
                </a:tc>
                <a:extLst>
                  <a:ext uri="{0D108BD9-81ED-4DB2-BD59-A6C34878D82A}">
                    <a16:rowId xmlns:a16="http://schemas.microsoft.com/office/drawing/2014/main" val="2806024158"/>
                  </a:ext>
                </a:extLst>
              </a:tr>
              <a:tr h="1299898">
                <a:tc>
                  <a:txBody>
                    <a:bodyPr/>
                    <a:lstStyle/>
                    <a:p>
                      <a:r>
                        <a:rPr lang="en-US" sz="1400" b="1" kern="1200" dirty="0">
                          <a:solidFill>
                            <a:schemeClr val="dk1"/>
                          </a:solidFill>
                          <a:latin typeface="+mn-lt"/>
                          <a:ea typeface="+mn-ea"/>
                          <a:cs typeface="+mn-cs"/>
                        </a:rPr>
                        <a:t>Product social assets</a:t>
                      </a:r>
                    </a:p>
                    <a:p>
                      <a:endParaRPr lang="en-US" sz="1400" b="1" kern="1200" dirty="0">
                        <a:solidFill>
                          <a:schemeClr val="dk1"/>
                        </a:solidFill>
                        <a:latin typeface="+mn-lt"/>
                        <a:ea typeface="+mn-ea"/>
                        <a:cs typeface="+mn-cs"/>
                      </a:endParaRPr>
                    </a:p>
                  </a:txBody>
                  <a:tcPr/>
                </a:tc>
                <a:tc>
                  <a:txBody>
                    <a:bodyPr/>
                    <a:lstStyle/>
                    <a:p>
                      <a:r>
                        <a:rPr lang="en-US" sz="1200" b="0" i="0" kern="1200" dirty="0">
                          <a:solidFill>
                            <a:schemeClr val="dk1"/>
                          </a:solidFill>
                          <a:effectLst/>
                          <a:latin typeface="+mn-lt"/>
                          <a:ea typeface="+mn-ea"/>
                          <a:cs typeface="+mn-cs"/>
                        </a:rPr>
                        <a:t>Social assets highlighting the features that differentiate Surface from our competitors, driving consideration for our devices.</a:t>
                      </a:r>
                    </a:p>
                  </a:txBody>
                  <a:tcPr/>
                </a:tc>
                <a:tc>
                  <a:txBody>
                    <a:bodyPr/>
                    <a:lstStyle/>
                    <a:p>
                      <a:endParaRPr lang="en-US" dirty="0"/>
                    </a:p>
                  </a:txBody>
                  <a:tcPr/>
                </a:tc>
                <a:tc>
                  <a:txBody>
                    <a:bodyPr/>
                    <a:lstStyle/>
                    <a:p>
                      <a:r>
                        <a:rPr lang="en-US" sz="1400" b="0" i="0" u="none" strike="noStrike" kern="1200" dirty="0">
                          <a:solidFill>
                            <a:schemeClr val="dk1"/>
                          </a:solidFill>
                          <a:effectLst/>
                          <a:latin typeface="+mn-lt"/>
                          <a:ea typeface="+mn-ea"/>
                          <a:cs typeface="+mn-cs"/>
                          <a:hlinkClick r:id="rId3" tooltip="Search collection"/>
                        </a:rPr>
                        <a:t>Search collection</a:t>
                      </a:r>
                      <a:endParaRPr lang="en-US" sz="1400" b="0" i="0" kern="1200" dirty="0">
                        <a:solidFill>
                          <a:schemeClr val="dk1"/>
                        </a:solidFill>
                        <a:effectLst/>
                        <a:latin typeface="+mn-lt"/>
                        <a:ea typeface="+mn-ea"/>
                        <a:cs typeface="+mn-cs"/>
                      </a:endParaRPr>
                    </a:p>
                  </a:txBody>
                  <a:tcPr/>
                </a:tc>
                <a:extLst>
                  <a:ext uri="{0D108BD9-81ED-4DB2-BD59-A6C34878D82A}">
                    <a16:rowId xmlns:a16="http://schemas.microsoft.com/office/drawing/2014/main" val="1965057933"/>
                  </a:ext>
                </a:extLst>
              </a:tr>
              <a:tr h="1299898">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Contextual social assets</a:t>
                      </a:r>
                    </a:p>
                    <a:p>
                      <a:endParaRPr lang="en-US" sz="1400" b="1" kern="1200" dirty="0">
                        <a:solidFill>
                          <a:schemeClr val="dk1"/>
                        </a:solidFill>
                        <a:latin typeface="+mn-lt"/>
                        <a:ea typeface="+mn-ea"/>
                        <a:cs typeface="+mn-cs"/>
                      </a:endParaRPr>
                    </a:p>
                  </a:txBody>
                  <a:tcPr/>
                </a:tc>
                <a:tc>
                  <a:txBody>
                    <a:bodyPr/>
                    <a:lstStyle/>
                    <a:p>
                      <a:r>
                        <a:rPr lang="en-US" sz="1200" b="0" i="0" kern="1200" dirty="0">
                          <a:solidFill>
                            <a:schemeClr val="dk1"/>
                          </a:solidFill>
                          <a:effectLst/>
                          <a:latin typeface="+mn-lt"/>
                          <a:ea typeface="+mn-ea"/>
                          <a:cs typeface="+mn-cs"/>
                        </a:rPr>
                        <a:t>Social assets showcasing people with Surface devices and how Surface enables collaboration, productivity, and work your way.</a:t>
                      </a:r>
                    </a:p>
                  </a:txBody>
                  <a:tcPr/>
                </a:tc>
                <a:tc>
                  <a:txBody>
                    <a:bodyPr/>
                    <a:lstStyle/>
                    <a:p>
                      <a:endParaRPr lang="en-US" dirty="0"/>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b="0" i="0" u="none" strike="noStrike" kern="1200" dirty="0">
                          <a:solidFill>
                            <a:schemeClr val="dk1"/>
                          </a:solidFill>
                          <a:effectLst/>
                          <a:latin typeface="+mn-lt"/>
                          <a:ea typeface="+mn-ea"/>
                          <a:cs typeface="+mn-cs"/>
                          <a:hlinkClick r:id="rId4" tooltip="View collection"/>
                        </a:rPr>
                        <a:t>View collection</a:t>
                      </a:r>
                      <a:endParaRPr lang="en-US" sz="1400" b="0" i="0" kern="1200" dirty="0">
                        <a:solidFill>
                          <a:schemeClr val="dk1"/>
                        </a:solidFill>
                        <a:effectLst/>
                        <a:latin typeface="+mn-lt"/>
                        <a:ea typeface="+mn-ea"/>
                        <a:cs typeface="+mn-cs"/>
                      </a:endParaRPr>
                    </a:p>
                    <a:p>
                      <a:endParaRPr lang="pt-BR" sz="1400" dirty="0"/>
                    </a:p>
                  </a:txBody>
                  <a:tcPr/>
                </a:tc>
                <a:extLst>
                  <a:ext uri="{0D108BD9-81ED-4DB2-BD59-A6C34878D82A}">
                    <a16:rowId xmlns:a16="http://schemas.microsoft.com/office/drawing/2014/main" val="3881999588"/>
                  </a:ext>
                </a:extLst>
              </a:tr>
              <a:tr h="1500758">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Animated social assets</a:t>
                      </a:r>
                    </a:p>
                    <a:p>
                      <a:endParaRPr lang="en-US" sz="1400" b="1" kern="1200" dirty="0">
                        <a:solidFill>
                          <a:schemeClr val="dk1"/>
                        </a:solidFill>
                        <a:latin typeface="+mn-lt"/>
                        <a:ea typeface="+mn-ea"/>
                        <a:cs typeface="+mn-cs"/>
                      </a:endParaRPr>
                    </a:p>
                  </a:txBody>
                  <a:tcPr/>
                </a:tc>
                <a:tc>
                  <a:txBody>
                    <a:bodyPr/>
                    <a:lstStyle/>
                    <a:p>
                      <a:r>
                        <a:rPr lang="en-US" sz="1200" b="0" i="0" kern="1200" dirty="0">
                          <a:solidFill>
                            <a:schemeClr val="dk1"/>
                          </a:solidFill>
                          <a:effectLst/>
                          <a:latin typeface="+mn-lt"/>
                          <a:ea typeface="+mn-ea"/>
                          <a:cs typeface="+mn-cs"/>
                        </a:rPr>
                        <a:t>Explore a collection of product and contextual animated social assets. Use the animation How-to guide to learn how to build social posts using these assets.</a:t>
                      </a:r>
                    </a:p>
                  </a:txBody>
                  <a:tcPr/>
                </a:tc>
                <a:tc>
                  <a:txBody>
                    <a:bodyPr/>
                    <a:lstStyle/>
                    <a:p>
                      <a:endParaRPr lang="en-US" dirty="0"/>
                    </a:p>
                  </a:txBody>
                  <a:tcPr/>
                </a:tc>
                <a:tc>
                  <a:txBody>
                    <a:bodyPr/>
                    <a:lstStyle/>
                    <a:p>
                      <a:r>
                        <a:rPr lang="en-US" sz="1400" b="0" i="0" u="none" strike="noStrike" kern="1200" dirty="0">
                          <a:solidFill>
                            <a:schemeClr val="dk1"/>
                          </a:solidFill>
                          <a:effectLst/>
                          <a:latin typeface="+mn-lt"/>
                          <a:ea typeface="+mn-ea"/>
                          <a:cs typeface="+mn-cs"/>
                          <a:hlinkClick r:id="rId5" tooltip="View collection"/>
                        </a:rPr>
                        <a:t>View collection</a:t>
                      </a:r>
                      <a:endParaRPr lang="en-US" sz="1400" b="0" i="0" kern="1200" dirty="0">
                        <a:solidFill>
                          <a:schemeClr val="dk1"/>
                        </a:solidFill>
                        <a:effectLst/>
                        <a:latin typeface="+mn-lt"/>
                        <a:ea typeface="+mn-ea"/>
                        <a:cs typeface="+mn-cs"/>
                      </a:endParaRPr>
                    </a:p>
                  </a:txBody>
                  <a:tcPr/>
                </a:tc>
                <a:extLst>
                  <a:ext uri="{0D108BD9-81ED-4DB2-BD59-A6C34878D82A}">
                    <a16:rowId xmlns:a16="http://schemas.microsoft.com/office/drawing/2014/main" val="4081950018"/>
                  </a:ext>
                </a:extLst>
              </a:tr>
            </a:tbl>
          </a:graphicData>
        </a:graphic>
      </p:graphicFrame>
      <p:pic>
        <p:nvPicPr>
          <p:cNvPr id="3" name="Picture 2">
            <a:extLst>
              <a:ext uri="{FF2B5EF4-FFF2-40B4-BE49-F238E27FC236}">
                <a16:creationId xmlns:a16="http://schemas.microsoft.com/office/drawing/2014/main" id="{05381334-1F77-4294-9489-B3E01059E109}"/>
              </a:ext>
            </a:extLst>
          </p:cNvPr>
          <p:cNvPicPr>
            <a:picLocks noChangeAspect="1"/>
          </p:cNvPicPr>
          <p:nvPr/>
        </p:nvPicPr>
        <p:blipFill>
          <a:blip r:embed="rId6"/>
          <a:stretch>
            <a:fillRect/>
          </a:stretch>
        </p:blipFill>
        <p:spPr>
          <a:xfrm>
            <a:off x="6545178" y="1390699"/>
            <a:ext cx="1849413" cy="1048199"/>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6C2D52F2-5BAE-435C-BB27-25A66B5D2BF3}"/>
              </a:ext>
            </a:extLst>
          </p:cNvPr>
          <p:cNvPicPr>
            <a:picLocks noChangeAspect="1"/>
          </p:cNvPicPr>
          <p:nvPr/>
        </p:nvPicPr>
        <p:blipFill rotWithShape="1">
          <a:blip r:embed="rId7"/>
          <a:srcRect r="25217"/>
          <a:stretch/>
        </p:blipFill>
        <p:spPr>
          <a:xfrm>
            <a:off x="6139973" y="2626323"/>
            <a:ext cx="2629553" cy="948776"/>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9144BE74-CA43-4587-8600-0A72369619C6}"/>
              </a:ext>
            </a:extLst>
          </p:cNvPr>
          <p:cNvPicPr>
            <a:picLocks noChangeAspect="1"/>
          </p:cNvPicPr>
          <p:nvPr/>
        </p:nvPicPr>
        <p:blipFill>
          <a:blip r:embed="rId8"/>
          <a:stretch>
            <a:fillRect/>
          </a:stretch>
        </p:blipFill>
        <p:spPr>
          <a:xfrm>
            <a:off x="6270601" y="4002463"/>
            <a:ext cx="2426511" cy="877018"/>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A3D5622A-C2DA-43C9-A1C8-4B83557FA6ED}"/>
              </a:ext>
            </a:extLst>
          </p:cNvPr>
          <p:cNvPicPr>
            <a:picLocks noChangeAspect="1"/>
          </p:cNvPicPr>
          <p:nvPr/>
        </p:nvPicPr>
        <p:blipFill>
          <a:blip r:embed="rId9"/>
          <a:stretch>
            <a:fillRect/>
          </a:stretch>
        </p:blipFill>
        <p:spPr>
          <a:xfrm>
            <a:off x="6270601" y="5324986"/>
            <a:ext cx="2426511" cy="909244"/>
          </a:xfrm>
          <a:prstGeom prst="rect">
            <a:avLst/>
          </a:prstGeom>
        </p:spPr>
      </p:pic>
    </p:spTree>
    <p:extLst>
      <p:ext uri="{BB962C8B-B14F-4D97-AF65-F5344CB8AC3E}">
        <p14:creationId xmlns:p14="http://schemas.microsoft.com/office/powerpoint/2010/main" val="19472104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545DACC-04C4-496A-8B8F-0C1E01C4ECDE}"/>
              </a:ext>
            </a:extLst>
          </p:cNvPr>
          <p:cNvSpPr>
            <a:spLocks noGrp="1"/>
          </p:cNvSpPr>
          <p:nvPr/>
        </p:nvSpPr>
        <p:spPr>
          <a:xfrm>
            <a:off x="584201" y="289646"/>
            <a:ext cx="11563350" cy="773112"/>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3200" b="0" kern="1200" cap="none" spc="-150" baseline="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w="3175">
                  <a:noFill/>
                </a:ln>
                <a:solidFill>
                  <a:srgbClr val="000000"/>
                </a:solidFill>
                <a:effectLst/>
                <a:uLnTx/>
                <a:uFillTx/>
                <a:latin typeface="Segoe UI Semibold"/>
                <a:ea typeface="+mn-ea"/>
                <a:cs typeface="Segoe UI" pitchFamily="34" charset="0"/>
              </a:rPr>
              <a:t>Brand and Messaging</a:t>
            </a:r>
          </a:p>
        </p:txBody>
      </p:sp>
      <p:graphicFrame>
        <p:nvGraphicFramePr>
          <p:cNvPr id="6" name="Tabela 5">
            <a:extLst>
              <a:ext uri="{FF2B5EF4-FFF2-40B4-BE49-F238E27FC236}">
                <a16:creationId xmlns:a16="http://schemas.microsoft.com/office/drawing/2014/main" id="{CF2AF61B-C06A-4F6A-9ABB-5B105531400E}"/>
              </a:ext>
            </a:extLst>
          </p:cNvPr>
          <p:cNvGraphicFramePr>
            <a:graphicFrameLocks noGrp="1"/>
          </p:cNvGraphicFramePr>
          <p:nvPr/>
        </p:nvGraphicFramePr>
        <p:xfrm>
          <a:off x="584201" y="1130211"/>
          <a:ext cx="11191032" cy="3762376"/>
        </p:xfrm>
        <a:graphic>
          <a:graphicData uri="http://schemas.openxmlformats.org/drawingml/2006/table">
            <a:tbl>
              <a:tblPr firstRow="1" bandRow="1">
                <a:tableStyleId>{93296810-A885-4BE3-A3E7-6D5BEEA58F35}</a:tableStyleId>
              </a:tblPr>
              <a:tblGrid>
                <a:gridCol w="2797758">
                  <a:extLst>
                    <a:ext uri="{9D8B030D-6E8A-4147-A177-3AD203B41FA5}">
                      <a16:colId xmlns:a16="http://schemas.microsoft.com/office/drawing/2014/main" val="752171760"/>
                    </a:ext>
                  </a:extLst>
                </a:gridCol>
                <a:gridCol w="2797758">
                  <a:extLst>
                    <a:ext uri="{9D8B030D-6E8A-4147-A177-3AD203B41FA5}">
                      <a16:colId xmlns:a16="http://schemas.microsoft.com/office/drawing/2014/main" val="2081534347"/>
                    </a:ext>
                  </a:extLst>
                </a:gridCol>
                <a:gridCol w="2797758">
                  <a:extLst>
                    <a:ext uri="{9D8B030D-6E8A-4147-A177-3AD203B41FA5}">
                      <a16:colId xmlns:a16="http://schemas.microsoft.com/office/drawing/2014/main" val="1407762758"/>
                    </a:ext>
                  </a:extLst>
                </a:gridCol>
                <a:gridCol w="2797758">
                  <a:extLst>
                    <a:ext uri="{9D8B030D-6E8A-4147-A177-3AD203B41FA5}">
                      <a16:colId xmlns:a16="http://schemas.microsoft.com/office/drawing/2014/main" val="883134190"/>
                    </a:ext>
                  </a:extLst>
                </a:gridCol>
              </a:tblGrid>
              <a:tr h="484970">
                <a:tc>
                  <a:txBody>
                    <a:bodyPr/>
                    <a:lstStyle/>
                    <a:p>
                      <a:r>
                        <a:rPr lang="pt-BR" b="0" dirty="0"/>
                        <a:t>Item</a:t>
                      </a:r>
                      <a:endParaRPr lang="en-US" b="0" dirty="0"/>
                    </a:p>
                  </a:txBody>
                  <a:tcPr>
                    <a:solidFill>
                      <a:schemeClr val="bg2">
                        <a:lumMod val="75000"/>
                      </a:schemeClr>
                    </a:solidFill>
                  </a:tcPr>
                </a:tc>
                <a:tc>
                  <a:txBody>
                    <a:bodyPr/>
                    <a:lstStyle/>
                    <a:p>
                      <a:r>
                        <a:rPr lang="en-US" b="0" dirty="0"/>
                        <a:t>Description</a:t>
                      </a:r>
                    </a:p>
                  </a:txBody>
                  <a:tcPr>
                    <a:solidFill>
                      <a:schemeClr val="bg2">
                        <a:lumMod val="75000"/>
                      </a:schemeClr>
                    </a:solidFill>
                  </a:tcPr>
                </a:tc>
                <a:tc>
                  <a:txBody>
                    <a:bodyPr/>
                    <a:lstStyle/>
                    <a:p>
                      <a:r>
                        <a:rPr lang="pt-BR" b="0" dirty="0" err="1"/>
                        <a:t>Images</a:t>
                      </a:r>
                      <a:endParaRPr lang="en-US" b="0" dirty="0" err="1"/>
                    </a:p>
                  </a:txBody>
                  <a:tcPr>
                    <a:solidFill>
                      <a:schemeClr val="bg2">
                        <a:lumMod val="75000"/>
                      </a:schemeClr>
                    </a:solidFill>
                  </a:tcPr>
                </a:tc>
                <a:tc>
                  <a:txBody>
                    <a:bodyPr/>
                    <a:lstStyle/>
                    <a:p>
                      <a:r>
                        <a:rPr lang="pt-BR" b="0" dirty="0"/>
                        <a:t>Link</a:t>
                      </a:r>
                      <a:endParaRPr lang="en-US" b="0" dirty="0"/>
                    </a:p>
                  </a:txBody>
                  <a:tcPr>
                    <a:solidFill>
                      <a:schemeClr val="bg2">
                        <a:lumMod val="75000"/>
                      </a:schemeClr>
                    </a:solidFill>
                  </a:tcPr>
                </a:tc>
                <a:extLst>
                  <a:ext uri="{0D108BD9-81ED-4DB2-BD59-A6C34878D82A}">
                    <a16:rowId xmlns:a16="http://schemas.microsoft.com/office/drawing/2014/main" val="1579161869"/>
                  </a:ext>
                </a:extLst>
              </a:tr>
              <a:tr h="1534968">
                <a:tc>
                  <a:txBody>
                    <a:bodyPr/>
                    <a:lstStyle/>
                    <a:p>
                      <a:r>
                        <a:rPr lang="en-US" sz="1400" b="1" dirty="0"/>
                        <a:t>Microsoft Partner Logo Guidelines</a:t>
                      </a:r>
                    </a:p>
                    <a:p>
                      <a:pPr marL="171450" indent="-171450">
                        <a:buFont typeface="Arial" panose="020B0604020202020204" pitchFamily="34" charset="0"/>
                        <a:buChar char="•"/>
                      </a:pPr>
                      <a:endParaRPr lang="en-US" sz="1400"/>
                    </a:p>
                    <a:p>
                      <a:endParaRPr lang="en-US" sz="1400" b="1"/>
                    </a:p>
                  </a:txBody>
                  <a:tcPr/>
                </a:tc>
                <a:tc>
                  <a:txBody>
                    <a:bodyPr/>
                    <a:lstStyle/>
                    <a:p>
                      <a:r>
                        <a:rPr lang="en-US" sz="1200" b="0" i="0" kern="1200" dirty="0">
                          <a:solidFill>
                            <a:schemeClr val="dk1"/>
                          </a:solidFill>
                          <a:effectLst/>
                          <a:latin typeface="+mn-lt"/>
                          <a:ea typeface="+mn-ea"/>
                          <a:cs typeface="+mn-cs"/>
                        </a:rPr>
                        <a:t>These guidelines cover the use of partner logos within Microsoft Surface led-materials, as well as the size relationship between logos in jointly created communications.</a:t>
                      </a:r>
                      <a:endParaRPr lang="en-US" sz="1200" dirty="0"/>
                    </a:p>
                  </a:txBody>
                  <a:tcPr/>
                </a:tc>
                <a:tc>
                  <a:txBody>
                    <a:bodyPr/>
                    <a:lstStyle/>
                    <a:p>
                      <a:pPr marL="57150" lvl="0" indent="0" defTabSz="914400" fontAlgn="base">
                        <a:lnSpc>
                          <a:spcPct val="107000"/>
                        </a:lnSpc>
                        <a:spcBef>
                          <a:spcPts val="0"/>
                        </a:spcBef>
                        <a:buClr>
                          <a:srgbClr val="282828"/>
                        </a:buClr>
                        <a:buSzPts val="900"/>
                        <a:buFont typeface="Wingdings" panose="05000000000000000000" pitchFamily="2" charset="2"/>
                        <a:buNone/>
                        <a:defRPr/>
                      </a:pPr>
                      <a:endParaRPr lang="en-US" sz="1400">
                        <a:solidFill>
                          <a:srgbClr val="282828"/>
                        </a:solidFill>
                        <a:uFill>
                          <a:solidFill>
                            <a:srgbClr val="000000"/>
                          </a:solidFill>
                        </a:uFill>
                        <a:ea typeface="Segoe UI" panose="020B0502040204020203" pitchFamily="34" charset="0"/>
                      </a:endParaRPr>
                    </a:p>
                  </a:txBody>
                  <a:tcPr/>
                </a:tc>
                <a:tc>
                  <a:txBody>
                    <a:bodyPr/>
                    <a:lstStyle/>
                    <a:p>
                      <a:r>
                        <a:rPr lang="pt-BR" sz="1200" dirty="0">
                          <a:hlinkClick r:id="rId2"/>
                        </a:rPr>
                        <a:t>Download guidelines</a:t>
                      </a:r>
                      <a:r>
                        <a:rPr lang="pt-BR" sz="1200" dirty="0"/>
                        <a:t> </a:t>
                      </a:r>
                      <a:endParaRPr lang="pt-BR" sz="1200"/>
                    </a:p>
                  </a:txBody>
                  <a:tcPr/>
                </a:tc>
                <a:extLst>
                  <a:ext uri="{0D108BD9-81ED-4DB2-BD59-A6C34878D82A}">
                    <a16:rowId xmlns:a16="http://schemas.microsoft.com/office/drawing/2014/main" val="2806024158"/>
                  </a:ext>
                </a:extLst>
              </a:tr>
              <a:tr h="1742438">
                <a:tc>
                  <a:txBody>
                    <a:bodyPr/>
                    <a:lstStyle/>
                    <a:p>
                      <a:r>
                        <a:rPr lang="en-US" sz="1400" b="1" dirty="0"/>
                        <a:t>Surface Narrative Decks</a:t>
                      </a:r>
                    </a:p>
                  </a:txBody>
                  <a:tcPr/>
                </a:tc>
                <a:tc>
                  <a:txBody>
                    <a:bodyPr/>
                    <a:lstStyle/>
                    <a:p>
                      <a:pPr marL="0" marR="0" lvl="0" indent="0" algn="l" rtl="0" eaLnBrk="1" fontAlgn="auto" latinLnBrk="0" hangingPunct="1">
                        <a:lnSpc>
                          <a:spcPct val="100000"/>
                        </a:lnSpc>
                        <a:spcBef>
                          <a:spcPts val="0"/>
                        </a:spcBef>
                        <a:spcAft>
                          <a:spcPts val="0"/>
                        </a:spcAft>
                        <a:buFontTx/>
                        <a:buNone/>
                      </a:pPr>
                      <a:r>
                        <a:rPr lang="en-US" sz="1200" dirty="0"/>
                        <a:t>Download source of key marketing copy, Reasons to Believe and imagery for Education, Remote Work and Security to use in marketing campaigns.</a:t>
                      </a:r>
                    </a:p>
                  </a:txBody>
                  <a:tcPr/>
                </a:tc>
                <a:tc>
                  <a:txBody>
                    <a:bodyPr/>
                    <a:lstStyle/>
                    <a:p>
                      <a:endParaRPr lang="en-US"/>
                    </a:p>
                  </a:txBody>
                  <a:tcPr/>
                </a:tc>
                <a:tc>
                  <a:txBody>
                    <a:bodyPr/>
                    <a:lstStyle/>
                    <a:p>
                      <a:r>
                        <a:rPr lang="pt-BR" sz="1200" dirty="0">
                          <a:hlinkClick r:id="rId3"/>
                        </a:rPr>
                        <a:t>Education</a:t>
                      </a:r>
                      <a:endParaRPr lang="pt-BR" sz="1200" dirty="0"/>
                    </a:p>
                    <a:p>
                      <a:r>
                        <a:rPr lang="pt-BR" sz="1200" dirty="0">
                          <a:hlinkClick r:id="rId4"/>
                        </a:rPr>
                        <a:t>Remote Work</a:t>
                      </a:r>
                      <a:endParaRPr lang="pt-BR" sz="1200" dirty="0"/>
                    </a:p>
                    <a:p>
                      <a:r>
                        <a:rPr lang="pt-BR" sz="1200" dirty="0">
                          <a:hlinkClick r:id="rId5"/>
                        </a:rPr>
                        <a:t>Security</a:t>
                      </a:r>
                      <a:endParaRPr lang="pt-BR" sz="1200" dirty="0"/>
                    </a:p>
                    <a:p>
                      <a:endParaRPr lang="pt-BR" sz="1200" dirty="0"/>
                    </a:p>
                  </a:txBody>
                  <a:tcPr/>
                </a:tc>
                <a:extLst>
                  <a:ext uri="{0D108BD9-81ED-4DB2-BD59-A6C34878D82A}">
                    <a16:rowId xmlns:a16="http://schemas.microsoft.com/office/drawing/2014/main" val="1965057933"/>
                  </a:ext>
                </a:extLst>
              </a:tr>
            </a:tbl>
          </a:graphicData>
        </a:graphic>
      </p:graphicFrame>
      <p:pic>
        <p:nvPicPr>
          <p:cNvPr id="4" name="Picture 3">
            <a:extLst>
              <a:ext uri="{FF2B5EF4-FFF2-40B4-BE49-F238E27FC236}">
                <a16:creationId xmlns:a16="http://schemas.microsoft.com/office/drawing/2014/main" id="{39FEBA8A-AB42-4CE0-9EF2-586A601CE4E8}"/>
              </a:ext>
            </a:extLst>
          </p:cNvPr>
          <p:cNvPicPr>
            <a:picLocks noChangeAspect="1"/>
          </p:cNvPicPr>
          <p:nvPr/>
        </p:nvPicPr>
        <p:blipFill>
          <a:blip r:embed="rId6"/>
          <a:stretch>
            <a:fillRect/>
          </a:stretch>
        </p:blipFill>
        <p:spPr>
          <a:xfrm>
            <a:off x="6228522" y="1755440"/>
            <a:ext cx="2672910" cy="994386"/>
          </a:xfrm>
          <a:prstGeom prst="rect">
            <a:avLst/>
          </a:prstGeom>
        </p:spPr>
      </p:pic>
      <p:pic>
        <p:nvPicPr>
          <p:cNvPr id="7" name="Picture 6">
            <a:extLst>
              <a:ext uri="{FF2B5EF4-FFF2-40B4-BE49-F238E27FC236}">
                <a16:creationId xmlns:a16="http://schemas.microsoft.com/office/drawing/2014/main" id="{E4C2EF3C-853A-4965-9348-CFE271804AE7}"/>
              </a:ext>
            </a:extLst>
          </p:cNvPr>
          <p:cNvPicPr>
            <a:picLocks noChangeAspect="1"/>
          </p:cNvPicPr>
          <p:nvPr/>
        </p:nvPicPr>
        <p:blipFill>
          <a:blip r:embed="rId7"/>
          <a:stretch>
            <a:fillRect/>
          </a:stretch>
        </p:blipFill>
        <p:spPr>
          <a:xfrm>
            <a:off x="6274077" y="3375055"/>
            <a:ext cx="1094802" cy="1193938"/>
          </a:xfrm>
          <a:prstGeom prst="rect">
            <a:avLst/>
          </a:prstGeom>
        </p:spPr>
      </p:pic>
      <p:pic>
        <p:nvPicPr>
          <p:cNvPr id="9" name="Picture 8">
            <a:extLst>
              <a:ext uri="{FF2B5EF4-FFF2-40B4-BE49-F238E27FC236}">
                <a16:creationId xmlns:a16="http://schemas.microsoft.com/office/drawing/2014/main" id="{81A9EB9F-57D3-4D7E-B842-361A04A9BAF7}"/>
              </a:ext>
            </a:extLst>
          </p:cNvPr>
          <p:cNvPicPr>
            <a:picLocks noChangeAspect="1"/>
          </p:cNvPicPr>
          <p:nvPr/>
        </p:nvPicPr>
        <p:blipFill>
          <a:blip r:embed="rId8"/>
          <a:stretch>
            <a:fillRect/>
          </a:stretch>
        </p:blipFill>
        <p:spPr>
          <a:xfrm>
            <a:off x="7511912" y="3375054"/>
            <a:ext cx="1099736" cy="1193937"/>
          </a:xfrm>
          <a:prstGeom prst="rect">
            <a:avLst/>
          </a:prstGeom>
        </p:spPr>
      </p:pic>
    </p:spTree>
    <p:extLst>
      <p:ext uri="{BB962C8B-B14F-4D97-AF65-F5344CB8AC3E}">
        <p14:creationId xmlns:p14="http://schemas.microsoft.com/office/powerpoint/2010/main" val="181658844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449EF8-081D-46BC-ACA0-A06037831910}"/>
              </a:ext>
            </a:extLst>
          </p:cNvPr>
          <p:cNvSpPr>
            <a:spLocks noGrp="1"/>
          </p:cNvSpPr>
          <p:nvPr>
            <p:ph type="title"/>
          </p:nvPr>
        </p:nvSpPr>
        <p:spPr>
          <a:xfrm>
            <a:off x="586740" y="4390402"/>
            <a:ext cx="11018520" cy="646331"/>
          </a:xfrm>
        </p:spPr>
        <p:txBody>
          <a:bodyPr/>
          <a:lstStyle/>
          <a:p>
            <a:r>
              <a:rPr lang="en-US" dirty="0"/>
              <a:t>Thank You</a:t>
            </a:r>
          </a:p>
        </p:txBody>
      </p:sp>
    </p:spTree>
    <p:extLst>
      <p:ext uri="{BB962C8B-B14F-4D97-AF65-F5344CB8AC3E}">
        <p14:creationId xmlns:p14="http://schemas.microsoft.com/office/powerpoint/2010/main" val="169444319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25DF0FF-277F-4544-9A53-EAC6EC606BDE}"/>
              </a:ext>
            </a:extLst>
          </p:cNvPr>
          <p:cNvSpPr>
            <a:spLocks noGrp="1"/>
          </p:cNvSpPr>
          <p:nvPr>
            <p:ph type="body" sz="quarter" idx="21"/>
          </p:nvPr>
        </p:nvSpPr>
        <p:spPr>
          <a:xfrm>
            <a:off x="429908" y="3762112"/>
            <a:ext cx="2354771" cy="629809"/>
          </a:xfrm>
        </p:spPr>
        <p:txBody>
          <a:bodyPr/>
          <a:lstStyle/>
          <a:p>
            <a:pPr algn="ctr"/>
            <a:r>
              <a:rPr lang="en-US" dirty="0">
                <a:solidFill>
                  <a:srgbClr val="505050"/>
                </a:solidFill>
              </a:rPr>
              <a:t>Consistency to Microsoft Campaigns</a:t>
            </a:r>
          </a:p>
        </p:txBody>
      </p:sp>
      <p:sp>
        <p:nvSpPr>
          <p:cNvPr id="7" name="Text Placeholder 6">
            <a:extLst>
              <a:ext uri="{FF2B5EF4-FFF2-40B4-BE49-F238E27FC236}">
                <a16:creationId xmlns:a16="http://schemas.microsoft.com/office/drawing/2014/main" id="{80D38E77-1CD3-45D2-956B-CFB2F10D9B92}"/>
              </a:ext>
            </a:extLst>
          </p:cNvPr>
          <p:cNvSpPr>
            <a:spLocks noGrp="1"/>
          </p:cNvSpPr>
          <p:nvPr>
            <p:ph type="body" sz="quarter" idx="28"/>
          </p:nvPr>
        </p:nvSpPr>
        <p:spPr>
          <a:xfrm>
            <a:off x="342420" y="4391921"/>
            <a:ext cx="2496220" cy="2055262"/>
          </a:xfrm>
        </p:spPr>
        <p:txBody>
          <a:bodyPr vert="horz" lIns="91440" tIns="45720" rIns="91440" bIns="45720" rtlCol="0" anchor="t">
            <a:noAutofit/>
          </a:bodyPr>
          <a:lstStyle/>
          <a:p>
            <a:r>
              <a:rPr lang="en-US" dirty="0">
                <a:solidFill>
                  <a:srgbClr val="505050"/>
                </a:solidFill>
                <a:latin typeface="Segoe UI"/>
                <a:cs typeface="Segoe UI"/>
              </a:rPr>
              <a:t>Campaign aligned digital assets for both sustain and product launches</a:t>
            </a:r>
          </a:p>
          <a:p>
            <a:r>
              <a:rPr lang="en-US" dirty="0">
                <a:solidFill>
                  <a:srgbClr val="505050"/>
                </a:solidFill>
                <a:latin typeface="Segoe UI"/>
                <a:cs typeface="Segoe UI"/>
              </a:rPr>
              <a:t>Thematic content including decks, eBooks, infographics aligned to campaign</a:t>
            </a:r>
          </a:p>
          <a:p>
            <a:r>
              <a:rPr lang="en-US" dirty="0">
                <a:solidFill>
                  <a:srgbClr val="505050"/>
                </a:solidFill>
                <a:latin typeface="Segoe UI"/>
                <a:cs typeface="Segoe UI"/>
              </a:rPr>
              <a:t>Consistent assets &amp; content availability to Microsoft teams</a:t>
            </a:r>
          </a:p>
          <a:p>
            <a:endParaRPr lang="en-US" dirty="0">
              <a:solidFill>
                <a:srgbClr val="505050"/>
              </a:solidFill>
            </a:endParaRPr>
          </a:p>
        </p:txBody>
      </p:sp>
      <p:sp>
        <p:nvSpPr>
          <p:cNvPr id="8" name="Text Placeholder 7">
            <a:extLst>
              <a:ext uri="{FF2B5EF4-FFF2-40B4-BE49-F238E27FC236}">
                <a16:creationId xmlns:a16="http://schemas.microsoft.com/office/drawing/2014/main" id="{CF14F0FF-FE24-4F4D-8458-E24F62316815}"/>
              </a:ext>
            </a:extLst>
          </p:cNvPr>
          <p:cNvSpPr>
            <a:spLocks noGrp="1"/>
          </p:cNvSpPr>
          <p:nvPr>
            <p:ph type="body" sz="quarter" idx="29"/>
          </p:nvPr>
        </p:nvSpPr>
        <p:spPr>
          <a:xfrm>
            <a:off x="3465892" y="3762112"/>
            <a:ext cx="2354771" cy="629809"/>
          </a:xfrm>
        </p:spPr>
        <p:txBody>
          <a:bodyPr/>
          <a:lstStyle/>
          <a:p>
            <a:pPr algn="ctr"/>
            <a:r>
              <a:rPr lang="en-US" dirty="0">
                <a:solidFill>
                  <a:srgbClr val="505050"/>
                </a:solidFill>
              </a:rPr>
              <a:t>Aligned to Surface business priorities</a:t>
            </a:r>
          </a:p>
        </p:txBody>
      </p:sp>
      <p:sp>
        <p:nvSpPr>
          <p:cNvPr id="9" name="Text Placeholder 8">
            <a:extLst>
              <a:ext uri="{FF2B5EF4-FFF2-40B4-BE49-F238E27FC236}">
                <a16:creationId xmlns:a16="http://schemas.microsoft.com/office/drawing/2014/main" id="{17608471-B014-4C1C-B936-2329B5B784CB}"/>
              </a:ext>
            </a:extLst>
          </p:cNvPr>
          <p:cNvSpPr>
            <a:spLocks noGrp="1"/>
          </p:cNvSpPr>
          <p:nvPr>
            <p:ph type="body" sz="quarter" idx="30"/>
          </p:nvPr>
        </p:nvSpPr>
        <p:spPr>
          <a:xfrm>
            <a:off x="3378404" y="4391921"/>
            <a:ext cx="2496220" cy="2055262"/>
          </a:xfrm>
        </p:spPr>
        <p:txBody>
          <a:bodyPr vert="horz" lIns="91440" tIns="45720" rIns="91440" bIns="45720" rtlCol="0" anchor="t">
            <a:noAutofit/>
          </a:bodyPr>
          <a:lstStyle/>
          <a:p>
            <a:r>
              <a:rPr lang="en-US" dirty="0">
                <a:solidFill>
                  <a:srgbClr val="505050"/>
                </a:solidFill>
                <a:latin typeface="Segoe UI"/>
                <a:cs typeface="Segoe UI"/>
              </a:rPr>
              <a:t>Sustain marketing assets aligned to priority business themes for Microsoft &amp; Surface</a:t>
            </a:r>
          </a:p>
          <a:p>
            <a:r>
              <a:rPr lang="en-US" dirty="0">
                <a:solidFill>
                  <a:srgbClr val="505050"/>
                </a:solidFill>
                <a:latin typeface="Segoe UI"/>
                <a:cs typeface="Segoe UI"/>
              </a:rPr>
              <a:t>Thought leadership content &amp; solution content available</a:t>
            </a:r>
            <a:endParaRPr lang="en-US" dirty="0">
              <a:solidFill>
                <a:srgbClr val="505050"/>
              </a:solidFill>
            </a:endParaRPr>
          </a:p>
          <a:p>
            <a:r>
              <a:rPr lang="en-US" dirty="0">
                <a:solidFill>
                  <a:srgbClr val="505050"/>
                </a:solidFill>
                <a:latin typeface="Segoe UI"/>
                <a:cs typeface="Segoe UI"/>
              </a:rPr>
              <a:t>GTM BOMs supporting business priorities.</a:t>
            </a:r>
          </a:p>
          <a:p>
            <a:pPr marL="0" indent="0">
              <a:buNone/>
            </a:pPr>
            <a:endParaRPr lang="en-US" dirty="0">
              <a:solidFill>
                <a:srgbClr val="505050"/>
              </a:solidFill>
            </a:endParaRPr>
          </a:p>
          <a:p>
            <a:endParaRPr lang="en-US" dirty="0">
              <a:solidFill>
                <a:srgbClr val="505050"/>
              </a:solidFill>
            </a:endParaRPr>
          </a:p>
          <a:p>
            <a:endParaRPr lang="en-US" dirty="0">
              <a:solidFill>
                <a:srgbClr val="505050"/>
              </a:solidFill>
            </a:endParaRPr>
          </a:p>
        </p:txBody>
      </p:sp>
      <p:sp>
        <p:nvSpPr>
          <p:cNvPr id="10" name="Text Placeholder 9">
            <a:extLst>
              <a:ext uri="{FF2B5EF4-FFF2-40B4-BE49-F238E27FC236}">
                <a16:creationId xmlns:a16="http://schemas.microsoft.com/office/drawing/2014/main" id="{F2CCC709-09E7-4CA7-8B7E-D917732BB837}"/>
              </a:ext>
            </a:extLst>
          </p:cNvPr>
          <p:cNvSpPr>
            <a:spLocks noGrp="1"/>
          </p:cNvSpPr>
          <p:nvPr>
            <p:ph type="body" sz="quarter" idx="31"/>
          </p:nvPr>
        </p:nvSpPr>
        <p:spPr>
          <a:xfrm>
            <a:off x="6402483" y="3762112"/>
            <a:ext cx="2444118" cy="629809"/>
          </a:xfrm>
        </p:spPr>
        <p:txBody>
          <a:bodyPr/>
          <a:lstStyle/>
          <a:p>
            <a:pPr algn="ctr"/>
            <a:r>
              <a:rPr lang="en-US" dirty="0">
                <a:solidFill>
                  <a:srgbClr val="505050"/>
                </a:solidFill>
              </a:rPr>
              <a:t>Consistent assets &amp; content with worldwide Surface</a:t>
            </a:r>
          </a:p>
        </p:txBody>
      </p:sp>
      <p:sp>
        <p:nvSpPr>
          <p:cNvPr id="11" name="Text Placeholder 10">
            <a:extLst>
              <a:ext uri="{FF2B5EF4-FFF2-40B4-BE49-F238E27FC236}">
                <a16:creationId xmlns:a16="http://schemas.microsoft.com/office/drawing/2014/main" id="{AF1B3FAC-85C4-4639-B1EA-C432CBC59FBC}"/>
              </a:ext>
            </a:extLst>
          </p:cNvPr>
          <p:cNvSpPr>
            <a:spLocks noGrp="1"/>
          </p:cNvSpPr>
          <p:nvPr>
            <p:ph type="body" sz="quarter" idx="32"/>
          </p:nvPr>
        </p:nvSpPr>
        <p:spPr>
          <a:xfrm>
            <a:off x="6355647" y="4391921"/>
            <a:ext cx="2450301" cy="2055262"/>
          </a:xfrm>
        </p:spPr>
        <p:txBody>
          <a:bodyPr vert="horz" lIns="91440" tIns="45720" rIns="91440" bIns="45720" rtlCol="0" anchor="t">
            <a:noAutofit/>
          </a:bodyPr>
          <a:lstStyle/>
          <a:p>
            <a:r>
              <a:rPr lang="en-US" dirty="0">
                <a:solidFill>
                  <a:srgbClr val="505050"/>
                </a:solidFill>
                <a:latin typeface="Segoe UI"/>
                <a:cs typeface="Segoe UI"/>
              </a:rPr>
              <a:t>Core product assets including pitch decks, fact sheets, &amp; FAQs</a:t>
            </a:r>
          </a:p>
          <a:p>
            <a:r>
              <a:rPr lang="en-US" dirty="0">
                <a:solidFill>
                  <a:srgbClr val="505050"/>
                </a:solidFill>
                <a:latin typeface="Segoe UI"/>
                <a:cs typeface="Segoe UI"/>
              </a:rPr>
              <a:t>Digital marketing assets including email templates, flyers, social and web assets</a:t>
            </a:r>
          </a:p>
          <a:p>
            <a:r>
              <a:rPr lang="en-US" dirty="0">
                <a:solidFill>
                  <a:srgbClr val="505050"/>
                </a:solidFill>
                <a:latin typeface="Segoe UI"/>
                <a:cs typeface="Segoe UI"/>
              </a:rPr>
              <a:t>Thought Leadership content</a:t>
            </a:r>
          </a:p>
          <a:p>
            <a:endParaRPr lang="en-US" dirty="0">
              <a:solidFill>
                <a:srgbClr val="505050"/>
              </a:solidFill>
            </a:endParaRPr>
          </a:p>
        </p:txBody>
      </p:sp>
      <p:sp>
        <p:nvSpPr>
          <p:cNvPr id="12" name="Text Placeholder 11">
            <a:extLst>
              <a:ext uri="{FF2B5EF4-FFF2-40B4-BE49-F238E27FC236}">
                <a16:creationId xmlns:a16="http://schemas.microsoft.com/office/drawing/2014/main" id="{C393AC47-5C23-41A7-B804-04C1ACD46B74}"/>
              </a:ext>
            </a:extLst>
          </p:cNvPr>
          <p:cNvSpPr>
            <a:spLocks noGrp="1"/>
          </p:cNvSpPr>
          <p:nvPr>
            <p:ph type="body" sz="quarter" idx="33"/>
          </p:nvPr>
        </p:nvSpPr>
        <p:spPr>
          <a:xfrm>
            <a:off x="9331948" y="3762112"/>
            <a:ext cx="2354771" cy="629809"/>
          </a:xfrm>
        </p:spPr>
        <p:txBody>
          <a:bodyPr/>
          <a:lstStyle/>
          <a:p>
            <a:pPr algn="ctr"/>
            <a:r>
              <a:rPr lang="en-US" dirty="0">
                <a:solidFill>
                  <a:srgbClr val="505050"/>
                </a:solidFill>
              </a:rPr>
              <a:t>GTM program recommendations </a:t>
            </a:r>
          </a:p>
        </p:txBody>
      </p:sp>
      <p:sp>
        <p:nvSpPr>
          <p:cNvPr id="13" name="Text Placeholder 12">
            <a:extLst>
              <a:ext uri="{FF2B5EF4-FFF2-40B4-BE49-F238E27FC236}">
                <a16:creationId xmlns:a16="http://schemas.microsoft.com/office/drawing/2014/main" id="{A2FE0F91-B9E0-48A0-9C18-8E39E64D294B}"/>
              </a:ext>
            </a:extLst>
          </p:cNvPr>
          <p:cNvSpPr>
            <a:spLocks noGrp="1"/>
          </p:cNvSpPr>
          <p:nvPr>
            <p:ph type="body" sz="quarter" idx="34"/>
          </p:nvPr>
        </p:nvSpPr>
        <p:spPr>
          <a:xfrm>
            <a:off x="9372600" y="4391921"/>
            <a:ext cx="2562725" cy="2055262"/>
          </a:xfrm>
        </p:spPr>
        <p:txBody>
          <a:bodyPr vert="horz" lIns="91440" tIns="45720" rIns="91440" bIns="45720" rtlCol="0" anchor="t">
            <a:noAutofit/>
          </a:bodyPr>
          <a:lstStyle/>
          <a:p>
            <a:r>
              <a:rPr lang="en-US" dirty="0">
                <a:solidFill>
                  <a:srgbClr val="505050"/>
                </a:solidFill>
                <a:latin typeface="Segoe UI"/>
                <a:cs typeface="Segoe UI"/>
              </a:rPr>
              <a:t>Recommended partner digital marketing tactics</a:t>
            </a:r>
          </a:p>
          <a:p>
            <a:r>
              <a:rPr lang="en-US" dirty="0">
                <a:solidFill>
                  <a:srgbClr val="505050"/>
                </a:solidFill>
                <a:latin typeface="Segoe UI"/>
                <a:cs typeface="Segoe UI"/>
              </a:rPr>
              <a:t>Partner lead gen programmatic marketing program - Digital Marketing Content OnDemand</a:t>
            </a:r>
          </a:p>
          <a:p>
            <a:r>
              <a:rPr lang="en-US" dirty="0">
                <a:solidFill>
                  <a:srgbClr val="505050"/>
                </a:solidFill>
                <a:latin typeface="Segoe UI"/>
                <a:cs typeface="Segoe UI"/>
              </a:rPr>
              <a:t>Surface and Intel co-marketing campaign – Decide what’s next</a:t>
            </a:r>
          </a:p>
        </p:txBody>
      </p:sp>
      <p:sp>
        <p:nvSpPr>
          <p:cNvPr id="14" name="Rectangle 13">
            <a:extLst>
              <a:ext uri="{FF2B5EF4-FFF2-40B4-BE49-F238E27FC236}">
                <a16:creationId xmlns:a16="http://schemas.microsoft.com/office/drawing/2014/main" id="{656CF47B-4D1B-4FFC-9117-37B973E70820}"/>
              </a:ext>
            </a:extLst>
          </p:cNvPr>
          <p:cNvSpPr/>
          <p:nvPr/>
        </p:nvSpPr>
        <p:spPr>
          <a:xfrm>
            <a:off x="0" y="0"/>
            <a:ext cx="12186314" cy="2567140"/>
          </a:xfrm>
          <a:prstGeom prst="rect">
            <a:avLst/>
          </a:prstGeom>
          <a:solidFill>
            <a:srgbClr val="50505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F192EA04-E07F-44DA-B614-5286C395EB52}"/>
              </a:ext>
            </a:extLst>
          </p:cNvPr>
          <p:cNvSpPr>
            <a:spLocks noGrp="1"/>
          </p:cNvSpPr>
          <p:nvPr>
            <p:ph type="body" sz="quarter" idx="17"/>
          </p:nvPr>
        </p:nvSpPr>
        <p:spPr>
          <a:xfrm>
            <a:off x="-46495" y="719241"/>
            <a:ext cx="12192000" cy="1064579"/>
          </a:xfrm>
        </p:spPr>
        <p:txBody>
          <a:bodyPr anchor="ctr">
            <a:normAutofit/>
          </a:bodyPr>
          <a:lstStyle/>
          <a:p>
            <a:r>
              <a:rPr lang="en-US" sz="3600" dirty="0">
                <a:latin typeface="Segoe UI Semilight" panose="020B0402040204020203" pitchFamily="34" charset="0"/>
                <a:cs typeface="Segoe UI Semilight" panose="020B0402040204020203" pitchFamily="34" charset="0"/>
              </a:rPr>
              <a:t>Enabling Surface Partner Digital Marketing</a:t>
            </a:r>
          </a:p>
        </p:txBody>
      </p:sp>
      <p:sp>
        <p:nvSpPr>
          <p:cNvPr id="5" name="Text Placeholder 4">
            <a:extLst>
              <a:ext uri="{FF2B5EF4-FFF2-40B4-BE49-F238E27FC236}">
                <a16:creationId xmlns:a16="http://schemas.microsoft.com/office/drawing/2014/main" id="{D045E928-6FAA-4E09-B1BA-0CD34F891F5E}"/>
              </a:ext>
            </a:extLst>
          </p:cNvPr>
          <p:cNvSpPr>
            <a:spLocks noGrp="1"/>
          </p:cNvSpPr>
          <p:nvPr>
            <p:ph type="body" sz="quarter" idx="19"/>
          </p:nvPr>
        </p:nvSpPr>
        <p:spPr>
          <a:xfrm>
            <a:off x="849715" y="2651899"/>
            <a:ext cx="10539984" cy="634482"/>
          </a:xfrm>
        </p:spPr>
        <p:txBody>
          <a:bodyPr vert="horz" lIns="91440" tIns="45720" rIns="91440" bIns="45720" rtlCol="0" anchor="t">
            <a:noAutofit/>
          </a:bodyPr>
          <a:lstStyle/>
          <a:p>
            <a:r>
              <a:rPr lang="en-US" dirty="0">
                <a:solidFill>
                  <a:srgbClr val="505050"/>
                </a:solidFill>
                <a:latin typeface="Segoe UI"/>
                <a:cs typeface="Segoe UI"/>
              </a:rPr>
              <a:t>Our commitment is to provide our partners with a consistent array of content and digital assets to enable more relevant marketing and customer lead gen to increase new business.</a:t>
            </a:r>
            <a:endParaRPr lang="en-US" dirty="0">
              <a:solidFill>
                <a:srgbClr val="505050"/>
              </a:solidFill>
            </a:endParaRPr>
          </a:p>
        </p:txBody>
      </p:sp>
    </p:spTree>
    <p:extLst>
      <p:ext uri="{BB962C8B-B14F-4D97-AF65-F5344CB8AC3E}">
        <p14:creationId xmlns:p14="http://schemas.microsoft.com/office/powerpoint/2010/main" val="1051409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E8EDC7-4C89-49F4-A85C-117E380B9FAF}"/>
              </a:ext>
            </a:extLst>
          </p:cNvPr>
          <p:cNvSpPr/>
          <p:nvPr/>
        </p:nvSpPr>
        <p:spPr>
          <a:xfrm>
            <a:off x="0" y="-6045"/>
            <a:ext cx="12186314" cy="663419"/>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C265162-9DC1-4640-AB9B-FF903707D715}"/>
              </a:ext>
            </a:extLst>
          </p:cNvPr>
          <p:cNvSpPr txBox="1"/>
          <p:nvPr/>
        </p:nvSpPr>
        <p:spPr>
          <a:xfrm>
            <a:off x="-11574" y="69774"/>
            <a:ext cx="12209461"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lumMod val="95000"/>
                  </a:schemeClr>
                </a:solidFill>
                <a:effectLst/>
                <a:uLnTx/>
                <a:uFillTx/>
                <a:latin typeface="Segoe UI"/>
                <a:cs typeface="Segoe UI"/>
              </a:rPr>
              <a:t>Recommended Partner Digital Marketing Tactics</a:t>
            </a:r>
            <a:endParaRPr lang="en-US" sz="3200" b="0" i="0" u="none" strike="noStrike" kern="1200" cap="none" spc="0" normalizeH="0" baseline="0" noProof="0" dirty="0">
              <a:ln>
                <a:noFill/>
              </a:ln>
              <a:solidFill>
                <a:schemeClr val="bg1">
                  <a:lumMod val="95000"/>
                </a:schemeClr>
              </a:solidFill>
              <a:effectLst/>
              <a:uLnTx/>
              <a:uFillTx/>
              <a:latin typeface="Segoe UI"/>
              <a:cs typeface="Segoe UI"/>
            </a:endParaRPr>
          </a:p>
        </p:txBody>
      </p:sp>
      <p:sp>
        <p:nvSpPr>
          <p:cNvPr id="8" name="Text Placeholder 7">
            <a:extLst>
              <a:ext uri="{FF2B5EF4-FFF2-40B4-BE49-F238E27FC236}">
                <a16:creationId xmlns:a16="http://schemas.microsoft.com/office/drawing/2014/main" id="{DAB8FDBE-D86D-4E4C-A483-8FF6393F7A73}"/>
              </a:ext>
            </a:extLst>
          </p:cNvPr>
          <p:cNvSpPr>
            <a:spLocks noGrp="1"/>
          </p:cNvSpPr>
          <p:nvPr>
            <p:ph type="body" sz="quarter" idx="15"/>
          </p:nvPr>
        </p:nvSpPr>
        <p:spPr>
          <a:xfrm>
            <a:off x="341753" y="737100"/>
            <a:ext cx="3754356" cy="715119"/>
          </a:xfrm>
          <a:solidFill>
            <a:srgbClr val="505050"/>
          </a:solidFill>
        </p:spPr>
        <p:txBody>
          <a:bodyPr>
            <a:normAutofit/>
          </a:bodyPr>
          <a:lstStyle/>
          <a:p>
            <a:r>
              <a:rPr lang="en-US" sz="1800" b="1" dirty="0"/>
              <a:t>GOOD EXECUTION</a:t>
            </a:r>
          </a:p>
          <a:p>
            <a:r>
              <a:rPr lang="en-US" sz="1600" dirty="0"/>
              <a:t>FUNDAMENTAL RECOMMENDATION</a:t>
            </a:r>
          </a:p>
        </p:txBody>
      </p:sp>
      <p:sp>
        <p:nvSpPr>
          <p:cNvPr id="9" name="Text Placeholder 8">
            <a:extLst>
              <a:ext uri="{FF2B5EF4-FFF2-40B4-BE49-F238E27FC236}">
                <a16:creationId xmlns:a16="http://schemas.microsoft.com/office/drawing/2014/main" id="{1D6C3F38-37AC-4F60-BBC7-4F300C35CA5B}"/>
              </a:ext>
            </a:extLst>
          </p:cNvPr>
          <p:cNvSpPr>
            <a:spLocks noGrp="1"/>
          </p:cNvSpPr>
          <p:nvPr>
            <p:ph type="body" sz="quarter" idx="19"/>
          </p:nvPr>
        </p:nvSpPr>
        <p:spPr>
          <a:xfrm>
            <a:off x="341753" y="1521231"/>
            <a:ext cx="3754356" cy="1453970"/>
          </a:xfrm>
        </p:spPr>
        <p:txBody>
          <a:bodyPr>
            <a:normAutofit/>
          </a:bodyPr>
          <a:lstStyle/>
          <a:p>
            <a:r>
              <a:rPr lang="en-US" sz="1400" b="1" dirty="0"/>
              <a:t>WEB</a:t>
            </a:r>
          </a:p>
          <a:p>
            <a:pPr marL="171450" indent="-171450">
              <a:buFont typeface="Wingdings" panose="05000000000000000000" pitchFamily="2" charset="2"/>
              <a:buChar char="§"/>
            </a:pPr>
            <a:r>
              <a:rPr lang="en-US" sz="1300" dirty="0"/>
              <a:t>Surface mentioned on reseller homepage with enough prominence that a visitor will see. Use of the Authorized Surface Reseller badge.</a:t>
            </a:r>
          </a:p>
          <a:p>
            <a:pPr marL="171450" indent="-171450">
              <a:buFont typeface="Wingdings" panose="05000000000000000000" pitchFamily="2" charset="2"/>
              <a:buChar char="§"/>
            </a:pPr>
            <a:r>
              <a:rPr lang="en-US" sz="1300" dirty="0"/>
              <a:t>Landing page for Surface with basic value proposition and portfolio description. </a:t>
            </a:r>
          </a:p>
          <a:p>
            <a:endParaRPr lang="en-US" sz="1400" dirty="0"/>
          </a:p>
        </p:txBody>
      </p:sp>
      <p:sp>
        <p:nvSpPr>
          <p:cNvPr id="10" name="Text Placeholder 9">
            <a:extLst>
              <a:ext uri="{FF2B5EF4-FFF2-40B4-BE49-F238E27FC236}">
                <a16:creationId xmlns:a16="http://schemas.microsoft.com/office/drawing/2014/main" id="{A70E2CB7-6600-4951-A71E-DE92BF5318F7}"/>
              </a:ext>
            </a:extLst>
          </p:cNvPr>
          <p:cNvSpPr>
            <a:spLocks noGrp="1"/>
          </p:cNvSpPr>
          <p:nvPr>
            <p:ph type="body" sz="quarter" idx="20"/>
          </p:nvPr>
        </p:nvSpPr>
        <p:spPr>
          <a:xfrm>
            <a:off x="341753" y="3036600"/>
            <a:ext cx="3754356" cy="2424539"/>
          </a:xfrm>
        </p:spPr>
        <p:txBody>
          <a:bodyPr>
            <a:normAutofit/>
          </a:bodyPr>
          <a:lstStyle/>
          <a:p>
            <a:r>
              <a:rPr lang="en-US" sz="1400" b="1" dirty="0"/>
              <a:t>DIGITAL &amp; RELATIONSHIP MARKETING</a:t>
            </a:r>
          </a:p>
          <a:p>
            <a:pPr marL="171450" indent="-171450">
              <a:buFont typeface="Wingdings" panose="05000000000000000000" pitchFamily="2" charset="2"/>
              <a:buChar char="§"/>
            </a:pPr>
            <a:r>
              <a:rPr lang="en-US" sz="1300" dirty="0">
                <a:cs typeface="Segoe UI"/>
              </a:rPr>
              <a:t>Use thought leadership content as lead gen.  Use existing customer list. Require email details to access the content and have a short 2-3 content piece follow-up with call to action of contact me.</a:t>
            </a:r>
          </a:p>
          <a:p>
            <a:pPr marL="171450" indent="-171450">
              <a:buFont typeface="Wingdings" panose="05000000000000000000" pitchFamily="2" charset="2"/>
              <a:buChar char="§"/>
            </a:pPr>
            <a:r>
              <a:rPr lang="en-US" sz="1300" dirty="0">
                <a:cs typeface="Segoe UI"/>
              </a:rPr>
              <a:t>Use short form content (infographics and one-pagers) in emails to engage customer with a contact me call to action.</a:t>
            </a:r>
          </a:p>
          <a:p>
            <a:pPr marL="171450" indent="-171450">
              <a:buFont typeface="Wingdings" panose="05000000000000000000" pitchFamily="2" charset="2"/>
              <a:buChar char="§"/>
            </a:pPr>
            <a:r>
              <a:rPr lang="en-US" sz="1300" dirty="0"/>
              <a:t>Run lead gen on affiliate networks.</a:t>
            </a:r>
          </a:p>
          <a:p>
            <a:endParaRPr lang="en-US" sz="1400" dirty="0"/>
          </a:p>
        </p:txBody>
      </p:sp>
      <p:sp>
        <p:nvSpPr>
          <p:cNvPr id="11" name="Text Placeholder 10">
            <a:extLst>
              <a:ext uri="{FF2B5EF4-FFF2-40B4-BE49-F238E27FC236}">
                <a16:creationId xmlns:a16="http://schemas.microsoft.com/office/drawing/2014/main" id="{6E5E12A6-4AC0-463E-A083-34D78A91E4BC}"/>
              </a:ext>
            </a:extLst>
          </p:cNvPr>
          <p:cNvSpPr>
            <a:spLocks noGrp="1"/>
          </p:cNvSpPr>
          <p:nvPr>
            <p:ph type="body" sz="quarter" idx="21"/>
          </p:nvPr>
        </p:nvSpPr>
        <p:spPr>
          <a:xfrm>
            <a:off x="327298" y="5600221"/>
            <a:ext cx="3754356" cy="1155937"/>
          </a:xfrm>
        </p:spPr>
        <p:txBody>
          <a:bodyPr>
            <a:normAutofit/>
          </a:bodyPr>
          <a:lstStyle/>
          <a:p>
            <a:r>
              <a:rPr lang="en-US" sz="1400" b="1" dirty="0">
                <a:solidFill>
                  <a:srgbClr val="505050"/>
                </a:solidFill>
              </a:rPr>
              <a:t>SOCIAL MARKETING &amp; SOCIAL SELLING</a:t>
            </a:r>
          </a:p>
          <a:p>
            <a:pPr marL="171450" indent="-171450">
              <a:buFont typeface="Wingdings" panose="05000000000000000000" pitchFamily="2" charset="2"/>
              <a:buChar char="§"/>
            </a:pPr>
            <a:r>
              <a:rPr lang="en-US" sz="1300" dirty="0">
                <a:cs typeface="Segoe UI"/>
              </a:rPr>
              <a:t>Weekly posts on LinkedIn using Digital Marketing Content OnDemand to drive visitors to reseller website to learn more.</a:t>
            </a:r>
          </a:p>
        </p:txBody>
      </p:sp>
      <p:sp>
        <p:nvSpPr>
          <p:cNvPr id="15" name="Text Placeholder 14">
            <a:extLst>
              <a:ext uri="{FF2B5EF4-FFF2-40B4-BE49-F238E27FC236}">
                <a16:creationId xmlns:a16="http://schemas.microsoft.com/office/drawing/2014/main" id="{FD61D8F7-A8B0-405C-A2B7-6B4641FCD4D3}"/>
              </a:ext>
            </a:extLst>
          </p:cNvPr>
          <p:cNvSpPr>
            <a:spLocks noGrp="1"/>
          </p:cNvSpPr>
          <p:nvPr>
            <p:ph type="body" sz="quarter" idx="34"/>
          </p:nvPr>
        </p:nvSpPr>
        <p:spPr>
          <a:xfrm>
            <a:off x="4296538" y="753373"/>
            <a:ext cx="3754356" cy="715119"/>
          </a:xfrm>
          <a:solidFill>
            <a:srgbClr val="505050"/>
          </a:solidFill>
        </p:spPr>
        <p:txBody>
          <a:bodyPr>
            <a:normAutofit/>
          </a:bodyPr>
          <a:lstStyle/>
          <a:p>
            <a:r>
              <a:rPr lang="en-US" sz="1800" b="1" dirty="0"/>
              <a:t>BETTER EXECUTION</a:t>
            </a:r>
            <a:endParaRPr lang="en-US" sz="1600" b="1" dirty="0"/>
          </a:p>
          <a:p>
            <a:r>
              <a:rPr lang="en-US" sz="1600" dirty="0"/>
              <a:t>ACTIVE RECOMMENDATION</a:t>
            </a:r>
          </a:p>
        </p:txBody>
      </p:sp>
      <p:sp>
        <p:nvSpPr>
          <p:cNvPr id="16" name="Text Placeholder 15">
            <a:extLst>
              <a:ext uri="{FF2B5EF4-FFF2-40B4-BE49-F238E27FC236}">
                <a16:creationId xmlns:a16="http://schemas.microsoft.com/office/drawing/2014/main" id="{F1C47AC1-3E1C-4BA7-B9D9-5794C80471A8}"/>
              </a:ext>
            </a:extLst>
          </p:cNvPr>
          <p:cNvSpPr>
            <a:spLocks noGrp="1"/>
          </p:cNvSpPr>
          <p:nvPr>
            <p:ph type="body" sz="quarter" idx="35"/>
          </p:nvPr>
        </p:nvSpPr>
        <p:spPr>
          <a:xfrm>
            <a:off x="4296538" y="1537504"/>
            <a:ext cx="3754356" cy="1453970"/>
          </a:xfrm>
        </p:spPr>
        <p:txBody>
          <a:bodyPr>
            <a:normAutofit fontScale="85000" lnSpcReduction="20000"/>
          </a:bodyPr>
          <a:lstStyle/>
          <a:p>
            <a:r>
              <a:rPr lang="en-US" sz="1400" b="1" dirty="0"/>
              <a:t>WEB</a:t>
            </a:r>
          </a:p>
          <a:p>
            <a:pPr marL="171450" indent="-171450">
              <a:buFont typeface="Wingdings" panose="05000000000000000000" pitchFamily="2" charset="2"/>
              <a:buChar char="§"/>
            </a:pPr>
            <a:r>
              <a:rPr lang="en-US" sz="1500" dirty="0"/>
              <a:t>Surface on reseller homepage that links to a Surface landing page or content to learn more. </a:t>
            </a:r>
          </a:p>
          <a:p>
            <a:pPr marL="171450" indent="-171450">
              <a:buFont typeface="Wingdings" panose="05000000000000000000" pitchFamily="2" charset="2"/>
              <a:buChar char="§"/>
            </a:pPr>
            <a:r>
              <a:rPr lang="en-US" sz="1500" dirty="0"/>
              <a:t>Surface landing page with content to move customer from awareness to consideration. </a:t>
            </a:r>
          </a:p>
          <a:p>
            <a:pPr marL="171450" indent="-171450">
              <a:buFont typeface="Wingdings" panose="05000000000000000000" pitchFamily="2" charset="2"/>
              <a:buChar char="§"/>
            </a:pPr>
            <a:r>
              <a:rPr lang="en-US" sz="1500" dirty="0"/>
              <a:t>Surface product pages with messaging and tech specs with call to action to contact us. </a:t>
            </a:r>
          </a:p>
          <a:p>
            <a:pPr marL="171450" indent="-171450">
              <a:buFont typeface="Wingdings" panose="05000000000000000000" pitchFamily="2" charset="2"/>
              <a:buChar char="§"/>
            </a:pPr>
            <a:endParaRPr lang="en-US" sz="1400" dirty="0"/>
          </a:p>
        </p:txBody>
      </p:sp>
      <p:sp>
        <p:nvSpPr>
          <p:cNvPr id="17" name="Text Placeholder 16">
            <a:extLst>
              <a:ext uri="{FF2B5EF4-FFF2-40B4-BE49-F238E27FC236}">
                <a16:creationId xmlns:a16="http://schemas.microsoft.com/office/drawing/2014/main" id="{DE362802-FB5A-4CB1-9CE0-71DB8F763A0A}"/>
              </a:ext>
            </a:extLst>
          </p:cNvPr>
          <p:cNvSpPr>
            <a:spLocks noGrp="1"/>
          </p:cNvSpPr>
          <p:nvPr>
            <p:ph type="body" sz="quarter" idx="36"/>
          </p:nvPr>
        </p:nvSpPr>
        <p:spPr>
          <a:xfrm>
            <a:off x="4296538" y="3052873"/>
            <a:ext cx="3754356" cy="2424539"/>
          </a:xfrm>
        </p:spPr>
        <p:txBody>
          <a:bodyPr>
            <a:noAutofit/>
          </a:bodyPr>
          <a:lstStyle/>
          <a:p>
            <a:r>
              <a:rPr lang="en-US" sz="1400" b="1" dirty="0">
                <a:solidFill>
                  <a:srgbClr val="505050"/>
                </a:solidFill>
              </a:rPr>
              <a:t>DIGITAL &amp; RELATIONSHIP MARKETING</a:t>
            </a:r>
          </a:p>
          <a:p>
            <a:pPr marL="171450" indent="-171450">
              <a:buFont typeface="Wingdings" panose="05000000000000000000" pitchFamily="2" charset="2"/>
              <a:buChar char="§"/>
            </a:pPr>
            <a:r>
              <a:rPr lang="en-US" sz="1300" dirty="0">
                <a:cs typeface="Segoe UI"/>
              </a:rPr>
              <a:t>Establish a bi-weekly blog using Digital Marketing Content OnDemand or from experts within your organization talking about the key issues facing organizations, layer in how Reseller and Surface + can help. </a:t>
            </a:r>
          </a:p>
          <a:p>
            <a:pPr marL="171450" indent="-171450">
              <a:buFont typeface="Wingdings" panose="05000000000000000000" pitchFamily="2" charset="2"/>
              <a:buChar char="§"/>
            </a:pPr>
            <a:r>
              <a:rPr lang="en-US" sz="1300" dirty="0">
                <a:cs typeface="Segoe UI"/>
              </a:rPr>
              <a:t>Hold quarterly webinar focused on Surface +.  Surface + Modern Management, Surface + Security, Surface + Teams.</a:t>
            </a:r>
          </a:p>
          <a:p>
            <a:pPr marL="171450" indent="-171450">
              <a:buFont typeface="Wingdings" panose="05000000000000000000" pitchFamily="2" charset="2"/>
              <a:buChar char="§"/>
            </a:pPr>
            <a:r>
              <a:rPr lang="en-US" sz="1300" dirty="0">
                <a:cs typeface="Segoe UI"/>
              </a:rPr>
              <a:t>Use digital lead gen- emails to your customer base &amp; run lead gen on affiliate networks.</a:t>
            </a:r>
          </a:p>
        </p:txBody>
      </p:sp>
      <p:sp>
        <p:nvSpPr>
          <p:cNvPr id="18" name="Text Placeholder 17">
            <a:extLst>
              <a:ext uri="{FF2B5EF4-FFF2-40B4-BE49-F238E27FC236}">
                <a16:creationId xmlns:a16="http://schemas.microsoft.com/office/drawing/2014/main" id="{4EF3D1D8-1549-4C59-819C-6F9965069643}"/>
              </a:ext>
            </a:extLst>
          </p:cNvPr>
          <p:cNvSpPr>
            <a:spLocks noGrp="1"/>
          </p:cNvSpPr>
          <p:nvPr>
            <p:ph type="body" sz="quarter" idx="37"/>
          </p:nvPr>
        </p:nvSpPr>
        <p:spPr>
          <a:xfrm>
            <a:off x="4282083" y="5616495"/>
            <a:ext cx="3754356" cy="1139664"/>
          </a:xfrm>
        </p:spPr>
        <p:txBody>
          <a:bodyPr/>
          <a:lstStyle/>
          <a:p>
            <a:r>
              <a:rPr lang="en-US" sz="1400" b="1" dirty="0">
                <a:solidFill>
                  <a:srgbClr val="505050"/>
                </a:solidFill>
              </a:rPr>
              <a:t>SOCIAL MARKETING &amp; SOCIAL SELLING</a:t>
            </a:r>
          </a:p>
          <a:p>
            <a:pPr marL="171450" indent="-171450">
              <a:buFont typeface="Wingdings" panose="05000000000000000000" pitchFamily="2" charset="2"/>
              <a:buChar char="§"/>
            </a:pPr>
            <a:r>
              <a:rPr lang="en-US" sz="1300" dirty="0">
                <a:cs typeface="Segoe UI"/>
              </a:rPr>
              <a:t>2-3 posts a week on digital channels including LinkedIn and blog using social assets on the SRA portal or Digital Marketing Content OnDemand.</a:t>
            </a:r>
          </a:p>
        </p:txBody>
      </p:sp>
      <p:sp>
        <p:nvSpPr>
          <p:cNvPr id="19" name="Text Placeholder 18">
            <a:extLst>
              <a:ext uri="{FF2B5EF4-FFF2-40B4-BE49-F238E27FC236}">
                <a16:creationId xmlns:a16="http://schemas.microsoft.com/office/drawing/2014/main" id="{D48EBD41-B2D2-43CC-95F5-633BCD67EE2A}"/>
              </a:ext>
            </a:extLst>
          </p:cNvPr>
          <p:cNvSpPr>
            <a:spLocks noGrp="1"/>
          </p:cNvSpPr>
          <p:nvPr>
            <p:ph type="body" sz="quarter" idx="38"/>
          </p:nvPr>
        </p:nvSpPr>
        <p:spPr>
          <a:xfrm>
            <a:off x="8207606" y="748602"/>
            <a:ext cx="3754356" cy="715119"/>
          </a:xfrm>
          <a:solidFill>
            <a:srgbClr val="505050"/>
          </a:solidFill>
        </p:spPr>
        <p:txBody>
          <a:bodyPr>
            <a:normAutofit/>
          </a:bodyPr>
          <a:lstStyle/>
          <a:p>
            <a:r>
              <a:rPr lang="en-US" sz="1800" b="1" dirty="0"/>
              <a:t>BEST EXECUTION</a:t>
            </a:r>
          </a:p>
          <a:p>
            <a:r>
              <a:rPr lang="en-US" sz="1600" dirty="0"/>
              <a:t>ACCELERATE RECOMMENDATION</a:t>
            </a:r>
          </a:p>
        </p:txBody>
      </p:sp>
      <p:sp>
        <p:nvSpPr>
          <p:cNvPr id="20" name="Text Placeholder 19">
            <a:extLst>
              <a:ext uri="{FF2B5EF4-FFF2-40B4-BE49-F238E27FC236}">
                <a16:creationId xmlns:a16="http://schemas.microsoft.com/office/drawing/2014/main" id="{D3537703-4AE3-4B16-A054-B9D061090420}"/>
              </a:ext>
            </a:extLst>
          </p:cNvPr>
          <p:cNvSpPr>
            <a:spLocks noGrp="1"/>
          </p:cNvSpPr>
          <p:nvPr>
            <p:ph type="body" sz="quarter" idx="39"/>
          </p:nvPr>
        </p:nvSpPr>
        <p:spPr>
          <a:xfrm>
            <a:off x="8207606" y="1532733"/>
            <a:ext cx="3754356" cy="1453970"/>
          </a:xfrm>
        </p:spPr>
        <p:txBody>
          <a:bodyPr>
            <a:normAutofit fontScale="92500" lnSpcReduction="10000"/>
          </a:bodyPr>
          <a:lstStyle/>
          <a:p>
            <a:r>
              <a:rPr lang="en-US" sz="1400" b="1" dirty="0"/>
              <a:t>WEB</a:t>
            </a:r>
          </a:p>
          <a:p>
            <a:pPr marL="171450" indent="-171450">
              <a:buFont typeface="Wingdings" panose="05000000000000000000" pitchFamily="2" charset="2"/>
              <a:buChar char="§"/>
            </a:pPr>
            <a:r>
              <a:rPr lang="en-US" sz="1400" dirty="0"/>
              <a:t>Surface on reseller homepage that links to thought leadership content. </a:t>
            </a:r>
          </a:p>
          <a:p>
            <a:pPr marL="171450" indent="-171450">
              <a:buFont typeface="Wingdings" panose="05000000000000000000" pitchFamily="2" charset="2"/>
              <a:buChar char="§"/>
            </a:pPr>
            <a:r>
              <a:rPr lang="en-US" sz="1400" dirty="0"/>
              <a:t>Surface landing page includes thought leadership content as lead gen. </a:t>
            </a:r>
          </a:p>
          <a:p>
            <a:pPr marL="171450" indent="-171450">
              <a:buFont typeface="Wingdings" panose="05000000000000000000" pitchFamily="2" charset="2"/>
              <a:buChar char="§"/>
            </a:pPr>
            <a:r>
              <a:rPr lang="en-US" sz="1400" dirty="0"/>
              <a:t>Product pages enabled for ecommerce.</a:t>
            </a:r>
          </a:p>
        </p:txBody>
      </p:sp>
      <p:sp>
        <p:nvSpPr>
          <p:cNvPr id="21" name="Text Placeholder 20">
            <a:extLst>
              <a:ext uri="{FF2B5EF4-FFF2-40B4-BE49-F238E27FC236}">
                <a16:creationId xmlns:a16="http://schemas.microsoft.com/office/drawing/2014/main" id="{9F3F1C13-B168-4AF1-978A-F8919AD4E279}"/>
              </a:ext>
            </a:extLst>
          </p:cNvPr>
          <p:cNvSpPr>
            <a:spLocks noGrp="1"/>
          </p:cNvSpPr>
          <p:nvPr>
            <p:ph type="body" sz="quarter" idx="40"/>
          </p:nvPr>
        </p:nvSpPr>
        <p:spPr>
          <a:xfrm>
            <a:off x="8207606" y="3048102"/>
            <a:ext cx="3754356" cy="2424539"/>
          </a:xfrm>
        </p:spPr>
        <p:txBody>
          <a:bodyPr>
            <a:normAutofit/>
          </a:bodyPr>
          <a:lstStyle/>
          <a:p>
            <a:r>
              <a:rPr lang="en-US" sz="1400" b="1" dirty="0"/>
              <a:t>DIGITAL &amp; RELATIONSHIP MARKETING</a:t>
            </a:r>
          </a:p>
          <a:p>
            <a:pPr marL="171450" indent="-171450">
              <a:buFont typeface="Wingdings" panose="05000000000000000000" pitchFamily="2" charset="2"/>
              <a:buChar char="§"/>
            </a:pPr>
            <a:r>
              <a:rPr lang="en-US" sz="1300" dirty="0">
                <a:cs typeface="Segoe UI"/>
              </a:rPr>
              <a:t>Partner with Microsoft to develop a TAL (Target Account List) to use in lead gen motions. </a:t>
            </a:r>
          </a:p>
          <a:p>
            <a:pPr marL="171450" indent="-171450">
              <a:buFont typeface="Wingdings" panose="05000000000000000000" pitchFamily="2" charset="2"/>
              <a:buChar char="§"/>
            </a:pPr>
            <a:r>
              <a:rPr lang="en-US" sz="1300" dirty="0">
                <a:cs typeface="Segoe UI"/>
              </a:rPr>
              <a:t>Send follow-up email to webinar participants using thought leadership content and sign-up for future emails.</a:t>
            </a:r>
          </a:p>
          <a:p>
            <a:pPr marL="171450" indent="-171450">
              <a:buFont typeface="Wingdings" panose="05000000000000000000" pitchFamily="2" charset="2"/>
              <a:buChar char="§"/>
            </a:pPr>
            <a:r>
              <a:rPr lang="en-US" sz="1300" dirty="0">
                <a:cs typeface="Segoe UI"/>
              </a:rPr>
              <a:t>Establish device experience program as part of follow-up.</a:t>
            </a:r>
          </a:p>
        </p:txBody>
      </p:sp>
      <p:sp>
        <p:nvSpPr>
          <p:cNvPr id="22" name="Text Placeholder 21">
            <a:extLst>
              <a:ext uri="{FF2B5EF4-FFF2-40B4-BE49-F238E27FC236}">
                <a16:creationId xmlns:a16="http://schemas.microsoft.com/office/drawing/2014/main" id="{10F16EE9-6EB2-459C-A77B-991FA3CA1EC7}"/>
              </a:ext>
            </a:extLst>
          </p:cNvPr>
          <p:cNvSpPr>
            <a:spLocks noGrp="1"/>
          </p:cNvSpPr>
          <p:nvPr>
            <p:ph type="body" sz="quarter" idx="41"/>
          </p:nvPr>
        </p:nvSpPr>
        <p:spPr>
          <a:xfrm>
            <a:off x="8193151" y="5611724"/>
            <a:ext cx="3754356" cy="1144435"/>
          </a:xfrm>
        </p:spPr>
        <p:txBody>
          <a:bodyPr>
            <a:normAutofit/>
          </a:bodyPr>
          <a:lstStyle/>
          <a:p>
            <a:r>
              <a:rPr lang="en-US" sz="1400" b="1" dirty="0">
                <a:solidFill>
                  <a:srgbClr val="505050"/>
                </a:solidFill>
              </a:rPr>
              <a:t>SOCIAL MARKETING &amp; SOCIAL SELLING</a:t>
            </a:r>
          </a:p>
          <a:p>
            <a:pPr marL="171450" indent="-171450">
              <a:buFont typeface="Wingdings" panose="05000000000000000000" pitchFamily="2" charset="2"/>
              <a:buChar char="§"/>
            </a:pPr>
            <a:r>
              <a:rPr lang="en-US" sz="1300" dirty="0">
                <a:cs typeface="Segoe UI"/>
              </a:rPr>
              <a:t>Boost social post 1 x monthly to increase reach.</a:t>
            </a:r>
          </a:p>
        </p:txBody>
      </p:sp>
      <p:sp>
        <p:nvSpPr>
          <p:cNvPr id="23" name="Plus Sign 22">
            <a:extLst>
              <a:ext uri="{FF2B5EF4-FFF2-40B4-BE49-F238E27FC236}">
                <a16:creationId xmlns:a16="http://schemas.microsoft.com/office/drawing/2014/main" id="{242D43C4-7A50-426A-BD62-54E388DFDD1F}"/>
              </a:ext>
            </a:extLst>
          </p:cNvPr>
          <p:cNvSpPr/>
          <p:nvPr/>
        </p:nvSpPr>
        <p:spPr>
          <a:xfrm>
            <a:off x="3909509" y="842138"/>
            <a:ext cx="573630" cy="49462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lus Sign 23">
            <a:extLst>
              <a:ext uri="{FF2B5EF4-FFF2-40B4-BE49-F238E27FC236}">
                <a16:creationId xmlns:a16="http://schemas.microsoft.com/office/drawing/2014/main" id="{6488AE66-2008-4B91-BBF6-AF4D351F56BC}"/>
              </a:ext>
            </a:extLst>
          </p:cNvPr>
          <p:cNvSpPr/>
          <p:nvPr/>
        </p:nvSpPr>
        <p:spPr>
          <a:xfrm>
            <a:off x="7842435" y="841841"/>
            <a:ext cx="573630" cy="49462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531148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UR20_Book3_Contextual_0032">
            <a:extLst>
              <a:ext uri="{FF2B5EF4-FFF2-40B4-BE49-F238E27FC236}">
                <a16:creationId xmlns:a16="http://schemas.microsoft.com/office/drawing/2014/main" id="{E835FE75-6FEA-44E9-9D67-91E52D18A2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606" r="25398"/>
          <a:stretch/>
        </p:blipFill>
        <p:spPr bwMode="auto">
          <a:xfrm>
            <a:off x="5505780" y="0"/>
            <a:ext cx="668622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6">
            <a:extLst>
              <a:ext uri="{FF2B5EF4-FFF2-40B4-BE49-F238E27FC236}">
                <a16:creationId xmlns:a16="http://schemas.microsoft.com/office/drawing/2014/main" id="{48B3719D-5414-4558-845A-87BA716D2716}"/>
              </a:ext>
            </a:extLst>
          </p:cNvPr>
          <p:cNvSpPr txBox="1">
            <a:spLocks/>
          </p:cNvSpPr>
          <p:nvPr/>
        </p:nvSpPr>
        <p:spPr>
          <a:xfrm>
            <a:off x="538570" y="2312633"/>
            <a:ext cx="4613660" cy="1469948"/>
          </a:xfrm>
          <a:prstGeom prst="rect">
            <a:avLst/>
          </a:prstGeom>
        </p:spPr>
        <p:txBody>
          <a:bodyPr/>
          <a:lst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47" normalizeH="0" baseline="0" noProof="0" dirty="0">
                <a:ln w="3175">
                  <a:noFill/>
                </a:ln>
                <a:solidFill>
                  <a:srgbClr val="505050"/>
                </a:solidFill>
                <a:effectLst/>
                <a:uLnTx/>
                <a:uFillTx/>
                <a:latin typeface="Segoe UI" panose="020B0502040204020203" pitchFamily="34" charset="0"/>
                <a:ea typeface="+mn-ea"/>
                <a:cs typeface="Segoe UI" pitchFamily="34" charset="0"/>
              </a:rPr>
              <a:t>Digital Marketing</a:t>
            </a:r>
          </a:p>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47" normalizeH="0" baseline="0" noProof="0" dirty="0">
                <a:ln w="3175">
                  <a:noFill/>
                </a:ln>
                <a:solidFill>
                  <a:srgbClr val="505050"/>
                </a:solidFill>
                <a:effectLst/>
                <a:uLnTx/>
                <a:uFillTx/>
                <a:latin typeface="Segoe UI" panose="020B0502040204020203" pitchFamily="34" charset="0"/>
                <a:ea typeface="+mn-ea"/>
                <a:cs typeface="Segoe UI" pitchFamily="34" charset="0"/>
              </a:rPr>
              <a:t>Content Planning &amp; Enablement</a:t>
            </a:r>
          </a:p>
        </p:txBody>
      </p:sp>
      <p:sp>
        <p:nvSpPr>
          <p:cNvPr id="2" name="Rectangle 1">
            <a:extLst>
              <a:ext uri="{FF2B5EF4-FFF2-40B4-BE49-F238E27FC236}">
                <a16:creationId xmlns:a16="http://schemas.microsoft.com/office/drawing/2014/main" id="{75E2C219-F78E-455E-A21D-F1EBD969A6F5}"/>
              </a:ext>
            </a:extLst>
          </p:cNvPr>
          <p:cNvSpPr/>
          <p:nvPr/>
        </p:nvSpPr>
        <p:spPr>
          <a:xfrm>
            <a:off x="5319623" y="0"/>
            <a:ext cx="186157" cy="6858000"/>
          </a:xfrm>
          <a:prstGeom prst="rect">
            <a:avLst/>
          </a:prstGeom>
          <a:solidFill>
            <a:srgbClr val="50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0521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EF6F089-0B45-4717-BA1B-1DFE6A258F21}"/>
              </a:ext>
            </a:extLst>
          </p:cNvPr>
          <p:cNvSpPr/>
          <p:nvPr/>
        </p:nvSpPr>
        <p:spPr>
          <a:xfrm>
            <a:off x="6005593" y="1876616"/>
            <a:ext cx="6055964" cy="4202593"/>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37B90A-3DE1-4FBA-B4F4-45FE5A71051B}"/>
              </a:ext>
            </a:extLst>
          </p:cNvPr>
          <p:cNvSpPr>
            <a:spLocks noGrp="1"/>
          </p:cNvSpPr>
          <p:nvPr>
            <p:ph type="title"/>
          </p:nvPr>
        </p:nvSpPr>
        <p:spPr>
          <a:xfrm>
            <a:off x="259361" y="1125813"/>
            <a:ext cx="11926953" cy="868545"/>
          </a:xfrm>
        </p:spPr>
        <p:txBody>
          <a:bodyPr/>
          <a:lstStyle/>
          <a:p>
            <a:pPr>
              <a:spcBef>
                <a:spcPts val="1000"/>
              </a:spcBef>
              <a:defRPr/>
            </a:pPr>
            <a:r>
              <a:rPr lang="en-US" sz="1800" dirty="0">
                <a:solidFill>
                  <a:srgbClr val="505050"/>
                </a:solidFill>
                <a:ea typeface="+mn-ea"/>
              </a:rPr>
              <a:t>Access a variety of resources, content, and assets on the </a:t>
            </a:r>
            <a:r>
              <a:rPr lang="en-US" sz="1800" dirty="0">
                <a:solidFill>
                  <a:srgbClr val="505050"/>
                </a:solidFill>
                <a:ea typeface="+mn-ea"/>
                <a:hlinkClick r:id="rId2"/>
              </a:rPr>
              <a:t>Surface Reseller Alliance (SRA) portal</a:t>
            </a:r>
            <a:r>
              <a:rPr lang="en-US" sz="1800" dirty="0">
                <a:solidFill>
                  <a:srgbClr val="505050"/>
                </a:solidFill>
                <a:ea typeface="+mn-ea"/>
              </a:rPr>
              <a:t> to grow your business. </a:t>
            </a:r>
          </a:p>
        </p:txBody>
      </p:sp>
      <p:sp>
        <p:nvSpPr>
          <p:cNvPr id="3" name="Text Placeholder 2">
            <a:extLst>
              <a:ext uri="{FF2B5EF4-FFF2-40B4-BE49-F238E27FC236}">
                <a16:creationId xmlns:a16="http://schemas.microsoft.com/office/drawing/2014/main" id="{A3524347-8137-4D3B-96DD-5F4885FF97ED}"/>
              </a:ext>
            </a:extLst>
          </p:cNvPr>
          <p:cNvSpPr>
            <a:spLocks noGrp="1"/>
          </p:cNvSpPr>
          <p:nvPr>
            <p:ph type="body" sz="quarter" idx="10"/>
          </p:nvPr>
        </p:nvSpPr>
        <p:spPr>
          <a:xfrm>
            <a:off x="425959" y="2742177"/>
            <a:ext cx="5198986" cy="3880549"/>
          </a:xfrm>
        </p:spPr>
        <p:txBody>
          <a:bodyPr vert="horz" wrap="square" lIns="0" tIns="0" rIns="0" bIns="0" rtlCol="0" anchor="t">
            <a:spAutoFit/>
          </a:bodyPr>
          <a:lstStyle/>
          <a:p>
            <a:pPr marL="631825" indent="-342900">
              <a:buFont typeface="Wingdings,Sans-Serif" panose="05000000000000000000" pitchFamily="2" charset="2"/>
              <a:buChar char="§"/>
            </a:pPr>
            <a:r>
              <a:rPr lang="en-US" sz="1800" dirty="0">
                <a:solidFill>
                  <a:srgbClr val="505050"/>
                </a:solidFill>
                <a:latin typeface="Segoe UI"/>
                <a:cs typeface="Segoe UI"/>
              </a:rPr>
              <a:t>Full breadth of Surface content and assets to drive interest and push towards consideration.</a:t>
            </a:r>
            <a:endParaRPr lang="en-US" sz="1800" dirty="0">
              <a:latin typeface="Segoe UI"/>
              <a:ea typeface="+mn-lt"/>
              <a:cs typeface="Segoe UI"/>
            </a:endParaRPr>
          </a:p>
          <a:p>
            <a:pPr marL="631825" indent="-342900">
              <a:buFont typeface="Wingdings,Sans-Serif" panose="05000000000000000000" pitchFamily="2" charset="2"/>
              <a:buChar char="§"/>
            </a:pPr>
            <a:r>
              <a:rPr lang="en-US" sz="1800" dirty="0">
                <a:solidFill>
                  <a:srgbClr val="505050"/>
                </a:solidFill>
                <a:latin typeface="Segoe UI"/>
                <a:cs typeface="Segoe UI"/>
              </a:rPr>
              <a:t>Find ready-made pitch decks, fact sheets, imagery, and digital marketing assets including thought leadership lead gen assets.</a:t>
            </a:r>
            <a:endParaRPr lang="en-US" sz="1800" dirty="0">
              <a:latin typeface="Segoe UI"/>
              <a:ea typeface="+mn-lt"/>
              <a:cs typeface="Segoe UI"/>
            </a:endParaRPr>
          </a:p>
          <a:p>
            <a:pPr marL="631825" indent="-342900">
              <a:buFont typeface="Wingdings" panose="05000000000000000000" pitchFamily="2" charset="2"/>
              <a:buChar char="§"/>
            </a:pPr>
            <a:r>
              <a:rPr lang="en-US" sz="1800" dirty="0">
                <a:solidFill>
                  <a:srgbClr val="505050"/>
                </a:solidFill>
                <a:latin typeface="Segoe UI"/>
                <a:cs typeface="Segoe UI"/>
              </a:rPr>
              <a:t>Keep up with Surface news, product launches, and trainings. </a:t>
            </a:r>
            <a:endParaRPr lang="en-US" sz="1800" dirty="0">
              <a:solidFill>
                <a:srgbClr val="505050"/>
              </a:solidFill>
              <a:latin typeface="Segoe UI" panose="020B0502040204020203" pitchFamily="34" charset="0"/>
            </a:endParaRPr>
          </a:p>
          <a:p>
            <a:pPr marL="631825" indent="-342900">
              <a:buFont typeface="Wingdings" panose="05000000000000000000" pitchFamily="2" charset="2"/>
              <a:buChar char="§"/>
            </a:pPr>
            <a:r>
              <a:rPr lang="en-US" sz="1800" dirty="0">
                <a:solidFill>
                  <a:srgbClr val="505050"/>
                </a:solidFill>
                <a:latin typeface="Segoe UI" panose="020B0502040204020203" pitchFamily="34" charset="0"/>
              </a:rPr>
              <a:t>Landing pages to locate assets by marketing themes</a:t>
            </a:r>
          </a:p>
          <a:p>
            <a:pPr marL="457200" indent="-457200">
              <a:buFont typeface="Arial" panose="020B0604020202020204" pitchFamily="34" charset="0"/>
              <a:buChar char="•"/>
            </a:pPr>
            <a:endParaRPr lang="en-US" sz="2000" dirty="0">
              <a:solidFill>
                <a:srgbClr val="505050"/>
              </a:solidFill>
              <a:latin typeface="Segoe UI" panose="020B0502040204020203" pitchFamily="34" charset="0"/>
            </a:endParaRPr>
          </a:p>
          <a:p>
            <a:pPr marL="457200" indent="-457200">
              <a:buFont typeface="Arial" panose="020B0604020202020204" pitchFamily="34" charset="0"/>
              <a:buChar char="•"/>
            </a:pPr>
            <a:endParaRPr lang="en-US" sz="2000" dirty="0">
              <a:solidFill>
                <a:srgbClr val="505050"/>
              </a:solidFill>
              <a:latin typeface="Segoe UI" panose="020B0502040204020203" pitchFamily="34" charset="0"/>
            </a:endParaRPr>
          </a:p>
        </p:txBody>
      </p:sp>
      <p:sp>
        <p:nvSpPr>
          <p:cNvPr id="4" name="TextBox 3">
            <a:extLst>
              <a:ext uri="{FF2B5EF4-FFF2-40B4-BE49-F238E27FC236}">
                <a16:creationId xmlns:a16="http://schemas.microsoft.com/office/drawing/2014/main" id="{5F82947D-73BB-4BCB-A5C6-14ED5D078FDE}"/>
              </a:ext>
            </a:extLst>
          </p:cNvPr>
          <p:cNvSpPr txBox="1"/>
          <p:nvPr/>
        </p:nvSpPr>
        <p:spPr>
          <a:xfrm>
            <a:off x="425959" y="2153882"/>
            <a:ext cx="82163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Explore the benefits of the SRA Portal</a:t>
            </a:r>
          </a:p>
        </p:txBody>
      </p:sp>
      <p:grpSp>
        <p:nvGrpSpPr>
          <p:cNvPr id="5" name="Group 4">
            <a:extLst>
              <a:ext uri="{FF2B5EF4-FFF2-40B4-BE49-F238E27FC236}">
                <a16:creationId xmlns:a16="http://schemas.microsoft.com/office/drawing/2014/main" id="{6659FA82-7475-4F34-8A6D-1539655BA715}"/>
              </a:ext>
            </a:extLst>
          </p:cNvPr>
          <p:cNvGrpSpPr/>
          <p:nvPr/>
        </p:nvGrpSpPr>
        <p:grpSpPr>
          <a:xfrm>
            <a:off x="-11574" y="-6045"/>
            <a:ext cx="12209461" cy="981405"/>
            <a:chOff x="-11574" y="1"/>
            <a:chExt cx="12209461" cy="697876"/>
          </a:xfrm>
        </p:grpSpPr>
        <p:sp>
          <p:nvSpPr>
            <p:cNvPr id="6" name="Rectangle 5">
              <a:extLst>
                <a:ext uri="{FF2B5EF4-FFF2-40B4-BE49-F238E27FC236}">
                  <a16:creationId xmlns:a16="http://schemas.microsoft.com/office/drawing/2014/main" id="{0CBBFF52-4EB2-4D28-8BDF-1A7B274ABE5A}"/>
                </a:ext>
              </a:extLst>
            </p:cNvPr>
            <p:cNvSpPr/>
            <p:nvPr/>
          </p:nvSpPr>
          <p:spPr>
            <a:xfrm>
              <a:off x="0" y="1"/>
              <a:ext cx="12186314" cy="697876"/>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727DDF4-7012-4E93-A297-D47FCE8F5AEC}"/>
                </a:ext>
              </a:extLst>
            </p:cNvPr>
            <p:cNvSpPr txBox="1"/>
            <p:nvPr/>
          </p:nvSpPr>
          <p:spPr>
            <a:xfrm>
              <a:off x="-11574" y="136845"/>
              <a:ext cx="12209461" cy="415833"/>
            </a:xfrm>
            <a:prstGeom prst="rect">
              <a:avLst/>
            </a:prstGeom>
            <a:noFill/>
          </p:spPr>
          <p:txBody>
            <a:bodyPr wrap="square" rtlCol="0">
              <a:spAutoFit/>
            </a:bodyPr>
            <a:lstStyle/>
            <a:p>
              <a:pPr lvl="0" algn="ctr">
                <a:defRPr/>
              </a:pPr>
              <a:r>
                <a:rPr lang="en-US" sz="3200" dirty="0">
                  <a:solidFill>
                    <a:prstClr val="white"/>
                  </a:solidFill>
                  <a:latin typeface="Segoe UI" panose="020B0502040204020203" pitchFamily="34" charset="0"/>
                  <a:cs typeface="Segoe UI" panose="020B0502040204020203" pitchFamily="34" charset="0"/>
                </a:rPr>
                <a:t>Providing the full breath of Surface assets</a:t>
              </a:r>
              <a:endPar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sp>
        <p:nvSpPr>
          <p:cNvPr id="8" name="TextBox 7">
            <a:extLst>
              <a:ext uri="{FF2B5EF4-FFF2-40B4-BE49-F238E27FC236}">
                <a16:creationId xmlns:a16="http://schemas.microsoft.com/office/drawing/2014/main" id="{25B2D0D1-FECA-4104-92FC-F85E106FC019}"/>
              </a:ext>
            </a:extLst>
          </p:cNvPr>
          <p:cNvSpPr txBox="1"/>
          <p:nvPr/>
        </p:nvSpPr>
        <p:spPr>
          <a:xfrm>
            <a:off x="6140865" y="1876616"/>
            <a:ext cx="5791774" cy="307777"/>
          </a:xfrm>
          <a:prstGeom prst="rect">
            <a:avLst/>
          </a:prstGeom>
          <a:noFill/>
        </p:spPr>
        <p:txBody>
          <a:bodyPr wrap="square" lIns="91440" tIns="45720" rIns="91440" bIns="45720" rtlCol="0" anchor="t">
            <a:spAutoFit/>
          </a:bodyPr>
          <a:lstStyle/>
          <a:p>
            <a:pPr algn="ctr">
              <a:defRPr/>
            </a:pPr>
            <a:r>
              <a:rPr kumimoji="0" lang="en-US" sz="1400" b="0" i="0" u="none" strike="noStrike" kern="1200" cap="none" spc="0" normalizeH="0" baseline="0" noProof="0" dirty="0">
                <a:ln>
                  <a:noFill/>
                </a:ln>
                <a:solidFill>
                  <a:schemeClr val="bg1">
                    <a:lumMod val="95000"/>
                  </a:schemeClr>
                </a:solidFill>
                <a:effectLst/>
                <a:uLnTx/>
                <a:uFillTx/>
                <a:latin typeface="Calibri" panose="020F0502020204030204"/>
                <a:ea typeface="+mn-ea"/>
                <a:cs typeface="+mn-cs"/>
              </a:rPr>
              <a:t>Example of the digital marketing </a:t>
            </a:r>
            <a:r>
              <a:rPr lang="en-US" sz="1400" dirty="0">
                <a:solidFill>
                  <a:schemeClr val="bg1">
                    <a:lumMod val="95000"/>
                  </a:schemeClr>
                </a:solidFill>
                <a:latin typeface="Calibri" panose="020F0502020204030204"/>
              </a:rPr>
              <a:t>and launch assets on SRA portal</a:t>
            </a:r>
            <a:endParaRPr kumimoji="0" lang="en-US" sz="1400" b="0" i="0" u="none" strike="noStrike" kern="1200" cap="none" spc="0" normalizeH="0" baseline="0" noProof="0" dirty="0">
              <a:ln>
                <a:noFill/>
              </a:ln>
              <a:solidFill>
                <a:schemeClr val="bg1">
                  <a:lumMod val="95000"/>
                </a:schemeClr>
              </a:solidFill>
              <a:effectLst/>
              <a:uLnTx/>
              <a:uFillTx/>
              <a:latin typeface="Calibri" panose="020F0502020204030204"/>
              <a:ea typeface="+mn-ea"/>
              <a:cs typeface="Calibri"/>
            </a:endParaRPr>
          </a:p>
        </p:txBody>
      </p:sp>
      <p:pic>
        <p:nvPicPr>
          <p:cNvPr id="12" name="Picture 11" descr="Graphical user interface, website&#10;&#10;Description automatically generated">
            <a:extLst>
              <a:ext uri="{FF2B5EF4-FFF2-40B4-BE49-F238E27FC236}">
                <a16:creationId xmlns:a16="http://schemas.microsoft.com/office/drawing/2014/main" id="{30A2F832-81BA-41AA-9D65-3AF9F8EB348D}"/>
              </a:ext>
            </a:extLst>
          </p:cNvPr>
          <p:cNvPicPr>
            <a:picLocks noChangeAspect="1"/>
          </p:cNvPicPr>
          <p:nvPr/>
        </p:nvPicPr>
        <p:blipFill rotWithShape="1">
          <a:blip r:embed="rId3">
            <a:extLst>
              <a:ext uri="{28A0092B-C50C-407E-A947-70E740481C1C}">
                <a14:useLocalDpi xmlns:a14="http://schemas.microsoft.com/office/drawing/2010/main" val="0"/>
              </a:ext>
            </a:extLst>
          </a:blip>
          <a:srcRect t="2602"/>
          <a:stretch/>
        </p:blipFill>
        <p:spPr>
          <a:xfrm>
            <a:off x="9310051" y="2222871"/>
            <a:ext cx="2676832" cy="3691837"/>
          </a:xfrm>
          <a:prstGeom prst="rect">
            <a:avLst/>
          </a:prstGeom>
          <a:ln>
            <a:solidFill>
              <a:schemeClr val="bg1">
                <a:lumMod val="50000"/>
              </a:schemeClr>
            </a:solidFill>
          </a:ln>
        </p:spPr>
      </p:pic>
      <p:pic>
        <p:nvPicPr>
          <p:cNvPr id="9" name="Picture 9">
            <a:extLst>
              <a:ext uri="{FF2B5EF4-FFF2-40B4-BE49-F238E27FC236}">
                <a16:creationId xmlns:a16="http://schemas.microsoft.com/office/drawing/2014/main" id="{8C424448-B35E-4AE5-92B0-457DC4B68AD1}"/>
              </a:ext>
            </a:extLst>
          </p:cNvPr>
          <p:cNvPicPr>
            <a:picLocks noChangeAspect="1"/>
          </p:cNvPicPr>
          <p:nvPr/>
        </p:nvPicPr>
        <p:blipFill>
          <a:blip r:embed="rId4"/>
          <a:stretch>
            <a:fillRect/>
          </a:stretch>
        </p:blipFill>
        <p:spPr>
          <a:xfrm>
            <a:off x="6136975" y="2222873"/>
            <a:ext cx="3073879" cy="3691838"/>
          </a:xfrm>
          <a:prstGeom prst="rect">
            <a:avLst/>
          </a:prstGeom>
          <a:ln>
            <a:solidFill>
              <a:srgbClr val="505050"/>
            </a:solidFill>
          </a:ln>
        </p:spPr>
      </p:pic>
    </p:spTree>
    <p:extLst>
      <p:ext uri="{BB962C8B-B14F-4D97-AF65-F5344CB8AC3E}">
        <p14:creationId xmlns:p14="http://schemas.microsoft.com/office/powerpoint/2010/main" val="412548420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0318CB-8813-4C49-A252-E89DF5E9CC1C}"/>
              </a:ext>
            </a:extLst>
          </p:cNvPr>
          <p:cNvSpPr/>
          <p:nvPr/>
        </p:nvSpPr>
        <p:spPr>
          <a:xfrm>
            <a:off x="4506995" y="1516776"/>
            <a:ext cx="7589432" cy="5307623"/>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9F549F3-0731-4880-95A5-F050867C7BEB}"/>
              </a:ext>
            </a:extLst>
          </p:cNvPr>
          <p:cNvSpPr/>
          <p:nvPr/>
        </p:nvSpPr>
        <p:spPr>
          <a:xfrm>
            <a:off x="0" y="6478"/>
            <a:ext cx="12192000" cy="726994"/>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938397E-7416-FC4A-AFBD-1C7B8F2D12BE}"/>
              </a:ext>
            </a:extLst>
          </p:cNvPr>
          <p:cNvSpPr txBox="1"/>
          <p:nvPr/>
        </p:nvSpPr>
        <p:spPr>
          <a:xfrm>
            <a:off x="-60306" y="200876"/>
            <a:ext cx="12192000" cy="508665"/>
          </a:xfrm>
          <a:prstGeom prst="rect">
            <a:avLst/>
          </a:prstGeom>
          <a:noFill/>
        </p:spPr>
        <p:txBody>
          <a:bodyPr wrap="square" lIns="91440" tIns="45720" rIns="91440" bIns="45720" rtlCol="0" anchor="t">
            <a:spAutoFit/>
          </a:bodyPr>
          <a:lstStyle/>
          <a:p>
            <a:pPr algn="ctr" defTabSz="914225">
              <a:lnSpc>
                <a:spcPts val="3073"/>
              </a:lnSpc>
              <a:spcBef>
                <a:spcPct val="0"/>
              </a:spcBef>
              <a:defRPr/>
            </a:pPr>
            <a:r>
              <a:rPr lang="en-US" sz="3600" spc="-130" dirty="0">
                <a:solidFill>
                  <a:schemeClr val="bg1">
                    <a:lumMod val="95000"/>
                  </a:schemeClr>
                </a:solidFill>
                <a:latin typeface="Segoe UI"/>
                <a:cs typeface="Segoe UI"/>
              </a:rPr>
              <a:t> </a:t>
            </a:r>
            <a:r>
              <a:rPr lang="en-US" sz="3200" dirty="0">
                <a:solidFill>
                  <a:prstClr val="white"/>
                </a:solidFill>
                <a:latin typeface="Segoe UI" panose="020B0502040204020203" pitchFamily="34" charset="0"/>
                <a:cs typeface="Segoe UI" panose="020B0502040204020203" pitchFamily="34" charset="0"/>
              </a:rPr>
              <a:t>Surface Commercial Content Themes </a:t>
            </a:r>
          </a:p>
        </p:txBody>
      </p:sp>
      <p:pic>
        <p:nvPicPr>
          <p:cNvPr id="12" name="Picture 16" descr="Graphical user interface&#10;&#10;Description automatically generated">
            <a:extLst>
              <a:ext uri="{FF2B5EF4-FFF2-40B4-BE49-F238E27FC236}">
                <a16:creationId xmlns:a16="http://schemas.microsoft.com/office/drawing/2014/main" id="{F9B7F0C6-2F80-43B2-991E-C87EC2F3C046}"/>
              </a:ext>
            </a:extLst>
          </p:cNvPr>
          <p:cNvPicPr>
            <a:picLocks noChangeAspect="1"/>
          </p:cNvPicPr>
          <p:nvPr/>
        </p:nvPicPr>
        <p:blipFill>
          <a:blip r:embed="rId2"/>
          <a:stretch>
            <a:fillRect/>
          </a:stretch>
        </p:blipFill>
        <p:spPr>
          <a:xfrm>
            <a:off x="4567665" y="1578044"/>
            <a:ext cx="7422177" cy="5150532"/>
          </a:xfrm>
          <a:prstGeom prst="rect">
            <a:avLst/>
          </a:prstGeom>
        </p:spPr>
      </p:pic>
      <p:sp>
        <p:nvSpPr>
          <p:cNvPr id="8" name="Text Placeholder 2">
            <a:extLst>
              <a:ext uri="{FF2B5EF4-FFF2-40B4-BE49-F238E27FC236}">
                <a16:creationId xmlns:a16="http://schemas.microsoft.com/office/drawing/2014/main" id="{262CA89C-204B-4CC3-8551-A5957962771B}"/>
              </a:ext>
            </a:extLst>
          </p:cNvPr>
          <p:cNvSpPr txBox="1">
            <a:spLocks/>
          </p:cNvSpPr>
          <p:nvPr/>
        </p:nvSpPr>
        <p:spPr>
          <a:xfrm>
            <a:off x="102998" y="2224662"/>
            <a:ext cx="4152645" cy="2860783"/>
          </a:xfrm>
          <a:prstGeom prst="rect">
            <a:avLst/>
          </a:prstGeom>
        </p:spPr>
        <p:txBody>
          <a:bodyPr vert="horz" wrap="square" lIns="0" tIns="0" rIns="0" bIns="0" rtlCol="0" anchor="t">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31825" indent="-342900">
              <a:lnSpc>
                <a:spcPct val="90000"/>
              </a:lnSpc>
              <a:spcAft>
                <a:spcPts val="1274"/>
              </a:spcAft>
              <a:buFont typeface="Wingdings,Sans-Serif" panose="05000000000000000000" pitchFamily="2" charset="2"/>
              <a:buChar char="§"/>
            </a:pPr>
            <a:r>
              <a:rPr lang="en-US" sz="1800" dirty="0">
                <a:solidFill>
                  <a:srgbClr val="505050"/>
                </a:solidFill>
                <a:latin typeface="Segoe UI"/>
                <a:cs typeface="Segoe UI"/>
              </a:rPr>
              <a:t>Explore pitch decks, eBooks, flyers, emails, social, and imagery by each theme.</a:t>
            </a:r>
          </a:p>
          <a:p>
            <a:pPr marL="631825" indent="-342900">
              <a:lnSpc>
                <a:spcPct val="90000"/>
              </a:lnSpc>
              <a:spcAft>
                <a:spcPts val="1274"/>
              </a:spcAft>
              <a:buFont typeface="Wingdings,Sans-Serif" panose="05000000000000000000" pitchFamily="2" charset="2"/>
              <a:buChar char="§"/>
            </a:pPr>
            <a:r>
              <a:rPr lang="en-US" sz="1800" dirty="0">
                <a:solidFill>
                  <a:srgbClr val="505050"/>
                </a:solidFill>
                <a:latin typeface="Segoe UI"/>
                <a:cs typeface="Segoe UI"/>
              </a:rPr>
              <a:t>Find campaigns for your local market.</a:t>
            </a:r>
          </a:p>
          <a:p>
            <a:pPr marL="631825" indent="-342900">
              <a:lnSpc>
                <a:spcPct val="90000"/>
              </a:lnSpc>
              <a:spcAft>
                <a:spcPts val="1274"/>
              </a:spcAft>
              <a:buFont typeface="Wingdings" panose="05000000000000000000" pitchFamily="2" charset="2"/>
              <a:buChar char="§"/>
            </a:pPr>
            <a:r>
              <a:rPr lang="en-US" sz="1800" dirty="0">
                <a:solidFill>
                  <a:srgbClr val="505050"/>
                </a:solidFill>
                <a:latin typeface="Segoe UI"/>
                <a:cs typeface="Segoe UI"/>
              </a:rPr>
              <a:t>Find content related to topics of interest such as sustainability.</a:t>
            </a:r>
          </a:p>
          <a:p>
            <a:pPr marL="457200" indent="-457200">
              <a:buFont typeface="Arial" panose="020B0604020202020204" pitchFamily="34" charset="0"/>
              <a:buChar char="•"/>
            </a:pPr>
            <a:endParaRPr lang="en-US" sz="2000" dirty="0">
              <a:solidFill>
                <a:srgbClr val="505050"/>
              </a:solidFill>
              <a:latin typeface="Segoe UI" panose="020B0502040204020203" pitchFamily="34" charset="0"/>
            </a:endParaRPr>
          </a:p>
          <a:p>
            <a:pPr marL="457200" indent="-457200">
              <a:buFont typeface="Arial" panose="020B0604020202020204" pitchFamily="34" charset="0"/>
              <a:buChar char="•"/>
            </a:pPr>
            <a:endParaRPr lang="en-US" sz="2000" dirty="0">
              <a:solidFill>
                <a:srgbClr val="505050"/>
              </a:solidFill>
              <a:latin typeface="Segoe UI" panose="020B0502040204020203" pitchFamily="34" charset="0"/>
            </a:endParaRPr>
          </a:p>
        </p:txBody>
      </p:sp>
      <p:sp>
        <p:nvSpPr>
          <p:cNvPr id="9" name="Title 1">
            <a:extLst>
              <a:ext uri="{FF2B5EF4-FFF2-40B4-BE49-F238E27FC236}">
                <a16:creationId xmlns:a16="http://schemas.microsoft.com/office/drawing/2014/main" id="{EDF09335-B9FB-40F6-AAE6-E900FCA4AFD4}"/>
              </a:ext>
            </a:extLst>
          </p:cNvPr>
          <p:cNvSpPr txBox="1">
            <a:spLocks/>
          </p:cNvSpPr>
          <p:nvPr/>
        </p:nvSpPr>
        <p:spPr>
          <a:xfrm>
            <a:off x="102998" y="856144"/>
            <a:ext cx="11922879" cy="868545"/>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Segoe UI" panose="020B0502040204020203" pitchFamily="34" charset="0"/>
                <a:ea typeface="+mj-ea"/>
                <a:cs typeface="Segoe UI" panose="020B0502040204020203" pitchFamily="34" charset="0"/>
              </a:defRPr>
            </a:lvl1pPr>
          </a:lstStyle>
          <a:p>
            <a:pPr algn="ctr">
              <a:spcBef>
                <a:spcPts val="1000"/>
              </a:spcBef>
              <a:defRPr/>
            </a:pPr>
            <a:r>
              <a:rPr lang="en-US" sz="1800" dirty="0">
                <a:solidFill>
                  <a:srgbClr val="505050"/>
                </a:solidFill>
                <a:ea typeface="+mn-ea"/>
              </a:rPr>
              <a:t>Explore content and assets that pertain to each of our key </a:t>
            </a:r>
            <a:r>
              <a:rPr lang="en-US" sz="1800" dirty="0">
                <a:solidFill>
                  <a:srgbClr val="505050"/>
                </a:solidFill>
                <a:ea typeface="+mn-ea"/>
                <a:hlinkClick r:id="rId3"/>
              </a:rPr>
              <a:t>content themes</a:t>
            </a:r>
            <a:r>
              <a:rPr lang="en-US" sz="1800" dirty="0">
                <a:solidFill>
                  <a:srgbClr val="505050"/>
                </a:solidFill>
                <a:ea typeface="+mn-ea"/>
              </a:rPr>
              <a:t> this fiscal. </a:t>
            </a:r>
          </a:p>
        </p:txBody>
      </p:sp>
      <p:sp>
        <p:nvSpPr>
          <p:cNvPr id="10" name="TextBox 9">
            <a:extLst>
              <a:ext uri="{FF2B5EF4-FFF2-40B4-BE49-F238E27FC236}">
                <a16:creationId xmlns:a16="http://schemas.microsoft.com/office/drawing/2014/main" id="{CFEF0DED-1A43-4746-9621-9B0F23938A18}"/>
              </a:ext>
            </a:extLst>
          </p:cNvPr>
          <p:cNvSpPr txBox="1"/>
          <p:nvPr/>
        </p:nvSpPr>
        <p:spPr>
          <a:xfrm>
            <a:off x="202158" y="1516776"/>
            <a:ext cx="3880275" cy="707886"/>
          </a:xfrm>
          <a:prstGeom prst="rect">
            <a:avLst/>
          </a:prstGeom>
          <a:noFill/>
        </p:spPr>
        <p:txBody>
          <a:bodyPr wrap="square" rtlCol="0">
            <a:spAutoFit/>
          </a:bodyPr>
          <a:lstStyle/>
          <a:p>
            <a:pPr algn="l"/>
            <a:r>
              <a:rPr lang="en-US" sz="2000" dirty="0">
                <a:solidFill>
                  <a:prstClr val="black"/>
                </a:solidFill>
                <a:latin typeface="Segoe UI" panose="020B0502040204020203" pitchFamily="34" charset="0"/>
                <a:cs typeface="Segoe UI" panose="020B0502040204020203" pitchFamily="34" charset="0"/>
              </a:rPr>
              <a:t>Learn about the FY22 themes</a:t>
            </a:r>
            <a:br>
              <a:rPr lang="en-US" sz="2000" b="0" i="0" dirty="0">
                <a:solidFill>
                  <a:srgbClr val="111111"/>
                </a:solidFill>
                <a:effectLst/>
                <a:latin typeface="Segoe UI" panose="020B0502040204020203" pitchFamily="34" charset="0"/>
              </a:rPr>
            </a:br>
            <a:endPar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599620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B4AF0B5-50A1-4AF3-B9D7-289A58BB609D}"/>
              </a:ext>
            </a:extLst>
          </p:cNvPr>
          <p:cNvSpPr/>
          <p:nvPr/>
        </p:nvSpPr>
        <p:spPr>
          <a:xfrm>
            <a:off x="5050997" y="2185738"/>
            <a:ext cx="7031322" cy="4176794"/>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37B90A-3DE1-4FBA-B4F4-45FE5A71051B}"/>
              </a:ext>
            </a:extLst>
          </p:cNvPr>
          <p:cNvSpPr>
            <a:spLocks noGrp="1"/>
          </p:cNvSpPr>
          <p:nvPr>
            <p:ph type="title"/>
          </p:nvPr>
        </p:nvSpPr>
        <p:spPr>
          <a:xfrm>
            <a:off x="290997" y="1036591"/>
            <a:ext cx="11704576" cy="988382"/>
          </a:xfrm>
        </p:spPr>
        <p:txBody>
          <a:bodyPr/>
          <a:lstStyle/>
          <a:p>
            <a:pPr>
              <a:spcBef>
                <a:spcPts val="1000"/>
              </a:spcBef>
              <a:defRPr/>
            </a:pPr>
            <a:r>
              <a:rPr lang="en-US" sz="1800" dirty="0">
                <a:solidFill>
                  <a:srgbClr val="505050"/>
                </a:solidFill>
                <a:ea typeface="+mn-ea"/>
                <a:hlinkClick r:id="rId2"/>
              </a:rPr>
              <a:t>Digital Marketing Content OnDemand (DMC)</a:t>
            </a:r>
            <a:r>
              <a:rPr lang="en-US" sz="1800" dirty="0">
                <a:solidFill>
                  <a:srgbClr val="505050"/>
                </a:solidFill>
                <a:ea typeface="+mn-ea"/>
              </a:rPr>
              <a:t> is an automated marketing platform provided at no charge to Microsoft Partners that delivers comprehensive digital marketing campaigns that enable partners to efficiently execute lead gen marketing.</a:t>
            </a:r>
          </a:p>
        </p:txBody>
      </p:sp>
      <p:sp>
        <p:nvSpPr>
          <p:cNvPr id="3" name="Text Placeholder 2">
            <a:extLst>
              <a:ext uri="{FF2B5EF4-FFF2-40B4-BE49-F238E27FC236}">
                <a16:creationId xmlns:a16="http://schemas.microsoft.com/office/drawing/2014/main" id="{A3524347-8137-4D3B-96DD-5F4885FF97ED}"/>
              </a:ext>
            </a:extLst>
          </p:cNvPr>
          <p:cNvSpPr>
            <a:spLocks noGrp="1"/>
          </p:cNvSpPr>
          <p:nvPr>
            <p:ph type="body" sz="quarter" idx="10"/>
          </p:nvPr>
        </p:nvSpPr>
        <p:spPr>
          <a:xfrm>
            <a:off x="109681" y="2638277"/>
            <a:ext cx="5024133" cy="2688941"/>
          </a:xfrm>
        </p:spPr>
        <p:txBody>
          <a:bodyPr/>
          <a:lstStyle/>
          <a:p>
            <a:pPr marL="631825" indent="-342900">
              <a:buFont typeface="Wingdings" panose="05000000000000000000" pitchFamily="2" charset="2"/>
              <a:buChar char="§"/>
            </a:pPr>
            <a:r>
              <a:rPr lang="en-US" sz="1800" dirty="0">
                <a:solidFill>
                  <a:srgbClr val="505050"/>
                </a:solidFill>
                <a:latin typeface="Segoe UI" panose="020B0502040204020203" pitchFamily="34" charset="0"/>
              </a:rPr>
              <a:t>Build digital presence with consistent on-line engagement.</a:t>
            </a:r>
          </a:p>
          <a:p>
            <a:pPr marL="631825" indent="-342900">
              <a:buFont typeface="Wingdings" panose="05000000000000000000" pitchFamily="2" charset="2"/>
              <a:buChar char="§"/>
            </a:pPr>
            <a:r>
              <a:rPr lang="en-US" sz="1800" dirty="0">
                <a:solidFill>
                  <a:srgbClr val="505050"/>
                </a:solidFill>
                <a:latin typeface="Segoe UI" panose="020B0502040204020203" pitchFamily="34" charset="0"/>
              </a:rPr>
              <a:t>Save time with automated posting to digital channels and co-branding with partner logo.</a:t>
            </a:r>
          </a:p>
          <a:p>
            <a:pPr marL="631825" indent="-342900">
              <a:buFont typeface="Wingdings" panose="05000000000000000000" pitchFamily="2" charset="2"/>
              <a:buChar char="§"/>
            </a:pPr>
            <a:r>
              <a:rPr lang="en-US" sz="1800" dirty="0">
                <a:solidFill>
                  <a:srgbClr val="505050"/>
                </a:solidFill>
                <a:latin typeface="Segoe UI" panose="020B0502040204020203" pitchFamily="34" charset="0"/>
              </a:rPr>
              <a:t>Generate and track leads with easy reporting.</a:t>
            </a:r>
          </a:p>
          <a:p>
            <a:pPr marL="631825" indent="-342900">
              <a:buFont typeface="Wingdings" panose="05000000000000000000" pitchFamily="2" charset="2"/>
              <a:buChar char="§"/>
            </a:pPr>
            <a:r>
              <a:rPr lang="en-US" sz="1800" dirty="0">
                <a:solidFill>
                  <a:srgbClr val="505050"/>
                </a:solidFill>
                <a:latin typeface="Segoe UI" panose="020B0502040204020203" pitchFamily="34" charset="0"/>
              </a:rPr>
              <a:t>Receive fully integrated Surface themed campaigns.</a:t>
            </a:r>
            <a:endParaRPr lang="en-US" sz="2000" dirty="0">
              <a:solidFill>
                <a:srgbClr val="505050"/>
              </a:solidFill>
              <a:latin typeface="Segoe UI" panose="020B0502040204020203" pitchFamily="34" charset="0"/>
            </a:endParaRPr>
          </a:p>
          <a:p>
            <a:pPr marL="457200" indent="-457200">
              <a:buFont typeface="Arial" panose="020B0604020202020204" pitchFamily="34" charset="0"/>
              <a:buChar char="•"/>
            </a:pPr>
            <a:endParaRPr lang="en-US" sz="2000" dirty="0">
              <a:solidFill>
                <a:srgbClr val="505050"/>
              </a:solidFill>
              <a:latin typeface="Segoe UI" panose="020B0502040204020203" pitchFamily="34" charset="0"/>
            </a:endParaRPr>
          </a:p>
        </p:txBody>
      </p:sp>
      <p:sp>
        <p:nvSpPr>
          <p:cNvPr id="4" name="TextBox 3">
            <a:extLst>
              <a:ext uri="{FF2B5EF4-FFF2-40B4-BE49-F238E27FC236}">
                <a16:creationId xmlns:a16="http://schemas.microsoft.com/office/drawing/2014/main" id="{5F82947D-73BB-4BCB-A5C6-14ED5D078FDE}"/>
              </a:ext>
            </a:extLst>
          </p:cNvPr>
          <p:cNvSpPr txBox="1"/>
          <p:nvPr/>
        </p:nvSpPr>
        <p:spPr>
          <a:xfrm>
            <a:off x="188891" y="2152748"/>
            <a:ext cx="82163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Start capturing more customers</a:t>
            </a:r>
          </a:p>
        </p:txBody>
      </p:sp>
      <p:grpSp>
        <p:nvGrpSpPr>
          <p:cNvPr id="5" name="Group 4">
            <a:extLst>
              <a:ext uri="{FF2B5EF4-FFF2-40B4-BE49-F238E27FC236}">
                <a16:creationId xmlns:a16="http://schemas.microsoft.com/office/drawing/2014/main" id="{6659FA82-7475-4F34-8A6D-1539655BA715}"/>
              </a:ext>
            </a:extLst>
          </p:cNvPr>
          <p:cNvGrpSpPr/>
          <p:nvPr/>
        </p:nvGrpSpPr>
        <p:grpSpPr>
          <a:xfrm>
            <a:off x="-11574" y="-6045"/>
            <a:ext cx="12209461" cy="981405"/>
            <a:chOff x="-11574" y="1"/>
            <a:chExt cx="12209461" cy="697876"/>
          </a:xfrm>
        </p:grpSpPr>
        <p:sp>
          <p:nvSpPr>
            <p:cNvPr id="6" name="Rectangle 5">
              <a:extLst>
                <a:ext uri="{FF2B5EF4-FFF2-40B4-BE49-F238E27FC236}">
                  <a16:creationId xmlns:a16="http://schemas.microsoft.com/office/drawing/2014/main" id="{0CBBFF52-4EB2-4D28-8BDF-1A7B274ABE5A}"/>
                </a:ext>
              </a:extLst>
            </p:cNvPr>
            <p:cNvSpPr/>
            <p:nvPr/>
          </p:nvSpPr>
          <p:spPr>
            <a:xfrm>
              <a:off x="0" y="1"/>
              <a:ext cx="12186314" cy="697876"/>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727DDF4-7012-4E93-A297-D47FCE8F5AEC}"/>
                </a:ext>
              </a:extLst>
            </p:cNvPr>
            <p:cNvSpPr txBox="1"/>
            <p:nvPr/>
          </p:nvSpPr>
          <p:spPr>
            <a:xfrm>
              <a:off x="-11574" y="136845"/>
              <a:ext cx="12209461" cy="415833"/>
            </a:xfrm>
            <a:prstGeom prst="rect">
              <a:avLst/>
            </a:prstGeom>
            <a:noFill/>
          </p:spPr>
          <p:txBody>
            <a:bodyPr wrap="square" rtlCol="0">
              <a:spAutoFit/>
            </a:bodyPr>
            <a:lstStyle/>
            <a:p>
              <a:pPr lvl="0" algn="ctr">
                <a:defRPr/>
              </a:pPr>
              <a:r>
                <a:rPr lang="en-US" sz="3200" dirty="0">
                  <a:solidFill>
                    <a:prstClr val="white"/>
                  </a:solidFill>
                  <a:latin typeface="Segoe UI" panose="020B0502040204020203" pitchFamily="34" charset="0"/>
                  <a:cs typeface="Segoe UI" panose="020B0502040204020203" pitchFamily="34" charset="0"/>
                </a:rPr>
                <a:t>Programmatic Partner marketing lead gen program</a:t>
              </a:r>
              <a:endPar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sp>
        <p:nvSpPr>
          <p:cNvPr id="8" name="TextBox 7">
            <a:extLst>
              <a:ext uri="{FF2B5EF4-FFF2-40B4-BE49-F238E27FC236}">
                <a16:creationId xmlns:a16="http://schemas.microsoft.com/office/drawing/2014/main" id="{25B2D0D1-FECA-4104-92FC-F85E106FC019}"/>
              </a:ext>
            </a:extLst>
          </p:cNvPr>
          <p:cNvSpPr txBox="1"/>
          <p:nvPr/>
        </p:nvSpPr>
        <p:spPr>
          <a:xfrm>
            <a:off x="5220961" y="2303105"/>
            <a:ext cx="6691393" cy="307777"/>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lumMod val="95000"/>
                  </a:schemeClr>
                </a:solidFill>
                <a:effectLst/>
                <a:uLnTx/>
                <a:uFillTx/>
                <a:latin typeface="Calibri" panose="020F0502020204030204"/>
                <a:ea typeface="+mn-ea"/>
                <a:cs typeface="+mn-cs"/>
              </a:rPr>
              <a:t>Surface WW channel 12-week calendar</a:t>
            </a:r>
            <a:endParaRPr kumimoji="0" lang="en-US" sz="1400" b="0" i="0" u="none" strike="noStrike" kern="1200" cap="none" spc="0" normalizeH="0" baseline="0" noProof="0" dirty="0">
              <a:ln>
                <a:noFill/>
              </a:ln>
              <a:solidFill>
                <a:schemeClr val="bg1">
                  <a:lumMod val="95000"/>
                </a:schemeClr>
              </a:solidFill>
              <a:effectLst/>
              <a:uLnTx/>
              <a:uFillTx/>
              <a:latin typeface="Calibri" panose="020F0502020204030204"/>
              <a:ea typeface="+mn-ea"/>
              <a:cs typeface="Calibri"/>
            </a:endParaRPr>
          </a:p>
        </p:txBody>
      </p:sp>
      <p:pic>
        <p:nvPicPr>
          <p:cNvPr id="12" name="Picture 11">
            <a:extLst>
              <a:ext uri="{FF2B5EF4-FFF2-40B4-BE49-F238E27FC236}">
                <a16:creationId xmlns:a16="http://schemas.microsoft.com/office/drawing/2014/main" id="{8BE64BC2-E346-463E-88B1-9A6BD5CE15DA}"/>
              </a:ext>
            </a:extLst>
          </p:cNvPr>
          <p:cNvPicPr>
            <a:picLocks noChangeAspect="1"/>
          </p:cNvPicPr>
          <p:nvPr/>
        </p:nvPicPr>
        <p:blipFill rotWithShape="1">
          <a:blip r:embed="rId3"/>
          <a:srcRect t="7517"/>
          <a:stretch/>
        </p:blipFill>
        <p:spPr>
          <a:xfrm>
            <a:off x="5133815" y="2680633"/>
            <a:ext cx="6891400" cy="3565850"/>
          </a:xfrm>
          <a:prstGeom prst="rect">
            <a:avLst/>
          </a:prstGeom>
        </p:spPr>
      </p:pic>
    </p:spTree>
    <p:extLst>
      <p:ext uri="{BB962C8B-B14F-4D97-AF65-F5344CB8AC3E}">
        <p14:creationId xmlns:p14="http://schemas.microsoft.com/office/powerpoint/2010/main" val="297791805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7B90A-3DE1-4FBA-B4F4-45FE5A71051B}"/>
              </a:ext>
            </a:extLst>
          </p:cNvPr>
          <p:cNvSpPr>
            <a:spLocks noGrp="1"/>
          </p:cNvSpPr>
          <p:nvPr>
            <p:ph type="title"/>
          </p:nvPr>
        </p:nvSpPr>
        <p:spPr>
          <a:xfrm>
            <a:off x="457840" y="1070364"/>
            <a:ext cx="11232934" cy="868545"/>
          </a:xfrm>
        </p:spPr>
        <p:txBody>
          <a:bodyPr/>
          <a:lstStyle/>
          <a:p>
            <a:pPr>
              <a:spcBef>
                <a:spcPts val="1000"/>
              </a:spcBef>
              <a:defRPr/>
            </a:pPr>
            <a:r>
              <a:rPr lang="en-US" sz="1800" u="sng" dirty="0">
                <a:solidFill>
                  <a:srgbClr val="505050"/>
                </a:solidFill>
                <a:latin typeface="Segoe UI"/>
                <a:ea typeface="+mn-ea"/>
                <a:cs typeface="Segoe UI"/>
                <a:hlinkClick r:id="rId2"/>
              </a:rPr>
              <a:t>Define what’s next</a:t>
            </a:r>
            <a:r>
              <a:rPr lang="en-US" sz="1800" dirty="0">
                <a:solidFill>
                  <a:srgbClr val="505050"/>
                </a:solidFill>
                <a:latin typeface="Segoe UI"/>
                <a:ea typeface="+mn-ea"/>
                <a:cs typeface="Segoe UI"/>
              </a:rPr>
              <a:t>, a Surface and Intel co-marketing partner campaign is to drive consideration of Surface devices and defend against Google and Apple.</a:t>
            </a:r>
            <a:endParaRPr lang="en-US" sz="1800" dirty="0">
              <a:solidFill>
                <a:srgbClr val="505050"/>
              </a:solidFill>
              <a:ea typeface="+mn-ea"/>
            </a:endParaRPr>
          </a:p>
        </p:txBody>
      </p:sp>
      <p:sp>
        <p:nvSpPr>
          <p:cNvPr id="3" name="Text Placeholder 2">
            <a:extLst>
              <a:ext uri="{FF2B5EF4-FFF2-40B4-BE49-F238E27FC236}">
                <a16:creationId xmlns:a16="http://schemas.microsoft.com/office/drawing/2014/main" id="{A3524347-8137-4D3B-96DD-5F4885FF97ED}"/>
              </a:ext>
            </a:extLst>
          </p:cNvPr>
          <p:cNvSpPr>
            <a:spLocks noGrp="1"/>
          </p:cNvSpPr>
          <p:nvPr>
            <p:ph type="body" sz="quarter" idx="10"/>
          </p:nvPr>
        </p:nvSpPr>
        <p:spPr>
          <a:xfrm>
            <a:off x="425959" y="2742177"/>
            <a:ext cx="5198986" cy="2965940"/>
          </a:xfrm>
        </p:spPr>
        <p:txBody>
          <a:bodyPr vert="horz" wrap="square" lIns="0" tIns="0" rIns="0" bIns="0" rtlCol="0" anchor="t">
            <a:spAutoFit/>
          </a:bodyPr>
          <a:lstStyle/>
          <a:p>
            <a:pPr marL="631825" indent="-342900">
              <a:buFont typeface="Wingdings" panose="05000000000000000000" pitchFamily="2" charset="2"/>
              <a:buChar char="§"/>
            </a:pPr>
            <a:r>
              <a:rPr lang="en-US" sz="1800" dirty="0">
                <a:solidFill>
                  <a:srgbClr val="505050"/>
                </a:solidFill>
                <a:latin typeface="Segoe UI"/>
                <a:cs typeface="Segoe UI"/>
              </a:rPr>
              <a:t>Assets include training and onboarding, sales enablement, demand generation, and lead nurture.</a:t>
            </a:r>
            <a:endParaRPr lang="en-US" sz="1212" dirty="0">
              <a:solidFill>
                <a:srgbClr val="505050"/>
              </a:solidFill>
              <a:latin typeface="Segoe UI"/>
              <a:cs typeface="Segoe UI"/>
            </a:endParaRPr>
          </a:p>
          <a:p>
            <a:pPr marL="631825" indent="-342900">
              <a:buFont typeface="Wingdings" panose="05000000000000000000" pitchFamily="2" charset="2"/>
              <a:buChar char="§"/>
            </a:pPr>
            <a:r>
              <a:rPr lang="en-US" sz="1800" dirty="0">
                <a:solidFill>
                  <a:srgbClr val="505050"/>
                </a:solidFill>
                <a:latin typeface="Segoe UI"/>
                <a:cs typeface="Segoe UI"/>
              </a:rPr>
              <a:t>All assets reflect Surface imagery, branding, messaging and value prop.</a:t>
            </a:r>
          </a:p>
          <a:p>
            <a:pPr marL="631825" indent="-342900">
              <a:buFont typeface="Wingdings" panose="05000000000000000000" pitchFamily="2" charset="2"/>
              <a:buChar char="§"/>
            </a:pPr>
            <a:r>
              <a:rPr lang="en-US" sz="1800" dirty="0">
                <a:solidFill>
                  <a:srgbClr val="505050"/>
                </a:solidFill>
                <a:latin typeface="Segoe UI"/>
                <a:cs typeface="Segoe UI"/>
              </a:rPr>
              <a:t>Get started with the </a:t>
            </a:r>
            <a:r>
              <a:rPr lang="en-US" sz="1800" u="sng" dirty="0">
                <a:solidFill>
                  <a:srgbClr val="505050"/>
                </a:solidFill>
                <a:latin typeface="Segoe UI"/>
                <a:cs typeface="Segoe UI"/>
                <a:hlinkClick r:id="rId3"/>
              </a:rPr>
              <a:t>campaign playbook</a:t>
            </a:r>
            <a:r>
              <a:rPr lang="en-US" sz="1800" dirty="0">
                <a:solidFill>
                  <a:srgbClr val="505050"/>
                </a:solidFill>
                <a:latin typeface="Segoe UI"/>
                <a:cs typeface="Segoe UI"/>
              </a:rPr>
              <a:t> to learn more.</a:t>
            </a:r>
            <a:endParaRPr lang="en-US" sz="1800" dirty="0">
              <a:solidFill>
                <a:srgbClr val="505050"/>
              </a:solidFill>
              <a:latin typeface="Segoe UI" panose="020B0502040204020203" pitchFamily="34" charset="0"/>
            </a:endParaRPr>
          </a:p>
          <a:p>
            <a:pPr marL="457200" indent="-457200">
              <a:buFont typeface="Arial" panose="020B0604020202020204" pitchFamily="34" charset="0"/>
              <a:buChar char="•"/>
            </a:pPr>
            <a:endParaRPr lang="en-US" sz="2000" dirty="0">
              <a:solidFill>
                <a:srgbClr val="505050"/>
              </a:solidFill>
              <a:latin typeface="Segoe UI" panose="020B0502040204020203" pitchFamily="34" charset="0"/>
            </a:endParaRPr>
          </a:p>
          <a:p>
            <a:pPr marL="457200" indent="-457200">
              <a:buFont typeface="Arial" panose="020B0604020202020204" pitchFamily="34" charset="0"/>
              <a:buChar char="•"/>
            </a:pPr>
            <a:endParaRPr lang="en-US" sz="2000" dirty="0">
              <a:solidFill>
                <a:srgbClr val="505050"/>
              </a:solidFill>
              <a:latin typeface="Segoe UI" panose="020B0502040204020203" pitchFamily="34" charset="0"/>
            </a:endParaRPr>
          </a:p>
        </p:txBody>
      </p:sp>
      <p:sp>
        <p:nvSpPr>
          <p:cNvPr id="4" name="TextBox 3">
            <a:extLst>
              <a:ext uri="{FF2B5EF4-FFF2-40B4-BE49-F238E27FC236}">
                <a16:creationId xmlns:a16="http://schemas.microsoft.com/office/drawing/2014/main" id="{5F82947D-73BB-4BCB-A5C6-14ED5D078FDE}"/>
              </a:ext>
            </a:extLst>
          </p:cNvPr>
          <p:cNvSpPr txBox="1"/>
          <p:nvPr/>
        </p:nvSpPr>
        <p:spPr>
          <a:xfrm>
            <a:off x="425959" y="2153882"/>
            <a:ext cx="82163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Define what’s next BOM</a:t>
            </a:r>
          </a:p>
        </p:txBody>
      </p:sp>
      <p:grpSp>
        <p:nvGrpSpPr>
          <p:cNvPr id="5" name="Group 4">
            <a:extLst>
              <a:ext uri="{FF2B5EF4-FFF2-40B4-BE49-F238E27FC236}">
                <a16:creationId xmlns:a16="http://schemas.microsoft.com/office/drawing/2014/main" id="{6659FA82-7475-4F34-8A6D-1539655BA715}"/>
              </a:ext>
            </a:extLst>
          </p:cNvPr>
          <p:cNvGrpSpPr/>
          <p:nvPr/>
        </p:nvGrpSpPr>
        <p:grpSpPr>
          <a:xfrm>
            <a:off x="-11574" y="-6045"/>
            <a:ext cx="12209461" cy="981405"/>
            <a:chOff x="-11574" y="1"/>
            <a:chExt cx="12209461" cy="697876"/>
          </a:xfrm>
        </p:grpSpPr>
        <p:sp>
          <p:nvSpPr>
            <p:cNvPr id="6" name="Rectangle 5">
              <a:extLst>
                <a:ext uri="{FF2B5EF4-FFF2-40B4-BE49-F238E27FC236}">
                  <a16:creationId xmlns:a16="http://schemas.microsoft.com/office/drawing/2014/main" id="{0CBBFF52-4EB2-4D28-8BDF-1A7B274ABE5A}"/>
                </a:ext>
              </a:extLst>
            </p:cNvPr>
            <p:cNvSpPr/>
            <p:nvPr/>
          </p:nvSpPr>
          <p:spPr>
            <a:xfrm>
              <a:off x="0" y="1"/>
              <a:ext cx="12186314" cy="697876"/>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727DDF4-7012-4E93-A297-D47FCE8F5AEC}"/>
                </a:ext>
              </a:extLst>
            </p:cNvPr>
            <p:cNvSpPr txBox="1"/>
            <p:nvPr/>
          </p:nvSpPr>
          <p:spPr>
            <a:xfrm>
              <a:off x="-11574" y="136845"/>
              <a:ext cx="12209461" cy="4158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Surface + Intel co-marketing campaign</a:t>
              </a:r>
            </a:p>
          </p:txBody>
        </p:sp>
      </p:grpSp>
      <p:pic>
        <p:nvPicPr>
          <p:cNvPr id="11" name="Picture 10">
            <a:extLst>
              <a:ext uri="{FF2B5EF4-FFF2-40B4-BE49-F238E27FC236}">
                <a16:creationId xmlns:a16="http://schemas.microsoft.com/office/drawing/2014/main" id="{64F01441-1693-4810-BA57-95821D25AFAF}"/>
              </a:ext>
            </a:extLst>
          </p:cNvPr>
          <p:cNvPicPr>
            <a:picLocks noChangeAspect="1"/>
          </p:cNvPicPr>
          <p:nvPr/>
        </p:nvPicPr>
        <p:blipFill>
          <a:blip r:embed="rId4"/>
          <a:stretch>
            <a:fillRect/>
          </a:stretch>
        </p:blipFill>
        <p:spPr>
          <a:xfrm>
            <a:off x="5974136" y="2225398"/>
            <a:ext cx="5988911" cy="3376678"/>
          </a:xfrm>
          <a:prstGeom prst="rect">
            <a:avLst/>
          </a:prstGeom>
        </p:spPr>
      </p:pic>
    </p:spTree>
    <p:extLst>
      <p:ext uri="{BB962C8B-B14F-4D97-AF65-F5344CB8AC3E}">
        <p14:creationId xmlns:p14="http://schemas.microsoft.com/office/powerpoint/2010/main" val="67183422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09488-34C3-4359-9ED6-ACCDE85F04AD}"/>
              </a:ext>
            </a:extLst>
          </p:cNvPr>
          <p:cNvSpPr/>
          <p:nvPr/>
        </p:nvSpPr>
        <p:spPr>
          <a:xfrm>
            <a:off x="5911050" y="2024973"/>
            <a:ext cx="6055964" cy="4380332"/>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37B90A-3DE1-4FBA-B4F4-45FE5A71051B}"/>
              </a:ext>
            </a:extLst>
          </p:cNvPr>
          <p:cNvSpPr>
            <a:spLocks noGrp="1"/>
          </p:cNvSpPr>
          <p:nvPr>
            <p:ph type="title"/>
          </p:nvPr>
        </p:nvSpPr>
        <p:spPr>
          <a:xfrm>
            <a:off x="290997" y="1036591"/>
            <a:ext cx="11704576" cy="988382"/>
          </a:xfrm>
        </p:spPr>
        <p:txBody>
          <a:bodyPr/>
          <a:lstStyle/>
          <a:p>
            <a:pPr>
              <a:spcBef>
                <a:spcPts val="1000"/>
              </a:spcBef>
              <a:defRPr/>
            </a:pPr>
            <a:r>
              <a:rPr lang="en-US" sz="1800" dirty="0">
                <a:solidFill>
                  <a:srgbClr val="505050"/>
                </a:solidFill>
                <a:ea typeface="+mn-ea"/>
              </a:rPr>
              <a:t>The Surface partner newsletter and webinar series provides Surface Partners with information and assets to help them effectively sell Surface and grow their business</a:t>
            </a:r>
            <a:r>
              <a:rPr lang="en-US" sz="1800" dirty="0">
                <a:effectLst/>
                <a:latin typeface="Segoe UI" panose="020B0502040204020203" pitchFamily="34" charset="0"/>
                <a:ea typeface="Times New Roman" panose="02020603050405020304" pitchFamily="18" charset="0"/>
              </a:rPr>
              <a:t>.</a:t>
            </a:r>
            <a:endParaRPr lang="en-US" sz="1800" dirty="0">
              <a:solidFill>
                <a:srgbClr val="505050"/>
              </a:solidFill>
              <a:ea typeface="+mn-ea"/>
            </a:endParaRPr>
          </a:p>
        </p:txBody>
      </p:sp>
      <p:sp>
        <p:nvSpPr>
          <p:cNvPr id="3" name="Text Placeholder 2">
            <a:extLst>
              <a:ext uri="{FF2B5EF4-FFF2-40B4-BE49-F238E27FC236}">
                <a16:creationId xmlns:a16="http://schemas.microsoft.com/office/drawing/2014/main" id="{A3524347-8137-4D3B-96DD-5F4885FF97ED}"/>
              </a:ext>
            </a:extLst>
          </p:cNvPr>
          <p:cNvSpPr>
            <a:spLocks noGrp="1"/>
          </p:cNvSpPr>
          <p:nvPr>
            <p:ph type="body" sz="quarter" idx="10"/>
          </p:nvPr>
        </p:nvSpPr>
        <p:spPr>
          <a:xfrm>
            <a:off x="109681" y="2429502"/>
            <a:ext cx="5060697" cy="2355517"/>
          </a:xfrm>
        </p:spPr>
        <p:txBody>
          <a:bodyPr/>
          <a:lstStyle/>
          <a:p>
            <a:pPr marL="631825" indent="-342900">
              <a:buFont typeface="Wingdings" panose="05000000000000000000" pitchFamily="2" charset="2"/>
              <a:buChar char="§"/>
            </a:pPr>
            <a:r>
              <a:rPr lang="en-US" sz="1800" dirty="0">
                <a:solidFill>
                  <a:srgbClr val="505050"/>
                </a:solidFill>
                <a:latin typeface="Segoe UI" panose="020B0502040204020203" pitchFamily="34" charset="0"/>
                <a:hlinkClick r:id="rId2"/>
              </a:rPr>
              <a:t>Subscribe</a:t>
            </a:r>
            <a:r>
              <a:rPr lang="en-US" sz="1800" dirty="0">
                <a:solidFill>
                  <a:srgbClr val="505050"/>
                </a:solidFill>
                <a:latin typeface="Segoe UI" panose="020B0502040204020203" pitchFamily="34" charset="0"/>
              </a:rPr>
              <a:t> to receive monthly communications across product news, partner programs, offers, readiness, digital marketing, and more.</a:t>
            </a:r>
          </a:p>
          <a:p>
            <a:pPr marL="631825" indent="-342900">
              <a:buFont typeface="Wingdings" panose="05000000000000000000" pitchFamily="2" charset="2"/>
              <a:buChar char="§"/>
            </a:pPr>
            <a:r>
              <a:rPr lang="en-US" sz="1800" dirty="0">
                <a:solidFill>
                  <a:srgbClr val="505050"/>
                </a:solidFill>
                <a:latin typeface="Segoe UI" panose="020B0502040204020203" pitchFamily="34" charset="0"/>
                <a:hlinkClick r:id="rId3"/>
              </a:rPr>
              <a:t>Register</a:t>
            </a:r>
            <a:r>
              <a:rPr lang="en-US" sz="1800" dirty="0">
                <a:solidFill>
                  <a:srgbClr val="505050"/>
                </a:solidFill>
                <a:latin typeface="Segoe UI" panose="020B0502040204020203" pitchFamily="34" charset="0"/>
              </a:rPr>
              <a:t> for the monthly partner briefings to hear from Microsoft Surface subject matter expertise.</a:t>
            </a:r>
          </a:p>
          <a:p>
            <a:pPr marL="457200" indent="-457200">
              <a:buFont typeface="Arial" panose="020B0604020202020204" pitchFamily="34" charset="0"/>
              <a:buChar char="•"/>
            </a:pPr>
            <a:endParaRPr lang="en-US" sz="2000" dirty="0">
              <a:solidFill>
                <a:srgbClr val="505050"/>
              </a:solidFill>
              <a:latin typeface="Segoe UI" panose="020B0502040204020203" pitchFamily="34" charset="0"/>
            </a:endParaRPr>
          </a:p>
        </p:txBody>
      </p:sp>
      <p:sp>
        <p:nvSpPr>
          <p:cNvPr id="4" name="TextBox 3">
            <a:extLst>
              <a:ext uri="{FF2B5EF4-FFF2-40B4-BE49-F238E27FC236}">
                <a16:creationId xmlns:a16="http://schemas.microsoft.com/office/drawing/2014/main" id="{5F82947D-73BB-4BCB-A5C6-14ED5D078FDE}"/>
              </a:ext>
            </a:extLst>
          </p:cNvPr>
          <p:cNvSpPr txBox="1"/>
          <p:nvPr/>
        </p:nvSpPr>
        <p:spPr>
          <a:xfrm>
            <a:off x="196427" y="1931127"/>
            <a:ext cx="82163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Increase Surface Partner knowledge</a:t>
            </a:r>
          </a:p>
        </p:txBody>
      </p:sp>
      <p:grpSp>
        <p:nvGrpSpPr>
          <p:cNvPr id="5" name="Group 4">
            <a:extLst>
              <a:ext uri="{FF2B5EF4-FFF2-40B4-BE49-F238E27FC236}">
                <a16:creationId xmlns:a16="http://schemas.microsoft.com/office/drawing/2014/main" id="{6659FA82-7475-4F34-8A6D-1539655BA715}"/>
              </a:ext>
            </a:extLst>
          </p:cNvPr>
          <p:cNvGrpSpPr/>
          <p:nvPr/>
        </p:nvGrpSpPr>
        <p:grpSpPr>
          <a:xfrm>
            <a:off x="-11574" y="-6045"/>
            <a:ext cx="12209461" cy="981405"/>
            <a:chOff x="-11574" y="1"/>
            <a:chExt cx="12209461" cy="697876"/>
          </a:xfrm>
        </p:grpSpPr>
        <p:sp>
          <p:nvSpPr>
            <p:cNvPr id="6" name="Rectangle 5">
              <a:extLst>
                <a:ext uri="{FF2B5EF4-FFF2-40B4-BE49-F238E27FC236}">
                  <a16:creationId xmlns:a16="http://schemas.microsoft.com/office/drawing/2014/main" id="{0CBBFF52-4EB2-4D28-8BDF-1A7B274ABE5A}"/>
                </a:ext>
              </a:extLst>
            </p:cNvPr>
            <p:cNvSpPr/>
            <p:nvPr/>
          </p:nvSpPr>
          <p:spPr>
            <a:xfrm>
              <a:off x="0" y="1"/>
              <a:ext cx="12186314" cy="697876"/>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727DDF4-7012-4E93-A297-D47FCE8F5AEC}"/>
                </a:ext>
              </a:extLst>
            </p:cNvPr>
            <p:cNvSpPr txBox="1"/>
            <p:nvPr/>
          </p:nvSpPr>
          <p:spPr>
            <a:xfrm>
              <a:off x="-11574" y="136845"/>
              <a:ext cx="12209461" cy="4158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Stay connected with Microsoft Surface</a:t>
              </a:r>
            </a:p>
          </p:txBody>
        </p:sp>
      </p:grpSp>
      <p:sp>
        <p:nvSpPr>
          <p:cNvPr id="8" name="TextBox 7">
            <a:extLst>
              <a:ext uri="{FF2B5EF4-FFF2-40B4-BE49-F238E27FC236}">
                <a16:creationId xmlns:a16="http://schemas.microsoft.com/office/drawing/2014/main" id="{25B2D0D1-FECA-4104-92FC-F85E106FC019}"/>
              </a:ext>
            </a:extLst>
          </p:cNvPr>
          <p:cNvSpPr txBox="1"/>
          <p:nvPr/>
        </p:nvSpPr>
        <p:spPr>
          <a:xfrm>
            <a:off x="7085944" y="2023460"/>
            <a:ext cx="4015586" cy="307777"/>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lumMod val="95000"/>
                  </a:schemeClr>
                </a:solidFill>
                <a:effectLst/>
                <a:uLnTx/>
                <a:uFillTx/>
                <a:latin typeface="Calibri" panose="020F0502020204030204"/>
                <a:ea typeface="+mn-ea"/>
                <a:cs typeface="+mn-cs"/>
              </a:rPr>
              <a:t>Sample of the Surface newsletter and webinar series</a:t>
            </a:r>
            <a:endParaRPr kumimoji="0" lang="en-US" sz="1400" b="0" i="0" u="none" strike="noStrike" kern="1200" cap="none" spc="0" normalizeH="0" baseline="0" noProof="0" dirty="0">
              <a:ln>
                <a:noFill/>
              </a:ln>
              <a:solidFill>
                <a:schemeClr val="bg1">
                  <a:lumMod val="95000"/>
                </a:schemeClr>
              </a:solidFill>
              <a:effectLst/>
              <a:uLnTx/>
              <a:uFillTx/>
              <a:latin typeface="Calibri" panose="020F0502020204030204"/>
              <a:ea typeface="+mn-ea"/>
              <a:cs typeface="Calibri"/>
            </a:endParaRPr>
          </a:p>
        </p:txBody>
      </p:sp>
      <p:pic>
        <p:nvPicPr>
          <p:cNvPr id="1026" name="Picture 13">
            <a:extLst>
              <a:ext uri="{FF2B5EF4-FFF2-40B4-BE49-F238E27FC236}">
                <a16:creationId xmlns:a16="http://schemas.microsoft.com/office/drawing/2014/main" id="{4B256B9A-9232-4E0F-9E7A-1E7EE4ED0E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8583"/>
          <a:stretch/>
        </p:blipFill>
        <p:spPr bwMode="auto">
          <a:xfrm>
            <a:off x="6096000" y="2423570"/>
            <a:ext cx="1643949" cy="385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A42A6716-6B36-4389-8CF8-433A8AEEB9D7}"/>
              </a:ext>
            </a:extLst>
          </p:cNvPr>
          <p:cNvPicPr>
            <a:picLocks noChangeAspect="1"/>
          </p:cNvPicPr>
          <p:nvPr/>
        </p:nvPicPr>
        <p:blipFill>
          <a:blip r:embed="rId5"/>
          <a:stretch>
            <a:fillRect/>
          </a:stretch>
        </p:blipFill>
        <p:spPr>
          <a:xfrm>
            <a:off x="7889055" y="2423570"/>
            <a:ext cx="3918825" cy="3687297"/>
          </a:xfrm>
          <a:prstGeom prst="rect">
            <a:avLst/>
          </a:prstGeom>
        </p:spPr>
      </p:pic>
    </p:spTree>
    <p:extLst>
      <p:ext uri="{BB962C8B-B14F-4D97-AF65-F5344CB8AC3E}">
        <p14:creationId xmlns:p14="http://schemas.microsoft.com/office/powerpoint/2010/main" val="3421406751"/>
      </p:ext>
    </p:extLst>
  </p:cSld>
  <p:clrMapOvr>
    <a:masterClrMapping/>
  </p:clrMapOvr>
  <p:transition>
    <p:fade/>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WHITE TEMPLATE">
  <a:themeElements>
    <a:clrScheme name="Custom 7">
      <a:dk1>
        <a:srgbClr val="505050"/>
      </a:dk1>
      <a:lt1>
        <a:srgbClr val="EEEEEE"/>
      </a:lt1>
      <a:dk2>
        <a:srgbClr val="505050"/>
      </a:dk2>
      <a:lt2>
        <a:srgbClr val="EEEEEE"/>
      </a:lt2>
      <a:accent1>
        <a:srgbClr val="EEEEEE"/>
      </a:accent1>
      <a:accent2>
        <a:srgbClr val="EEEEEE"/>
      </a:accent2>
      <a:accent3>
        <a:srgbClr val="EEEEEE"/>
      </a:accent3>
      <a:accent4>
        <a:srgbClr val="EEEEEE"/>
      </a:accent4>
      <a:accent5>
        <a:srgbClr val="EEEEEE"/>
      </a:accent5>
      <a:accent6>
        <a:srgbClr val="EEEEEE"/>
      </a:accent6>
      <a:hlink>
        <a:srgbClr val="505050"/>
      </a:hlink>
      <a:folHlink>
        <a:srgbClr val="505050"/>
      </a:folHlink>
    </a:clrScheme>
    <a:fontScheme name="Custom 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020518_Baseline File [square photo].potx" id="{C5D1F236-4B1B-4E57-A29C-AD92A4683BEF}" vid="{04698D39-7FD2-42AF-81C6-B18BB52E45EF}"/>
    </a:ext>
  </a:extLst>
</a:theme>
</file>

<file path=ppt/theme/theme3.xml><?xml version="1.0" encoding="utf-8"?>
<a:theme xmlns:a="http://schemas.openxmlformats.org/drawingml/2006/main" name="3_WHITE TEMPLATE">
  <a:themeElements>
    <a:clrScheme name="Custom 7">
      <a:dk1>
        <a:srgbClr val="505050"/>
      </a:dk1>
      <a:lt1>
        <a:srgbClr val="EEEEEE"/>
      </a:lt1>
      <a:dk2>
        <a:srgbClr val="505050"/>
      </a:dk2>
      <a:lt2>
        <a:srgbClr val="EEEEEE"/>
      </a:lt2>
      <a:accent1>
        <a:srgbClr val="EEEEEE"/>
      </a:accent1>
      <a:accent2>
        <a:srgbClr val="EEEEEE"/>
      </a:accent2>
      <a:accent3>
        <a:srgbClr val="EEEEEE"/>
      </a:accent3>
      <a:accent4>
        <a:srgbClr val="EEEEEE"/>
      </a:accent4>
      <a:accent5>
        <a:srgbClr val="EEEEEE"/>
      </a:accent5>
      <a:accent6>
        <a:srgbClr val="EEEEEE"/>
      </a:accent6>
      <a:hlink>
        <a:srgbClr val="505050"/>
      </a:hlink>
      <a:folHlink>
        <a:srgbClr val="505050"/>
      </a:folHlink>
    </a:clrScheme>
    <a:fontScheme name="Custom 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020518_Baseline File [square photo].potx" id="{C5D1F236-4B1B-4E57-A29C-AD92A4683BEF}" vid="{04698D39-7FD2-42AF-81C6-B18BB52E45EF}"/>
    </a:ext>
  </a:extLst>
</a:theme>
</file>

<file path=ppt/theme/theme4.xml><?xml version="1.0" encoding="utf-8"?>
<a:theme xmlns:a="http://schemas.openxmlformats.org/drawingml/2006/main" name="WHITE TEMPLATE">
  <a:themeElements>
    <a:clrScheme name="Microsoft Surface Palette - Rich Black">
      <a:dk1>
        <a:srgbClr val="000000"/>
      </a:dk1>
      <a:lt1>
        <a:srgbClr val="FFFFFF"/>
      </a:lt1>
      <a:dk2>
        <a:srgbClr val="0D0D0D"/>
      </a:dk2>
      <a:lt2>
        <a:srgbClr val="E6E6E6"/>
      </a:lt2>
      <a:accent1>
        <a:srgbClr val="0078D4"/>
      </a:accent1>
      <a:accent2>
        <a:srgbClr val="FFFFFF"/>
      </a:accent2>
      <a:accent3>
        <a:srgbClr val="E6E6E6"/>
      </a:accent3>
      <a:accent4>
        <a:srgbClr val="737373"/>
      </a:accent4>
      <a:accent5>
        <a:srgbClr val="505050"/>
      </a:accent5>
      <a:accent6>
        <a:srgbClr val="000000"/>
      </a:accent6>
      <a:hlink>
        <a:srgbClr val="0078D4"/>
      </a:hlink>
      <a:folHlink>
        <a:srgbClr val="0078D4"/>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urface brand template.pptx" id="{B0953253-6C94-478D-8A7C-15BD734F3912}" vid="{64977617-18DD-454B-A604-7F37DC6198B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efd101f2-6fc9-4390-ad03-d026d76fb5e7" xsi:nil="true"/>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B381D2C5AF4754B917788760195EE3F" ma:contentTypeVersion="17" ma:contentTypeDescription="Create a new document." ma:contentTypeScope="" ma:versionID="8750760284827b2bbd30d414fbc34800">
  <xsd:schema xmlns:xsd="http://www.w3.org/2001/XMLSchema" xmlns:xs="http://www.w3.org/2001/XMLSchema" xmlns:p="http://schemas.microsoft.com/office/2006/metadata/properties" xmlns:ns1="http://schemas.microsoft.com/sharepoint/v3" xmlns:ns3="4951ac24-ac47-4151-bdc8-b3def09d1b7d" xmlns:ns4="efd101f2-6fc9-4390-ad03-d026d76fb5e7" targetNamespace="http://schemas.microsoft.com/office/2006/metadata/properties" ma:root="true" ma:fieldsID="04610e35ced0c3853f3fd4ea0289ec72" ns1:_="" ns3:_="" ns4:_="">
    <xsd:import namespace="http://schemas.microsoft.com/sharepoint/v3"/>
    <xsd:import namespace="4951ac24-ac47-4151-bdc8-b3def09d1b7d"/>
    <xsd:import namespace="efd101f2-6fc9-4390-ad03-d026d76fb5e7"/>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1:_ip_UnifiedCompliancePolicyProperties" minOccurs="0"/>
                <xsd:element ref="ns1:_ip_UnifiedCompliancePolicyUIAction"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51ac24-ac47-4151-bdc8-b3def09d1b7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d101f2-6fc9-4390-ad03-d026d76fb5e7"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AutoTags" ma:index="15" nillable="true" ma:displayName="MediaServiceAutoTags" ma:description="" ma:internalName="MediaServiceAutoTags" ma:readOnly="true">
      <xsd:simpleType>
        <xsd:restriction base="dms:Text"/>
      </xsd:simpleType>
    </xsd:element>
    <xsd:element name="MediaServiceOCR" ma:index="16" nillable="true" ma:displayName="MediaServiceOCR" ma:description="" ma:internalName="MediaServiceOCR" ma:readOnly="true">
      <xsd:simpleType>
        <xsd:restriction base="dms:Note">
          <xsd:maxLength value="255"/>
        </xsd:restriction>
      </xsd:simpleType>
    </xsd:element>
    <xsd:element name="MediaServiceDateTaken" ma:index="17" nillable="true" ma:displayName="MediaServiceDateTaken" ma:description="" ma:hidden="true" ma:internalName="MediaServiceDateTaken" ma:readOnly="true">
      <xsd:simpleType>
        <xsd:restriction base="dms:Text"/>
      </xsd:simpleType>
    </xsd:element>
    <xsd:element name="MediaServiceLocation" ma:index="18" nillable="true" ma:displayName="MediaServiceLocation" ma:description="" ma:internalName="MediaServiceLocation"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fals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706656-8416-4460-8B94-2094FB9E818B}">
  <ds:schemaRefs>
    <ds:schemaRef ds:uri="http://schemas.microsoft.com/sharepoint/v3/contenttype/forms"/>
  </ds:schemaRefs>
</ds:datastoreItem>
</file>

<file path=customXml/itemProps2.xml><?xml version="1.0" encoding="utf-8"?>
<ds:datastoreItem xmlns:ds="http://schemas.openxmlformats.org/officeDocument/2006/customXml" ds:itemID="{FF739935-D5FE-4872-A464-96799AD8F13D}">
  <ds:schemaRefs>
    <ds:schemaRef ds:uri="http://schemas.microsoft.com/office/2006/metadata/properties"/>
    <ds:schemaRef ds:uri="http://schemas.microsoft.com/office/infopath/2007/PartnerControls"/>
    <ds:schemaRef ds:uri="efd101f2-6fc9-4390-ad03-d026d76fb5e7"/>
    <ds:schemaRef ds:uri="http://schemas.microsoft.com/sharepoint/v3"/>
  </ds:schemaRefs>
</ds:datastoreItem>
</file>

<file path=customXml/itemProps3.xml><?xml version="1.0" encoding="utf-8"?>
<ds:datastoreItem xmlns:ds="http://schemas.openxmlformats.org/officeDocument/2006/customXml" ds:itemID="{DF480315-D0C8-4A86-B62A-0E6BBB0B70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951ac24-ac47-4151-bdc8-b3def09d1b7d"/>
    <ds:schemaRef ds:uri="efd101f2-6fc9-4390-ad03-d026d76fb5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4442</TotalTime>
  <Words>1467</Words>
  <Application>Microsoft Office PowerPoint</Application>
  <PresentationFormat>Widescreen</PresentationFormat>
  <Paragraphs>167</Paragraphs>
  <Slides>15</Slides>
  <Notes>1</Notes>
  <HiddenSlides>0</HiddenSlides>
  <MMClips>0</MMClips>
  <ScaleCrop>false</ScaleCrop>
  <HeadingPairs>
    <vt:vector size="4" baseType="variant">
      <vt:variant>
        <vt:lpstr>Theme</vt:lpstr>
      </vt:variant>
      <vt:variant>
        <vt:i4>4</vt:i4>
      </vt:variant>
      <vt:variant>
        <vt:lpstr>Slide Titles</vt:lpstr>
      </vt:variant>
      <vt:variant>
        <vt:i4>15</vt:i4>
      </vt:variant>
    </vt:vector>
  </HeadingPairs>
  <TitlesOfParts>
    <vt:vector size="19" baseType="lpstr">
      <vt:lpstr>1_Office Theme</vt:lpstr>
      <vt:lpstr>2_WHITE TEMPLATE</vt:lpstr>
      <vt:lpstr>3_WHITE TEMPLATE</vt:lpstr>
      <vt:lpstr>WHITE TEMPLATE</vt:lpstr>
      <vt:lpstr>Surface Commercial  Digital Marketing Playbook </vt:lpstr>
      <vt:lpstr>PowerPoint Presentation</vt:lpstr>
      <vt:lpstr>PowerPoint Presentation</vt:lpstr>
      <vt:lpstr>PowerPoint Presentation</vt:lpstr>
      <vt:lpstr>Access a variety of resources, content, and assets on the Surface Reseller Alliance (SRA) portal to grow your business. </vt:lpstr>
      <vt:lpstr>PowerPoint Presentation</vt:lpstr>
      <vt:lpstr>Digital Marketing Content OnDemand (DMC) is an automated marketing platform provided at no charge to Microsoft Partners that delivers comprehensive digital marketing campaigns that enable partners to efficiently execute lead gen marketing.</vt:lpstr>
      <vt:lpstr>Define what’s next, a Surface and Intel co-marketing partner campaign is to drive consideration of Surface devices and defend against Google and Apple.</vt:lpstr>
      <vt:lpstr>The Surface partner newsletter and webinar series provides Surface Partners with information and assets to help them effectively sell Surface and grow their business.</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Surface Commercial  Digital Marketing Playbook FY 21 Priorities</dc:title>
  <dc:creator>Tina Flammer</dc:creator>
  <cp:lastModifiedBy>Andrea Pyle</cp:lastModifiedBy>
  <cp:revision>151</cp:revision>
  <dcterms:created xsi:type="dcterms:W3CDTF">2020-06-21T19:37:45Z</dcterms:created>
  <dcterms:modified xsi:type="dcterms:W3CDTF">2021-08-18T14:40:35Z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0x0101003B381D2C5AF4754B917788760195EE3F</vt:lpwstr>
  </property>
</Properties>
</file>