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90" r:id="rId6"/>
    <p:sldMasterId id="2147483716" r:id="rId7"/>
    <p:sldMasterId id="2147483738" r:id="rId8"/>
  </p:sldMasterIdLst>
  <p:notesMasterIdLst>
    <p:notesMasterId r:id="rId28"/>
  </p:notesMasterIdLst>
  <p:sldIdLst>
    <p:sldId id="2147481133" r:id="rId9"/>
    <p:sldId id="2147481108" r:id="rId10"/>
    <p:sldId id="852" r:id="rId11"/>
    <p:sldId id="853" r:id="rId12"/>
    <p:sldId id="855" r:id="rId13"/>
    <p:sldId id="856" r:id="rId14"/>
    <p:sldId id="2147481144" r:id="rId15"/>
    <p:sldId id="2147469458" r:id="rId16"/>
    <p:sldId id="2147469459" r:id="rId17"/>
    <p:sldId id="2147470755" r:id="rId18"/>
    <p:sldId id="860" r:id="rId19"/>
    <p:sldId id="2147481142" r:id="rId20"/>
    <p:sldId id="2147481145" r:id="rId21"/>
    <p:sldId id="857" r:id="rId22"/>
    <p:sldId id="2147481132" r:id="rId23"/>
    <p:sldId id="2147481141" r:id="rId24"/>
    <p:sldId id="257" r:id="rId25"/>
    <p:sldId id="2147481124" r:id="rId26"/>
    <p:sldId id="214748114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697248-15C6-4780-B045-AD619770EF12}">
          <p14:sldIdLst>
            <p14:sldId id="2147481133"/>
            <p14:sldId id="2147481108"/>
            <p14:sldId id="852"/>
            <p14:sldId id="853"/>
            <p14:sldId id="855"/>
            <p14:sldId id="856"/>
            <p14:sldId id="2147481144"/>
            <p14:sldId id="2147469458"/>
            <p14:sldId id="2147469459"/>
            <p14:sldId id="2147470755"/>
            <p14:sldId id="860"/>
            <p14:sldId id="2147481142"/>
            <p14:sldId id="2147481145"/>
            <p14:sldId id="857"/>
            <p14:sldId id="2147481132"/>
            <p14:sldId id="2147481141"/>
            <p14:sldId id="257"/>
            <p14:sldId id="2147481124"/>
            <p14:sldId id="214748114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E1328-DC96-BE15-7C27-40D7F284C93D}" name="Brett Boyovich" initials="BB" userId="S::brettbo@microsoft.com::754f4f97-3746-4044-bfaf-2c1970bee131" providerId="AD"/>
  <p188:author id="{79D31B95-E132-D4E5-DC31-E8AB75813043}" name="Gary Frye" initials="GF" userId="S::garyfr@microsoft.com::7c7fd337-9339-4e69-b3d7-284af0ce6b41" providerId="AD"/>
  <p188:author id="{00380AC1-72B8-B52B-6D8D-E392602BDE2A}" name="Alex Yee" initials="AY" userId="S::alyee@microsoft.com::98303740-2f5d-4945-879f-ae8b008b308b" providerId="AD"/>
  <p188:author id="{854E58EE-D840-840A-EBC0-7294D320082D}" name="Tina Flammer" initials="TF" userId="S::tflammer@microsoft.com::bcac88bc-bb24-4bbd-a756-2cbdbca5e6e2" providerId="AD"/>
  <p188:author id="{F2F995F2-A9C0-1FB0-03C5-7273904F586F}" name="Gregg Hohman" initials="GH" userId="S::ghohman@microsoft.com::b873338d-538c-4e46-ae8c-c9b527d40a31" providerId="AD"/>
  <p188:author id="{CB4B0EFE-27BB-A6ED-731A-AA529E799148}" name="Katy Minahan" initials="KM" userId="S::v-katminahan@microsoft.com::18f8ef59-8e9a-4955-b1bc-11f5d86375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9ED5"/>
    <a:srgbClr val="005A9F"/>
    <a:srgbClr val="E8ECF2"/>
    <a:srgbClr val="645D55"/>
    <a:srgbClr val="F2F2F2"/>
    <a:srgbClr val="E5F5FF"/>
    <a:srgbClr val="CCECFF"/>
    <a:srgbClr val="F0F2F6"/>
    <a:srgbClr val="E1E4ED"/>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3538C-9286-44DE-886B-87C5D4372F40}" v="10" dt="2023-10-14T21:04:48.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0" autoAdjust="0"/>
  </p:normalViewPr>
  <p:slideViewPr>
    <p:cSldViewPr snapToGrid="0">
      <p:cViewPr>
        <p:scale>
          <a:sx n="65" d="100"/>
          <a:sy n="65" d="100"/>
        </p:scale>
        <p:origin x="1107" y="5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18862-739C-4145-8EDA-22A688484C21}"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3D9EE-4B9A-460A-9A8F-0EE48A7E5CFB}" type="slidenum">
              <a:rPr lang="en-US" smtClean="0"/>
              <a:t>‹#›</a:t>
            </a:fld>
            <a:endParaRPr lang="en-US"/>
          </a:p>
        </p:txBody>
      </p:sp>
    </p:spTree>
    <p:extLst>
      <p:ext uri="{BB962C8B-B14F-4D97-AF65-F5344CB8AC3E}">
        <p14:creationId xmlns:p14="http://schemas.microsoft.com/office/powerpoint/2010/main" val="216658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61616"/>
                </a:solidFill>
                <a:effectLst/>
                <a:latin typeface="Segoe UI" panose="020B0502040204020203" pitchFamily="34" charset="0"/>
              </a:rPr>
              <a:t>Built with integrity by design, many Microsoft Surface devices are now easier to repair and maintain, empowering commercial customers with more control, more options and better value while extending the use of devices.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952B2-087E-470B-A8A5-FC9777CEF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487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66925-4CC8-4434-B54A-F078512421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56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800" dirty="0">
                <a:solidFill>
                  <a:schemeClr val="tx2">
                    <a:lumMod val="75000"/>
                    <a:lumOff val="25000"/>
                  </a:schemeClr>
                </a:solidFill>
                <a:latin typeface="Segoe UI Semilight" panose="020B0402040204020203" pitchFamily="34" charset="0"/>
                <a:cs typeface="Segoe UI Semilight" panose="020B0402040204020203" pitchFamily="34" charset="0"/>
              </a:rPr>
              <a:t>Customers decide how to get devices back online when issues happen. </a:t>
            </a:r>
          </a:p>
          <a:p>
            <a:pPr algn="l" rtl="0" fontAlgn="base"/>
            <a:r>
              <a:rPr lang="en-US" sz="2800" b="0" i="0" dirty="0">
                <a:solidFill>
                  <a:srgbClr val="161616"/>
                </a:solidFill>
                <a:effectLst/>
                <a:latin typeface="Segoe UI" panose="020B0502040204020203" pitchFamily="34" charset="0"/>
              </a:rPr>
              <a:t>There are several ways commercial customers can obtain repair service for their Surface devices.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12A72-5CC3-4039-9B92-98FD4592E8B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05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11/1/2023 8:23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7394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11/1/2023 8:23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428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11/1/2023 8:23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483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952B2-087E-470B-A8A5-FC9777CEF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92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Reduce IT cost for the organization</a:t>
            </a:r>
            <a:r>
              <a:rPr lang="en-US" sz="1800"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 – With one quick view, you can now access essential insights such as low device storage, non-compliant devices, inactive devices, unencrypted devices, and information of all Surface devices that needs immediate action.  Managing warranty and support requests are as simple as the click of a button. We have created one simplified view to highlight device status and enable faster troubleshooting.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i="1"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Tailormade experience to meet your needs</a:t>
            </a:r>
            <a:r>
              <a:rPr lang="en-US" sz="1800"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 – We reimagined an experience that would meet customer needs in seamlessly managing the lifecycle of their devices. With the news feature in Surface Management Portal, customers can now stay up to date with the latest updates from the Surface engineering team, curated just for the IT audience in the enterprise space.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i="1"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Optimized support process</a:t>
            </a:r>
            <a:r>
              <a:rPr lang="en-US" sz="1800"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 – Experience the enhanced process to create support requests for multiple Surface devices at once. The latest feature addition enables you to create a single request</a:t>
            </a:r>
            <a:r>
              <a:rPr lang="en-US" sz="1800" kern="0" baseline="3000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1 </a:t>
            </a:r>
            <a:r>
              <a:rPr lang="en-US" sz="1800" kern="0" dirty="0">
                <a:solidFill>
                  <a:srgbClr val="333333"/>
                </a:solidFill>
                <a:effectLst/>
                <a:latin typeface="Aptos" panose="020B0004020202020204" pitchFamily="34" charset="0"/>
                <a:ea typeface="Times New Roman" panose="02020603050405020304" pitchFamily="18" charset="0"/>
                <a:cs typeface="Times New Roman" panose="02020603050405020304" pitchFamily="18" charset="0"/>
              </a:rPr>
              <a:t>for multiple Surface devices for eligible device returns or repair needs.</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3D9EE-4B9A-460A-9A8F-0EE48A7E5C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307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The extended coverage protects their device investment and helps extend the use of their Surface devices and avoid unplanned expenses If something goes wrong, customers are covered with accidental damage protection from drops, spills, and cracked screens. With Microsoft’s Drive (SSD) Retention feature you can retain your SSD during a service event and receive your repaired device with a new SSD free of charge.</a:t>
            </a:r>
          </a:p>
          <a:p>
            <a:pPr marL="0" marR="0" lvl="0" indent="0" algn="l" defTabSz="914400" rtl="0" eaLnBrk="1" fontAlgn="auto" latinLnBrk="0" hangingPunct="1">
              <a:lnSpc>
                <a:spcPct val="11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Surface continues to innovate on repairable features that help customers stay productive by allowing them to choose from our growing network of trusted Authorized Service Providers that deliver effective, safe and secure repair services.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952B2-087E-470B-A8A5-FC9777CEF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9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952B2-087E-470B-A8A5-FC9777CEF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32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28C7-6B85-BE48-2BC0-E6B3C2D34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F592D1-56E8-521E-3711-94DE58D73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BA3AC-9412-9F26-1C5D-B8FF140386C6}"/>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5" name="Footer Placeholder 4">
            <a:extLst>
              <a:ext uri="{FF2B5EF4-FFF2-40B4-BE49-F238E27FC236}">
                <a16:creationId xmlns:a16="http://schemas.microsoft.com/office/drawing/2014/main" id="{0732F473-3807-2C56-A6A3-D30CF9A26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8506D-D480-D376-614B-1799BB15291D}"/>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402078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0908-E4C4-67AB-35FF-789106E737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DC1FD7-1900-A390-6E45-0D62457DD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471DFB-C361-9974-D33D-A2519A6DA6F4}"/>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5" name="Footer Placeholder 4">
            <a:extLst>
              <a:ext uri="{FF2B5EF4-FFF2-40B4-BE49-F238E27FC236}">
                <a16:creationId xmlns:a16="http://schemas.microsoft.com/office/drawing/2014/main" id="{F329EA0F-532D-FB88-BBE7-829CF4742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AE887-77D6-2F2A-82C3-C1FAE6A7159D}"/>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2983188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2FEF4-EB37-A1F2-3786-BECDAAA259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D95A7D-9308-D6B7-27AD-EE88DC0B7C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6D6A5-C428-59D4-8974-F2E5EA6F4E2C}"/>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5" name="Footer Placeholder 4">
            <a:extLst>
              <a:ext uri="{FF2B5EF4-FFF2-40B4-BE49-F238E27FC236}">
                <a16:creationId xmlns:a16="http://schemas.microsoft.com/office/drawing/2014/main" id="{A97DB1FA-77C7-DB8C-914F-A0079D485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26CE7-9B68-24D8-CEFC-1C0146A01E31}"/>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641608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8A57-11EF-4D00-BE6A-37D36C06AF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206EAD4-3C64-4110-A4A5-444F8A33A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72F9AEB-4988-4EE7-BF26-20A68BA7B1C5}"/>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5" name="Footer Placeholder 4">
            <a:extLst>
              <a:ext uri="{FF2B5EF4-FFF2-40B4-BE49-F238E27FC236}">
                <a16:creationId xmlns:a16="http://schemas.microsoft.com/office/drawing/2014/main" id="{450BD4F3-5DF1-48C5-BBD3-69709D4B90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916921-1863-4C47-B384-FD58322D6578}"/>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276279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A325-17AC-45A4-9F39-463822E56C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FEC810F-ED32-4AF1-858D-F811E0351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EA6826E-8075-49F1-B756-B2F693AA0526}"/>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5" name="Footer Placeholder 4">
            <a:extLst>
              <a:ext uri="{FF2B5EF4-FFF2-40B4-BE49-F238E27FC236}">
                <a16:creationId xmlns:a16="http://schemas.microsoft.com/office/drawing/2014/main" id="{9A214AD7-F9A9-4BE3-A858-8CFC75DCCB0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3D0FA9E-470B-4F88-B65D-949298DC6520}"/>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714511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5-CEB3-461A-B18D-85BA513FE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0D2A7BC-E717-4535-BF68-2ECB1B293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78A69-93AA-4F9C-9ED3-2C130790762D}"/>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5" name="Footer Placeholder 4">
            <a:extLst>
              <a:ext uri="{FF2B5EF4-FFF2-40B4-BE49-F238E27FC236}">
                <a16:creationId xmlns:a16="http://schemas.microsoft.com/office/drawing/2014/main" id="{D7A9E652-9B39-443A-BDFF-A0D85F8D52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0ED7B2B-50D6-4CF7-A6D8-855305C11BF3}"/>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57009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E02E-EA70-49A9-9F3E-95A3B8311CB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F021E11-5FE7-4738-8ACB-1E285C493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1A1C02C-933A-461E-B386-58E29F4F4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52D065F-B7C1-4E3F-A86F-3227B335B9E3}"/>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6" name="Footer Placeholder 5">
            <a:extLst>
              <a:ext uri="{FF2B5EF4-FFF2-40B4-BE49-F238E27FC236}">
                <a16:creationId xmlns:a16="http://schemas.microsoft.com/office/drawing/2014/main" id="{AAC44216-512E-4E88-906D-5C5D1847E4D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E9FC8E-4868-4D14-9977-48CF3068A4A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963073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2D8D-4E6A-427C-A7C5-20FD5A7AFB5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62CF06F-3278-472F-B6C6-AD37E291E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966A6-62B9-4CF3-BE26-98087773C6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8E16598-9314-4271-930B-3F7FCC358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5ED984-B241-4523-8D12-CA526CF67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8095463-E8A3-4C9F-A28D-1CD16C109472}"/>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8" name="Footer Placeholder 7">
            <a:extLst>
              <a:ext uri="{FF2B5EF4-FFF2-40B4-BE49-F238E27FC236}">
                <a16:creationId xmlns:a16="http://schemas.microsoft.com/office/drawing/2014/main" id="{9B72AFCA-5CC9-431E-B632-2FF3E3F67E4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6DD94EA-CF42-4004-ACA6-CA5F86922C2B}"/>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3003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32A9-1297-4D84-A2F7-6B31F71AA1C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76A4EEA-6FED-4DCE-A97E-30EB0454099C}"/>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4" name="Footer Placeholder 3">
            <a:extLst>
              <a:ext uri="{FF2B5EF4-FFF2-40B4-BE49-F238E27FC236}">
                <a16:creationId xmlns:a16="http://schemas.microsoft.com/office/drawing/2014/main" id="{6ABAE36D-F1C6-4812-8D6A-F8EA0004A3E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31D18E1-0ECF-4F95-B9E0-ADBAA1B15119}"/>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3495008299"/>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83023-10F2-49FA-811C-FE319145E0C2}"/>
              </a:ext>
            </a:extLst>
          </p:cNvPr>
          <p:cNvSpPr>
            <a:spLocks noGrp="1"/>
          </p:cNvSpPr>
          <p:nvPr>
            <p:ph type="dt" sz="half" idx="10"/>
          </p:nvPr>
        </p:nvSpPr>
        <p:spPr/>
        <p:txBody>
          <a:bodyPr/>
          <a:lstStyle/>
          <a:p>
            <a:fld id="{0C373719-5BC3-4F98-9E0D-FDB9572AE264}" type="datetimeFigureOut">
              <a:rPr lang="en-US" smtClean="0"/>
              <a:t>11/1/2023</a:t>
            </a:fld>
            <a:endParaRPr lang="en-US"/>
          </a:p>
        </p:txBody>
      </p:sp>
      <p:sp>
        <p:nvSpPr>
          <p:cNvPr id="3" name="Footer Placeholder 2">
            <a:extLst>
              <a:ext uri="{FF2B5EF4-FFF2-40B4-BE49-F238E27FC236}">
                <a16:creationId xmlns:a16="http://schemas.microsoft.com/office/drawing/2014/main" id="{D3FAB247-7125-45C7-B32A-4F1B2EEDAF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FE8C4C-C910-4799-AD8D-50084A4356E9}"/>
              </a:ext>
            </a:extLst>
          </p:cNvPr>
          <p:cNvSpPr>
            <a:spLocks noGrp="1"/>
          </p:cNvSpPr>
          <p:nvPr>
            <p:ph type="sldNum" sz="quarter" idx="12"/>
          </p:nvPr>
        </p:nvSpPr>
        <p:spPr/>
        <p:txBody>
          <a:bodyPr/>
          <a:lstStyle/>
          <a:p>
            <a:fld id="{31DFCF06-BF65-4C34-A7DE-EC65E5CBC034}" type="slidenum">
              <a:rPr lang="en-US" smtClean="0"/>
              <a:t>‹#›</a:t>
            </a:fld>
            <a:endParaRPr lang="en-US"/>
          </a:p>
        </p:txBody>
      </p:sp>
    </p:spTree>
    <p:extLst>
      <p:ext uri="{BB962C8B-B14F-4D97-AF65-F5344CB8AC3E}">
        <p14:creationId xmlns:p14="http://schemas.microsoft.com/office/powerpoint/2010/main" val="342108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C91F-5C65-4EF2-B8BB-19574A20B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69DC274-3348-463A-8AAA-E32F7E1C36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F9440D1-29DE-42BF-B220-79DCEBA28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D26CA-44FF-4757-8872-29883C579F2C}"/>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6" name="Footer Placeholder 5">
            <a:extLst>
              <a:ext uri="{FF2B5EF4-FFF2-40B4-BE49-F238E27FC236}">
                <a16:creationId xmlns:a16="http://schemas.microsoft.com/office/drawing/2014/main" id="{06AC0E33-DE12-45ED-9124-49B54DBAF98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7617E7-B1AC-48E6-99C3-04C3D7DFBAD7}"/>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12939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9CED-D701-ECC4-93FA-CB3973885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A47EA-0348-65A2-9805-3E6F009558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FE7C4-B49A-5929-7076-F1B885DA6C97}"/>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5" name="Footer Placeholder 4">
            <a:extLst>
              <a:ext uri="{FF2B5EF4-FFF2-40B4-BE49-F238E27FC236}">
                <a16:creationId xmlns:a16="http://schemas.microsoft.com/office/drawing/2014/main" id="{CC813795-C70D-0178-8659-C435F98C7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C5878-1B00-92D3-F7C0-28DE7F9A090D}"/>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803558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1C5A-011B-497E-B960-EFB7676D4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522215D-DF1C-4B6E-B98C-10559D3529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103F738A-1044-4C14-859E-B981F3D34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0BE79-1CA8-4973-ACE3-6E72F224A848}"/>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6" name="Footer Placeholder 5">
            <a:extLst>
              <a:ext uri="{FF2B5EF4-FFF2-40B4-BE49-F238E27FC236}">
                <a16:creationId xmlns:a16="http://schemas.microsoft.com/office/drawing/2014/main" id="{28F4757D-71F0-463B-86F8-007B111CBD5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24D4E7E-0D05-4EFA-94A8-8E06D061ECE5}"/>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15853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3245-918D-4276-BB2F-FF0BFE251B8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BAB4002-C64F-40D3-B3C2-301A93CAB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166ED01-CD63-4C20-9763-CF9AC48E4D89}"/>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5" name="Footer Placeholder 4">
            <a:extLst>
              <a:ext uri="{FF2B5EF4-FFF2-40B4-BE49-F238E27FC236}">
                <a16:creationId xmlns:a16="http://schemas.microsoft.com/office/drawing/2014/main" id="{D46D76FE-D5E5-4E00-A08B-B2CEF18DAD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F3B68F-5ED7-4A55-8A62-F988A4DBDC3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2034771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A90B7-62B5-456C-8AEF-A511EF4F79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FFE7D02-E7CE-46C4-B56F-B92651000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C2273F-9391-4824-8723-B4226C6DBD75}"/>
              </a:ext>
            </a:extLst>
          </p:cNvPr>
          <p:cNvSpPr>
            <a:spLocks noGrp="1"/>
          </p:cNvSpPr>
          <p:nvPr>
            <p:ph type="dt" sz="half" idx="10"/>
          </p:nvPr>
        </p:nvSpPr>
        <p:spPr/>
        <p:txBody>
          <a:bodyPr/>
          <a:lstStyle/>
          <a:p>
            <a:fld id="{89124CC0-B841-49F4-A0AC-97B4F709B285}" type="datetimeFigureOut">
              <a:rPr lang="en-IN" smtClean="0"/>
              <a:t>01-11-2023</a:t>
            </a:fld>
            <a:endParaRPr lang="en-IN"/>
          </a:p>
        </p:txBody>
      </p:sp>
      <p:sp>
        <p:nvSpPr>
          <p:cNvPr id="5" name="Footer Placeholder 4">
            <a:extLst>
              <a:ext uri="{FF2B5EF4-FFF2-40B4-BE49-F238E27FC236}">
                <a16:creationId xmlns:a16="http://schemas.microsoft.com/office/drawing/2014/main" id="{505F9B89-DD6D-40E4-8C7D-69057FE78F6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035556-0E34-4716-8D98-7F4DD434804E}"/>
              </a:ext>
            </a:extLst>
          </p:cNvPr>
          <p:cNvSpPr>
            <a:spLocks noGrp="1"/>
          </p:cNvSpPr>
          <p:nvPr>
            <p:ph type="sldNum" sz="quarter" idx="12"/>
          </p:nvPr>
        </p:nvSpPr>
        <p:spPr/>
        <p:txBody>
          <a:bodyPr/>
          <a:lstStyle/>
          <a:p>
            <a:fld id="{5D9204E3-479B-4CB6-8490-617D6814A247}" type="slidenum">
              <a:rPr lang="en-IN" smtClean="0"/>
              <a:t>‹#›</a:t>
            </a:fld>
            <a:endParaRPr lang="en-IN"/>
          </a:p>
        </p:txBody>
      </p:sp>
    </p:spTree>
    <p:extLst>
      <p:ext uri="{BB962C8B-B14F-4D97-AF65-F5344CB8AC3E}">
        <p14:creationId xmlns:p14="http://schemas.microsoft.com/office/powerpoint/2010/main" val="814434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39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05523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_Content_One_Image_Right">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bwMode="ltGray">
          <a:xfrm>
            <a:off x="6097558" y="0"/>
            <a:ext cx="6094444" cy="6856101"/>
          </a:xfrm>
          <a:blipFill>
            <a:blip r:embed="rId2" cstate="screen">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2" name="Title 1"/>
          <p:cNvSpPr>
            <a:spLocks noGrp="1"/>
          </p:cNvSpPr>
          <p:nvPr>
            <p:ph type="title"/>
          </p:nvPr>
        </p:nvSpPr>
        <p:spPr>
          <a:xfrm>
            <a:off x="426000" y="342000"/>
            <a:ext cx="5374725" cy="1363663"/>
          </a:xfrm>
        </p:spPr>
        <p:txBody>
          <a:bodyPr/>
          <a:lstStyle/>
          <a:p>
            <a:r>
              <a:rPr lang="en-US"/>
              <a:t>Click to edit Master title style</a:t>
            </a:r>
          </a:p>
        </p:txBody>
      </p:sp>
      <p:sp>
        <p:nvSpPr>
          <p:cNvPr id="3" name="Content Placeholder 2"/>
          <p:cNvSpPr>
            <a:spLocks noGrp="1"/>
          </p:cNvSpPr>
          <p:nvPr>
            <p:ph sz="half" idx="1"/>
          </p:nvPr>
        </p:nvSpPr>
        <p:spPr>
          <a:xfrm>
            <a:off x="426000" y="1857375"/>
            <a:ext cx="5374725"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868838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_Content_One_Image_Left">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bwMode="ltGray">
          <a:xfrm>
            <a:off x="0" y="0"/>
            <a:ext cx="6094444" cy="6856101"/>
          </a:xfrm>
          <a:blipFill>
            <a:blip r:embed="rId2" cstate="screen">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2" name="Title 1"/>
          <p:cNvSpPr>
            <a:spLocks noGrp="1"/>
          </p:cNvSpPr>
          <p:nvPr>
            <p:ph type="title"/>
          </p:nvPr>
        </p:nvSpPr>
        <p:spPr>
          <a:xfrm>
            <a:off x="6430560" y="342000"/>
            <a:ext cx="5374725" cy="1363663"/>
          </a:xfrm>
        </p:spPr>
        <p:txBody>
          <a:bodyPr/>
          <a:lstStyle/>
          <a:p>
            <a:r>
              <a:rPr lang="en-US"/>
              <a:t>Click to edit Master title style</a:t>
            </a:r>
          </a:p>
        </p:txBody>
      </p:sp>
      <p:sp>
        <p:nvSpPr>
          <p:cNvPr id="3" name="Content Placeholder 2"/>
          <p:cNvSpPr>
            <a:spLocks noGrp="1"/>
          </p:cNvSpPr>
          <p:nvPr>
            <p:ph sz="half" idx="1"/>
          </p:nvPr>
        </p:nvSpPr>
        <p:spPr>
          <a:xfrm>
            <a:off x="6430560" y="1857375"/>
            <a:ext cx="5374725"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2704122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000" y="342000"/>
            <a:ext cx="11340000" cy="1363662"/>
          </a:xfrm>
        </p:spPr>
        <p:txBody>
          <a:bodyPr/>
          <a:lstStyle/>
          <a:p>
            <a:r>
              <a:rPr lang="en-US"/>
              <a:t>Click to edit Master title style</a:t>
            </a:r>
          </a:p>
        </p:txBody>
      </p:sp>
      <p:sp>
        <p:nvSpPr>
          <p:cNvPr id="3" name="Content Placeholder 2"/>
          <p:cNvSpPr>
            <a:spLocks noGrp="1"/>
          </p:cNvSpPr>
          <p:nvPr>
            <p:ph idx="1"/>
          </p:nvPr>
        </p:nvSpPr>
        <p:spPr>
          <a:xfrm>
            <a:off x="426000" y="1857601"/>
            <a:ext cx="11340000" cy="4374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DC691-8860-455E-B228-615B35518A3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3726158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000" y="365125"/>
            <a:ext cx="11340000" cy="1363662"/>
          </a:xfrm>
        </p:spPr>
        <p:txBody>
          <a:bodyPr/>
          <a:lstStyle/>
          <a:p>
            <a:r>
              <a:rPr lang="en-US"/>
              <a:t>Click to edit Master title style</a:t>
            </a:r>
          </a:p>
        </p:txBody>
      </p:sp>
      <p:sp>
        <p:nvSpPr>
          <p:cNvPr id="3" name="Content Placeholder 2"/>
          <p:cNvSpPr>
            <a:spLocks noGrp="1"/>
          </p:cNvSpPr>
          <p:nvPr>
            <p:ph idx="1"/>
          </p:nvPr>
        </p:nvSpPr>
        <p:spPr>
          <a:xfrm>
            <a:off x="426000" y="2526413"/>
            <a:ext cx="11340000" cy="3705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DC691-8860-455E-B228-615B35518A3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1BDA7-4131-493F-8947-ABD91731E662}" type="slidenum">
              <a:rPr lang="en-US" smtClean="0"/>
              <a:t>‹#›</a:t>
            </a:fld>
            <a:endParaRPr lang="en-US"/>
          </a:p>
        </p:txBody>
      </p:sp>
      <p:sp>
        <p:nvSpPr>
          <p:cNvPr id="7" name="Text Placeholder 2"/>
          <p:cNvSpPr>
            <a:spLocks noGrp="1"/>
          </p:cNvSpPr>
          <p:nvPr>
            <p:ph type="body" idx="13"/>
          </p:nvPr>
        </p:nvSpPr>
        <p:spPr>
          <a:xfrm>
            <a:off x="426000" y="1857600"/>
            <a:ext cx="11340000" cy="540000"/>
          </a:xfrm>
        </p:spPr>
        <p:txBody>
          <a:bodyPr anchor="ct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724405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000" y="341974"/>
            <a:ext cx="11340000" cy="1364400"/>
          </a:xfrm>
        </p:spPr>
        <p:txBody>
          <a:bodyPr/>
          <a:lstStyle/>
          <a:p>
            <a:r>
              <a:rPr lang="en-US"/>
              <a:t>Click to edit Master title style</a:t>
            </a:r>
          </a:p>
        </p:txBody>
      </p:sp>
      <p:sp>
        <p:nvSpPr>
          <p:cNvPr id="4" name="Content Placeholder 3"/>
          <p:cNvSpPr>
            <a:spLocks noGrp="1"/>
          </p:cNvSpPr>
          <p:nvPr>
            <p:ph sz="half" idx="2"/>
          </p:nvPr>
        </p:nvSpPr>
        <p:spPr>
          <a:xfrm>
            <a:off x="426000" y="1857599"/>
            <a:ext cx="5571575" cy="43580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72200" y="1857599"/>
            <a:ext cx="5593800" cy="43580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DC691-8860-455E-B228-615B35518A3E}"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1BDA7-4131-493F-8947-ABD91731E662}" type="slidenum">
              <a:rPr lang="en-US" smtClean="0"/>
              <a:t>‹#›</a:t>
            </a:fld>
            <a:endParaRPr lang="en-US"/>
          </a:p>
        </p:txBody>
      </p:sp>
    </p:spTree>
    <p:extLst>
      <p:ext uri="{BB962C8B-B14F-4D97-AF65-F5344CB8AC3E}">
        <p14:creationId xmlns:p14="http://schemas.microsoft.com/office/powerpoint/2010/main" val="195096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B73C-081C-9F41-6A5E-C39B0D0444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390381-E4A0-AA91-93F8-4427B66FC6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59B958-A366-088E-DC67-B19C0852D8B4}"/>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5" name="Footer Placeholder 4">
            <a:extLst>
              <a:ext uri="{FF2B5EF4-FFF2-40B4-BE49-F238E27FC236}">
                <a16:creationId xmlns:a16="http://schemas.microsoft.com/office/drawing/2014/main" id="{22D3F973-CABF-D9B2-F610-3BC5C808D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870DB-CAB0-64BB-EAC8-1582D8B5D8D1}"/>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717371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lide Screensho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E9DC691-8860-455E-B228-615B35518A3E}"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1BDA7-4131-493F-8947-ABD91731E662}" type="slidenum">
              <a:rPr lang="en-US" smtClean="0"/>
              <a:t>‹#›</a:t>
            </a:fld>
            <a:endParaRPr lang="en-US"/>
          </a:p>
        </p:txBody>
      </p:sp>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p:nvPr>
        </p:nvSpPr>
        <p:spPr>
          <a:xfrm rot="16200000">
            <a:off x="-3215997" y="3216000"/>
            <a:ext cx="6858000" cy="426000"/>
          </a:xfrm>
          <a:solidFill>
            <a:schemeClr val="accent1">
              <a:alpha val="70000"/>
            </a:schemeClr>
          </a:solidFill>
          <a:ln>
            <a:solidFill>
              <a:schemeClr val="accent1"/>
            </a:solidFill>
          </a:ln>
        </p:spPr>
        <p:txBody>
          <a:bodyPr>
            <a:normAutofit/>
          </a:bodyPr>
          <a:lstStyle>
            <a:lvl1pPr algn="ct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3107306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305852"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pic>
        <p:nvPicPr>
          <p:cNvPr id="3" name="Picture 2">
            <a:extLst>
              <a:ext uri="{FF2B5EF4-FFF2-40B4-BE49-F238E27FC236}">
                <a16:creationId xmlns:a16="http://schemas.microsoft.com/office/drawing/2014/main" id="{FD8CD30D-02B2-4DFC-BF3E-A18747BCF7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84666" y="512"/>
            <a:ext cx="9864078" cy="6856975"/>
          </a:xfrm>
          <a:prstGeom prst="rect">
            <a:avLst/>
          </a:prstGeom>
        </p:spPr>
      </p:pic>
    </p:spTree>
    <p:extLst>
      <p:ext uri="{BB962C8B-B14F-4D97-AF65-F5344CB8AC3E}">
        <p14:creationId xmlns:p14="http://schemas.microsoft.com/office/powerpoint/2010/main" val="3825084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87445"/>
            <a:ext cx="9144000" cy="646331"/>
          </a:xfrm>
          <a:noFill/>
        </p:spPr>
        <p:txBody>
          <a:bodyPr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dirty="0"/>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672578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without image">
    <p:bg bwMode="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89528-5CDB-B4C7-35A4-B9277DDB38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0"/>
          <a:stretch/>
        </p:blipFill>
        <p:spPr>
          <a:xfrm>
            <a:off x="0" y="1023505"/>
            <a:ext cx="12228019" cy="5834495"/>
          </a:xfrm>
          <a:prstGeom prst="rect">
            <a:avLst/>
          </a:prstGeom>
        </p:spPr>
      </p:pic>
      <p:sp>
        <p:nvSpPr>
          <p:cNvPr id="9" name="Title 1"/>
          <p:cNvSpPr>
            <a:spLocks noGrp="1"/>
          </p:cNvSpPr>
          <p:nvPr>
            <p:ph type="title" hasCustomPrompt="1"/>
          </p:nvPr>
        </p:nvSpPr>
        <p:spPr>
          <a:xfrm>
            <a:off x="584200" y="1314014"/>
            <a:ext cx="6692900" cy="1292662"/>
          </a:xfrm>
          <a:noFill/>
        </p:spPr>
        <p:txBody>
          <a:bodyPr wrap="square" lIns="0" tIns="0" rIns="0" bIns="0" anchor="b" anchorCtr="0">
            <a:spAutoFit/>
          </a:bodyPr>
          <a:lstStyle>
            <a:lvl1pPr>
              <a:defRPr sz="4200" spc="-50" baseline="0">
                <a:solidFill>
                  <a:schemeClr val="accent5"/>
                </a:solidFill>
                <a:latin typeface="Segoe UI Light" panose="020B0502040204020203" pitchFamily="34" charset="0"/>
                <a:cs typeface="Segoe UI Light" panose="020B0502040204020203" pitchFamily="34" charset="0"/>
              </a:defRPr>
            </a:lvl1pPr>
          </a:lstStyle>
          <a:p>
            <a:r>
              <a:rPr lang="en-US" dirty="0"/>
              <a:t>Event name or presentation title</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350861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6448"/>
            <a:ext cx="4179888" cy="1477328"/>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200" y="3962400"/>
            <a:ext cx="4179888"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dirty="0"/>
              <a:t>Speaker name or subtitle</a:t>
            </a:r>
          </a:p>
        </p:txBody>
      </p:sp>
      <p:sp>
        <p:nvSpPr>
          <p:cNvPr id="11" name="Picture Placeholder 4">
            <a:extLst>
              <a:ext uri="{FF2B5EF4-FFF2-40B4-BE49-F238E27FC236}">
                <a16:creationId xmlns:a16="http://schemas.microsoft.com/office/drawing/2014/main" id="{13919922-9FA1-8145-B509-76E8730333CE}"/>
              </a:ext>
            </a:extLst>
          </p:cNvPr>
          <p:cNvSpPr>
            <a:spLocks noGrp="1"/>
          </p:cNvSpPr>
          <p:nvPr>
            <p:ph type="pic" sz="quarter" idx="11" hasCustomPrompt="1"/>
          </p:nvPr>
        </p:nvSpPr>
        <p:spPr>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vert="horz" wrap="square" lIns="0" tIns="2103120" rIns="0" bIns="0" rtlCol="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b="1" dirty="0">
                <a:solidFill>
                  <a:srgbClr val="FFFFFF"/>
                </a:solidFill>
                <a:latin typeface="+mn-lt"/>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669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403860"/>
            <a:ext cx="1651000" cy="654314"/>
          </a:xfrm>
        </p:spPr>
        <p:txBody>
          <a:bodyPr anchor="ctr">
            <a:noAutofit/>
          </a:bodyPr>
          <a:lstStyle>
            <a:lvl1pPr marL="0" indent="0" algn="ctr">
              <a:buNone/>
              <a:defRPr sz="2000">
                <a:solidFill>
                  <a:schemeClr val="accent5"/>
                </a:solidFill>
                <a:latin typeface="+mj-lt"/>
              </a:defRPr>
            </a:lvl1pPr>
          </a:lstStyle>
          <a:p>
            <a:r>
              <a:rPr lang="en-IN" dirty="0"/>
              <a:t>Partner logo</a:t>
            </a:r>
          </a:p>
        </p:txBody>
      </p:sp>
    </p:spTree>
    <p:extLst>
      <p:ext uri="{BB962C8B-B14F-4D97-AF65-F5344CB8AC3E}">
        <p14:creationId xmlns:p14="http://schemas.microsoft.com/office/powerpoint/2010/main" val="1088115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64">
          <p15:clr>
            <a:srgbClr val="FBAE40"/>
          </p15:clr>
        </p15:guide>
        <p15:guide id="4" orient="horz" pos="2160">
          <p15:clr>
            <a:srgbClr val="FBAE40"/>
          </p15:clr>
        </p15:guide>
        <p15:guide id="5" pos="300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4932471"/>
            <a:ext cx="11023601" cy="677108"/>
          </a:xfrm>
          <a:noFill/>
        </p:spPr>
        <p:txBody>
          <a:bodyPr wrap="square" lIns="0" tIns="0" rIns="0" bIns="0" anchor="b" anchorCtr="0">
            <a:spAutoFit/>
          </a:bodyPr>
          <a:lstStyle>
            <a:lvl1pPr>
              <a:defRPr sz="4400" spc="-50" baseline="0">
                <a:solidFill>
                  <a:schemeClr val="accent5"/>
                </a:solidFill>
                <a:latin typeface="Segoe UI Light" panose="020B0502040204020203" pitchFamily="34" charset="0"/>
                <a:cs typeface="Segoe UI Light"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199" y="572862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dirty="0"/>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393565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3752820"/>
            <a:ext cx="1651000" cy="654314"/>
          </a:xfrm>
        </p:spPr>
        <p:txBody>
          <a:bodyPr anchor="ctr">
            <a:noAutofit/>
          </a:bodyPr>
          <a:lstStyle>
            <a:lvl1pPr marL="0" indent="0" algn="ctr">
              <a:buNone/>
              <a:defRPr sz="2000">
                <a:solidFill>
                  <a:schemeClr val="accent5"/>
                </a:solidFill>
                <a:latin typeface="+mj-lt"/>
              </a:defRPr>
            </a:lvl1pPr>
          </a:lstStyle>
          <a:p>
            <a:r>
              <a:rPr lang="en-IN" dirty="0"/>
              <a:t>Partner logo</a:t>
            </a:r>
          </a:p>
        </p:txBody>
      </p:sp>
      <p:cxnSp>
        <p:nvCxnSpPr>
          <p:cNvPr id="7" name="Straight Connector 6">
            <a:extLst>
              <a:ext uri="{FF2B5EF4-FFF2-40B4-BE49-F238E27FC236}">
                <a16:creationId xmlns:a16="http://schemas.microsoft.com/office/drawing/2014/main" id="{1E260FD3-A8CB-319B-D324-71C33788E710}"/>
              </a:ext>
            </a:extLst>
          </p:cNvPr>
          <p:cNvCxnSpPr>
            <a:cxnSpLocks/>
          </p:cNvCxnSpPr>
          <p:nvPr userDrawn="1"/>
        </p:nvCxnSpPr>
        <p:spPr>
          <a:xfrm>
            <a:off x="3041746" y="3705052"/>
            <a:ext cx="0" cy="749851"/>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0"/>
            <a:ext cx="12192000" cy="3536950"/>
          </a:xfrm>
          <a:solidFill>
            <a:schemeClr val="bg1"/>
          </a:solidFill>
        </p:spPr>
        <p:txBody>
          <a:bodyPr anchor="ctr">
            <a:noAutofit/>
          </a:bodyPr>
          <a:lstStyle>
            <a:lvl1pPr marL="0" indent="0" algn="ctr">
              <a:buNone/>
              <a:defRPr sz="4000"/>
            </a:lvl1pPr>
          </a:lstStyle>
          <a:p>
            <a:r>
              <a:rPr lang="en-IN" dirty="0"/>
              <a:t>Insert picture</a:t>
            </a:r>
          </a:p>
        </p:txBody>
      </p:sp>
    </p:spTree>
    <p:extLst>
      <p:ext uri="{BB962C8B-B14F-4D97-AF65-F5344CB8AC3E}">
        <p14:creationId xmlns:p14="http://schemas.microsoft.com/office/powerpoint/2010/main" val="2165291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320">
          <p15:clr>
            <a:srgbClr val="FBAE4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1615CF-CDA0-7B46-974B-4777B253BA13}"/>
              </a:ext>
            </a:extLst>
          </p:cNvPr>
          <p:cNvSpPr/>
          <p:nvPr userDrawn="1"/>
        </p:nvSpPr>
        <p:spPr bwMode="auto">
          <a:xfrm>
            <a:off x="0" y="3302000"/>
            <a:ext cx="12192000" cy="30983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199" y="1991075"/>
            <a:ext cx="11023601" cy="738664"/>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199" y="284878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dirty="0"/>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7198"/>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9950450" y="404359"/>
            <a:ext cx="1651000" cy="654314"/>
          </a:xfrm>
        </p:spPr>
        <p:txBody>
          <a:bodyPr anchor="ctr">
            <a:noAutofit/>
          </a:bodyPr>
          <a:lstStyle>
            <a:lvl1pPr marL="0" indent="0" algn="ctr">
              <a:buNone/>
              <a:defRPr sz="2000">
                <a:solidFill>
                  <a:schemeClr val="accent5"/>
                </a:solidFill>
                <a:latin typeface="+mj-lt"/>
              </a:defRPr>
            </a:lvl1pPr>
          </a:lstStyle>
          <a:p>
            <a:r>
              <a:rPr lang="en-IN" dirty="0"/>
              <a:t>Partner logo</a:t>
            </a:r>
          </a:p>
        </p:txBody>
      </p: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3429000"/>
            <a:ext cx="12192000" cy="3429000"/>
          </a:xfrm>
          <a:solidFill>
            <a:schemeClr val="bg1"/>
          </a:solidFill>
        </p:spPr>
        <p:txBody>
          <a:bodyPr anchor="ctr">
            <a:noAutofit/>
          </a:bodyPr>
          <a:lstStyle>
            <a:lvl1pPr marL="0" indent="0" algn="ctr">
              <a:buNone/>
              <a:defRPr sz="4000"/>
            </a:lvl1pPr>
          </a:lstStyle>
          <a:p>
            <a:r>
              <a:rPr lang="en-IN" dirty="0"/>
              <a:t>Insert picture</a:t>
            </a:r>
          </a:p>
        </p:txBody>
      </p:sp>
    </p:spTree>
    <p:extLst>
      <p:ext uri="{BB962C8B-B14F-4D97-AF65-F5344CB8AC3E}">
        <p14:creationId xmlns:p14="http://schemas.microsoft.com/office/powerpoint/2010/main" val="3751457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97">
          <p15:clr>
            <a:srgbClr val="5ACBF0"/>
          </p15:clr>
        </p15:guide>
        <p15:guide id="2" orient="horz" pos="2496">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dirty="0"/>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3898900"/>
          </a:xfrm>
          <a:blipFill>
            <a:blip r:embed="rId2">
              <a:extLst>
                <a:ext uri="{28A0092B-C50C-407E-A947-70E740481C1C}">
                  <a14:useLocalDpi xmlns:a14="http://schemas.microsoft.com/office/drawing/2010/main" val="0"/>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4972218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p:bg bwMode="gray">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4009AD-45BE-7662-A40E-0F94DA8E9DA7}"/>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856668"/>
            <a:ext cx="9144000" cy="677108"/>
          </a:xfrm>
          <a:noFill/>
        </p:spPr>
        <p:txBody>
          <a:bodyPr lIns="0" tIns="0" rIns="0" bIns="0" anchor="b" anchorCtr="0">
            <a:spAutoFit/>
          </a:bodyPr>
          <a:lstStyle>
            <a:lvl1pPr>
              <a:defRPr sz="4400" spc="-50" baseline="0">
                <a:solidFill>
                  <a:srgbClr val="505050"/>
                </a:solidFill>
                <a:latin typeface="Segoe UI Light" panose="020B0502040204020203" pitchFamily="34" charset="0"/>
                <a:cs typeface="Segoe UI Light" panose="020B0502040204020203" pitchFamily="34" charset="0"/>
              </a:defRPr>
            </a:lvl1pPr>
          </a:lstStyle>
          <a:p>
            <a:r>
              <a:rPr lang="en-US" dirty="0"/>
              <a:t>Section slide</a:t>
            </a:r>
          </a:p>
        </p:txBody>
      </p:sp>
      <p:grpSp>
        <p:nvGrpSpPr>
          <p:cNvPr id="2" name="Picture 6">
            <a:extLst>
              <a:ext uri="{FF2B5EF4-FFF2-40B4-BE49-F238E27FC236}">
                <a16:creationId xmlns:a16="http://schemas.microsoft.com/office/drawing/2014/main" id="{54E65203-0129-B989-A3D8-8E8965544A88}"/>
              </a:ext>
            </a:extLst>
          </p:cNvPr>
          <p:cNvGrpSpPr/>
          <p:nvPr userDrawn="1"/>
        </p:nvGrpSpPr>
        <p:grpSpPr bwMode="black">
          <a:xfrm>
            <a:off x="596802" y="866775"/>
            <a:ext cx="2768601" cy="363160"/>
            <a:chOff x="584200" y="586699"/>
            <a:chExt cx="2200466" cy="288637"/>
          </a:xfrm>
        </p:grpSpPr>
        <p:sp>
          <p:nvSpPr>
            <p:cNvPr id="3" name="Freeform: Shape 2">
              <a:extLst>
                <a:ext uri="{FF2B5EF4-FFF2-40B4-BE49-F238E27FC236}">
                  <a16:creationId xmlns:a16="http://schemas.microsoft.com/office/drawing/2014/main" id="{9139647C-F1E7-A49D-A532-D77AB5B9D3B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4" name="Freeform: Shape 3">
              <a:extLst>
                <a:ext uri="{FF2B5EF4-FFF2-40B4-BE49-F238E27FC236}">
                  <a16:creationId xmlns:a16="http://schemas.microsoft.com/office/drawing/2014/main" id="{20661E3A-4222-63F6-DE86-32A19F56D0E9}"/>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5" name="Freeform: Shape 4">
              <a:extLst>
                <a:ext uri="{FF2B5EF4-FFF2-40B4-BE49-F238E27FC236}">
                  <a16:creationId xmlns:a16="http://schemas.microsoft.com/office/drawing/2014/main" id="{3D92C21F-D3F7-0D9C-D088-BAC20F1E856A}"/>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6" name="Freeform: Shape 5">
              <a:extLst>
                <a:ext uri="{FF2B5EF4-FFF2-40B4-BE49-F238E27FC236}">
                  <a16:creationId xmlns:a16="http://schemas.microsoft.com/office/drawing/2014/main" id="{4DBFE20A-41DB-F421-21DE-6655F9F7CE41}"/>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0AE1E89-F2EF-2C1A-D83D-E7D2637E760B}"/>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1780687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5191170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240-01D8-B644-8165-EA07410B85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6CF62-C8A4-B775-8E58-9234BD095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1EB05-175E-5709-4A9C-AF4235A57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26FAB-791D-9A42-25AA-590884BCF3DE}"/>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6" name="Footer Placeholder 5">
            <a:extLst>
              <a:ext uri="{FF2B5EF4-FFF2-40B4-BE49-F238E27FC236}">
                <a16:creationId xmlns:a16="http://schemas.microsoft.com/office/drawing/2014/main" id="{A4D9916A-9472-5B1A-EEBF-171DD4224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806FA-0858-7E69-6297-E0E77A6999AE}"/>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1673837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369332"/>
          </a:xfrm>
        </p:spPr>
        <p:txBody>
          <a:bodyPr/>
          <a:lstStyle>
            <a:lvl1pPr>
              <a:defRPr sz="2400">
                <a:solidFill>
                  <a:srgbClr val="505050"/>
                </a:solidFill>
              </a:defRPr>
            </a:lvl1pPr>
          </a:lstStyle>
          <a:p>
            <a:r>
              <a:rPr lang="en-US" dirty="0"/>
              <a:t>Title (Segoe UI, size 24 </a:t>
            </a:r>
            <a:r>
              <a:rPr lang="en-US" dirty="0" err="1"/>
              <a:t>pt</a:t>
            </a:r>
            <a:r>
              <a:rPr lang="en-US" dirty="0"/>
              <a:t>)</a:t>
            </a:r>
          </a:p>
        </p:txBody>
      </p:sp>
    </p:spTree>
    <p:extLst>
      <p:ext uri="{BB962C8B-B14F-4D97-AF65-F5344CB8AC3E}">
        <p14:creationId xmlns:p14="http://schemas.microsoft.com/office/powerpoint/2010/main" val="34471139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dirty="0"/>
              <a:t>First level (Segoe UI, size 16pt)</a:t>
            </a:r>
          </a:p>
          <a:p>
            <a:pPr lvl="1"/>
            <a:r>
              <a:rPr lang="en-US" dirty="0"/>
              <a:t>Second level (Segoe UI, size 14pt)</a:t>
            </a:r>
          </a:p>
          <a:p>
            <a:pPr lvl="2"/>
            <a:r>
              <a:rPr lang="en-US" dirty="0"/>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1973321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865808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ing &amp; subheading with Partn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dirty="0"/>
              <a:t>Subheading goes here</a:t>
            </a:r>
          </a:p>
        </p:txBody>
      </p:sp>
    </p:spTree>
    <p:extLst>
      <p:ext uri="{BB962C8B-B14F-4D97-AF65-F5344CB8AC3E}">
        <p14:creationId xmlns:p14="http://schemas.microsoft.com/office/powerpoint/2010/main" val="1622097812"/>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Heading &amp; subhead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dirty="0"/>
              <a:t>Subheading goes here</a:t>
            </a:r>
          </a:p>
        </p:txBody>
      </p:sp>
    </p:spTree>
    <p:extLst>
      <p:ext uri="{BB962C8B-B14F-4D97-AF65-F5344CB8AC3E}">
        <p14:creationId xmlns:p14="http://schemas.microsoft.com/office/powerpoint/2010/main" val="3525749770"/>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partner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892818"/>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Tree>
    <p:extLst>
      <p:ext uri="{BB962C8B-B14F-4D97-AF65-F5344CB8AC3E}">
        <p14:creationId xmlns:p14="http://schemas.microsoft.com/office/powerpoint/2010/main" val="3592854617"/>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guide id="3" pos="290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ing with image &amp; partner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dirty="0"/>
              <a:t>Insert picture</a:t>
            </a:r>
          </a:p>
        </p:txBody>
      </p:sp>
    </p:spTree>
    <p:extLst>
      <p:ext uri="{BB962C8B-B14F-4D97-AF65-F5344CB8AC3E}">
        <p14:creationId xmlns:p14="http://schemas.microsoft.com/office/powerpoint/2010/main" val="434642498"/>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ing with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dirty="0"/>
              <a:t>Insert picture</a:t>
            </a:r>
          </a:p>
        </p:txBody>
      </p:sp>
    </p:spTree>
    <p:extLst>
      <p:ext uri="{BB962C8B-B14F-4D97-AF65-F5344CB8AC3E}">
        <p14:creationId xmlns:p14="http://schemas.microsoft.com/office/powerpoint/2010/main" val="1457908102"/>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1109326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134B-AAD1-F4CC-5CBC-88A6A8CE03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64F2D4-A9F1-68BA-3A6A-F7A97CD480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C2881-30DB-C1C7-70F7-CAC768DAC1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98D88-BC08-90CA-B31A-7241515776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074DC-93F3-F23E-8DE5-4220D4878A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2277E5-DEF2-43E3-DC25-884C8C4169E7}"/>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8" name="Footer Placeholder 7">
            <a:extLst>
              <a:ext uri="{FF2B5EF4-FFF2-40B4-BE49-F238E27FC236}">
                <a16:creationId xmlns:a16="http://schemas.microsoft.com/office/drawing/2014/main" id="{A3EE7F44-082C-8B1F-2127-7A187A9E64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6666B0-2829-673A-D2BD-BB6FDE07ACAA}"/>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8493230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descr="Microsoft Surface logo">
            <a:extLst>
              <a:ext uri="{FF2B5EF4-FFF2-40B4-BE49-F238E27FC236}">
                <a16:creationId xmlns:a16="http://schemas.microsoft.com/office/drawing/2014/main" id="{2CFF4832-AA90-FBC0-7A86-B866DF855B0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86464"/>
            <a:ext cx="1984478" cy="618538"/>
          </a:xfrm>
          <a:prstGeom prst="rect">
            <a:avLst/>
          </a:prstGeom>
        </p:spPr>
      </p:pic>
      <p:sp>
        <p:nvSpPr>
          <p:cNvPr id="3" name="Picture Placeholder 3">
            <a:extLst>
              <a:ext uri="{FF2B5EF4-FFF2-40B4-BE49-F238E27FC236}">
                <a16:creationId xmlns:a16="http://schemas.microsoft.com/office/drawing/2014/main" id="{3565F299-0AAD-032B-C7A5-19E8FBA2C58A}"/>
              </a:ext>
            </a:extLst>
          </p:cNvPr>
          <p:cNvSpPr>
            <a:spLocks noGrp="1"/>
          </p:cNvSpPr>
          <p:nvPr>
            <p:ph type="pic" sz="quarter" idx="13" hasCustomPrompt="1"/>
          </p:nvPr>
        </p:nvSpPr>
        <p:spPr>
          <a:xfrm>
            <a:off x="2536910" y="177103"/>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6EC206A6-9736-3707-579F-CC214FAB4FC6}"/>
              </a:ext>
            </a:extLst>
          </p:cNvPr>
          <p:cNvCxnSpPr>
            <a:cxnSpLocks/>
          </p:cNvCxnSpPr>
          <p:nvPr userDrawn="1"/>
        </p:nvCxnSpPr>
        <p:spPr>
          <a:xfrm>
            <a:off x="2347915" y="219521"/>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542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6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with hero image">
    <p:bg bwMode="gray">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4305852" cy="1292662"/>
          </a:xfrm>
          <a:noFill/>
        </p:spPr>
        <p:txBody>
          <a:bodyPr wrap="square" lIns="0" tIns="0" rIns="0" bIns="0" anchor="b" anchorCtr="0">
            <a:spAutoFit/>
          </a:bodyPr>
          <a:lstStyle>
            <a:lvl1pPr>
              <a:defRPr sz="4200" spc="-50" baseline="0">
                <a:solidFill>
                  <a:srgbClr val="505050"/>
                </a:solidFill>
                <a:latin typeface="+mj-lt"/>
                <a:cs typeface="Segoe UI" panose="020B0502040204020203" pitchFamily="34" charset="0"/>
              </a:defRPr>
            </a:lvl1pPr>
          </a:lstStyle>
          <a:p>
            <a:r>
              <a:rPr lang="en-US"/>
              <a:t>Event name or presentation title</a:t>
            </a:r>
          </a:p>
        </p:txBody>
      </p:sp>
      <p:sp>
        <p:nvSpPr>
          <p:cNvPr id="5" name="Text Placeholder 4"/>
          <p:cNvSpPr>
            <a:spLocks noGrp="1"/>
          </p:cNvSpPr>
          <p:nvPr>
            <p:ph type="body" sz="quarter" idx="12" hasCustomPrompt="1"/>
          </p:nvPr>
        </p:nvSpPr>
        <p:spPr>
          <a:xfrm>
            <a:off x="584200" y="3962400"/>
            <a:ext cx="4305852"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pic>
        <p:nvPicPr>
          <p:cNvPr id="3" name="Picture 2">
            <a:extLst>
              <a:ext uri="{FF2B5EF4-FFF2-40B4-BE49-F238E27FC236}">
                <a16:creationId xmlns:a16="http://schemas.microsoft.com/office/drawing/2014/main" id="{FD8CD30D-02B2-4DFC-BF3E-A18747BCF74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784666" y="512"/>
            <a:ext cx="9864078" cy="6856975"/>
          </a:xfrm>
          <a:prstGeom prst="rect">
            <a:avLst/>
          </a:prstGeom>
        </p:spPr>
      </p:pic>
    </p:spTree>
    <p:extLst>
      <p:ext uri="{BB962C8B-B14F-4D97-AF65-F5344CB8AC3E}">
        <p14:creationId xmlns:p14="http://schemas.microsoft.com/office/powerpoint/2010/main" val="2304418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without image">
    <p:bg bwMode="gray">
      <p:bgPr>
        <a:solidFill>
          <a:schemeClr val="bg1"/>
        </a:solidFill>
        <a:effectLst/>
      </p:bgPr>
    </p:bg>
    <p:spTree>
      <p:nvGrpSpPr>
        <p:cNvPr id="1" name=""/>
        <p:cNvGrpSpPr/>
        <p:nvPr/>
      </p:nvGrpSpPr>
      <p:grpSpPr>
        <a:xfrm>
          <a:off x="0" y="0"/>
          <a:ext cx="0" cy="0"/>
          <a:chOff x="0" y="0"/>
          <a:chExt cx="0" cy="0"/>
        </a:xfrm>
      </p:grpSpPr>
      <p:pic>
        <p:nvPicPr>
          <p:cNvPr id="2" name="Picture 1" descr="A tablet with a stylus&#10;&#10;Description automatically generated with low confidence">
            <a:extLst>
              <a:ext uri="{FF2B5EF4-FFF2-40B4-BE49-F238E27FC236}">
                <a16:creationId xmlns:a16="http://schemas.microsoft.com/office/drawing/2014/main" id="{94302F81-16C0-20E7-0FA7-8B8B3FF2FC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622" t="-14429" r="10957" b="-6258"/>
          <a:stretch/>
        </p:blipFill>
        <p:spPr>
          <a:xfrm>
            <a:off x="0" y="0"/>
            <a:ext cx="12192000" cy="6858000"/>
          </a:xfrm>
          <a:prstGeom prst="rect">
            <a:avLst/>
          </a:prstGeom>
          <a:solidFill>
            <a:srgbClr val="F2F2F2"/>
          </a:solidFill>
        </p:spPr>
      </p:pic>
      <p:sp>
        <p:nvSpPr>
          <p:cNvPr id="9" name="Title 1"/>
          <p:cNvSpPr>
            <a:spLocks noGrp="1"/>
          </p:cNvSpPr>
          <p:nvPr>
            <p:ph type="title" hasCustomPrompt="1"/>
          </p:nvPr>
        </p:nvSpPr>
        <p:spPr>
          <a:xfrm>
            <a:off x="584200" y="2241114"/>
            <a:ext cx="5003800" cy="1292662"/>
          </a:xfrm>
          <a:noFill/>
        </p:spPr>
        <p:txBody>
          <a:bodyPr wrap="square" lIns="0" tIns="0" rIns="0" bIns="0" anchor="b" anchorCtr="0">
            <a:spAutoFit/>
          </a:bodyPr>
          <a:lstStyle>
            <a:lvl1pPr>
              <a:defRPr sz="4200" spc="-50" baseline="0">
                <a:solidFill>
                  <a:srgbClr val="505050"/>
                </a:solidFill>
                <a:latin typeface="Segoe UI Light" panose="020B0502040204020203" pitchFamily="34" charset="0"/>
                <a:cs typeface="Segoe UI Light"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200" y="3962400"/>
            <a:ext cx="5003800" cy="246221"/>
          </a:xfrm>
          <a:noFill/>
        </p:spPr>
        <p:txBody>
          <a:bodyPr wrap="square" lIns="0" tIns="0" rIns="0" bIns="0">
            <a:spAutoFit/>
          </a:bodyPr>
          <a:lstStyle>
            <a:lvl1pPr marL="0" indent="0">
              <a:spcBef>
                <a:spcPts val="0"/>
              </a:spcBef>
              <a:buNone/>
              <a:defRPr sz="1600" spc="0" baseline="0">
                <a:solidFill>
                  <a:srgbClr val="505050"/>
                </a:solidFill>
                <a:latin typeface="+mn-lt"/>
                <a:cs typeface="Segoe UI" panose="020B0502040204020203" pitchFamily="34" charset="0"/>
              </a:defRPr>
            </a:lvl1pPr>
          </a:lstStyle>
          <a:p>
            <a:pPr lvl="0"/>
            <a:r>
              <a:rPr lang="en-US"/>
              <a:t>Speaker name or subtitle text</a:t>
            </a:r>
          </a:p>
        </p:txBody>
      </p:sp>
      <p:grpSp>
        <p:nvGrpSpPr>
          <p:cNvPr id="7" name="Picture 6">
            <a:extLst>
              <a:ext uri="{FF2B5EF4-FFF2-40B4-BE49-F238E27FC236}">
                <a16:creationId xmlns:a16="http://schemas.microsoft.com/office/drawing/2014/main" id="{F6738D2C-14B7-4F2B-8066-6B29A3D52F2D}"/>
              </a:ext>
            </a:extLst>
          </p:cNvPr>
          <p:cNvGrpSpPr/>
          <p:nvPr userDrawn="1"/>
        </p:nvGrpSpPr>
        <p:grpSpPr bwMode="black">
          <a:xfrm>
            <a:off x="584200" y="586699"/>
            <a:ext cx="2806206" cy="288638"/>
            <a:chOff x="584200" y="586699"/>
            <a:chExt cx="2806206" cy="288638"/>
          </a:xfrm>
        </p:grpSpPr>
        <p:sp>
          <p:nvSpPr>
            <p:cNvPr id="8" name="Freeform: Shape 7">
              <a:extLst>
                <a:ext uri="{FF2B5EF4-FFF2-40B4-BE49-F238E27FC236}">
                  <a16:creationId xmlns:a16="http://schemas.microsoft.com/office/drawing/2014/main" id="{181240D5-35E9-4E7B-B39B-4162AB88B5AE}"/>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28FB1909-F6FD-4F3D-8A30-8872C950F048}"/>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2" name="Freeform: Shape 11">
              <a:extLst>
                <a:ext uri="{FF2B5EF4-FFF2-40B4-BE49-F238E27FC236}">
                  <a16:creationId xmlns:a16="http://schemas.microsoft.com/office/drawing/2014/main" id="{056FCF29-EC60-406E-9DB0-B717F47FCC8B}"/>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13" name="Freeform: Shape 12">
              <a:extLst>
                <a:ext uri="{FF2B5EF4-FFF2-40B4-BE49-F238E27FC236}">
                  <a16:creationId xmlns:a16="http://schemas.microsoft.com/office/drawing/2014/main" id="{C29A2260-4E21-4B70-8BBB-AF0695F54650}"/>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00C8A0B4-C85F-4DE8-8D26-B1858EAFF6C8}"/>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154418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056448"/>
            <a:ext cx="4179888" cy="1477328"/>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200" y="3962400"/>
            <a:ext cx="4179888"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dirty="0"/>
              <a:t>Speaker name or subtitle</a:t>
            </a:r>
          </a:p>
        </p:txBody>
      </p:sp>
      <p:sp>
        <p:nvSpPr>
          <p:cNvPr id="11" name="Picture Placeholder 4">
            <a:extLst>
              <a:ext uri="{FF2B5EF4-FFF2-40B4-BE49-F238E27FC236}">
                <a16:creationId xmlns:a16="http://schemas.microsoft.com/office/drawing/2014/main" id="{13919922-9FA1-8145-B509-76E8730333CE}"/>
              </a:ext>
            </a:extLst>
          </p:cNvPr>
          <p:cNvSpPr>
            <a:spLocks noGrp="1"/>
          </p:cNvSpPr>
          <p:nvPr>
            <p:ph type="pic" sz="quarter" idx="11" hasCustomPrompt="1"/>
          </p:nvPr>
        </p:nvSpPr>
        <p:spPr>
          <a:xfrm>
            <a:off x="5334000" y="0"/>
            <a:ext cx="6858000" cy="6858000"/>
          </a:xfrm>
          <a:blipFill>
            <a:blip r:embed="rId2">
              <a:extLst>
                <a:ext uri="{28A0092B-C50C-407E-A947-70E740481C1C}">
                  <a14:useLocalDpi xmlns:a14="http://schemas.microsoft.com/office/drawing/2010/main"/>
                </a:ext>
              </a:extLst>
            </a:blip>
            <a:stretch>
              <a:fillRect/>
            </a:stretch>
          </a:blipFill>
        </p:spPr>
        <p:txBody>
          <a:bodyPr vert="horz" wrap="square" lIns="0" tIns="2103120" rIns="0" bIns="0" rtlCol="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b="1" dirty="0">
                <a:solidFill>
                  <a:srgbClr val="FFFFFF"/>
                </a:solidFill>
                <a:latin typeface="+mn-lt"/>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669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403860"/>
            <a:ext cx="1651000" cy="654314"/>
          </a:xfrm>
        </p:spPr>
        <p:txBody>
          <a:bodyPr anchor="ctr">
            <a:noAutofit/>
          </a:bodyPr>
          <a:lstStyle>
            <a:lvl1pPr marL="0" indent="0" algn="ctr">
              <a:buNone/>
              <a:defRPr sz="2000">
                <a:solidFill>
                  <a:schemeClr val="accent5"/>
                </a:solidFill>
                <a:latin typeface="+mj-lt"/>
              </a:defRPr>
            </a:lvl1pPr>
          </a:lstStyle>
          <a:p>
            <a:r>
              <a:rPr lang="en-IN" dirty="0"/>
              <a:t>Partner logo</a:t>
            </a:r>
          </a:p>
        </p:txBody>
      </p:sp>
    </p:spTree>
    <p:extLst>
      <p:ext uri="{BB962C8B-B14F-4D97-AF65-F5344CB8AC3E}">
        <p14:creationId xmlns:p14="http://schemas.microsoft.com/office/powerpoint/2010/main" val="1376031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364">
          <p15:clr>
            <a:srgbClr val="FBAE40"/>
          </p15:clr>
        </p15:guide>
        <p15:guide id="4" orient="horz" pos="2160">
          <p15:clr>
            <a:srgbClr val="FBAE40"/>
          </p15:clr>
        </p15:guide>
        <p15:guide id="5" pos="300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199" y="4932471"/>
            <a:ext cx="11023601" cy="677108"/>
          </a:xfrm>
          <a:noFill/>
        </p:spPr>
        <p:txBody>
          <a:bodyPr wrap="square" lIns="0" tIns="0" rIns="0" bIns="0" anchor="b" anchorCtr="0">
            <a:spAutoFit/>
          </a:bodyPr>
          <a:lstStyle>
            <a:lvl1pPr>
              <a:defRPr sz="4400" spc="-50" baseline="0">
                <a:solidFill>
                  <a:schemeClr val="accent5"/>
                </a:solidFill>
                <a:latin typeface="Segoe UI Light" panose="020B0502040204020203" pitchFamily="34" charset="0"/>
                <a:cs typeface="Segoe UI Light"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199" y="572862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dirty="0"/>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3935659"/>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3298825" y="3752820"/>
            <a:ext cx="1651000" cy="654314"/>
          </a:xfrm>
        </p:spPr>
        <p:txBody>
          <a:bodyPr anchor="ctr">
            <a:noAutofit/>
          </a:bodyPr>
          <a:lstStyle>
            <a:lvl1pPr marL="0" indent="0" algn="ctr">
              <a:buNone/>
              <a:defRPr sz="2000">
                <a:solidFill>
                  <a:schemeClr val="accent5"/>
                </a:solidFill>
                <a:latin typeface="+mj-lt"/>
              </a:defRPr>
            </a:lvl1pPr>
          </a:lstStyle>
          <a:p>
            <a:r>
              <a:rPr lang="en-IN" dirty="0"/>
              <a:t>Partner logo</a:t>
            </a:r>
          </a:p>
        </p:txBody>
      </p:sp>
      <p:cxnSp>
        <p:nvCxnSpPr>
          <p:cNvPr id="7" name="Straight Connector 6">
            <a:extLst>
              <a:ext uri="{FF2B5EF4-FFF2-40B4-BE49-F238E27FC236}">
                <a16:creationId xmlns:a16="http://schemas.microsoft.com/office/drawing/2014/main" id="{1E260FD3-A8CB-319B-D324-71C33788E710}"/>
              </a:ext>
            </a:extLst>
          </p:cNvPr>
          <p:cNvCxnSpPr>
            <a:cxnSpLocks/>
          </p:cNvCxnSpPr>
          <p:nvPr userDrawn="1"/>
        </p:nvCxnSpPr>
        <p:spPr>
          <a:xfrm>
            <a:off x="3041746" y="3705052"/>
            <a:ext cx="0" cy="749851"/>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0"/>
            <a:ext cx="12192000" cy="3536950"/>
          </a:xfrm>
          <a:solidFill>
            <a:schemeClr val="bg1"/>
          </a:solidFill>
        </p:spPr>
        <p:txBody>
          <a:bodyPr anchor="ctr">
            <a:noAutofit/>
          </a:bodyPr>
          <a:lstStyle>
            <a:lvl1pPr marL="0" indent="0" algn="ctr">
              <a:buNone/>
              <a:defRPr sz="4000"/>
            </a:lvl1pPr>
          </a:lstStyle>
          <a:p>
            <a:r>
              <a:rPr lang="en-IN" dirty="0"/>
              <a:t>Insert picture</a:t>
            </a:r>
          </a:p>
        </p:txBody>
      </p:sp>
    </p:spTree>
    <p:extLst>
      <p:ext uri="{BB962C8B-B14F-4D97-AF65-F5344CB8AC3E}">
        <p14:creationId xmlns:p14="http://schemas.microsoft.com/office/powerpoint/2010/main" val="3694153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320">
          <p15:clr>
            <a:srgbClr val="FBAE4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with split photo">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1615CF-CDA0-7B46-974B-4777B253BA13}"/>
              </a:ext>
            </a:extLst>
          </p:cNvPr>
          <p:cNvSpPr/>
          <p:nvPr userDrawn="1"/>
        </p:nvSpPr>
        <p:spPr bwMode="auto">
          <a:xfrm>
            <a:off x="0" y="3302000"/>
            <a:ext cx="12192000" cy="30983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199" y="1991075"/>
            <a:ext cx="11023601" cy="738664"/>
          </a:xfrm>
          <a:noFill/>
        </p:spPr>
        <p:txBody>
          <a:bodyPr wrap="square" lIns="0" tIns="0" rIns="0" bIns="0" anchor="b" anchorCtr="0">
            <a:spAutoFit/>
          </a:bodyPr>
          <a:lstStyle>
            <a:lvl1pPr>
              <a:defRPr sz="4800" spc="-50" baseline="0">
                <a:solidFill>
                  <a:schemeClr val="accent5"/>
                </a:solidFill>
                <a:latin typeface="Segoe UI Light" panose="020B0502040204020203" pitchFamily="34" charset="0"/>
                <a:cs typeface="Segoe UI Light" panose="020B0502040204020203" pitchFamily="34" charset="0"/>
              </a:defRPr>
            </a:lvl1pPr>
          </a:lstStyle>
          <a:p>
            <a:r>
              <a:rPr lang="en-US" dirty="0"/>
              <a:t>Event name or presentation title</a:t>
            </a:r>
          </a:p>
        </p:txBody>
      </p:sp>
      <p:sp>
        <p:nvSpPr>
          <p:cNvPr id="5" name="Text Placeholder 4"/>
          <p:cNvSpPr>
            <a:spLocks noGrp="1"/>
          </p:cNvSpPr>
          <p:nvPr>
            <p:ph type="body" sz="quarter" idx="12" hasCustomPrompt="1"/>
          </p:nvPr>
        </p:nvSpPr>
        <p:spPr>
          <a:xfrm>
            <a:off x="584199" y="2848784"/>
            <a:ext cx="11023601" cy="246221"/>
          </a:xfrm>
          <a:noFill/>
        </p:spPr>
        <p:txBody>
          <a:bodyPr wrap="square" lIns="0" tIns="0" rIns="0" bIns="0">
            <a:spAutoFit/>
          </a:bodyPr>
          <a:lstStyle>
            <a:lvl1pPr marL="0" indent="0">
              <a:spcBef>
                <a:spcPts val="0"/>
              </a:spcBef>
              <a:buNone/>
              <a:defRPr sz="1600" spc="0" baseline="0">
                <a:solidFill>
                  <a:schemeClr val="accent5"/>
                </a:solidFill>
                <a:latin typeface="+mn-lt"/>
                <a:cs typeface="Segoe UI" panose="020B0502040204020203" pitchFamily="34" charset="0"/>
              </a:defRPr>
            </a:lvl1pPr>
          </a:lstStyle>
          <a:p>
            <a:pPr lvl="0"/>
            <a:r>
              <a:rPr lang="en-US" dirty="0"/>
              <a:t>Speaker name or subtitle</a:t>
            </a:r>
          </a:p>
        </p:txBody>
      </p:sp>
      <p:grpSp>
        <p:nvGrpSpPr>
          <p:cNvPr id="2" name="Picture 6">
            <a:extLst>
              <a:ext uri="{FF2B5EF4-FFF2-40B4-BE49-F238E27FC236}">
                <a16:creationId xmlns:a16="http://schemas.microsoft.com/office/drawing/2014/main" id="{B6113CD0-82FD-435D-B10E-68CCE770931D}"/>
              </a:ext>
            </a:extLst>
          </p:cNvPr>
          <p:cNvGrpSpPr/>
          <p:nvPr userDrawn="1"/>
        </p:nvGrpSpPr>
        <p:grpSpPr bwMode="black">
          <a:xfrm>
            <a:off x="584200" y="587198"/>
            <a:ext cx="2200466" cy="288637"/>
            <a:chOff x="584200" y="586699"/>
            <a:chExt cx="2200466" cy="288637"/>
          </a:xfrm>
        </p:grpSpPr>
        <p:sp>
          <p:nvSpPr>
            <p:cNvPr id="13" name="Freeform: Shape 12">
              <a:extLst>
                <a:ext uri="{FF2B5EF4-FFF2-40B4-BE49-F238E27FC236}">
                  <a16:creationId xmlns:a16="http://schemas.microsoft.com/office/drawing/2014/main" id="{3BA4DEC2-1EEA-45BD-B1DE-D524CF5099FC}"/>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2441D45F-C640-47BA-BF09-7DFA9C8442E2}"/>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5B196BAC-9FAF-4611-945E-AC2AE7F3A25C}"/>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74F47EA8-58E7-4F4C-90AF-9DE81E119F87}"/>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43079EF-D05D-420D-B8F2-F0C24C552BB2}"/>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
        <p:nvSpPr>
          <p:cNvPr id="4" name="Picture Placeholder 3">
            <a:extLst>
              <a:ext uri="{FF2B5EF4-FFF2-40B4-BE49-F238E27FC236}">
                <a16:creationId xmlns:a16="http://schemas.microsoft.com/office/drawing/2014/main" id="{736DE969-585D-8ADD-7A67-C6553BEAE770}"/>
              </a:ext>
            </a:extLst>
          </p:cNvPr>
          <p:cNvSpPr>
            <a:spLocks noGrp="1"/>
          </p:cNvSpPr>
          <p:nvPr>
            <p:ph type="pic" sz="quarter" idx="13" hasCustomPrompt="1"/>
          </p:nvPr>
        </p:nvSpPr>
        <p:spPr>
          <a:xfrm>
            <a:off x="9950450" y="404359"/>
            <a:ext cx="1651000" cy="654314"/>
          </a:xfrm>
        </p:spPr>
        <p:txBody>
          <a:bodyPr anchor="ctr">
            <a:noAutofit/>
          </a:bodyPr>
          <a:lstStyle>
            <a:lvl1pPr marL="0" indent="0" algn="ctr">
              <a:buNone/>
              <a:defRPr sz="2000">
                <a:solidFill>
                  <a:schemeClr val="accent5"/>
                </a:solidFill>
                <a:latin typeface="+mj-lt"/>
              </a:defRPr>
            </a:lvl1pPr>
          </a:lstStyle>
          <a:p>
            <a:r>
              <a:rPr lang="en-IN" dirty="0"/>
              <a:t>Partner logo</a:t>
            </a:r>
          </a:p>
        </p:txBody>
      </p:sp>
      <p:sp>
        <p:nvSpPr>
          <p:cNvPr id="10" name="Picture Placeholder 9">
            <a:extLst>
              <a:ext uri="{FF2B5EF4-FFF2-40B4-BE49-F238E27FC236}">
                <a16:creationId xmlns:a16="http://schemas.microsoft.com/office/drawing/2014/main" id="{E62D6553-C565-E6D1-2EFE-132D7AA1EF32}"/>
              </a:ext>
            </a:extLst>
          </p:cNvPr>
          <p:cNvSpPr>
            <a:spLocks noGrp="1"/>
          </p:cNvSpPr>
          <p:nvPr>
            <p:ph type="pic" sz="quarter" idx="14" hasCustomPrompt="1"/>
          </p:nvPr>
        </p:nvSpPr>
        <p:spPr>
          <a:xfrm>
            <a:off x="0" y="3429000"/>
            <a:ext cx="12192000" cy="3429000"/>
          </a:xfrm>
          <a:solidFill>
            <a:schemeClr val="bg1"/>
          </a:solidFill>
        </p:spPr>
        <p:txBody>
          <a:bodyPr anchor="ctr">
            <a:noAutofit/>
          </a:bodyPr>
          <a:lstStyle>
            <a:lvl1pPr marL="0" indent="0" algn="ctr">
              <a:buNone/>
              <a:defRPr sz="4000"/>
            </a:lvl1pPr>
          </a:lstStyle>
          <a:p>
            <a:r>
              <a:rPr lang="en-IN" dirty="0"/>
              <a:t>Insert picture</a:t>
            </a:r>
          </a:p>
        </p:txBody>
      </p:sp>
    </p:spTree>
    <p:extLst>
      <p:ext uri="{BB962C8B-B14F-4D97-AF65-F5344CB8AC3E}">
        <p14:creationId xmlns:p14="http://schemas.microsoft.com/office/powerpoint/2010/main" val="138811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97">
          <p15:clr>
            <a:srgbClr val="5ACBF0"/>
          </p15:clr>
        </p15:guide>
        <p15:guide id="2" orient="horz" pos="2496">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dirty="0"/>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3898900"/>
          </a:xfrm>
          <a:blipFill>
            <a:blip r:embed="rId2"/>
            <a:stretch>
              <a:fillRect t="-7492" b="-9772"/>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221520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p:bg bwMode="gray">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4009AD-45BE-7662-A40E-0F94DA8E9DA7}"/>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856668"/>
            <a:ext cx="9144000" cy="677108"/>
          </a:xfrm>
          <a:noFill/>
        </p:spPr>
        <p:txBody>
          <a:bodyPr lIns="0" tIns="0" rIns="0" bIns="0" anchor="b" anchorCtr="0">
            <a:spAutoFit/>
          </a:bodyPr>
          <a:lstStyle>
            <a:lvl1pPr>
              <a:defRPr sz="4400" spc="-50" baseline="0">
                <a:solidFill>
                  <a:srgbClr val="505050"/>
                </a:solidFill>
                <a:latin typeface="Segoe UI Light" panose="020B0502040204020203" pitchFamily="34" charset="0"/>
                <a:cs typeface="Segoe UI Light" panose="020B0502040204020203" pitchFamily="34" charset="0"/>
              </a:defRPr>
            </a:lvl1pPr>
          </a:lstStyle>
          <a:p>
            <a:r>
              <a:rPr lang="en-US" dirty="0"/>
              <a:t>Section slide</a:t>
            </a:r>
          </a:p>
        </p:txBody>
      </p:sp>
      <p:grpSp>
        <p:nvGrpSpPr>
          <p:cNvPr id="2" name="Picture 6">
            <a:extLst>
              <a:ext uri="{FF2B5EF4-FFF2-40B4-BE49-F238E27FC236}">
                <a16:creationId xmlns:a16="http://schemas.microsoft.com/office/drawing/2014/main" id="{54E65203-0129-B989-A3D8-8E8965544A88}"/>
              </a:ext>
            </a:extLst>
          </p:cNvPr>
          <p:cNvGrpSpPr/>
          <p:nvPr userDrawn="1"/>
        </p:nvGrpSpPr>
        <p:grpSpPr bwMode="black">
          <a:xfrm>
            <a:off x="596802" y="866775"/>
            <a:ext cx="2768601" cy="363160"/>
            <a:chOff x="584200" y="586699"/>
            <a:chExt cx="2200466" cy="288637"/>
          </a:xfrm>
        </p:grpSpPr>
        <p:sp>
          <p:nvSpPr>
            <p:cNvPr id="3" name="Freeform: Shape 2">
              <a:extLst>
                <a:ext uri="{FF2B5EF4-FFF2-40B4-BE49-F238E27FC236}">
                  <a16:creationId xmlns:a16="http://schemas.microsoft.com/office/drawing/2014/main" id="{9139647C-F1E7-A49D-A532-D77AB5B9D3B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4" name="Freeform: Shape 3">
              <a:extLst>
                <a:ext uri="{FF2B5EF4-FFF2-40B4-BE49-F238E27FC236}">
                  <a16:creationId xmlns:a16="http://schemas.microsoft.com/office/drawing/2014/main" id="{20661E3A-4222-63F6-DE86-32A19F56D0E9}"/>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5" name="Freeform: Shape 4">
              <a:extLst>
                <a:ext uri="{FF2B5EF4-FFF2-40B4-BE49-F238E27FC236}">
                  <a16:creationId xmlns:a16="http://schemas.microsoft.com/office/drawing/2014/main" id="{3D92C21F-D3F7-0D9C-D088-BAC20F1E856A}"/>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6" name="Freeform: Shape 5">
              <a:extLst>
                <a:ext uri="{FF2B5EF4-FFF2-40B4-BE49-F238E27FC236}">
                  <a16:creationId xmlns:a16="http://schemas.microsoft.com/office/drawing/2014/main" id="{4DBFE20A-41DB-F421-21DE-6655F9F7CE41}"/>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0AE1E89-F2EF-2C1A-D83D-E7D2637E760B}"/>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2250512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4" name="Text Placeholder 3">
            <a:extLst>
              <a:ext uri="{FF2B5EF4-FFF2-40B4-BE49-F238E27FC236}">
                <a16:creationId xmlns:a16="http://schemas.microsoft.com/office/drawing/2014/main" id="{C86287D4-2837-0147-B1FC-88CB12D7F50A}"/>
              </a:ext>
            </a:extLst>
          </p:cNvPr>
          <p:cNvSpPr>
            <a:spLocks noGrp="1"/>
          </p:cNvSpPr>
          <p:nvPr>
            <p:ph type="body" sz="quarter" idx="10" hasCustomPrompt="1"/>
          </p:nvPr>
        </p:nvSpPr>
        <p:spPr>
          <a:xfrm>
            <a:off x="586390" y="1473200"/>
            <a:ext cx="11015060" cy="726353"/>
          </a:xfrm>
        </p:spPr>
        <p:txBody>
          <a:bodyPr wrap="square">
            <a:spAutoFit/>
          </a:bodyPr>
          <a:lstStyle>
            <a:lvl1pPr marL="0" indent="0">
              <a:buNone/>
              <a:defRPr b="0" i="0">
                <a:solidFill>
                  <a:srgbClr val="505050"/>
                </a:solidFill>
                <a:latin typeface="Segoe UI" panose="020B0502040204020203" pitchFamily="34" charset="0"/>
                <a:cs typeface="Segoe UI" panose="020B0502040204020203" pitchFamily="34" charset="0"/>
              </a:defRPr>
            </a:lvl1pPr>
            <a:lvl2pPr marL="228600" indent="0">
              <a:buNone/>
              <a:defRPr b="0" i="0">
                <a:solidFill>
                  <a:srgbClr val="505050"/>
                </a:solidFill>
                <a:latin typeface="Segoe UI" panose="020B0502040204020203" pitchFamily="34" charset="0"/>
                <a:cs typeface="Segoe UI" panose="020B0502040204020203" pitchFamily="34" charset="0"/>
              </a:defRPr>
            </a:lvl2pPr>
            <a:lvl3pPr marL="457200" indent="0">
              <a:buNone/>
              <a:defRPr b="0" i="0">
                <a:solidFill>
                  <a:srgbClr val="505050"/>
                </a:solidFill>
                <a:latin typeface="Segoe UI" panose="020B0502040204020203" pitchFamily="34" charset="0"/>
                <a:cs typeface="Segoe UI" panose="020B0502040204020203" pitchFamily="34" charset="0"/>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40374852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B4DC-56A4-D287-D59F-5CA20FB2A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F713F4-8EFF-A0F0-B324-EC5626A1B483}"/>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4" name="Footer Placeholder 3">
            <a:extLst>
              <a:ext uri="{FF2B5EF4-FFF2-40B4-BE49-F238E27FC236}">
                <a16:creationId xmlns:a16="http://schemas.microsoft.com/office/drawing/2014/main" id="{EED940D9-B466-497C-DB31-D455099C9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52C71-EA55-C5C3-E730-1AB3B17F3D0F}"/>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161825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1-colum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588263" y="585216"/>
            <a:ext cx="5363275" cy="369332"/>
          </a:xfrm>
        </p:spPr>
        <p:txBody>
          <a:bodyPr/>
          <a:lstStyle>
            <a:lvl1pPr>
              <a:defRPr sz="2400">
                <a:solidFill>
                  <a:srgbClr val="505050"/>
                </a:solidFill>
              </a:defRPr>
            </a:lvl1pPr>
          </a:lstStyle>
          <a:p>
            <a:r>
              <a:rPr lang="en-US" dirty="0"/>
              <a:t>Title (Segoe UI, size 24 </a:t>
            </a:r>
            <a:r>
              <a:rPr lang="en-US" dirty="0" err="1"/>
              <a:t>pt</a:t>
            </a:r>
            <a:r>
              <a:rPr lang="en-US" dirty="0"/>
              <a:t>)</a:t>
            </a:r>
          </a:p>
        </p:txBody>
      </p:sp>
    </p:spTree>
    <p:extLst>
      <p:ext uri="{BB962C8B-B14F-4D97-AF65-F5344CB8AC3E}">
        <p14:creationId xmlns:p14="http://schemas.microsoft.com/office/powerpoint/2010/main" val="447601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586390" y="1472037"/>
            <a:ext cx="536514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dirty="0"/>
              <a:t>First level (Segoe UI, size 16pt)</a:t>
            </a:r>
          </a:p>
          <a:p>
            <a:pPr lvl="1"/>
            <a:r>
              <a:rPr lang="en-US" dirty="0"/>
              <a:t>Second level (Segoe UI, size 14pt)</a:t>
            </a:r>
          </a:p>
          <a:p>
            <a:pPr lvl="2"/>
            <a:r>
              <a:rPr lang="en-US" dirty="0"/>
              <a:t>Third level (Segoe UI, size 12pt)</a:t>
            </a:r>
          </a:p>
        </p:txBody>
      </p:sp>
      <p:sp>
        <p:nvSpPr>
          <p:cNvPr id="26" name="Text Placeholder 2"/>
          <p:cNvSpPr>
            <a:spLocks noGrp="1"/>
          </p:cNvSpPr>
          <p:nvPr>
            <p:ph type="body" sz="quarter" idx="11" hasCustomPrompt="1"/>
          </p:nvPr>
        </p:nvSpPr>
        <p:spPr>
          <a:xfrm>
            <a:off x="6242050" y="1472037"/>
            <a:ext cx="5360670" cy="726353"/>
          </a:xfrm>
        </p:spPr>
        <p:txBody>
          <a:bodyPr/>
          <a:lstStyle>
            <a:lvl1pPr>
              <a:defRPr>
                <a:solidFill>
                  <a:srgbClr val="505050"/>
                </a:solidFill>
              </a:defRPr>
            </a:lvl1pPr>
            <a:lvl2pPr>
              <a:defRPr>
                <a:solidFill>
                  <a:srgbClr val="505050"/>
                </a:solidFill>
              </a:defRPr>
            </a:lvl2pPr>
            <a:lvl3pPr>
              <a:defRPr>
                <a:solidFill>
                  <a:srgbClr val="505050"/>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8547836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588263" y="585216"/>
            <a:ext cx="5363275" cy="246221"/>
          </a:xfrm>
        </p:spPr>
        <p:txBody>
          <a:bodyPr/>
          <a:lstStyle>
            <a:lvl1pPr>
              <a:defRPr>
                <a:solidFill>
                  <a:srgbClr val="505050"/>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5863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435829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8128000" y="1470438"/>
            <a:ext cx="3479198" cy="726353"/>
          </a:xfrm>
        </p:spPr>
        <p:txBody>
          <a:bodyPr wrap="square">
            <a:spAutoFit/>
          </a:bodyPr>
          <a:lstStyle>
            <a:lvl1pPr marL="0" indent="0">
              <a:buNone/>
              <a:defRPr>
                <a:solidFill>
                  <a:srgbClr val="505050"/>
                </a:solidFill>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8054279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guide id="39" orient="horz" pos="92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ing &amp; subheading with Partn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dirty="0"/>
              <a:t>Subheading goes here</a:t>
            </a:r>
          </a:p>
        </p:txBody>
      </p:sp>
    </p:spTree>
    <p:extLst>
      <p:ext uri="{BB962C8B-B14F-4D97-AF65-F5344CB8AC3E}">
        <p14:creationId xmlns:p14="http://schemas.microsoft.com/office/powerpoint/2010/main" val="664875422"/>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Heading &amp; subhead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6" name="Text Placeholder 3">
            <a:extLst>
              <a:ext uri="{FF2B5EF4-FFF2-40B4-BE49-F238E27FC236}">
                <a16:creationId xmlns:a16="http://schemas.microsoft.com/office/drawing/2014/main" id="{02313308-19C9-BF28-629D-B2DB6E82A13A}"/>
              </a:ext>
            </a:extLst>
          </p:cNvPr>
          <p:cNvSpPr>
            <a:spLocks noGrp="1"/>
          </p:cNvSpPr>
          <p:nvPr>
            <p:ph type="body" sz="quarter" idx="10" hasCustomPrompt="1"/>
          </p:nvPr>
        </p:nvSpPr>
        <p:spPr>
          <a:xfrm>
            <a:off x="586389" y="1436148"/>
            <a:ext cx="11013187" cy="246221"/>
          </a:xfrm>
        </p:spPr>
        <p:txBody>
          <a:bodyPr wrap="square">
            <a:spAutoFit/>
          </a:bodyPr>
          <a:lstStyle>
            <a:lvl1pPr marL="0" indent="0">
              <a:buNone/>
              <a:defRPr sz="1600">
                <a:solidFill>
                  <a:schemeClr val="accent5"/>
                </a:solidFill>
                <a:latin typeface="+mn-lt"/>
              </a:defRPr>
            </a:lvl1pPr>
            <a:lvl2pPr marL="228600" indent="0">
              <a:buNone/>
              <a:defRPr>
                <a:solidFill>
                  <a:srgbClr val="505050"/>
                </a:solidFill>
              </a:defRPr>
            </a:lvl2pPr>
            <a:lvl3pPr marL="457200" indent="0">
              <a:buNone/>
              <a:defRPr>
                <a:solidFill>
                  <a:srgbClr val="505050"/>
                </a:solidFill>
              </a:defRPr>
            </a:lvl3pPr>
            <a:lvl4pPr marL="685800" indent="0">
              <a:buNone/>
              <a:defRPr/>
            </a:lvl4pPr>
            <a:lvl5pPr marL="914400" indent="0">
              <a:buNone/>
              <a:defRPr/>
            </a:lvl5pPr>
          </a:lstStyle>
          <a:p>
            <a:pPr lvl="0"/>
            <a:r>
              <a:rPr lang="en-US" dirty="0"/>
              <a:t>Subheading goes here</a:t>
            </a:r>
          </a:p>
        </p:txBody>
      </p:sp>
    </p:spTree>
    <p:extLst>
      <p:ext uri="{BB962C8B-B14F-4D97-AF65-F5344CB8AC3E}">
        <p14:creationId xmlns:p14="http://schemas.microsoft.com/office/powerpoint/2010/main" val="3238084463"/>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with partner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600735"/>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1101318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Tree>
    <p:extLst>
      <p:ext uri="{BB962C8B-B14F-4D97-AF65-F5344CB8AC3E}">
        <p14:creationId xmlns:p14="http://schemas.microsoft.com/office/powerpoint/2010/main" val="1821043657"/>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 slide only">
    <p:bg>
      <p:bgPr>
        <a:solidFill>
          <a:schemeClr val="bg1"/>
        </a:solidFill>
        <a:effectLst/>
      </p:bgPr>
    </p:bg>
    <p:spTree>
      <p:nvGrpSpPr>
        <p:cNvPr id="1" name=""/>
        <p:cNvGrpSpPr/>
        <p:nvPr/>
      </p:nvGrpSpPr>
      <p:grpSpPr>
        <a:xfrm>
          <a:off x="0" y="0"/>
          <a:ext cx="0" cy="0"/>
          <a:chOff x="0" y="0"/>
          <a:chExt cx="0" cy="0"/>
        </a:xfrm>
      </p:grpSpPr>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Tree>
    <p:extLst>
      <p:ext uri="{BB962C8B-B14F-4D97-AF65-F5344CB8AC3E}">
        <p14:creationId xmlns:p14="http://schemas.microsoft.com/office/powerpoint/2010/main" val="1700514027"/>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8">
          <p15:clr>
            <a:srgbClr val="FBAE40"/>
          </p15:clr>
        </p15:guide>
        <p15:guide id="3" pos="290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ing with image &amp; partner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4" name="Picture Placeholder 3">
            <a:extLst>
              <a:ext uri="{FF2B5EF4-FFF2-40B4-BE49-F238E27FC236}">
                <a16:creationId xmlns:a16="http://schemas.microsoft.com/office/drawing/2014/main" id="{C0B55841-898F-4C9C-941B-0022A29320AB}"/>
              </a:ext>
            </a:extLst>
          </p:cNvPr>
          <p:cNvSpPr>
            <a:spLocks noGrp="1"/>
          </p:cNvSpPr>
          <p:nvPr>
            <p:ph type="pic" sz="quarter" idx="13" hasCustomPrompt="1"/>
          </p:nvPr>
        </p:nvSpPr>
        <p:spPr>
          <a:xfrm>
            <a:off x="2536910" y="261946"/>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B4AFBD23-2CFF-B04F-B074-F515F1550AF2}"/>
              </a:ext>
            </a:extLst>
          </p:cNvPr>
          <p:cNvCxnSpPr>
            <a:cxnSpLocks/>
          </p:cNvCxnSpPr>
          <p:nvPr userDrawn="1"/>
        </p:nvCxnSpPr>
        <p:spPr>
          <a:xfrm>
            <a:off x="2347915" y="304364"/>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dirty="0"/>
              <a:t>Insert picture</a:t>
            </a:r>
          </a:p>
        </p:txBody>
      </p:sp>
    </p:spTree>
    <p:extLst>
      <p:ext uri="{BB962C8B-B14F-4D97-AF65-F5344CB8AC3E}">
        <p14:creationId xmlns:p14="http://schemas.microsoft.com/office/powerpoint/2010/main" val="696886991"/>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ing with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dirty="0"/>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171307"/>
            <a:ext cx="1984478" cy="618538"/>
          </a:xfrm>
          <a:prstGeom prst="rect">
            <a:avLst/>
          </a:prstGeom>
        </p:spPr>
      </p:pic>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dirty="0"/>
              <a:t>Insert picture</a:t>
            </a:r>
          </a:p>
        </p:txBody>
      </p:sp>
    </p:spTree>
    <p:extLst>
      <p:ext uri="{BB962C8B-B14F-4D97-AF65-F5344CB8AC3E}">
        <p14:creationId xmlns:p14="http://schemas.microsoft.com/office/powerpoint/2010/main" val="3641928505"/>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70A3C-C2AA-AE12-ACDA-338D8279596B}"/>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3" name="Footer Placeholder 2">
            <a:extLst>
              <a:ext uri="{FF2B5EF4-FFF2-40B4-BE49-F238E27FC236}">
                <a16:creationId xmlns:a16="http://schemas.microsoft.com/office/drawing/2014/main" id="{2D4B2E1C-2326-72C9-85BC-EC77A3B85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03CC90-8F89-29EE-477D-43B5C34E5E93}"/>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177902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52708"/>
            <a:ext cx="9144000" cy="581698"/>
          </a:xfrm>
          <a:noFill/>
        </p:spPr>
        <p:txBody>
          <a:bodyPr lIns="0" tIns="0" rIns="0" bIns="0" anchor="b" anchorCtr="0">
            <a:spAutoFit/>
          </a:bodyPr>
          <a:lstStyle>
            <a:lvl1pPr algn="l" defTabSz="932742" rtl="0" eaLnBrk="1" latinLnBrk="0" hangingPunct="1">
              <a:lnSpc>
                <a:spcPct val="90000"/>
              </a:lnSpc>
              <a:spcBef>
                <a:spcPct val="0"/>
              </a:spcBef>
              <a:buNone/>
              <a:defRPr lang="en-US" sz="4200" b="0" kern="1200" cap="none" spc="-50" baseline="0" dirty="0">
                <a:ln w="3175">
                  <a:noFill/>
                </a:ln>
                <a:solidFill>
                  <a:srgbClr val="505050"/>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505050"/>
                </a:solidFill>
                <a:latin typeface="+mn-lt"/>
              </a:defRPr>
            </a:lvl1pPr>
          </a:lstStyle>
          <a:p>
            <a:pPr lvl="0"/>
            <a:r>
              <a:rPr lang="en-US"/>
              <a:t>Subhead</a:t>
            </a:r>
          </a:p>
        </p:txBody>
      </p:sp>
      <p:grpSp>
        <p:nvGrpSpPr>
          <p:cNvPr id="5" name="Picture 6">
            <a:extLst>
              <a:ext uri="{FF2B5EF4-FFF2-40B4-BE49-F238E27FC236}">
                <a16:creationId xmlns:a16="http://schemas.microsoft.com/office/drawing/2014/main" id="{D2D8176C-3A1D-4C8C-AB7C-46CC30533AD9}"/>
              </a:ext>
            </a:extLst>
          </p:cNvPr>
          <p:cNvGrpSpPr/>
          <p:nvPr userDrawn="1"/>
        </p:nvGrpSpPr>
        <p:grpSpPr bwMode="black">
          <a:xfrm>
            <a:off x="584200" y="586699"/>
            <a:ext cx="2806206" cy="288638"/>
            <a:chOff x="584200" y="586699"/>
            <a:chExt cx="2806206" cy="288638"/>
          </a:xfrm>
        </p:grpSpPr>
        <p:sp>
          <p:nvSpPr>
            <p:cNvPr id="6" name="Freeform: Shape 5">
              <a:extLst>
                <a:ext uri="{FF2B5EF4-FFF2-40B4-BE49-F238E27FC236}">
                  <a16:creationId xmlns:a16="http://schemas.microsoft.com/office/drawing/2014/main" id="{396ECC0A-D66C-4332-820E-F98F87ED7638}"/>
                </a:ext>
              </a:extLst>
            </p:cNvPr>
            <p:cNvSpPr/>
            <p:nvPr/>
          </p:nvSpPr>
          <p:spPr bwMode="black">
            <a:xfrm>
              <a:off x="961835" y="636123"/>
              <a:ext cx="1822831" cy="187021"/>
            </a:xfrm>
            <a:custGeom>
              <a:avLst/>
              <a:gdLst>
                <a:gd name="connsiteX0" fmla="*/ 187615 w 1822831"/>
                <a:gd name="connsiteY0" fmla="*/ 183858 h 187021"/>
                <a:gd name="connsiteX1" fmla="*/ 159152 w 1822831"/>
                <a:gd name="connsiteY1" fmla="*/ 183858 h 187021"/>
                <a:gd name="connsiteX2" fmla="*/ 159152 w 1822831"/>
                <a:gd name="connsiteY2" fmla="*/ 72753 h 187021"/>
                <a:gd name="connsiteX3" fmla="*/ 160756 w 1822831"/>
                <a:gd name="connsiteY3" fmla="*/ 39539 h 187021"/>
                <a:gd name="connsiteX4" fmla="*/ 160355 w 1822831"/>
                <a:gd name="connsiteY4" fmla="*/ 39539 h 187021"/>
                <a:gd name="connsiteX5" fmla="*/ 155544 w 1822831"/>
                <a:gd name="connsiteY5" fmla="*/ 55751 h 187021"/>
                <a:gd name="connsiteX6" fmla="*/ 103429 w 1822831"/>
                <a:gd name="connsiteY6" fmla="*/ 183858 h 187021"/>
                <a:gd name="connsiteX7" fmla="*/ 83384 w 1822831"/>
                <a:gd name="connsiteY7" fmla="*/ 183858 h 187021"/>
                <a:gd name="connsiteX8" fmla="*/ 31269 w 1822831"/>
                <a:gd name="connsiteY8" fmla="*/ 56541 h 187021"/>
                <a:gd name="connsiteX9" fmla="*/ 26459 w 1822831"/>
                <a:gd name="connsiteY9" fmla="*/ 39539 h 187021"/>
                <a:gd name="connsiteX10" fmla="*/ 26058 w 1822831"/>
                <a:gd name="connsiteY10" fmla="*/ 39539 h 187021"/>
                <a:gd name="connsiteX11" fmla="*/ 26859 w 1822831"/>
                <a:gd name="connsiteY11" fmla="*/ 73148 h 187021"/>
                <a:gd name="connsiteX12" fmla="*/ 26859 w 1822831"/>
                <a:gd name="connsiteY12" fmla="*/ 183858 h 187021"/>
                <a:gd name="connsiteX13" fmla="*/ 0 w 1822831"/>
                <a:gd name="connsiteY13" fmla="*/ 183858 h 187021"/>
                <a:gd name="connsiteX14" fmla="*/ 0 w 1822831"/>
                <a:gd name="connsiteY14" fmla="*/ 12257 h 187021"/>
                <a:gd name="connsiteX15" fmla="*/ 40490 w 1822831"/>
                <a:gd name="connsiteY15" fmla="*/ 12257 h 187021"/>
                <a:gd name="connsiteX16" fmla="*/ 86191 w 1822831"/>
                <a:gd name="connsiteY16" fmla="*/ 126526 h 187021"/>
                <a:gd name="connsiteX17" fmla="*/ 93006 w 1822831"/>
                <a:gd name="connsiteY17" fmla="*/ 146296 h 187021"/>
                <a:gd name="connsiteX18" fmla="*/ 93807 w 1822831"/>
                <a:gd name="connsiteY18" fmla="*/ 146296 h 187021"/>
                <a:gd name="connsiteX19" fmla="*/ 101023 w 1822831"/>
                <a:gd name="connsiteY19" fmla="*/ 126131 h 187021"/>
                <a:gd name="connsiteX20" fmla="*/ 147526 w 1822831"/>
                <a:gd name="connsiteY20" fmla="*/ 12257 h 187021"/>
                <a:gd name="connsiteX21" fmla="*/ 186813 w 1822831"/>
                <a:gd name="connsiteY21" fmla="*/ 12257 h 187021"/>
                <a:gd name="connsiteX22" fmla="*/ 186813 w 1822831"/>
                <a:gd name="connsiteY22" fmla="*/ 183858 h 187021"/>
                <a:gd name="connsiteX23" fmla="*/ 232113 w 1822831"/>
                <a:gd name="connsiteY23" fmla="*/ 39539 h 187021"/>
                <a:gd name="connsiteX24" fmla="*/ 220488 w 1822831"/>
                <a:gd name="connsiteY24" fmla="*/ 35190 h 187021"/>
                <a:gd name="connsiteX25" fmla="*/ 215677 w 1822831"/>
                <a:gd name="connsiteY25" fmla="*/ 24119 h 187021"/>
                <a:gd name="connsiteX26" fmla="*/ 220488 w 1822831"/>
                <a:gd name="connsiteY26" fmla="*/ 12653 h 187021"/>
                <a:gd name="connsiteX27" fmla="*/ 232113 w 1822831"/>
                <a:gd name="connsiteY27" fmla="*/ 8303 h 187021"/>
                <a:gd name="connsiteX28" fmla="*/ 244140 w 1822831"/>
                <a:gd name="connsiteY28" fmla="*/ 12653 h 187021"/>
                <a:gd name="connsiteX29" fmla="*/ 248951 w 1822831"/>
                <a:gd name="connsiteY29" fmla="*/ 24119 h 187021"/>
                <a:gd name="connsiteX30" fmla="*/ 244140 w 1822831"/>
                <a:gd name="connsiteY30" fmla="*/ 35190 h 187021"/>
                <a:gd name="connsiteX31" fmla="*/ 232113 w 1822831"/>
                <a:gd name="connsiteY31" fmla="*/ 39539 h 187021"/>
                <a:gd name="connsiteX32" fmla="*/ 246144 w 1822831"/>
                <a:gd name="connsiteY32" fmla="*/ 183858 h 187021"/>
                <a:gd name="connsiteX33" fmla="*/ 218082 w 1822831"/>
                <a:gd name="connsiteY33" fmla="*/ 183858 h 187021"/>
                <a:gd name="connsiteX34" fmla="*/ 218082 w 1822831"/>
                <a:gd name="connsiteY34" fmla="*/ 61286 h 187021"/>
                <a:gd name="connsiteX35" fmla="*/ 246144 w 1822831"/>
                <a:gd name="connsiteY35" fmla="*/ 61286 h 187021"/>
                <a:gd name="connsiteX36" fmla="*/ 246144 w 1822831"/>
                <a:gd name="connsiteY36" fmla="*/ 183858 h 187021"/>
                <a:gd name="connsiteX37" fmla="*/ 362802 w 1822831"/>
                <a:gd name="connsiteY37" fmla="*/ 178323 h 187021"/>
                <a:gd name="connsiteX38" fmla="*/ 327524 w 1822831"/>
                <a:gd name="connsiteY38" fmla="*/ 187022 h 187021"/>
                <a:gd name="connsiteX39" fmla="*/ 283026 w 1822831"/>
                <a:gd name="connsiteY39" fmla="*/ 170020 h 187021"/>
                <a:gd name="connsiteX40" fmla="*/ 266189 w 1822831"/>
                <a:gd name="connsiteY40" fmla="*/ 125735 h 187021"/>
                <a:gd name="connsiteX41" fmla="*/ 284629 w 1822831"/>
                <a:gd name="connsiteY41" fmla="*/ 77102 h 187021"/>
                <a:gd name="connsiteX42" fmla="*/ 333538 w 1822831"/>
                <a:gd name="connsiteY42" fmla="*/ 58914 h 187021"/>
                <a:gd name="connsiteX43" fmla="*/ 363604 w 1822831"/>
                <a:gd name="connsiteY43" fmla="*/ 64845 h 187021"/>
                <a:gd name="connsiteX44" fmla="*/ 363604 w 1822831"/>
                <a:gd name="connsiteY44" fmla="*/ 90545 h 187021"/>
                <a:gd name="connsiteX45" fmla="*/ 335943 w 1822831"/>
                <a:gd name="connsiteY45" fmla="*/ 81056 h 187021"/>
                <a:gd name="connsiteX46" fmla="*/ 306678 w 1822831"/>
                <a:gd name="connsiteY46" fmla="*/ 92918 h 187021"/>
                <a:gd name="connsiteX47" fmla="*/ 295053 w 1822831"/>
                <a:gd name="connsiteY47" fmla="*/ 124154 h 187021"/>
                <a:gd name="connsiteX48" fmla="*/ 305876 w 1822831"/>
                <a:gd name="connsiteY48" fmla="*/ 154204 h 187021"/>
                <a:gd name="connsiteX49" fmla="*/ 334740 w 1822831"/>
                <a:gd name="connsiteY49" fmla="*/ 165275 h 187021"/>
                <a:gd name="connsiteX50" fmla="*/ 363203 w 1822831"/>
                <a:gd name="connsiteY50" fmla="*/ 154599 h 187021"/>
                <a:gd name="connsiteX51" fmla="*/ 362802 w 1822831"/>
                <a:gd name="connsiteY51" fmla="*/ 178323 h 187021"/>
                <a:gd name="connsiteX52" fmla="*/ 362802 w 1822831"/>
                <a:gd name="connsiteY52" fmla="*/ 178323 h 187021"/>
                <a:gd name="connsiteX53" fmla="*/ 457412 w 1822831"/>
                <a:gd name="connsiteY53" fmla="*/ 87778 h 187021"/>
                <a:gd name="connsiteX54" fmla="*/ 442579 w 1822831"/>
                <a:gd name="connsiteY54" fmla="*/ 83824 h 187021"/>
                <a:gd name="connsiteX55" fmla="*/ 421733 w 1822831"/>
                <a:gd name="connsiteY55" fmla="*/ 94895 h 187021"/>
                <a:gd name="connsiteX56" fmla="*/ 413314 w 1822831"/>
                <a:gd name="connsiteY56" fmla="*/ 125340 h 187021"/>
                <a:gd name="connsiteX57" fmla="*/ 413314 w 1822831"/>
                <a:gd name="connsiteY57" fmla="*/ 183858 h 187021"/>
                <a:gd name="connsiteX58" fmla="*/ 385252 w 1822831"/>
                <a:gd name="connsiteY58" fmla="*/ 183858 h 187021"/>
                <a:gd name="connsiteX59" fmla="*/ 385252 w 1822831"/>
                <a:gd name="connsiteY59" fmla="*/ 61286 h 187021"/>
                <a:gd name="connsiteX60" fmla="*/ 413314 w 1822831"/>
                <a:gd name="connsiteY60" fmla="*/ 61286 h 187021"/>
                <a:gd name="connsiteX61" fmla="*/ 413314 w 1822831"/>
                <a:gd name="connsiteY61" fmla="*/ 86591 h 187021"/>
                <a:gd name="connsiteX62" fmla="*/ 413715 w 1822831"/>
                <a:gd name="connsiteY62" fmla="*/ 86591 h 187021"/>
                <a:gd name="connsiteX63" fmla="*/ 426543 w 1822831"/>
                <a:gd name="connsiteY63" fmla="*/ 66426 h 187021"/>
                <a:gd name="connsiteX64" fmla="*/ 445786 w 1822831"/>
                <a:gd name="connsiteY64" fmla="*/ 59309 h 187021"/>
                <a:gd name="connsiteX65" fmla="*/ 457412 w 1822831"/>
                <a:gd name="connsiteY65" fmla="*/ 61682 h 187021"/>
                <a:gd name="connsiteX66" fmla="*/ 457412 w 1822831"/>
                <a:gd name="connsiteY66" fmla="*/ 87778 h 187021"/>
                <a:gd name="connsiteX67" fmla="*/ 457412 w 1822831"/>
                <a:gd name="connsiteY67" fmla="*/ 87778 h 187021"/>
                <a:gd name="connsiteX68" fmla="*/ 521153 w 1822831"/>
                <a:gd name="connsiteY68" fmla="*/ 186626 h 187021"/>
                <a:gd name="connsiteX69" fmla="*/ 475051 w 1822831"/>
                <a:gd name="connsiteY69" fmla="*/ 169624 h 187021"/>
                <a:gd name="connsiteX70" fmla="*/ 457812 w 1822831"/>
                <a:gd name="connsiteY70" fmla="*/ 124154 h 187021"/>
                <a:gd name="connsiteX71" fmla="*/ 475852 w 1822831"/>
                <a:gd name="connsiteY71" fmla="*/ 75916 h 187021"/>
                <a:gd name="connsiteX72" fmla="*/ 523959 w 1822831"/>
                <a:gd name="connsiteY72" fmla="*/ 58518 h 187021"/>
                <a:gd name="connsiteX73" fmla="*/ 569259 w 1822831"/>
                <a:gd name="connsiteY73" fmla="*/ 75520 h 187021"/>
                <a:gd name="connsiteX74" fmla="*/ 585695 w 1822831"/>
                <a:gd name="connsiteY74" fmla="*/ 122177 h 187021"/>
                <a:gd name="connsiteX75" fmla="*/ 568056 w 1822831"/>
                <a:gd name="connsiteY75" fmla="*/ 169229 h 187021"/>
                <a:gd name="connsiteX76" fmla="*/ 521153 w 1822831"/>
                <a:gd name="connsiteY76" fmla="*/ 186626 h 187021"/>
                <a:gd name="connsiteX77" fmla="*/ 522355 w 1822831"/>
                <a:gd name="connsiteY77" fmla="*/ 80660 h 187021"/>
                <a:gd name="connsiteX78" fmla="*/ 496298 w 1822831"/>
                <a:gd name="connsiteY78" fmla="*/ 92127 h 187021"/>
                <a:gd name="connsiteX79" fmla="*/ 486676 w 1822831"/>
                <a:gd name="connsiteY79" fmla="*/ 123363 h 187021"/>
                <a:gd name="connsiteX80" fmla="*/ 496298 w 1822831"/>
                <a:gd name="connsiteY80" fmla="*/ 153808 h 187021"/>
                <a:gd name="connsiteX81" fmla="*/ 522355 w 1822831"/>
                <a:gd name="connsiteY81" fmla="*/ 164880 h 187021"/>
                <a:gd name="connsiteX82" fmla="*/ 548012 w 1822831"/>
                <a:gd name="connsiteY82" fmla="*/ 153808 h 187021"/>
                <a:gd name="connsiteX83" fmla="*/ 556832 w 1822831"/>
                <a:gd name="connsiteY83" fmla="*/ 122968 h 187021"/>
                <a:gd name="connsiteX84" fmla="*/ 548012 w 1822831"/>
                <a:gd name="connsiteY84" fmla="*/ 91732 h 187021"/>
                <a:gd name="connsiteX85" fmla="*/ 522355 w 1822831"/>
                <a:gd name="connsiteY85" fmla="*/ 80660 h 187021"/>
                <a:gd name="connsiteX86" fmla="*/ 597321 w 1822831"/>
                <a:gd name="connsiteY86" fmla="*/ 179905 h 187021"/>
                <a:gd name="connsiteX87" fmla="*/ 597321 w 1822831"/>
                <a:gd name="connsiteY87" fmla="*/ 154204 h 187021"/>
                <a:gd name="connsiteX88" fmla="*/ 632198 w 1822831"/>
                <a:gd name="connsiteY88" fmla="*/ 166066 h 187021"/>
                <a:gd name="connsiteX89" fmla="*/ 657855 w 1822831"/>
                <a:gd name="connsiteY89" fmla="*/ 151041 h 187021"/>
                <a:gd name="connsiteX90" fmla="*/ 655850 w 1822831"/>
                <a:gd name="connsiteY90" fmla="*/ 143924 h 187021"/>
                <a:gd name="connsiteX91" fmla="*/ 649837 w 1822831"/>
                <a:gd name="connsiteY91" fmla="*/ 138783 h 187021"/>
                <a:gd name="connsiteX92" fmla="*/ 641018 w 1822831"/>
                <a:gd name="connsiteY92" fmla="*/ 134830 h 187021"/>
                <a:gd name="connsiteX93" fmla="*/ 629793 w 1822831"/>
                <a:gd name="connsiteY93" fmla="*/ 130876 h 187021"/>
                <a:gd name="connsiteX94" fmla="*/ 616163 w 1822831"/>
                <a:gd name="connsiteY94" fmla="*/ 124549 h 187021"/>
                <a:gd name="connsiteX95" fmla="*/ 606141 w 1822831"/>
                <a:gd name="connsiteY95" fmla="*/ 117037 h 187021"/>
                <a:gd name="connsiteX96" fmla="*/ 600127 w 1822831"/>
                <a:gd name="connsiteY96" fmla="*/ 107547 h 187021"/>
                <a:gd name="connsiteX97" fmla="*/ 598123 w 1822831"/>
                <a:gd name="connsiteY97" fmla="*/ 94895 h 187021"/>
                <a:gd name="connsiteX98" fmla="*/ 602533 w 1822831"/>
                <a:gd name="connsiteY98" fmla="*/ 79079 h 187021"/>
                <a:gd name="connsiteX99" fmla="*/ 613757 w 1822831"/>
                <a:gd name="connsiteY99" fmla="*/ 67612 h 187021"/>
                <a:gd name="connsiteX100" fmla="*/ 630194 w 1822831"/>
                <a:gd name="connsiteY100" fmla="*/ 60495 h 187021"/>
                <a:gd name="connsiteX101" fmla="*/ 649035 w 1822831"/>
                <a:gd name="connsiteY101" fmla="*/ 58123 h 187021"/>
                <a:gd name="connsiteX102" fmla="*/ 679904 w 1822831"/>
                <a:gd name="connsiteY102" fmla="*/ 63263 h 187021"/>
                <a:gd name="connsiteX103" fmla="*/ 679904 w 1822831"/>
                <a:gd name="connsiteY103" fmla="*/ 87382 h 187021"/>
                <a:gd name="connsiteX104" fmla="*/ 649837 w 1822831"/>
                <a:gd name="connsiteY104" fmla="*/ 78684 h 187021"/>
                <a:gd name="connsiteX105" fmla="*/ 640216 w 1822831"/>
                <a:gd name="connsiteY105" fmla="*/ 79870 h 187021"/>
                <a:gd name="connsiteX106" fmla="*/ 633000 w 1822831"/>
                <a:gd name="connsiteY106" fmla="*/ 83033 h 187021"/>
                <a:gd name="connsiteX107" fmla="*/ 628189 w 1822831"/>
                <a:gd name="connsiteY107" fmla="*/ 87778 h 187021"/>
                <a:gd name="connsiteX108" fmla="*/ 626586 w 1822831"/>
                <a:gd name="connsiteY108" fmla="*/ 93709 h 187021"/>
                <a:gd name="connsiteX109" fmla="*/ 628189 w 1822831"/>
                <a:gd name="connsiteY109" fmla="*/ 100430 h 187021"/>
                <a:gd name="connsiteX110" fmla="*/ 633000 w 1822831"/>
                <a:gd name="connsiteY110" fmla="*/ 105175 h 187021"/>
                <a:gd name="connsiteX111" fmla="*/ 641018 w 1822831"/>
                <a:gd name="connsiteY111" fmla="*/ 109129 h 187021"/>
                <a:gd name="connsiteX112" fmla="*/ 651842 w 1822831"/>
                <a:gd name="connsiteY112" fmla="*/ 113083 h 187021"/>
                <a:gd name="connsiteX113" fmla="*/ 666274 w 1822831"/>
                <a:gd name="connsiteY113" fmla="*/ 119805 h 187021"/>
                <a:gd name="connsiteX114" fmla="*/ 677097 w 1822831"/>
                <a:gd name="connsiteY114" fmla="*/ 127317 h 187021"/>
                <a:gd name="connsiteX115" fmla="*/ 683912 w 1822831"/>
                <a:gd name="connsiteY115" fmla="*/ 137202 h 187021"/>
                <a:gd name="connsiteX116" fmla="*/ 686318 w 1822831"/>
                <a:gd name="connsiteY116" fmla="*/ 150250 h 187021"/>
                <a:gd name="connsiteX117" fmla="*/ 681908 w 1822831"/>
                <a:gd name="connsiteY117" fmla="*/ 166461 h 187021"/>
                <a:gd name="connsiteX118" fmla="*/ 670282 w 1822831"/>
                <a:gd name="connsiteY118" fmla="*/ 177928 h 187021"/>
                <a:gd name="connsiteX119" fmla="*/ 653445 w 1822831"/>
                <a:gd name="connsiteY119" fmla="*/ 184649 h 187021"/>
                <a:gd name="connsiteX120" fmla="*/ 633401 w 1822831"/>
                <a:gd name="connsiteY120" fmla="*/ 187022 h 187021"/>
                <a:gd name="connsiteX121" fmla="*/ 597321 w 1822831"/>
                <a:gd name="connsiteY121" fmla="*/ 179905 h 187021"/>
                <a:gd name="connsiteX122" fmla="*/ 597321 w 1822831"/>
                <a:gd name="connsiteY122" fmla="*/ 179905 h 187021"/>
                <a:gd name="connsiteX123" fmla="*/ 758077 w 1822831"/>
                <a:gd name="connsiteY123" fmla="*/ 186626 h 187021"/>
                <a:gd name="connsiteX124" fmla="*/ 711975 w 1822831"/>
                <a:gd name="connsiteY124" fmla="*/ 169624 h 187021"/>
                <a:gd name="connsiteX125" fmla="*/ 694736 w 1822831"/>
                <a:gd name="connsiteY125" fmla="*/ 124154 h 187021"/>
                <a:gd name="connsiteX126" fmla="*/ 712776 w 1822831"/>
                <a:gd name="connsiteY126" fmla="*/ 75916 h 187021"/>
                <a:gd name="connsiteX127" fmla="*/ 760883 w 1822831"/>
                <a:gd name="connsiteY127" fmla="*/ 58518 h 187021"/>
                <a:gd name="connsiteX128" fmla="*/ 806183 w 1822831"/>
                <a:gd name="connsiteY128" fmla="*/ 75520 h 187021"/>
                <a:gd name="connsiteX129" fmla="*/ 822619 w 1822831"/>
                <a:gd name="connsiteY129" fmla="*/ 122177 h 187021"/>
                <a:gd name="connsiteX130" fmla="*/ 804980 w 1822831"/>
                <a:gd name="connsiteY130" fmla="*/ 169229 h 187021"/>
                <a:gd name="connsiteX131" fmla="*/ 758077 w 1822831"/>
                <a:gd name="connsiteY131" fmla="*/ 186626 h 187021"/>
                <a:gd name="connsiteX132" fmla="*/ 759680 w 1822831"/>
                <a:gd name="connsiteY132" fmla="*/ 80660 h 187021"/>
                <a:gd name="connsiteX133" fmla="*/ 733623 w 1822831"/>
                <a:gd name="connsiteY133" fmla="*/ 92127 h 187021"/>
                <a:gd name="connsiteX134" fmla="*/ 724001 w 1822831"/>
                <a:gd name="connsiteY134" fmla="*/ 123363 h 187021"/>
                <a:gd name="connsiteX135" fmla="*/ 733623 w 1822831"/>
                <a:gd name="connsiteY135" fmla="*/ 153808 h 187021"/>
                <a:gd name="connsiteX136" fmla="*/ 759680 w 1822831"/>
                <a:gd name="connsiteY136" fmla="*/ 164880 h 187021"/>
                <a:gd name="connsiteX137" fmla="*/ 785337 w 1822831"/>
                <a:gd name="connsiteY137" fmla="*/ 153808 h 187021"/>
                <a:gd name="connsiteX138" fmla="*/ 794156 w 1822831"/>
                <a:gd name="connsiteY138" fmla="*/ 122968 h 187021"/>
                <a:gd name="connsiteX139" fmla="*/ 785337 w 1822831"/>
                <a:gd name="connsiteY139" fmla="*/ 91732 h 187021"/>
                <a:gd name="connsiteX140" fmla="*/ 759680 w 1822831"/>
                <a:gd name="connsiteY140" fmla="*/ 80660 h 187021"/>
                <a:gd name="connsiteX141" fmla="*/ 908409 w 1822831"/>
                <a:gd name="connsiteY141" fmla="*/ 24910 h 187021"/>
                <a:gd name="connsiteX142" fmla="*/ 895581 w 1822831"/>
                <a:gd name="connsiteY142" fmla="*/ 21747 h 187021"/>
                <a:gd name="connsiteX143" fmla="*/ 875135 w 1822831"/>
                <a:gd name="connsiteY143" fmla="*/ 44680 h 187021"/>
                <a:gd name="connsiteX144" fmla="*/ 875135 w 1822831"/>
                <a:gd name="connsiteY144" fmla="*/ 61286 h 187021"/>
                <a:gd name="connsiteX145" fmla="*/ 903999 w 1822831"/>
                <a:gd name="connsiteY145" fmla="*/ 61286 h 187021"/>
                <a:gd name="connsiteX146" fmla="*/ 903999 w 1822831"/>
                <a:gd name="connsiteY146" fmla="*/ 83033 h 187021"/>
                <a:gd name="connsiteX147" fmla="*/ 875135 w 1822831"/>
                <a:gd name="connsiteY147" fmla="*/ 83033 h 187021"/>
                <a:gd name="connsiteX148" fmla="*/ 875135 w 1822831"/>
                <a:gd name="connsiteY148" fmla="*/ 183858 h 187021"/>
                <a:gd name="connsiteX149" fmla="*/ 847073 w 1822831"/>
                <a:gd name="connsiteY149" fmla="*/ 183858 h 187021"/>
                <a:gd name="connsiteX150" fmla="*/ 847073 w 1822831"/>
                <a:gd name="connsiteY150" fmla="*/ 83033 h 187021"/>
                <a:gd name="connsiteX151" fmla="*/ 825826 w 1822831"/>
                <a:gd name="connsiteY151" fmla="*/ 83033 h 187021"/>
                <a:gd name="connsiteX152" fmla="*/ 825826 w 1822831"/>
                <a:gd name="connsiteY152" fmla="*/ 61286 h 187021"/>
                <a:gd name="connsiteX153" fmla="*/ 847073 w 1822831"/>
                <a:gd name="connsiteY153" fmla="*/ 61286 h 187021"/>
                <a:gd name="connsiteX154" fmla="*/ 847073 w 1822831"/>
                <a:gd name="connsiteY154" fmla="*/ 41516 h 187021"/>
                <a:gd name="connsiteX155" fmla="*/ 859902 w 1822831"/>
                <a:gd name="connsiteY155" fmla="*/ 11071 h 187021"/>
                <a:gd name="connsiteX156" fmla="*/ 891973 w 1822831"/>
                <a:gd name="connsiteY156" fmla="*/ 0 h 187021"/>
                <a:gd name="connsiteX157" fmla="*/ 908409 w 1822831"/>
                <a:gd name="connsiteY157" fmla="*/ 2372 h 187021"/>
                <a:gd name="connsiteX158" fmla="*/ 908409 w 1822831"/>
                <a:gd name="connsiteY158" fmla="*/ 24910 h 187021"/>
                <a:gd name="connsiteX159" fmla="*/ 980569 w 1822831"/>
                <a:gd name="connsiteY159" fmla="*/ 182672 h 187021"/>
                <a:gd name="connsiteX160" fmla="*/ 958921 w 1822831"/>
                <a:gd name="connsiteY160" fmla="*/ 186626 h 187021"/>
                <a:gd name="connsiteX161" fmla="*/ 922841 w 1822831"/>
                <a:gd name="connsiteY161" fmla="*/ 152227 h 187021"/>
                <a:gd name="connsiteX162" fmla="*/ 922841 w 1822831"/>
                <a:gd name="connsiteY162" fmla="*/ 83033 h 187021"/>
                <a:gd name="connsiteX163" fmla="*/ 901995 w 1822831"/>
                <a:gd name="connsiteY163" fmla="*/ 83033 h 187021"/>
                <a:gd name="connsiteX164" fmla="*/ 901995 w 1822831"/>
                <a:gd name="connsiteY164" fmla="*/ 61286 h 187021"/>
                <a:gd name="connsiteX165" fmla="*/ 922841 w 1822831"/>
                <a:gd name="connsiteY165" fmla="*/ 61286 h 187021"/>
                <a:gd name="connsiteX166" fmla="*/ 922841 w 1822831"/>
                <a:gd name="connsiteY166" fmla="*/ 32818 h 187021"/>
                <a:gd name="connsiteX167" fmla="*/ 950903 w 1822831"/>
                <a:gd name="connsiteY167" fmla="*/ 24910 h 187021"/>
                <a:gd name="connsiteX168" fmla="*/ 950903 w 1822831"/>
                <a:gd name="connsiteY168" fmla="*/ 61286 h 187021"/>
                <a:gd name="connsiteX169" fmla="*/ 980569 w 1822831"/>
                <a:gd name="connsiteY169" fmla="*/ 61286 h 187021"/>
                <a:gd name="connsiteX170" fmla="*/ 980569 w 1822831"/>
                <a:gd name="connsiteY170" fmla="*/ 83033 h 187021"/>
                <a:gd name="connsiteX171" fmla="*/ 950903 w 1822831"/>
                <a:gd name="connsiteY171" fmla="*/ 83033 h 187021"/>
                <a:gd name="connsiteX172" fmla="*/ 950903 w 1822831"/>
                <a:gd name="connsiteY172" fmla="*/ 144319 h 187021"/>
                <a:gd name="connsiteX173" fmla="*/ 954912 w 1822831"/>
                <a:gd name="connsiteY173" fmla="*/ 159739 h 187021"/>
                <a:gd name="connsiteX174" fmla="*/ 968141 w 1822831"/>
                <a:gd name="connsiteY174" fmla="*/ 164484 h 187021"/>
                <a:gd name="connsiteX175" fmla="*/ 980569 w 1822831"/>
                <a:gd name="connsiteY175" fmla="*/ 160530 h 187021"/>
                <a:gd name="connsiteX176" fmla="*/ 980569 w 1822831"/>
                <a:gd name="connsiteY176" fmla="*/ 182672 h 187021"/>
                <a:gd name="connsiteX177" fmla="*/ 980569 w 1822831"/>
                <a:gd name="connsiteY177" fmla="*/ 182672 h 187021"/>
                <a:gd name="connsiteX178" fmla="*/ 1045913 w 1822831"/>
                <a:gd name="connsiteY178" fmla="*/ 177137 h 187021"/>
                <a:gd name="connsiteX179" fmla="*/ 1045913 w 1822831"/>
                <a:gd name="connsiteY179" fmla="*/ 147878 h 187021"/>
                <a:gd name="connsiteX180" fmla="*/ 1055534 w 1822831"/>
                <a:gd name="connsiteY180" fmla="*/ 154204 h 187021"/>
                <a:gd name="connsiteX181" fmla="*/ 1067160 w 1822831"/>
                <a:gd name="connsiteY181" fmla="*/ 158949 h 187021"/>
                <a:gd name="connsiteX182" fmla="*/ 1079588 w 1822831"/>
                <a:gd name="connsiteY182" fmla="*/ 162112 h 187021"/>
                <a:gd name="connsiteX183" fmla="*/ 1090812 w 1822831"/>
                <a:gd name="connsiteY183" fmla="*/ 163298 h 187021"/>
                <a:gd name="connsiteX184" fmla="*/ 1118073 w 1822831"/>
                <a:gd name="connsiteY184" fmla="*/ 157367 h 187021"/>
                <a:gd name="connsiteX185" fmla="*/ 1126892 w 1822831"/>
                <a:gd name="connsiteY185" fmla="*/ 139970 h 187021"/>
                <a:gd name="connsiteX186" fmla="*/ 1124086 w 1822831"/>
                <a:gd name="connsiteY186" fmla="*/ 129294 h 187021"/>
                <a:gd name="connsiteX187" fmla="*/ 1115667 w 1822831"/>
                <a:gd name="connsiteY187" fmla="*/ 120991 h 187021"/>
                <a:gd name="connsiteX188" fmla="*/ 1103240 w 1822831"/>
                <a:gd name="connsiteY188" fmla="*/ 113874 h 187021"/>
                <a:gd name="connsiteX189" fmla="*/ 1087605 w 1822831"/>
                <a:gd name="connsiteY189" fmla="*/ 106757 h 187021"/>
                <a:gd name="connsiteX190" fmla="*/ 1071169 w 1822831"/>
                <a:gd name="connsiteY190" fmla="*/ 97267 h 187021"/>
                <a:gd name="connsiteX191" fmla="*/ 1057940 w 1822831"/>
                <a:gd name="connsiteY191" fmla="*/ 86591 h 187021"/>
                <a:gd name="connsiteX192" fmla="*/ 1049120 w 1822831"/>
                <a:gd name="connsiteY192" fmla="*/ 73543 h 187021"/>
                <a:gd name="connsiteX193" fmla="*/ 1045913 w 1822831"/>
                <a:gd name="connsiteY193" fmla="*/ 56541 h 187021"/>
                <a:gd name="connsiteX194" fmla="*/ 1051526 w 1822831"/>
                <a:gd name="connsiteY194" fmla="*/ 35586 h 187021"/>
                <a:gd name="connsiteX195" fmla="*/ 1065957 w 1822831"/>
                <a:gd name="connsiteY195" fmla="*/ 20956 h 187021"/>
                <a:gd name="connsiteX196" fmla="*/ 1086403 w 1822831"/>
                <a:gd name="connsiteY196" fmla="*/ 12257 h 187021"/>
                <a:gd name="connsiteX197" fmla="*/ 1110055 w 1822831"/>
                <a:gd name="connsiteY197" fmla="*/ 9489 h 187021"/>
                <a:gd name="connsiteX198" fmla="*/ 1149743 w 1822831"/>
                <a:gd name="connsiteY198" fmla="*/ 15420 h 187021"/>
                <a:gd name="connsiteX199" fmla="*/ 1149743 w 1822831"/>
                <a:gd name="connsiteY199" fmla="*/ 43493 h 187021"/>
                <a:gd name="connsiteX200" fmla="*/ 1111659 w 1822831"/>
                <a:gd name="connsiteY200" fmla="*/ 32818 h 187021"/>
                <a:gd name="connsiteX201" fmla="*/ 1098830 w 1822831"/>
                <a:gd name="connsiteY201" fmla="*/ 34004 h 187021"/>
                <a:gd name="connsiteX202" fmla="*/ 1087605 w 1822831"/>
                <a:gd name="connsiteY202" fmla="*/ 37958 h 187021"/>
                <a:gd name="connsiteX203" fmla="*/ 1079588 w 1822831"/>
                <a:gd name="connsiteY203" fmla="*/ 45075 h 187021"/>
                <a:gd name="connsiteX204" fmla="*/ 1076381 w 1822831"/>
                <a:gd name="connsiteY204" fmla="*/ 55355 h 187021"/>
                <a:gd name="connsiteX205" fmla="*/ 1078786 w 1822831"/>
                <a:gd name="connsiteY205" fmla="*/ 65240 h 187021"/>
                <a:gd name="connsiteX206" fmla="*/ 1086002 w 1822831"/>
                <a:gd name="connsiteY206" fmla="*/ 72753 h 187021"/>
                <a:gd name="connsiteX207" fmla="*/ 1097227 w 1822831"/>
                <a:gd name="connsiteY207" fmla="*/ 79474 h 187021"/>
                <a:gd name="connsiteX208" fmla="*/ 1112861 w 1822831"/>
                <a:gd name="connsiteY208" fmla="*/ 86591 h 187021"/>
                <a:gd name="connsiteX209" fmla="*/ 1130099 w 1822831"/>
                <a:gd name="connsiteY209" fmla="*/ 96476 h 187021"/>
                <a:gd name="connsiteX210" fmla="*/ 1144130 w 1822831"/>
                <a:gd name="connsiteY210" fmla="*/ 107943 h 187021"/>
                <a:gd name="connsiteX211" fmla="*/ 1153752 w 1822831"/>
                <a:gd name="connsiteY211" fmla="*/ 121782 h 187021"/>
                <a:gd name="connsiteX212" fmla="*/ 1157360 w 1822831"/>
                <a:gd name="connsiteY212" fmla="*/ 139179 h 187021"/>
                <a:gd name="connsiteX213" fmla="*/ 1152148 w 1822831"/>
                <a:gd name="connsiteY213" fmla="*/ 161321 h 187021"/>
                <a:gd name="connsiteX214" fmla="*/ 1137716 w 1822831"/>
                <a:gd name="connsiteY214" fmla="*/ 175951 h 187021"/>
                <a:gd name="connsiteX215" fmla="*/ 1116870 w 1822831"/>
                <a:gd name="connsiteY215" fmla="*/ 184254 h 187021"/>
                <a:gd name="connsiteX216" fmla="*/ 1092015 w 1822831"/>
                <a:gd name="connsiteY216" fmla="*/ 186626 h 187021"/>
                <a:gd name="connsiteX217" fmla="*/ 1081191 w 1822831"/>
                <a:gd name="connsiteY217" fmla="*/ 185835 h 187021"/>
                <a:gd name="connsiteX218" fmla="*/ 1067962 w 1822831"/>
                <a:gd name="connsiteY218" fmla="*/ 183858 h 187021"/>
                <a:gd name="connsiteX219" fmla="*/ 1055534 w 1822831"/>
                <a:gd name="connsiteY219" fmla="*/ 180695 h 187021"/>
                <a:gd name="connsiteX220" fmla="*/ 1045913 w 1822831"/>
                <a:gd name="connsiteY220" fmla="*/ 177137 h 187021"/>
                <a:gd name="connsiteX221" fmla="*/ 1045913 w 1822831"/>
                <a:gd name="connsiteY221" fmla="*/ 177137 h 187021"/>
                <a:gd name="connsiteX222" fmla="*/ 1285242 w 1822831"/>
                <a:gd name="connsiteY222" fmla="*/ 183858 h 187021"/>
                <a:gd name="connsiteX223" fmla="*/ 1257180 w 1822831"/>
                <a:gd name="connsiteY223" fmla="*/ 183858 h 187021"/>
                <a:gd name="connsiteX224" fmla="*/ 1257180 w 1822831"/>
                <a:gd name="connsiteY224" fmla="*/ 164484 h 187021"/>
                <a:gd name="connsiteX225" fmla="*/ 1256780 w 1822831"/>
                <a:gd name="connsiteY225" fmla="*/ 164484 h 187021"/>
                <a:gd name="connsiteX226" fmla="*/ 1218695 w 1822831"/>
                <a:gd name="connsiteY226" fmla="*/ 186626 h 187021"/>
                <a:gd name="connsiteX227" fmla="*/ 1174598 w 1822831"/>
                <a:gd name="connsiteY227" fmla="*/ 134434 h 187021"/>
                <a:gd name="connsiteX228" fmla="*/ 1174598 w 1822831"/>
                <a:gd name="connsiteY228" fmla="*/ 61286 h 187021"/>
                <a:gd name="connsiteX229" fmla="*/ 1202660 w 1822831"/>
                <a:gd name="connsiteY229" fmla="*/ 61286 h 187021"/>
                <a:gd name="connsiteX230" fmla="*/ 1202660 w 1822831"/>
                <a:gd name="connsiteY230" fmla="*/ 131666 h 187021"/>
                <a:gd name="connsiteX231" fmla="*/ 1228717 w 1822831"/>
                <a:gd name="connsiteY231" fmla="*/ 164880 h 187021"/>
                <a:gd name="connsiteX232" fmla="*/ 1249163 w 1822831"/>
                <a:gd name="connsiteY232" fmla="*/ 155785 h 187021"/>
                <a:gd name="connsiteX233" fmla="*/ 1257180 w 1822831"/>
                <a:gd name="connsiteY233" fmla="*/ 132062 h 187021"/>
                <a:gd name="connsiteX234" fmla="*/ 1257180 w 1822831"/>
                <a:gd name="connsiteY234" fmla="*/ 61286 h 187021"/>
                <a:gd name="connsiteX235" fmla="*/ 1285242 w 1822831"/>
                <a:gd name="connsiteY235" fmla="*/ 61286 h 187021"/>
                <a:gd name="connsiteX236" fmla="*/ 1285242 w 1822831"/>
                <a:gd name="connsiteY236" fmla="*/ 183858 h 187021"/>
                <a:gd name="connsiteX237" fmla="*/ 1385063 w 1822831"/>
                <a:gd name="connsiteY237" fmla="*/ 87778 h 187021"/>
                <a:gd name="connsiteX238" fmla="*/ 1370230 w 1822831"/>
                <a:gd name="connsiteY238" fmla="*/ 83824 h 187021"/>
                <a:gd name="connsiteX239" fmla="*/ 1349384 w 1822831"/>
                <a:gd name="connsiteY239" fmla="*/ 94895 h 187021"/>
                <a:gd name="connsiteX240" fmla="*/ 1340966 w 1822831"/>
                <a:gd name="connsiteY240" fmla="*/ 125340 h 187021"/>
                <a:gd name="connsiteX241" fmla="*/ 1340966 w 1822831"/>
                <a:gd name="connsiteY241" fmla="*/ 183858 h 187021"/>
                <a:gd name="connsiteX242" fmla="*/ 1312904 w 1822831"/>
                <a:gd name="connsiteY242" fmla="*/ 183858 h 187021"/>
                <a:gd name="connsiteX243" fmla="*/ 1312904 w 1822831"/>
                <a:gd name="connsiteY243" fmla="*/ 61286 h 187021"/>
                <a:gd name="connsiteX244" fmla="*/ 1340966 w 1822831"/>
                <a:gd name="connsiteY244" fmla="*/ 61286 h 187021"/>
                <a:gd name="connsiteX245" fmla="*/ 1340966 w 1822831"/>
                <a:gd name="connsiteY245" fmla="*/ 86591 h 187021"/>
                <a:gd name="connsiteX246" fmla="*/ 1341366 w 1822831"/>
                <a:gd name="connsiteY246" fmla="*/ 86591 h 187021"/>
                <a:gd name="connsiteX247" fmla="*/ 1354195 w 1822831"/>
                <a:gd name="connsiteY247" fmla="*/ 66426 h 187021"/>
                <a:gd name="connsiteX248" fmla="*/ 1373437 w 1822831"/>
                <a:gd name="connsiteY248" fmla="*/ 59309 h 187021"/>
                <a:gd name="connsiteX249" fmla="*/ 1385063 w 1822831"/>
                <a:gd name="connsiteY249" fmla="*/ 61682 h 187021"/>
                <a:gd name="connsiteX250" fmla="*/ 1385063 w 1822831"/>
                <a:gd name="connsiteY250" fmla="*/ 87778 h 187021"/>
                <a:gd name="connsiteX251" fmla="*/ 1385063 w 1822831"/>
                <a:gd name="connsiteY251" fmla="*/ 87778 h 187021"/>
                <a:gd name="connsiteX252" fmla="*/ 1475263 w 1822831"/>
                <a:gd name="connsiteY252" fmla="*/ 24910 h 187021"/>
                <a:gd name="connsiteX253" fmla="*/ 1462434 w 1822831"/>
                <a:gd name="connsiteY253" fmla="*/ 21747 h 187021"/>
                <a:gd name="connsiteX254" fmla="*/ 1441989 w 1822831"/>
                <a:gd name="connsiteY254" fmla="*/ 44680 h 187021"/>
                <a:gd name="connsiteX255" fmla="*/ 1441989 w 1822831"/>
                <a:gd name="connsiteY255" fmla="*/ 61286 h 187021"/>
                <a:gd name="connsiteX256" fmla="*/ 1470853 w 1822831"/>
                <a:gd name="connsiteY256" fmla="*/ 61286 h 187021"/>
                <a:gd name="connsiteX257" fmla="*/ 1470853 w 1822831"/>
                <a:gd name="connsiteY257" fmla="*/ 83033 h 187021"/>
                <a:gd name="connsiteX258" fmla="*/ 1441989 w 1822831"/>
                <a:gd name="connsiteY258" fmla="*/ 83033 h 187021"/>
                <a:gd name="connsiteX259" fmla="*/ 1441989 w 1822831"/>
                <a:gd name="connsiteY259" fmla="*/ 183858 h 187021"/>
                <a:gd name="connsiteX260" fmla="*/ 1413927 w 1822831"/>
                <a:gd name="connsiteY260" fmla="*/ 183858 h 187021"/>
                <a:gd name="connsiteX261" fmla="*/ 1413927 w 1822831"/>
                <a:gd name="connsiteY261" fmla="*/ 83033 h 187021"/>
                <a:gd name="connsiteX262" fmla="*/ 1392680 w 1822831"/>
                <a:gd name="connsiteY262" fmla="*/ 83033 h 187021"/>
                <a:gd name="connsiteX263" fmla="*/ 1392680 w 1822831"/>
                <a:gd name="connsiteY263" fmla="*/ 61286 h 187021"/>
                <a:gd name="connsiteX264" fmla="*/ 1413927 w 1822831"/>
                <a:gd name="connsiteY264" fmla="*/ 61286 h 187021"/>
                <a:gd name="connsiteX265" fmla="*/ 1413927 w 1822831"/>
                <a:gd name="connsiteY265" fmla="*/ 41516 h 187021"/>
                <a:gd name="connsiteX266" fmla="*/ 1426755 w 1822831"/>
                <a:gd name="connsiteY266" fmla="*/ 11071 h 187021"/>
                <a:gd name="connsiteX267" fmla="*/ 1458826 w 1822831"/>
                <a:gd name="connsiteY267" fmla="*/ 0 h 187021"/>
                <a:gd name="connsiteX268" fmla="*/ 1475263 w 1822831"/>
                <a:gd name="connsiteY268" fmla="*/ 2372 h 187021"/>
                <a:gd name="connsiteX269" fmla="*/ 1475263 w 1822831"/>
                <a:gd name="connsiteY269" fmla="*/ 24910 h 187021"/>
                <a:gd name="connsiteX270" fmla="*/ 1580696 w 1822831"/>
                <a:gd name="connsiteY270" fmla="*/ 183858 h 187021"/>
                <a:gd name="connsiteX271" fmla="*/ 1553436 w 1822831"/>
                <a:gd name="connsiteY271" fmla="*/ 183858 h 187021"/>
                <a:gd name="connsiteX272" fmla="*/ 1553436 w 1822831"/>
                <a:gd name="connsiteY272" fmla="*/ 164880 h 187021"/>
                <a:gd name="connsiteX273" fmla="*/ 1553035 w 1822831"/>
                <a:gd name="connsiteY273" fmla="*/ 164880 h 187021"/>
                <a:gd name="connsiteX274" fmla="*/ 1515351 w 1822831"/>
                <a:gd name="connsiteY274" fmla="*/ 187022 h 187021"/>
                <a:gd name="connsiteX275" fmla="*/ 1486487 w 1822831"/>
                <a:gd name="connsiteY275" fmla="*/ 177137 h 187021"/>
                <a:gd name="connsiteX276" fmla="*/ 1476064 w 1822831"/>
                <a:gd name="connsiteY276" fmla="*/ 151041 h 187021"/>
                <a:gd name="connsiteX277" fmla="*/ 1516554 w 1822831"/>
                <a:gd name="connsiteY277" fmla="*/ 110710 h 187021"/>
                <a:gd name="connsiteX278" fmla="*/ 1553436 w 1822831"/>
                <a:gd name="connsiteY278" fmla="*/ 105570 h 187021"/>
                <a:gd name="connsiteX279" fmla="*/ 1528180 w 1822831"/>
                <a:gd name="connsiteY279" fmla="*/ 79474 h 187021"/>
                <a:gd name="connsiteX280" fmla="*/ 1488091 w 1822831"/>
                <a:gd name="connsiteY280" fmla="*/ 94499 h 187021"/>
                <a:gd name="connsiteX281" fmla="*/ 1488091 w 1822831"/>
                <a:gd name="connsiteY281" fmla="*/ 70380 h 187021"/>
                <a:gd name="connsiteX282" fmla="*/ 1533391 w 1822831"/>
                <a:gd name="connsiteY282" fmla="*/ 58914 h 187021"/>
                <a:gd name="connsiteX283" fmla="*/ 1580696 w 1822831"/>
                <a:gd name="connsiteY283" fmla="*/ 104780 h 187021"/>
                <a:gd name="connsiteX284" fmla="*/ 1580696 w 1822831"/>
                <a:gd name="connsiteY284" fmla="*/ 183858 h 187021"/>
                <a:gd name="connsiteX285" fmla="*/ 1580696 w 1822831"/>
                <a:gd name="connsiteY285" fmla="*/ 183858 h 187021"/>
                <a:gd name="connsiteX286" fmla="*/ 1553436 w 1822831"/>
                <a:gd name="connsiteY286" fmla="*/ 123758 h 187021"/>
                <a:gd name="connsiteX287" fmla="*/ 1527378 w 1822831"/>
                <a:gd name="connsiteY287" fmla="*/ 127317 h 187021"/>
                <a:gd name="connsiteX288" fmla="*/ 1508937 w 1822831"/>
                <a:gd name="connsiteY288" fmla="*/ 133248 h 187021"/>
                <a:gd name="connsiteX289" fmla="*/ 1502924 w 1822831"/>
                <a:gd name="connsiteY289" fmla="*/ 148273 h 187021"/>
                <a:gd name="connsiteX290" fmla="*/ 1508536 w 1822831"/>
                <a:gd name="connsiteY290" fmla="*/ 160926 h 187021"/>
                <a:gd name="connsiteX291" fmla="*/ 1523770 w 1822831"/>
                <a:gd name="connsiteY291" fmla="*/ 166066 h 187021"/>
                <a:gd name="connsiteX292" fmla="*/ 1545017 w 1822831"/>
                <a:gd name="connsiteY292" fmla="*/ 156972 h 187021"/>
                <a:gd name="connsiteX293" fmla="*/ 1553436 w 1822831"/>
                <a:gd name="connsiteY293" fmla="*/ 134434 h 187021"/>
                <a:gd name="connsiteX294" fmla="*/ 1553436 w 1822831"/>
                <a:gd name="connsiteY294" fmla="*/ 123758 h 187021"/>
                <a:gd name="connsiteX295" fmla="*/ 1698957 w 1822831"/>
                <a:gd name="connsiteY295" fmla="*/ 178323 h 187021"/>
                <a:gd name="connsiteX296" fmla="*/ 1663679 w 1822831"/>
                <a:gd name="connsiteY296" fmla="*/ 187022 h 187021"/>
                <a:gd name="connsiteX297" fmla="*/ 1619181 w 1822831"/>
                <a:gd name="connsiteY297" fmla="*/ 170020 h 187021"/>
                <a:gd name="connsiteX298" fmla="*/ 1602344 w 1822831"/>
                <a:gd name="connsiteY298" fmla="*/ 125735 h 187021"/>
                <a:gd name="connsiteX299" fmla="*/ 1620784 w 1822831"/>
                <a:gd name="connsiteY299" fmla="*/ 77102 h 187021"/>
                <a:gd name="connsiteX300" fmla="*/ 1669693 w 1822831"/>
                <a:gd name="connsiteY300" fmla="*/ 58914 h 187021"/>
                <a:gd name="connsiteX301" fmla="*/ 1699759 w 1822831"/>
                <a:gd name="connsiteY301" fmla="*/ 64845 h 187021"/>
                <a:gd name="connsiteX302" fmla="*/ 1699759 w 1822831"/>
                <a:gd name="connsiteY302" fmla="*/ 90545 h 187021"/>
                <a:gd name="connsiteX303" fmla="*/ 1672098 w 1822831"/>
                <a:gd name="connsiteY303" fmla="*/ 81056 h 187021"/>
                <a:gd name="connsiteX304" fmla="*/ 1642833 w 1822831"/>
                <a:gd name="connsiteY304" fmla="*/ 92918 h 187021"/>
                <a:gd name="connsiteX305" fmla="*/ 1631208 w 1822831"/>
                <a:gd name="connsiteY305" fmla="*/ 124154 h 187021"/>
                <a:gd name="connsiteX306" fmla="*/ 1642031 w 1822831"/>
                <a:gd name="connsiteY306" fmla="*/ 154204 h 187021"/>
                <a:gd name="connsiteX307" fmla="*/ 1670895 w 1822831"/>
                <a:gd name="connsiteY307" fmla="*/ 165275 h 187021"/>
                <a:gd name="connsiteX308" fmla="*/ 1699759 w 1822831"/>
                <a:gd name="connsiteY308" fmla="*/ 154599 h 187021"/>
                <a:gd name="connsiteX309" fmla="*/ 1699759 w 1822831"/>
                <a:gd name="connsiteY309" fmla="*/ 178323 h 187021"/>
                <a:gd name="connsiteX310" fmla="*/ 1822831 w 1822831"/>
                <a:gd name="connsiteY310" fmla="*/ 130085 h 187021"/>
                <a:gd name="connsiteX311" fmla="*/ 1738244 w 1822831"/>
                <a:gd name="connsiteY311" fmla="*/ 130085 h 187021"/>
                <a:gd name="connsiteX312" fmla="*/ 1749068 w 1822831"/>
                <a:gd name="connsiteY312" fmla="*/ 156181 h 187021"/>
                <a:gd name="connsiteX313" fmla="*/ 1776729 w 1822831"/>
                <a:gd name="connsiteY313" fmla="*/ 165275 h 187021"/>
                <a:gd name="connsiteX314" fmla="*/ 1813210 w 1822831"/>
                <a:gd name="connsiteY314" fmla="*/ 153413 h 187021"/>
                <a:gd name="connsiteX315" fmla="*/ 1813210 w 1822831"/>
                <a:gd name="connsiteY315" fmla="*/ 175951 h 187021"/>
                <a:gd name="connsiteX316" fmla="*/ 1768311 w 1822831"/>
                <a:gd name="connsiteY316" fmla="*/ 186626 h 187021"/>
                <a:gd name="connsiteX317" fmla="*/ 1725416 w 1822831"/>
                <a:gd name="connsiteY317" fmla="*/ 170020 h 187021"/>
                <a:gd name="connsiteX318" fmla="*/ 1709781 w 1822831"/>
                <a:gd name="connsiteY318" fmla="*/ 122968 h 187021"/>
                <a:gd name="connsiteX319" fmla="*/ 1727019 w 1822831"/>
                <a:gd name="connsiteY319" fmla="*/ 76311 h 187021"/>
                <a:gd name="connsiteX320" fmla="*/ 1769513 w 1822831"/>
                <a:gd name="connsiteY320" fmla="*/ 58123 h 187021"/>
                <a:gd name="connsiteX321" fmla="*/ 1808800 w 1822831"/>
                <a:gd name="connsiteY321" fmla="*/ 74334 h 187021"/>
                <a:gd name="connsiteX322" fmla="*/ 1822831 w 1822831"/>
                <a:gd name="connsiteY322" fmla="*/ 119409 h 187021"/>
                <a:gd name="connsiteX323" fmla="*/ 1822831 w 1822831"/>
                <a:gd name="connsiteY323" fmla="*/ 130085 h 187021"/>
                <a:gd name="connsiteX324" fmla="*/ 1795571 w 1822831"/>
                <a:gd name="connsiteY324" fmla="*/ 110315 h 187021"/>
                <a:gd name="connsiteX325" fmla="*/ 1788355 w 1822831"/>
                <a:gd name="connsiteY325" fmla="*/ 86987 h 187021"/>
                <a:gd name="connsiteX326" fmla="*/ 1769113 w 1822831"/>
                <a:gd name="connsiteY326" fmla="*/ 78684 h 187021"/>
                <a:gd name="connsiteX327" fmla="*/ 1748667 w 1822831"/>
                <a:gd name="connsiteY327" fmla="*/ 87382 h 187021"/>
                <a:gd name="connsiteX328" fmla="*/ 1738244 w 1822831"/>
                <a:gd name="connsiteY328" fmla="*/ 110315 h 187021"/>
                <a:gd name="connsiteX329" fmla="*/ 1795571 w 1822831"/>
                <a:gd name="connsiteY329" fmla="*/ 110315 h 187021"/>
                <a:gd name="connsiteX330" fmla="*/ 1795571 w 1822831"/>
                <a:gd name="connsiteY330" fmla="*/ 110315 h 18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1822831" h="187021">
                  <a:moveTo>
                    <a:pt x="187615" y="183858"/>
                  </a:moveTo>
                  <a:lnTo>
                    <a:pt x="159152" y="183858"/>
                  </a:lnTo>
                  <a:lnTo>
                    <a:pt x="159152" y="72753"/>
                  </a:lnTo>
                  <a:cubicBezTo>
                    <a:pt x="159152" y="63659"/>
                    <a:pt x="159553" y="52587"/>
                    <a:pt x="160756" y="39539"/>
                  </a:cubicBezTo>
                  <a:lnTo>
                    <a:pt x="160355" y="39539"/>
                  </a:lnTo>
                  <a:cubicBezTo>
                    <a:pt x="158751" y="47052"/>
                    <a:pt x="157148" y="52587"/>
                    <a:pt x="155544" y="55751"/>
                  </a:cubicBezTo>
                  <a:lnTo>
                    <a:pt x="103429" y="183858"/>
                  </a:lnTo>
                  <a:lnTo>
                    <a:pt x="83384" y="183858"/>
                  </a:lnTo>
                  <a:lnTo>
                    <a:pt x="31269" y="56541"/>
                  </a:lnTo>
                  <a:cubicBezTo>
                    <a:pt x="29666" y="52983"/>
                    <a:pt x="28062" y="47052"/>
                    <a:pt x="26459" y="39539"/>
                  </a:cubicBezTo>
                  <a:lnTo>
                    <a:pt x="26058" y="39539"/>
                  </a:lnTo>
                  <a:cubicBezTo>
                    <a:pt x="26859" y="46261"/>
                    <a:pt x="26859" y="57728"/>
                    <a:pt x="26859" y="73148"/>
                  </a:cubicBezTo>
                  <a:lnTo>
                    <a:pt x="26859" y="183858"/>
                  </a:lnTo>
                  <a:lnTo>
                    <a:pt x="0" y="183858"/>
                  </a:lnTo>
                  <a:lnTo>
                    <a:pt x="0" y="12257"/>
                  </a:lnTo>
                  <a:lnTo>
                    <a:pt x="40490" y="12257"/>
                  </a:lnTo>
                  <a:lnTo>
                    <a:pt x="86191" y="126526"/>
                  </a:lnTo>
                  <a:cubicBezTo>
                    <a:pt x="89799" y="135225"/>
                    <a:pt x="91803" y="141947"/>
                    <a:pt x="93006" y="146296"/>
                  </a:cubicBezTo>
                  <a:lnTo>
                    <a:pt x="93807" y="146296"/>
                  </a:lnTo>
                  <a:cubicBezTo>
                    <a:pt x="97015" y="137202"/>
                    <a:pt x="99019" y="130480"/>
                    <a:pt x="101023" y="126131"/>
                  </a:cubicBezTo>
                  <a:lnTo>
                    <a:pt x="147526" y="12257"/>
                  </a:lnTo>
                  <a:lnTo>
                    <a:pt x="186813" y="12257"/>
                  </a:lnTo>
                  <a:lnTo>
                    <a:pt x="186813" y="183858"/>
                  </a:lnTo>
                  <a:close/>
                  <a:moveTo>
                    <a:pt x="232113" y="39539"/>
                  </a:moveTo>
                  <a:cubicBezTo>
                    <a:pt x="227704" y="39539"/>
                    <a:pt x="223695" y="37958"/>
                    <a:pt x="220488" y="35190"/>
                  </a:cubicBezTo>
                  <a:cubicBezTo>
                    <a:pt x="217281" y="32422"/>
                    <a:pt x="215677" y="28468"/>
                    <a:pt x="215677" y="24119"/>
                  </a:cubicBezTo>
                  <a:cubicBezTo>
                    <a:pt x="215677" y="19770"/>
                    <a:pt x="217281" y="15816"/>
                    <a:pt x="220488" y="12653"/>
                  </a:cubicBezTo>
                  <a:cubicBezTo>
                    <a:pt x="223695" y="9489"/>
                    <a:pt x="227704" y="8303"/>
                    <a:pt x="232113" y="8303"/>
                  </a:cubicBezTo>
                  <a:cubicBezTo>
                    <a:pt x="236924" y="8303"/>
                    <a:pt x="240933" y="9885"/>
                    <a:pt x="244140" y="12653"/>
                  </a:cubicBezTo>
                  <a:cubicBezTo>
                    <a:pt x="247347" y="15816"/>
                    <a:pt x="248951" y="19374"/>
                    <a:pt x="248951" y="24119"/>
                  </a:cubicBezTo>
                  <a:cubicBezTo>
                    <a:pt x="248951" y="28468"/>
                    <a:pt x="247347" y="32027"/>
                    <a:pt x="244140" y="35190"/>
                  </a:cubicBezTo>
                  <a:cubicBezTo>
                    <a:pt x="240933" y="38353"/>
                    <a:pt x="236924" y="39539"/>
                    <a:pt x="232113" y="39539"/>
                  </a:cubicBezTo>
                  <a:close/>
                  <a:moveTo>
                    <a:pt x="246144" y="183858"/>
                  </a:moveTo>
                  <a:lnTo>
                    <a:pt x="218082" y="183858"/>
                  </a:lnTo>
                  <a:lnTo>
                    <a:pt x="218082" y="61286"/>
                  </a:lnTo>
                  <a:lnTo>
                    <a:pt x="246144" y="61286"/>
                  </a:lnTo>
                  <a:lnTo>
                    <a:pt x="246144" y="183858"/>
                  </a:lnTo>
                  <a:close/>
                  <a:moveTo>
                    <a:pt x="362802" y="178323"/>
                  </a:moveTo>
                  <a:cubicBezTo>
                    <a:pt x="352780" y="183858"/>
                    <a:pt x="341155" y="187022"/>
                    <a:pt x="327524" y="187022"/>
                  </a:cubicBezTo>
                  <a:cubicBezTo>
                    <a:pt x="309084" y="187022"/>
                    <a:pt x="294251" y="181486"/>
                    <a:pt x="283026" y="170020"/>
                  </a:cubicBezTo>
                  <a:cubicBezTo>
                    <a:pt x="271801" y="158553"/>
                    <a:pt x="266189" y="143924"/>
                    <a:pt x="266189" y="125735"/>
                  </a:cubicBezTo>
                  <a:cubicBezTo>
                    <a:pt x="266189" y="105570"/>
                    <a:pt x="272202" y="89359"/>
                    <a:pt x="284629" y="77102"/>
                  </a:cubicBezTo>
                  <a:cubicBezTo>
                    <a:pt x="296656" y="64845"/>
                    <a:pt x="313092" y="58914"/>
                    <a:pt x="333538" y="58914"/>
                  </a:cubicBezTo>
                  <a:cubicBezTo>
                    <a:pt x="344762" y="58914"/>
                    <a:pt x="354785" y="60891"/>
                    <a:pt x="363604" y="64845"/>
                  </a:cubicBezTo>
                  <a:lnTo>
                    <a:pt x="363604" y="90545"/>
                  </a:lnTo>
                  <a:cubicBezTo>
                    <a:pt x="354785" y="84219"/>
                    <a:pt x="345564" y="81056"/>
                    <a:pt x="335943" y="81056"/>
                  </a:cubicBezTo>
                  <a:cubicBezTo>
                    <a:pt x="323916" y="81056"/>
                    <a:pt x="314295" y="85010"/>
                    <a:pt x="306678" y="92918"/>
                  </a:cubicBezTo>
                  <a:cubicBezTo>
                    <a:pt x="299061" y="100826"/>
                    <a:pt x="295053" y="111106"/>
                    <a:pt x="295053" y="124154"/>
                  </a:cubicBezTo>
                  <a:cubicBezTo>
                    <a:pt x="295053" y="136807"/>
                    <a:pt x="298661" y="146691"/>
                    <a:pt x="305876" y="154204"/>
                  </a:cubicBezTo>
                  <a:cubicBezTo>
                    <a:pt x="313092" y="161716"/>
                    <a:pt x="322714" y="165275"/>
                    <a:pt x="334740" y="165275"/>
                  </a:cubicBezTo>
                  <a:cubicBezTo>
                    <a:pt x="344762" y="165275"/>
                    <a:pt x="354384" y="161716"/>
                    <a:pt x="363203" y="154599"/>
                  </a:cubicBezTo>
                  <a:lnTo>
                    <a:pt x="362802" y="178323"/>
                  </a:lnTo>
                  <a:lnTo>
                    <a:pt x="362802" y="178323"/>
                  </a:lnTo>
                  <a:close/>
                  <a:moveTo>
                    <a:pt x="457412" y="87778"/>
                  </a:moveTo>
                  <a:cubicBezTo>
                    <a:pt x="453804" y="85010"/>
                    <a:pt x="448993" y="83824"/>
                    <a:pt x="442579" y="83824"/>
                  </a:cubicBezTo>
                  <a:cubicBezTo>
                    <a:pt x="434160" y="83824"/>
                    <a:pt x="427345" y="87382"/>
                    <a:pt x="421733" y="94895"/>
                  </a:cubicBezTo>
                  <a:cubicBezTo>
                    <a:pt x="416120" y="102407"/>
                    <a:pt x="413314" y="112292"/>
                    <a:pt x="413314" y="125340"/>
                  </a:cubicBezTo>
                  <a:lnTo>
                    <a:pt x="413314" y="183858"/>
                  </a:lnTo>
                  <a:lnTo>
                    <a:pt x="385252" y="183858"/>
                  </a:lnTo>
                  <a:lnTo>
                    <a:pt x="385252" y="61286"/>
                  </a:lnTo>
                  <a:lnTo>
                    <a:pt x="413314" y="61286"/>
                  </a:lnTo>
                  <a:lnTo>
                    <a:pt x="413314" y="86591"/>
                  </a:lnTo>
                  <a:lnTo>
                    <a:pt x="413715" y="86591"/>
                  </a:lnTo>
                  <a:cubicBezTo>
                    <a:pt x="416521" y="77893"/>
                    <a:pt x="420530" y="71171"/>
                    <a:pt x="426543" y="66426"/>
                  </a:cubicBezTo>
                  <a:cubicBezTo>
                    <a:pt x="432156" y="61682"/>
                    <a:pt x="438570" y="59309"/>
                    <a:pt x="445786" y="59309"/>
                  </a:cubicBezTo>
                  <a:cubicBezTo>
                    <a:pt x="450997" y="59309"/>
                    <a:pt x="454605" y="60100"/>
                    <a:pt x="457412" y="61682"/>
                  </a:cubicBezTo>
                  <a:lnTo>
                    <a:pt x="457412" y="87778"/>
                  </a:lnTo>
                  <a:lnTo>
                    <a:pt x="457412" y="87778"/>
                  </a:lnTo>
                  <a:close/>
                  <a:moveTo>
                    <a:pt x="521153" y="186626"/>
                  </a:moveTo>
                  <a:cubicBezTo>
                    <a:pt x="501910" y="186626"/>
                    <a:pt x="486676" y="181091"/>
                    <a:pt x="475051" y="169624"/>
                  </a:cubicBezTo>
                  <a:cubicBezTo>
                    <a:pt x="463425" y="158158"/>
                    <a:pt x="457812" y="143133"/>
                    <a:pt x="457812" y="124154"/>
                  </a:cubicBezTo>
                  <a:cubicBezTo>
                    <a:pt x="457812" y="103593"/>
                    <a:pt x="463826" y="87382"/>
                    <a:pt x="475852" y="75916"/>
                  </a:cubicBezTo>
                  <a:cubicBezTo>
                    <a:pt x="487879" y="64449"/>
                    <a:pt x="503914" y="58518"/>
                    <a:pt x="523959" y="58518"/>
                  </a:cubicBezTo>
                  <a:cubicBezTo>
                    <a:pt x="543602" y="58518"/>
                    <a:pt x="558435" y="64054"/>
                    <a:pt x="569259" y="75520"/>
                  </a:cubicBezTo>
                  <a:cubicBezTo>
                    <a:pt x="580083" y="86591"/>
                    <a:pt x="585695" y="102407"/>
                    <a:pt x="585695" y="122177"/>
                  </a:cubicBezTo>
                  <a:cubicBezTo>
                    <a:pt x="585695" y="141551"/>
                    <a:pt x="579682" y="157367"/>
                    <a:pt x="568056" y="169229"/>
                  </a:cubicBezTo>
                  <a:cubicBezTo>
                    <a:pt x="556431" y="180695"/>
                    <a:pt x="540796" y="186626"/>
                    <a:pt x="521153" y="186626"/>
                  </a:cubicBezTo>
                  <a:close/>
                  <a:moveTo>
                    <a:pt x="522355" y="80660"/>
                  </a:moveTo>
                  <a:cubicBezTo>
                    <a:pt x="511130" y="80660"/>
                    <a:pt x="502712" y="84614"/>
                    <a:pt x="496298" y="92127"/>
                  </a:cubicBezTo>
                  <a:cubicBezTo>
                    <a:pt x="489883" y="99639"/>
                    <a:pt x="486676" y="110315"/>
                    <a:pt x="486676" y="123363"/>
                  </a:cubicBezTo>
                  <a:cubicBezTo>
                    <a:pt x="486676" y="136016"/>
                    <a:pt x="489883" y="146296"/>
                    <a:pt x="496298" y="153808"/>
                  </a:cubicBezTo>
                  <a:cubicBezTo>
                    <a:pt x="502712" y="161321"/>
                    <a:pt x="511531" y="164880"/>
                    <a:pt x="522355" y="164880"/>
                  </a:cubicBezTo>
                  <a:cubicBezTo>
                    <a:pt x="533580" y="164880"/>
                    <a:pt x="541999" y="161321"/>
                    <a:pt x="548012" y="153808"/>
                  </a:cubicBezTo>
                  <a:cubicBezTo>
                    <a:pt x="554025" y="146691"/>
                    <a:pt x="556832" y="136016"/>
                    <a:pt x="556832" y="122968"/>
                  </a:cubicBezTo>
                  <a:cubicBezTo>
                    <a:pt x="556832" y="109524"/>
                    <a:pt x="553624" y="99244"/>
                    <a:pt x="548012" y="91732"/>
                  </a:cubicBezTo>
                  <a:cubicBezTo>
                    <a:pt x="542400" y="84219"/>
                    <a:pt x="533580" y="80660"/>
                    <a:pt x="522355" y="80660"/>
                  </a:cubicBezTo>
                  <a:close/>
                  <a:moveTo>
                    <a:pt x="597321" y="179905"/>
                  </a:moveTo>
                  <a:lnTo>
                    <a:pt x="597321" y="154204"/>
                  </a:lnTo>
                  <a:cubicBezTo>
                    <a:pt x="607744" y="162112"/>
                    <a:pt x="619370" y="166066"/>
                    <a:pt x="632198" y="166066"/>
                  </a:cubicBezTo>
                  <a:cubicBezTo>
                    <a:pt x="649035" y="166066"/>
                    <a:pt x="657855" y="160926"/>
                    <a:pt x="657855" y="151041"/>
                  </a:cubicBezTo>
                  <a:cubicBezTo>
                    <a:pt x="657855" y="148273"/>
                    <a:pt x="657053" y="145901"/>
                    <a:pt x="655850" y="143924"/>
                  </a:cubicBezTo>
                  <a:cubicBezTo>
                    <a:pt x="654247" y="141947"/>
                    <a:pt x="652242" y="140365"/>
                    <a:pt x="649837" y="138783"/>
                  </a:cubicBezTo>
                  <a:cubicBezTo>
                    <a:pt x="647432" y="137202"/>
                    <a:pt x="644626" y="136016"/>
                    <a:pt x="641018" y="134830"/>
                  </a:cubicBezTo>
                  <a:cubicBezTo>
                    <a:pt x="637410" y="133643"/>
                    <a:pt x="633802" y="132457"/>
                    <a:pt x="629793" y="130876"/>
                  </a:cubicBezTo>
                  <a:cubicBezTo>
                    <a:pt x="624581" y="128899"/>
                    <a:pt x="620172" y="126922"/>
                    <a:pt x="616163" y="124549"/>
                  </a:cubicBezTo>
                  <a:cubicBezTo>
                    <a:pt x="612154" y="122177"/>
                    <a:pt x="608546" y="119805"/>
                    <a:pt x="606141" y="117037"/>
                  </a:cubicBezTo>
                  <a:cubicBezTo>
                    <a:pt x="603334" y="114269"/>
                    <a:pt x="601330" y="111106"/>
                    <a:pt x="600127" y="107547"/>
                  </a:cubicBezTo>
                  <a:cubicBezTo>
                    <a:pt x="598925" y="103989"/>
                    <a:pt x="598123" y="99639"/>
                    <a:pt x="598123" y="94895"/>
                  </a:cubicBezTo>
                  <a:cubicBezTo>
                    <a:pt x="598123" y="88964"/>
                    <a:pt x="599726" y="83824"/>
                    <a:pt x="602533" y="79079"/>
                  </a:cubicBezTo>
                  <a:cubicBezTo>
                    <a:pt x="605339" y="74730"/>
                    <a:pt x="608947" y="70776"/>
                    <a:pt x="613757" y="67612"/>
                  </a:cubicBezTo>
                  <a:cubicBezTo>
                    <a:pt x="618568" y="64449"/>
                    <a:pt x="624180" y="62077"/>
                    <a:pt x="630194" y="60495"/>
                  </a:cubicBezTo>
                  <a:cubicBezTo>
                    <a:pt x="636207" y="58914"/>
                    <a:pt x="642621" y="58123"/>
                    <a:pt x="649035" y="58123"/>
                  </a:cubicBezTo>
                  <a:cubicBezTo>
                    <a:pt x="660661" y="58123"/>
                    <a:pt x="670683" y="59705"/>
                    <a:pt x="679904" y="63263"/>
                  </a:cubicBezTo>
                  <a:lnTo>
                    <a:pt x="679904" y="87382"/>
                  </a:lnTo>
                  <a:cubicBezTo>
                    <a:pt x="671084" y="81451"/>
                    <a:pt x="661062" y="78684"/>
                    <a:pt x="649837" y="78684"/>
                  </a:cubicBezTo>
                  <a:cubicBezTo>
                    <a:pt x="646229" y="78684"/>
                    <a:pt x="643022" y="79079"/>
                    <a:pt x="640216" y="79870"/>
                  </a:cubicBezTo>
                  <a:cubicBezTo>
                    <a:pt x="637410" y="80660"/>
                    <a:pt x="635004" y="81451"/>
                    <a:pt x="633000" y="83033"/>
                  </a:cubicBezTo>
                  <a:cubicBezTo>
                    <a:pt x="630996" y="84219"/>
                    <a:pt x="629392" y="85801"/>
                    <a:pt x="628189" y="87778"/>
                  </a:cubicBezTo>
                  <a:cubicBezTo>
                    <a:pt x="626987" y="89755"/>
                    <a:pt x="626586" y="91732"/>
                    <a:pt x="626586" y="93709"/>
                  </a:cubicBezTo>
                  <a:cubicBezTo>
                    <a:pt x="626586" y="96476"/>
                    <a:pt x="626987" y="98453"/>
                    <a:pt x="628189" y="100430"/>
                  </a:cubicBezTo>
                  <a:cubicBezTo>
                    <a:pt x="629392" y="102407"/>
                    <a:pt x="630996" y="103989"/>
                    <a:pt x="633000" y="105175"/>
                  </a:cubicBezTo>
                  <a:cubicBezTo>
                    <a:pt x="635405" y="106757"/>
                    <a:pt x="637811" y="107943"/>
                    <a:pt x="641018" y="109129"/>
                  </a:cubicBezTo>
                  <a:cubicBezTo>
                    <a:pt x="644225" y="110315"/>
                    <a:pt x="647833" y="111501"/>
                    <a:pt x="651842" y="113083"/>
                  </a:cubicBezTo>
                  <a:cubicBezTo>
                    <a:pt x="657053" y="115060"/>
                    <a:pt x="661864" y="117432"/>
                    <a:pt x="666274" y="119805"/>
                  </a:cubicBezTo>
                  <a:cubicBezTo>
                    <a:pt x="670683" y="122177"/>
                    <a:pt x="674291" y="124549"/>
                    <a:pt x="677097" y="127317"/>
                  </a:cubicBezTo>
                  <a:cubicBezTo>
                    <a:pt x="679904" y="130085"/>
                    <a:pt x="682309" y="133248"/>
                    <a:pt x="683912" y="137202"/>
                  </a:cubicBezTo>
                  <a:cubicBezTo>
                    <a:pt x="685516" y="140760"/>
                    <a:pt x="686318" y="145505"/>
                    <a:pt x="686318" y="150250"/>
                  </a:cubicBezTo>
                  <a:cubicBezTo>
                    <a:pt x="686318" y="156576"/>
                    <a:pt x="684714" y="161716"/>
                    <a:pt x="681908" y="166461"/>
                  </a:cubicBezTo>
                  <a:cubicBezTo>
                    <a:pt x="679102" y="171206"/>
                    <a:pt x="675093" y="174764"/>
                    <a:pt x="670282" y="177928"/>
                  </a:cubicBezTo>
                  <a:cubicBezTo>
                    <a:pt x="665472" y="181091"/>
                    <a:pt x="659859" y="183068"/>
                    <a:pt x="653445" y="184649"/>
                  </a:cubicBezTo>
                  <a:cubicBezTo>
                    <a:pt x="647031" y="186231"/>
                    <a:pt x="640216" y="187022"/>
                    <a:pt x="633401" y="187022"/>
                  </a:cubicBezTo>
                  <a:cubicBezTo>
                    <a:pt x="618969" y="186626"/>
                    <a:pt x="607343" y="184649"/>
                    <a:pt x="597321" y="179905"/>
                  </a:cubicBezTo>
                  <a:lnTo>
                    <a:pt x="597321" y="179905"/>
                  </a:lnTo>
                  <a:close/>
                  <a:moveTo>
                    <a:pt x="758077" y="186626"/>
                  </a:moveTo>
                  <a:cubicBezTo>
                    <a:pt x="738834" y="186626"/>
                    <a:pt x="723600" y="181091"/>
                    <a:pt x="711975" y="169624"/>
                  </a:cubicBezTo>
                  <a:cubicBezTo>
                    <a:pt x="700349" y="158158"/>
                    <a:pt x="694736" y="143133"/>
                    <a:pt x="694736" y="124154"/>
                  </a:cubicBezTo>
                  <a:cubicBezTo>
                    <a:pt x="694736" y="103593"/>
                    <a:pt x="700750" y="87382"/>
                    <a:pt x="712776" y="75916"/>
                  </a:cubicBezTo>
                  <a:cubicBezTo>
                    <a:pt x="724803" y="64449"/>
                    <a:pt x="740838" y="58518"/>
                    <a:pt x="760883" y="58518"/>
                  </a:cubicBezTo>
                  <a:cubicBezTo>
                    <a:pt x="780125" y="58518"/>
                    <a:pt x="795359" y="64054"/>
                    <a:pt x="806183" y="75520"/>
                  </a:cubicBezTo>
                  <a:cubicBezTo>
                    <a:pt x="817007" y="86987"/>
                    <a:pt x="822619" y="102407"/>
                    <a:pt x="822619" y="122177"/>
                  </a:cubicBezTo>
                  <a:cubicBezTo>
                    <a:pt x="822619" y="141551"/>
                    <a:pt x="816606" y="157367"/>
                    <a:pt x="804980" y="169229"/>
                  </a:cubicBezTo>
                  <a:cubicBezTo>
                    <a:pt x="793756" y="180695"/>
                    <a:pt x="778121" y="186626"/>
                    <a:pt x="758077" y="186626"/>
                  </a:cubicBezTo>
                  <a:close/>
                  <a:moveTo>
                    <a:pt x="759680" y="80660"/>
                  </a:moveTo>
                  <a:cubicBezTo>
                    <a:pt x="748856" y="80660"/>
                    <a:pt x="740037" y="84614"/>
                    <a:pt x="733623" y="92127"/>
                  </a:cubicBezTo>
                  <a:cubicBezTo>
                    <a:pt x="727208" y="99639"/>
                    <a:pt x="724001" y="110315"/>
                    <a:pt x="724001" y="123363"/>
                  </a:cubicBezTo>
                  <a:cubicBezTo>
                    <a:pt x="724001" y="136016"/>
                    <a:pt x="727208" y="146296"/>
                    <a:pt x="733623" y="153808"/>
                  </a:cubicBezTo>
                  <a:cubicBezTo>
                    <a:pt x="740037" y="161321"/>
                    <a:pt x="748856" y="164880"/>
                    <a:pt x="759680" y="164880"/>
                  </a:cubicBezTo>
                  <a:cubicBezTo>
                    <a:pt x="770905" y="164880"/>
                    <a:pt x="779324" y="161321"/>
                    <a:pt x="785337" y="153808"/>
                  </a:cubicBezTo>
                  <a:cubicBezTo>
                    <a:pt x="791350" y="146691"/>
                    <a:pt x="794156" y="136016"/>
                    <a:pt x="794156" y="122968"/>
                  </a:cubicBezTo>
                  <a:cubicBezTo>
                    <a:pt x="794156" y="109524"/>
                    <a:pt x="791350" y="99244"/>
                    <a:pt x="785337" y="91732"/>
                  </a:cubicBezTo>
                  <a:cubicBezTo>
                    <a:pt x="778923" y="84219"/>
                    <a:pt x="770504" y="80660"/>
                    <a:pt x="759680" y="80660"/>
                  </a:cubicBezTo>
                  <a:close/>
                  <a:moveTo>
                    <a:pt x="908409" y="24910"/>
                  </a:moveTo>
                  <a:cubicBezTo>
                    <a:pt x="904400" y="22933"/>
                    <a:pt x="900391" y="21747"/>
                    <a:pt x="895581" y="21747"/>
                  </a:cubicBezTo>
                  <a:cubicBezTo>
                    <a:pt x="881951" y="21747"/>
                    <a:pt x="875135" y="29259"/>
                    <a:pt x="875135" y="44680"/>
                  </a:cubicBezTo>
                  <a:lnTo>
                    <a:pt x="875135" y="61286"/>
                  </a:lnTo>
                  <a:lnTo>
                    <a:pt x="903999" y="61286"/>
                  </a:lnTo>
                  <a:lnTo>
                    <a:pt x="903999" y="83033"/>
                  </a:lnTo>
                  <a:lnTo>
                    <a:pt x="875135" y="83033"/>
                  </a:lnTo>
                  <a:lnTo>
                    <a:pt x="875135" y="183858"/>
                  </a:lnTo>
                  <a:lnTo>
                    <a:pt x="847073" y="183858"/>
                  </a:lnTo>
                  <a:lnTo>
                    <a:pt x="847073" y="83033"/>
                  </a:lnTo>
                  <a:lnTo>
                    <a:pt x="825826" y="83033"/>
                  </a:lnTo>
                  <a:lnTo>
                    <a:pt x="825826" y="61286"/>
                  </a:lnTo>
                  <a:lnTo>
                    <a:pt x="847073" y="61286"/>
                  </a:lnTo>
                  <a:lnTo>
                    <a:pt x="847073" y="41516"/>
                  </a:lnTo>
                  <a:cubicBezTo>
                    <a:pt x="847073" y="28468"/>
                    <a:pt x="851483" y="18584"/>
                    <a:pt x="859902" y="11071"/>
                  </a:cubicBezTo>
                  <a:cubicBezTo>
                    <a:pt x="868320" y="3559"/>
                    <a:pt x="879144" y="0"/>
                    <a:pt x="891973" y="0"/>
                  </a:cubicBezTo>
                  <a:cubicBezTo>
                    <a:pt x="898788" y="0"/>
                    <a:pt x="904400" y="791"/>
                    <a:pt x="908409" y="2372"/>
                  </a:cubicBezTo>
                  <a:cubicBezTo>
                    <a:pt x="908409" y="1977"/>
                    <a:pt x="908409" y="24910"/>
                    <a:pt x="908409" y="24910"/>
                  </a:cubicBezTo>
                  <a:close/>
                  <a:moveTo>
                    <a:pt x="980569" y="182672"/>
                  </a:moveTo>
                  <a:cubicBezTo>
                    <a:pt x="974956" y="185440"/>
                    <a:pt x="967740" y="186626"/>
                    <a:pt x="958921" y="186626"/>
                  </a:cubicBezTo>
                  <a:cubicBezTo>
                    <a:pt x="934868" y="186626"/>
                    <a:pt x="922841" y="175160"/>
                    <a:pt x="922841" y="152227"/>
                  </a:cubicBezTo>
                  <a:lnTo>
                    <a:pt x="922841" y="83033"/>
                  </a:lnTo>
                  <a:lnTo>
                    <a:pt x="901995" y="83033"/>
                  </a:lnTo>
                  <a:lnTo>
                    <a:pt x="901995" y="61286"/>
                  </a:lnTo>
                  <a:lnTo>
                    <a:pt x="922841" y="61286"/>
                  </a:lnTo>
                  <a:lnTo>
                    <a:pt x="922841" y="32818"/>
                  </a:lnTo>
                  <a:lnTo>
                    <a:pt x="950903" y="24910"/>
                  </a:lnTo>
                  <a:lnTo>
                    <a:pt x="950903" y="61286"/>
                  </a:lnTo>
                  <a:lnTo>
                    <a:pt x="980569" y="61286"/>
                  </a:lnTo>
                  <a:lnTo>
                    <a:pt x="980569" y="83033"/>
                  </a:lnTo>
                  <a:lnTo>
                    <a:pt x="950903" y="83033"/>
                  </a:lnTo>
                  <a:lnTo>
                    <a:pt x="950903" y="144319"/>
                  </a:lnTo>
                  <a:cubicBezTo>
                    <a:pt x="950903" y="151436"/>
                    <a:pt x="952106" y="156576"/>
                    <a:pt x="954912" y="159739"/>
                  </a:cubicBezTo>
                  <a:cubicBezTo>
                    <a:pt x="957718" y="162903"/>
                    <a:pt x="962128" y="164484"/>
                    <a:pt x="968141" y="164484"/>
                  </a:cubicBezTo>
                  <a:cubicBezTo>
                    <a:pt x="972952" y="164484"/>
                    <a:pt x="976961" y="163298"/>
                    <a:pt x="980569" y="160530"/>
                  </a:cubicBezTo>
                  <a:lnTo>
                    <a:pt x="980569" y="182672"/>
                  </a:lnTo>
                  <a:lnTo>
                    <a:pt x="980569" y="182672"/>
                  </a:lnTo>
                  <a:close/>
                  <a:moveTo>
                    <a:pt x="1045913" y="177137"/>
                  </a:moveTo>
                  <a:lnTo>
                    <a:pt x="1045913" y="147878"/>
                  </a:lnTo>
                  <a:cubicBezTo>
                    <a:pt x="1048719" y="150250"/>
                    <a:pt x="1051926" y="152622"/>
                    <a:pt x="1055534" y="154204"/>
                  </a:cubicBezTo>
                  <a:cubicBezTo>
                    <a:pt x="1059142" y="156181"/>
                    <a:pt x="1063151" y="157762"/>
                    <a:pt x="1067160" y="158949"/>
                  </a:cubicBezTo>
                  <a:cubicBezTo>
                    <a:pt x="1071169" y="160135"/>
                    <a:pt x="1075579" y="161321"/>
                    <a:pt x="1079588" y="162112"/>
                  </a:cubicBezTo>
                  <a:cubicBezTo>
                    <a:pt x="1083596" y="162903"/>
                    <a:pt x="1087605" y="163298"/>
                    <a:pt x="1090812" y="163298"/>
                  </a:cubicBezTo>
                  <a:cubicBezTo>
                    <a:pt x="1102839" y="163298"/>
                    <a:pt x="1112059" y="161321"/>
                    <a:pt x="1118073" y="157367"/>
                  </a:cubicBezTo>
                  <a:cubicBezTo>
                    <a:pt x="1124086" y="153413"/>
                    <a:pt x="1126892" y="147482"/>
                    <a:pt x="1126892" y="139970"/>
                  </a:cubicBezTo>
                  <a:cubicBezTo>
                    <a:pt x="1126892" y="136016"/>
                    <a:pt x="1126090" y="132457"/>
                    <a:pt x="1124086" y="129294"/>
                  </a:cubicBezTo>
                  <a:cubicBezTo>
                    <a:pt x="1122082" y="126131"/>
                    <a:pt x="1119275" y="123758"/>
                    <a:pt x="1115667" y="120991"/>
                  </a:cubicBezTo>
                  <a:cubicBezTo>
                    <a:pt x="1112059" y="118618"/>
                    <a:pt x="1108051" y="116246"/>
                    <a:pt x="1103240" y="113874"/>
                  </a:cubicBezTo>
                  <a:cubicBezTo>
                    <a:pt x="1098429" y="111501"/>
                    <a:pt x="1093218" y="109129"/>
                    <a:pt x="1087605" y="106757"/>
                  </a:cubicBezTo>
                  <a:cubicBezTo>
                    <a:pt x="1081592" y="103593"/>
                    <a:pt x="1076381" y="100430"/>
                    <a:pt x="1071169" y="97267"/>
                  </a:cubicBezTo>
                  <a:cubicBezTo>
                    <a:pt x="1065957" y="94104"/>
                    <a:pt x="1061548" y="90545"/>
                    <a:pt x="1057940" y="86591"/>
                  </a:cubicBezTo>
                  <a:cubicBezTo>
                    <a:pt x="1054332" y="82637"/>
                    <a:pt x="1051125" y="78288"/>
                    <a:pt x="1049120" y="73543"/>
                  </a:cubicBezTo>
                  <a:cubicBezTo>
                    <a:pt x="1047116" y="68799"/>
                    <a:pt x="1045913" y="62868"/>
                    <a:pt x="1045913" y="56541"/>
                  </a:cubicBezTo>
                  <a:cubicBezTo>
                    <a:pt x="1045913" y="48634"/>
                    <a:pt x="1047918" y="41516"/>
                    <a:pt x="1051526" y="35586"/>
                  </a:cubicBezTo>
                  <a:cubicBezTo>
                    <a:pt x="1055134" y="29655"/>
                    <a:pt x="1059944" y="24910"/>
                    <a:pt x="1065957" y="20956"/>
                  </a:cubicBezTo>
                  <a:cubicBezTo>
                    <a:pt x="1071971" y="17002"/>
                    <a:pt x="1078786" y="14234"/>
                    <a:pt x="1086403" y="12257"/>
                  </a:cubicBezTo>
                  <a:cubicBezTo>
                    <a:pt x="1094020" y="10280"/>
                    <a:pt x="1102037" y="9489"/>
                    <a:pt x="1110055" y="9489"/>
                  </a:cubicBezTo>
                  <a:cubicBezTo>
                    <a:pt x="1128095" y="9489"/>
                    <a:pt x="1141725" y="11466"/>
                    <a:pt x="1149743" y="15420"/>
                  </a:cubicBezTo>
                  <a:lnTo>
                    <a:pt x="1149743" y="43493"/>
                  </a:lnTo>
                  <a:cubicBezTo>
                    <a:pt x="1139721" y="36376"/>
                    <a:pt x="1127293" y="32818"/>
                    <a:pt x="1111659" y="32818"/>
                  </a:cubicBezTo>
                  <a:cubicBezTo>
                    <a:pt x="1107249" y="32818"/>
                    <a:pt x="1103240" y="33213"/>
                    <a:pt x="1098830" y="34004"/>
                  </a:cubicBezTo>
                  <a:cubicBezTo>
                    <a:pt x="1094821" y="34795"/>
                    <a:pt x="1090812" y="35981"/>
                    <a:pt x="1087605" y="37958"/>
                  </a:cubicBezTo>
                  <a:cubicBezTo>
                    <a:pt x="1084398" y="39935"/>
                    <a:pt x="1081592" y="42307"/>
                    <a:pt x="1079588" y="45075"/>
                  </a:cubicBezTo>
                  <a:cubicBezTo>
                    <a:pt x="1077583" y="47843"/>
                    <a:pt x="1076381" y="51401"/>
                    <a:pt x="1076381" y="55355"/>
                  </a:cubicBezTo>
                  <a:cubicBezTo>
                    <a:pt x="1076381" y="59309"/>
                    <a:pt x="1077182" y="62472"/>
                    <a:pt x="1078786" y="65240"/>
                  </a:cubicBezTo>
                  <a:cubicBezTo>
                    <a:pt x="1080389" y="68008"/>
                    <a:pt x="1082795" y="70776"/>
                    <a:pt x="1086002" y="72753"/>
                  </a:cubicBezTo>
                  <a:cubicBezTo>
                    <a:pt x="1089209" y="75125"/>
                    <a:pt x="1092817" y="77497"/>
                    <a:pt x="1097227" y="79474"/>
                  </a:cubicBezTo>
                  <a:cubicBezTo>
                    <a:pt x="1101636" y="81451"/>
                    <a:pt x="1106848" y="84219"/>
                    <a:pt x="1112861" y="86591"/>
                  </a:cubicBezTo>
                  <a:cubicBezTo>
                    <a:pt x="1118874" y="89755"/>
                    <a:pt x="1124487" y="92918"/>
                    <a:pt x="1130099" y="96476"/>
                  </a:cubicBezTo>
                  <a:cubicBezTo>
                    <a:pt x="1135712" y="100035"/>
                    <a:pt x="1140122" y="103593"/>
                    <a:pt x="1144130" y="107943"/>
                  </a:cubicBezTo>
                  <a:cubicBezTo>
                    <a:pt x="1148139" y="111897"/>
                    <a:pt x="1151346" y="116641"/>
                    <a:pt x="1153752" y="121782"/>
                  </a:cubicBezTo>
                  <a:cubicBezTo>
                    <a:pt x="1156157" y="126922"/>
                    <a:pt x="1157360" y="132457"/>
                    <a:pt x="1157360" y="139179"/>
                  </a:cubicBezTo>
                  <a:cubicBezTo>
                    <a:pt x="1157360" y="147878"/>
                    <a:pt x="1155756" y="155390"/>
                    <a:pt x="1152148" y="161321"/>
                  </a:cubicBezTo>
                  <a:cubicBezTo>
                    <a:pt x="1148540" y="167252"/>
                    <a:pt x="1143729" y="171997"/>
                    <a:pt x="1137716" y="175951"/>
                  </a:cubicBezTo>
                  <a:cubicBezTo>
                    <a:pt x="1131703" y="179509"/>
                    <a:pt x="1124888" y="182277"/>
                    <a:pt x="1116870" y="184254"/>
                  </a:cubicBezTo>
                  <a:cubicBezTo>
                    <a:pt x="1108852" y="186231"/>
                    <a:pt x="1100835" y="186626"/>
                    <a:pt x="1092015" y="186626"/>
                  </a:cubicBezTo>
                  <a:cubicBezTo>
                    <a:pt x="1089209" y="186626"/>
                    <a:pt x="1085601" y="186231"/>
                    <a:pt x="1081191" y="185835"/>
                  </a:cubicBezTo>
                  <a:cubicBezTo>
                    <a:pt x="1076781" y="185440"/>
                    <a:pt x="1072772" y="184649"/>
                    <a:pt x="1067962" y="183858"/>
                  </a:cubicBezTo>
                  <a:cubicBezTo>
                    <a:pt x="1063151" y="183068"/>
                    <a:pt x="1059142" y="181881"/>
                    <a:pt x="1055534" y="180695"/>
                  </a:cubicBezTo>
                  <a:cubicBezTo>
                    <a:pt x="1051526" y="179905"/>
                    <a:pt x="1048719" y="178718"/>
                    <a:pt x="1045913" y="177137"/>
                  </a:cubicBezTo>
                  <a:lnTo>
                    <a:pt x="1045913" y="177137"/>
                  </a:lnTo>
                  <a:close/>
                  <a:moveTo>
                    <a:pt x="1285242" y="183858"/>
                  </a:moveTo>
                  <a:lnTo>
                    <a:pt x="1257180" y="183858"/>
                  </a:lnTo>
                  <a:lnTo>
                    <a:pt x="1257180" y="164484"/>
                  </a:lnTo>
                  <a:lnTo>
                    <a:pt x="1256780" y="164484"/>
                  </a:lnTo>
                  <a:cubicBezTo>
                    <a:pt x="1248762" y="179509"/>
                    <a:pt x="1235933" y="186626"/>
                    <a:pt x="1218695" y="186626"/>
                  </a:cubicBezTo>
                  <a:cubicBezTo>
                    <a:pt x="1189431" y="186626"/>
                    <a:pt x="1174598" y="169229"/>
                    <a:pt x="1174598" y="134434"/>
                  </a:cubicBezTo>
                  <a:lnTo>
                    <a:pt x="1174598" y="61286"/>
                  </a:lnTo>
                  <a:lnTo>
                    <a:pt x="1202660" y="61286"/>
                  </a:lnTo>
                  <a:lnTo>
                    <a:pt x="1202660" y="131666"/>
                  </a:lnTo>
                  <a:cubicBezTo>
                    <a:pt x="1202660" y="153808"/>
                    <a:pt x="1211078" y="164880"/>
                    <a:pt x="1228717" y="164880"/>
                  </a:cubicBezTo>
                  <a:cubicBezTo>
                    <a:pt x="1237136" y="164880"/>
                    <a:pt x="1243951" y="161716"/>
                    <a:pt x="1249163" y="155785"/>
                  </a:cubicBezTo>
                  <a:cubicBezTo>
                    <a:pt x="1254775" y="149855"/>
                    <a:pt x="1257180" y="141947"/>
                    <a:pt x="1257180" y="132062"/>
                  </a:cubicBezTo>
                  <a:lnTo>
                    <a:pt x="1257180" y="61286"/>
                  </a:lnTo>
                  <a:lnTo>
                    <a:pt x="1285242" y="61286"/>
                  </a:lnTo>
                  <a:cubicBezTo>
                    <a:pt x="1285242" y="61286"/>
                    <a:pt x="1285242" y="183858"/>
                    <a:pt x="1285242" y="183858"/>
                  </a:cubicBezTo>
                  <a:close/>
                  <a:moveTo>
                    <a:pt x="1385063" y="87778"/>
                  </a:moveTo>
                  <a:cubicBezTo>
                    <a:pt x="1381455" y="85010"/>
                    <a:pt x="1376645" y="83824"/>
                    <a:pt x="1370230" y="83824"/>
                  </a:cubicBezTo>
                  <a:cubicBezTo>
                    <a:pt x="1361812" y="83824"/>
                    <a:pt x="1354997" y="87382"/>
                    <a:pt x="1349384" y="94895"/>
                  </a:cubicBezTo>
                  <a:cubicBezTo>
                    <a:pt x="1343772" y="102407"/>
                    <a:pt x="1340966" y="112292"/>
                    <a:pt x="1340966" y="125340"/>
                  </a:cubicBezTo>
                  <a:lnTo>
                    <a:pt x="1340966" y="183858"/>
                  </a:lnTo>
                  <a:lnTo>
                    <a:pt x="1312904" y="183858"/>
                  </a:lnTo>
                  <a:lnTo>
                    <a:pt x="1312904" y="61286"/>
                  </a:lnTo>
                  <a:lnTo>
                    <a:pt x="1340966" y="61286"/>
                  </a:lnTo>
                  <a:lnTo>
                    <a:pt x="1340966" y="86591"/>
                  </a:lnTo>
                  <a:lnTo>
                    <a:pt x="1341366" y="86591"/>
                  </a:lnTo>
                  <a:cubicBezTo>
                    <a:pt x="1344173" y="77893"/>
                    <a:pt x="1348182" y="71171"/>
                    <a:pt x="1354195" y="66426"/>
                  </a:cubicBezTo>
                  <a:cubicBezTo>
                    <a:pt x="1360208" y="61682"/>
                    <a:pt x="1366222" y="59309"/>
                    <a:pt x="1373437" y="59309"/>
                  </a:cubicBezTo>
                  <a:cubicBezTo>
                    <a:pt x="1378649" y="59309"/>
                    <a:pt x="1382257" y="60100"/>
                    <a:pt x="1385063" y="61682"/>
                  </a:cubicBezTo>
                  <a:lnTo>
                    <a:pt x="1385063" y="87778"/>
                  </a:lnTo>
                  <a:lnTo>
                    <a:pt x="1385063" y="87778"/>
                  </a:lnTo>
                  <a:close/>
                  <a:moveTo>
                    <a:pt x="1475263" y="24910"/>
                  </a:moveTo>
                  <a:cubicBezTo>
                    <a:pt x="1471254" y="22933"/>
                    <a:pt x="1467245" y="21747"/>
                    <a:pt x="1462434" y="21747"/>
                  </a:cubicBezTo>
                  <a:cubicBezTo>
                    <a:pt x="1448804" y="21747"/>
                    <a:pt x="1441989" y="29259"/>
                    <a:pt x="1441989" y="44680"/>
                  </a:cubicBezTo>
                  <a:lnTo>
                    <a:pt x="1441989" y="61286"/>
                  </a:lnTo>
                  <a:lnTo>
                    <a:pt x="1470853" y="61286"/>
                  </a:lnTo>
                  <a:lnTo>
                    <a:pt x="1470853" y="83033"/>
                  </a:lnTo>
                  <a:lnTo>
                    <a:pt x="1441989" y="83033"/>
                  </a:lnTo>
                  <a:lnTo>
                    <a:pt x="1441989" y="183858"/>
                  </a:lnTo>
                  <a:lnTo>
                    <a:pt x="1413927" y="183858"/>
                  </a:lnTo>
                  <a:lnTo>
                    <a:pt x="1413927" y="83033"/>
                  </a:lnTo>
                  <a:lnTo>
                    <a:pt x="1392680" y="83033"/>
                  </a:lnTo>
                  <a:lnTo>
                    <a:pt x="1392680" y="61286"/>
                  </a:lnTo>
                  <a:lnTo>
                    <a:pt x="1413927" y="61286"/>
                  </a:lnTo>
                  <a:lnTo>
                    <a:pt x="1413927" y="41516"/>
                  </a:lnTo>
                  <a:cubicBezTo>
                    <a:pt x="1413927" y="28468"/>
                    <a:pt x="1418337" y="18584"/>
                    <a:pt x="1426755" y="11071"/>
                  </a:cubicBezTo>
                  <a:cubicBezTo>
                    <a:pt x="1435174" y="3559"/>
                    <a:pt x="1445998" y="0"/>
                    <a:pt x="1458826" y="0"/>
                  </a:cubicBezTo>
                  <a:cubicBezTo>
                    <a:pt x="1465641" y="0"/>
                    <a:pt x="1471254" y="791"/>
                    <a:pt x="1475263" y="2372"/>
                  </a:cubicBezTo>
                  <a:cubicBezTo>
                    <a:pt x="1475263" y="1977"/>
                    <a:pt x="1475263" y="24910"/>
                    <a:pt x="1475263" y="24910"/>
                  </a:cubicBezTo>
                  <a:close/>
                  <a:moveTo>
                    <a:pt x="1580696" y="183858"/>
                  </a:moveTo>
                  <a:lnTo>
                    <a:pt x="1553436" y="183858"/>
                  </a:lnTo>
                  <a:lnTo>
                    <a:pt x="1553436" y="164880"/>
                  </a:lnTo>
                  <a:lnTo>
                    <a:pt x="1553035" y="164880"/>
                  </a:lnTo>
                  <a:cubicBezTo>
                    <a:pt x="1544616" y="179509"/>
                    <a:pt x="1531788" y="187022"/>
                    <a:pt x="1515351" y="187022"/>
                  </a:cubicBezTo>
                  <a:cubicBezTo>
                    <a:pt x="1503325" y="187022"/>
                    <a:pt x="1493703" y="183858"/>
                    <a:pt x="1486487" y="177137"/>
                  </a:cubicBezTo>
                  <a:cubicBezTo>
                    <a:pt x="1479672" y="170415"/>
                    <a:pt x="1476064" y="162112"/>
                    <a:pt x="1476064" y="151041"/>
                  </a:cubicBezTo>
                  <a:cubicBezTo>
                    <a:pt x="1476064" y="127712"/>
                    <a:pt x="1489695" y="114269"/>
                    <a:pt x="1516554" y="110710"/>
                  </a:cubicBezTo>
                  <a:lnTo>
                    <a:pt x="1553436" y="105570"/>
                  </a:lnTo>
                  <a:cubicBezTo>
                    <a:pt x="1553436" y="88173"/>
                    <a:pt x="1545017" y="79474"/>
                    <a:pt x="1528180" y="79474"/>
                  </a:cubicBezTo>
                  <a:cubicBezTo>
                    <a:pt x="1513347" y="79474"/>
                    <a:pt x="1500118" y="84614"/>
                    <a:pt x="1488091" y="94499"/>
                  </a:cubicBezTo>
                  <a:lnTo>
                    <a:pt x="1488091" y="70380"/>
                  </a:lnTo>
                  <a:cubicBezTo>
                    <a:pt x="1501320" y="62868"/>
                    <a:pt x="1516153" y="58914"/>
                    <a:pt x="1533391" y="58914"/>
                  </a:cubicBezTo>
                  <a:cubicBezTo>
                    <a:pt x="1564660" y="58914"/>
                    <a:pt x="1580696" y="74334"/>
                    <a:pt x="1580696" y="104780"/>
                  </a:cubicBezTo>
                  <a:lnTo>
                    <a:pt x="1580696" y="183858"/>
                  </a:lnTo>
                  <a:lnTo>
                    <a:pt x="1580696" y="183858"/>
                  </a:lnTo>
                  <a:close/>
                  <a:moveTo>
                    <a:pt x="1553436" y="123758"/>
                  </a:moveTo>
                  <a:lnTo>
                    <a:pt x="1527378" y="127317"/>
                  </a:lnTo>
                  <a:cubicBezTo>
                    <a:pt x="1519360" y="128503"/>
                    <a:pt x="1513347" y="130480"/>
                    <a:pt x="1508937" y="133248"/>
                  </a:cubicBezTo>
                  <a:cubicBezTo>
                    <a:pt x="1504928" y="136016"/>
                    <a:pt x="1502924" y="141156"/>
                    <a:pt x="1502924" y="148273"/>
                  </a:cubicBezTo>
                  <a:cubicBezTo>
                    <a:pt x="1502924" y="153413"/>
                    <a:pt x="1504928" y="157762"/>
                    <a:pt x="1508536" y="160926"/>
                  </a:cubicBezTo>
                  <a:cubicBezTo>
                    <a:pt x="1512144" y="164089"/>
                    <a:pt x="1517356" y="166066"/>
                    <a:pt x="1523770" y="166066"/>
                  </a:cubicBezTo>
                  <a:cubicBezTo>
                    <a:pt x="1532189" y="166066"/>
                    <a:pt x="1539405" y="162903"/>
                    <a:pt x="1545017" y="156972"/>
                  </a:cubicBezTo>
                  <a:cubicBezTo>
                    <a:pt x="1550629" y="151041"/>
                    <a:pt x="1553436" y="143528"/>
                    <a:pt x="1553436" y="134434"/>
                  </a:cubicBezTo>
                  <a:lnTo>
                    <a:pt x="1553436" y="123758"/>
                  </a:lnTo>
                  <a:close/>
                  <a:moveTo>
                    <a:pt x="1698957" y="178323"/>
                  </a:moveTo>
                  <a:cubicBezTo>
                    <a:pt x="1688935" y="183858"/>
                    <a:pt x="1677309" y="187022"/>
                    <a:pt x="1663679" y="187022"/>
                  </a:cubicBezTo>
                  <a:cubicBezTo>
                    <a:pt x="1645239" y="187022"/>
                    <a:pt x="1630406" y="181486"/>
                    <a:pt x="1619181" y="170020"/>
                  </a:cubicBezTo>
                  <a:cubicBezTo>
                    <a:pt x="1607956" y="158553"/>
                    <a:pt x="1602344" y="143924"/>
                    <a:pt x="1602344" y="125735"/>
                  </a:cubicBezTo>
                  <a:cubicBezTo>
                    <a:pt x="1602344" y="105570"/>
                    <a:pt x="1608357" y="89359"/>
                    <a:pt x="1620784" y="77102"/>
                  </a:cubicBezTo>
                  <a:cubicBezTo>
                    <a:pt x="1632811" y="64845"/>
                    <a:pt x="1649247" y="58914"/>
                    <a:pt x="1669693" y="58914"/>
                  </a:cubicBezTo>
                  <a:cubicBezTo>
                    <a:pt x="1680917" y="58914"/>
                    <a:pt x="1690940" y="60891"/>
                    <a:pt x="1699759" y="64845"/>
                  </a:cubicBezTo>
                  <a:lnTo>
                    <a:pt x="1699759" y="90545"/>
                  </a:lnTo>
                  <a:cubicBezTo>
                    <a:pt x="1690940" y="84219"/>
                    <a:pt x="1681719" y="81056"/>
                    <a:pt x="1672098" y="81056"/>
                  </a:cubicBezTo>
                  <a:cubicBezTo>
                    <a:pt x="1660071" y="81056"/>
                    <a:pt x="1650450" y="85010"/>
                    <a:pt x="1642833" y="92918"/>
                  </a:cubicBezTo>
                  <a:cubicBezTo>
                    <a:pt x="1635216" y="100826"/>
                    <a:pt x="1631208" y="111106"/>
                    <a:pt x="1631208" y="124154"/>
                  </a:cubicBezTo>
                  <a:cubicBezTo>
                    <a:pt x="1631208" y="136807"/>
                    <a:pt x="1634816" y="146691"/>
                    <a:pt x="1642031" y="154204"/>
                  </a:cubicBezTo>
                  <a:cubicBezTo>
                    <a:pt x="1649247" y="161716"/>
                    <a:pt x="1658869" y="165275"/>
                    <a:pt x="1670895" y="165275"/>
                  </a:cubicBezTo>
                  <a:cubicBezTo>
                    <a:pt x="1680917" y="165275"/>
                    <a:pt x="1690539" y="161716"/>
                    <a:pt x="1699759" y="154599"/>
                  </a:cubicBezTo>
                  <a:lnTo>
                    <a:pt x="1699759" y="178323"/>
                  </a:lnTo>
                  <a:close/>
                  <a:moveTo>
                    <a:pt x="1822831" y="130085"/>
                  </a:moveTo>
                  <a:lnTo>
                    <a:pt x="1738244" y="130085"/>
                  </a:lnTo>
                  <a:cubicBezTo>
                    <a:pt x="1738645" y="141551"/>
                    <a:pt x="1742253" y="150250"/>
                    <a:pt x="1749068" y="156181"/>
                  </a:cubicBezTo>
                  <a:cubicBezTo>
                    <a:pt x="1755883" y="162507"/>
                    <a:pt x="1765104" y="165275"/>
                    <a:pt x="1776729" y="165275"/>
                  </a:cubicBezTo>
                  <a:cubicBezTo>
                    <a:pt x="1789959" y="165275"/>
                    <a:pt x="1801985" y="161321"/>
                    <a:pt x="1813210" y="153413"/>
                  </a:cubicBezTo>
                  <a:lnTo>
                    <a:pt x="1813210" y="175951"/>
                  </a:lnTo>
                  <a:cubicBezTo>
                    <a:pt x="1801985" y="183068"/>
                    <a:pt x="1786752" y="186626"/>
                    <a:pt x="1768311" y="186626"/>
                  </a:cubicBezTo>
                  <a:cubicBezTo>
                    <a:pt x="1749870" y="186626"/>
                    <a:pt x="1735839" y="181091"/>
                    <a:pt x="1725416" y="170020"/>
                  </a:cubicBezTo>
                  <a:cubicBezTo>
                    <a:pt x="1714993" y="158949"/>
                    <a:pt x="1709781" y="143133"/>
                    <a:pt x="1709781" y="122968"/>
                  </a:cubicBezTo>
                  <a:cubicBezTo>
                    <a:pt x="1709781" y="103989"/>
                    <a:pt x="1715394" y="88173"/>
                    <a:pt x="1727019" y="76311"/>
                  </a:cubicBezTo>
                  <a:cubicBezTo>
                    <a:pt x="1738244" y="64449"/>
                    <a:pt x="1752676" y="58123"/>
                    <a:pt x="1769513" y="58123"/>
                  </a:cubicBezTo>
                  <a:cubicBezTo>
                    <a:pt x="1786351" y="58123"/>
                    <a:pt x="1799580" y="63659"/>
                    <a:pt x="1808800" y="74334"/>
                  </a:cubicBezTo>
                  <a:cubicBezTo>
                    <a:pt x="1818021" y="85010"/>
                    <a:pt x="1822831" y="100035"/>
                    <a:pt x="1822831" y="119409"/>
                  </a:cubicBezTo>
                  <a:cubicBezTo>
                    <a:pt x="1822831" y="119409"/>
                    <a:pt x="1822831" y="130085"/>
                    <a:pt x="1822831" y="130085"/>
                  </a:cubicBezTo>
                  <a:close/>
                  <a:moveTo>
                    <a:pt x="1795571" y="110315"/>
                  </a:moveTo>
                  <a:cubicBezTo>
                    <a:pt x="1795571" y="100430"/>
                    <a:pt x="1793166" y="92522"/>
                    <a:pt x="1788355" y="86987"/>
                  </a:cubicBezTo>
                  <a:cubicBezTo>
                    <a:pt x="1783544" y="81451"/>
                    <a:pt x="1777130" y="78684"/>
                    <a:pt x="1769113" y="78684"/>
                  </a:cubicBezTo>
                  <a:cubicBezTo>
                    <a:pt x="1761095" y="78684"/>
                    <a:pt x="1754280" y="81451"/>
                    <a:pt x="1748667" y="87382"/>
                  </a:cubicBezTo>
                  <a:cubicBezTo>
                    <a:pt x="1743055" y="93313"/>
                    <a:pt x="1739447" y="100826"/>
                    <a:pt x="1738244" y="110315"/>
                  </a:cubicBezTo>
                  <a:lnTo>
                    <a:pt x="1795571" y="110315"/>
                  </a:lnTo>
                  <a:lnTo>
                    <a:pt x="1795571" y="110315"/>
                  </a:lnTo>
                  <a:close/>
                </a:path>
              </a:pathLst>
            </a:custGeom>
            <a:solidFill>
              <a:schemeClr val="accent4"/>
            </a:solidFill>
            <a:ln w="4001" cap="flat">
              <a:noFill/>
              <a:prstDash val="solid"/>
              <a:miter/>
            </a:ln>
          </p:spPr>
          <p:txBody>
            <a:bodyPr rtlCol="0" anchor="ctr"/>
            <a:lstStyle/>
            <a:p>
              <a:endParaRPr lang="en-CA"/>
            </a:p>
          </p:txBody>
        </p:sp>
        <p:sp>
          <p:nvSpPr>
            <p:cNvPr id="7" name="Freeform: Shape 6">
              <a:extLst>
                <a:ext uri="{FF2B5EF4-FFF2-40B4-BE49-F238E27FC236}">
                  <a16:creationId xmlns:a16="http://schemas.microsoft.com/office/drawing/2014/main" id="{663FF7D3-8EAE-415E-AFF2-4A0E7E44CDFD}"/>
                </a:ext>
              </a:extLst>
            </p:cNvPr>
            <p:cNvSpPr/>
            <p:nvPr/>
          </p:nvSpPr>
          <p:spPr bwMode="black">
            <a:xfrm>
              <a:off x="736536"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80CC28"/>
            </a:solidFill>
            <a:ln w="4001" cap="flat">
              <a:noFill/>
              <a:prstDash val="solid"/>
              <a:miter/>
            </a:ln>
          </p:spPr>
          <p:txBody>
            <a:bodyPr rtlCol="0" anchor="ctr"/>
            <a:lstStyle/>
            <a:p>
              <a:endParaRPr lang="en-CA"/>
            </a:p>
          </p:txBody>
        </p:sp>
        <p:sp>
          <p:nvSpPr>
            <p:cNvPr id="8" name="Freeform: Shape 7">
              <a:extLst>
                <a:ext uri="{FF2B5EF4-FFF2-40B4-BE49-F238E27FC236}">
                  <a16:creationId xmlns:a16="http://schemas.microsoft.com/office/drawing/2014/main" id="{9EE43575-64D0-459E-9FED-6A88E4758261}"/>
                </a:ext>
              </a:extLst>
            </p:cNvPr>
            <p:cNvSpPr/>
            <p:nvPr/>
          </p:nvSpPr>
          <p:spPr bwMode="black">
            <a:xfrm>
              <a:off x="736536"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BBC09"/>
            </a:solidFill>
            <a:ln w="400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7E5EAAAE-677E-40BE-AEB8-26CB1C8EFDAD}"/>
                </a:ext>
              </a:extLst>
            </p:cNvPr>
            <p:cNvSpPr/>
            <p:nvPr/>
          </p:nvSpPr>
          <p:spPr bwMode="black">
            <a:xfrm>
              <a:off x="584200" y="736948"/>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00ADEF"/>
            </a:solidFill>
            <a:ln w="400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B23F96E0-CA4D-4036-AFD4-4437485A3C5E}"/>
                </a:ext>
              </a:extLst>
            </p:cNvPr>
            <p:cNvSpPr/>
            <p:nvPr/>
          </p:nvSpPr>
          <p:spPr bwMode="black">
            <a:xfrm>
              <a:off x="584200" y="586699"/>
              <a:ext cx="140310" cy="138388"/>
            </a:xfrm>
            <a:custGeom>
              <a:avLst/>
              <a:gdLst>
                <a:gd name="connsiteX0" fmla="*/ 0 w 140310"/>
                <a:gd name="connsiteY0" fmla="*/ 0 h 138388"/>
                <a:gd name="connsiteX1" fmla="*/ 140310 w 140310"/>
                <a:gd name="connsiteY1" fmla="*/ 0 h 138388"/>
                <a:gd name="connsiteX2" fmla="*/ 140310 w 140310"/>
                <a:gd name="connsiteY2" fmla="*/ 138388 h 138388"/>
                <a:gd name="connsiteX3" fmla="*/ 0 w 140310"/>
                <a:gd name="connsiteY3" fmla="*/ 138388 h 138388"/>
              </a:gdLst>
              <a:ahLst/>
              <a:cxnLst>
                <a:cxn ang="0">
                  <a:pos x="connsiteX0" y="connsiteY0"/>
                </a:cxn>
                <a:cxn ang="0">
                  <a:pos x="connsiteX1" y="connsiteY1"/>
                </a:cxn>
                <a:cxn ang="0">
                  <a:pos x="connsiteX2" y="connsiteY2"/>
                </a:cxn>
                <a:cxn ang="0">
                  <a:pos x="connsiteX3" y="connsiteY3"/>
                </a:cxn>
              </a:cxnLst>
              <a:rect l="l" t="t" r="r" b="b"/>
              <a:pathLst>
                <a:path w="140310" h="138388">
                  <a:moveTo>
                    <a:pt x="0" y="0"/>
                  </a:moveTo>
                  <a:lnTo>
                    <a:pt x="140310" y="0"/>
                  </a:lnTo>
                  <a:lnTo>
                    <a:pt x="140310" y="138388"/>
                  </a:lnTo>
                  <a:lnTo>
                    <a:pt x="0" y="138388"/>
                  </a:lnTo>
                  <a:close/>
                </a:path>
              </a:pathLst>
            </a:custGeom>
            <a:solidFill>
              <a:srgbClr val="F1511B"/>
            </a:solidFill>
            <a:ln w="4001" cap="flat">
              <a:noFill/>
              <a:prstDash val="solid"/>
              <a:miter/>
            </a:ln>
          </p:spPr>
          <p:txBody>
            <a:bodyPr rtlCol="0" anchor="ctr"/>
            <a:lstStyle/>
            <a:p>
              <a:endParaRPr lang="en-CA"/>
            </a:p>
          </p:txBody>
        </p:sp>
      </p:grpSp>
    </p:spTree>
    <p:extLst>
      <p:ext uri="{BB962C8B-B14F-4D97-AF65-F5344CB8AC3E}">
        <p14:creationId xmlns:p14="http://schemas.microsoft.com/office/powerpoint/2010/main" val="3811483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descr="Microsoft Surface logo">
            <a:extLst>
              <a:ext uri="{FF2B5EF4-FFF2-40B4-BE49-F238E27FC236}">
                <a16:creationId xmlns:a16="http://schemas.microsoft.com/office/drawing/2014/main" id="{2CFF4832-AA90-FBC0-7A86-B866DF855B0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81828" y="86464"/>
            <a:ext cx="1984478" cy="618538"/>
          </a:xfrm>
          <a:prstGeom prst="rect">
            <a:avLst/>
          </a:prstGeom>
        </p:spPr>
      </p:pic>
      <p:sp>
        <p:nvSpPr>
          <p:cNvPr id="3" name="Picture Placeholder 3">
            <a:extLst>
              <a:ext uri="{FF2B5EF4-FFF2-40B4-BE49-F238E27FC236}">
                <a16:creationId xmlns:a16="http://schemas.microsoft.com/office/drawing/2014/main" id="{3565F299-0AAD-032B-C7A5-19E8FBA2C58A}"/>
              </a:ext>
            </a:extLst>
          </p:cNvPr>
          <p:cNvSpPr>
            <a:spLocks noGrp="1"/>
          </p:cNvSpPr>
          <p:nvPr>
            <p:ph type="pic" sz="quarter" idx="13" hasCustomPrompt="1"/>
          </p:nvPr>
        </p:nvSpPr>
        <p:spPr>
          <a:xfrm>
            <a:off x="2536910" y="177103"/>
            <a:ext cx="1206415" cy="437260"/>
          </a:xfrm>
        </p:spPr>
        <p:txBody>
          <a:bodyPr anchor="ctr">
            <a:noAutofit/>
          </a:bodyPr>
          <a:lstStyle>
            <a:lvl1pPr marL="0" indent="0" algn="ctr">
              <a:buNone/>
              <a:defRPr sz="1400">
                <a:solidFill>
                  <a:schemeClr val="accent5"/>
                </a:solidFill>
                <a:latin typeface="+mj-lt"/>
              </a:defRPr>
            </a:lvl1pPr>
          </a:lstStyle>
          <a:p>
            <a:r>
              <a:rPr lang="en-IN" dirty="0"/>
              <a:t>Partner logo</a:t>
            </a:r>
          </a:p>
        </p:txBody>
      </p:sp>
      <p:cxnSp>
        <p:nvCxnSpPr>
          <p:cNvPr id="5" name="Straight Connector 4">
            <a:extLst>
              <a:ext uri="{FF2B5EF4-FFF2-40B4-BE49-F238E27FC236}">
                <a16:creationId xmlns:a16="http://schemas.microsoft.com/office/drawing/2014/main" id="{6EC206A6-9736-3707-579F-CC214FAB4FC6}"/>
              </a:ext>
            </a:extLst>
          </p:cNvPr>
          <p:cNvCxnSpPr>
            <a:cxnSpLocks/>
          </p:cNvCxnSpPr>
          <p:nvPr userDrawn="1"/>
        </p:nvCxnSpPr>
        <p:spPr>
          <a:xfrm>
            <a:off x="2347915" y="219521"/>
            <a:ext cx="0" cy="352425"/>
          </a:xfrm>
          <a:prstGeom prst="line">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000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7741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A7E6-CE7B-4A1D-87FB-469F2FC4B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203B7-41C3-471D-B0E9-83F026DFD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E56AD-E3FF-414E-AD9D-1570D6C04196}"/>
              </a:ext>
            </a:extLst>
          </p:cNvPr>
          <p:cNvSpPr>
            <a:spLocks noGrp="1"/>
          </p:cNvSpPr>
          <p:nvPr>
            <p:ph type="dt" sz="half" idx="10"/>
          </p:nvPr>
        </p:nvSpPr>
        <p:spPr/>
        <p:txBody>
          <a:bodyPr/>
          <a:lstStyle/>
          <a:p>
            <a:fld id="{52CE89B8-7622-483C-8033-E364662F850B}" type="datetimeFigureOut">
              <a:rPr lang="en-US" smtClean="0"/>
              <a:t>11/1/2023</a:t>
            </a:fld>
            <a:endParaRPr lang="en-US"/>
          </a:p>
        </p:txBody>
      </p:sp>
      <p:sp>
        <p:nvSpPr>
          <p:cNvPr id="5" name="Footer Placeholder 4">
            <a:extLst>
              <a:ext uri="{FF2B5EF4-FFF2-40B4-BE49-F238E27FC236}">
                <a16:creationId xmlns:a16="http://schemas.microsoft.com/office/drawing/2014/main" id="{A9069900-5D16-43DF-9554-96CBE511D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669B1-AA0A-4FA7-AAAF-0CA5C80EE592}"/>
              </a:ext>
            </a:extLst>
          </p:cNvPr>
          <p:cNvSpPr>
            <a:spLocks noGrp="1"/>
          </p:cNvSpPr>
          <p:nvPr>
            <p:ph type="sldNum" sz="quarter" idx="12"/>
          </p:nvPr>
        </p:nvSpPr>
        <p:spPr/>
        <p:txBody>
          <a:bodyPr/>
          <a:lstStyle/>
          <a:p>
            <a:fld id="{5EEF9E43-6C09-4829-BD1B-8421046A7FFB}" type="slidenum">
              <a:rPr lang="en-US" smtClean="0"/>
              <a:t>‹#›</a:t>
            </a:fld>
            <a:endParaRPr lang="en-US"/>
          </a:p>
        </p:txBody>
      </p:sp>
    </p:spTree>
    <p:extLst>
      <p:ext uri="{BB962C8B-B14F-4D97-AF65-F5344CB8AC3E}">
        <p14:creationId xmlns:p14="http://schemas.microsoft.com/office/powerpoint/2010/main" val="42003719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E87B-04F7-3F90-B2A9-662C47DF3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A6519E-EE6C-F636-F962-CF377EF1C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F43176-D62B-C74A-E70F-981E5700DDEB}"/>
              </a:ext>
            </a:extLst>
          </p:cNvPr>
          <p:cNvSpPr>
            <a:spLocks noGrp="1"/>
          </p:cNvSpPr>
          <p:nvPr>
            <p:ph type="dt" sz="half" idx="10"/>
          </p:nvPr>
        </p:nvSpPr>
        <p:spPr/>
        <p:txBody>
          <a:bodyPr/>
          <a:lstStyle/>
          <a:p>
            <a:fld id="{824F1E1F-5969-4F74-B9FE-C05E98BFDECF}" type="datetimeFigureOut">
              <a:rPr lang="en-US" smtClean="0"/>
              <a:t>11/1/2023</a:t>
            </a:fld>
            <a:endParaRPr lang="en-US"/>
          </a:p>
        </p:txBody>
      </p:sp>
      <p:sp>
        <p:nvSpPr>
          <p:cNvPr id="5" name="Footer Placeholder 4">
            <a:extLst>
              <a:ext uri="{FF2B5EF4-FFF2-40B4-BE49-F238E27FC236}">
                <a16:creationId xmlns:a16="http://schemas.microsoft.com/office/drawing/2014/main" id="{55625396-AAD8-064D-8708-B5295CBF1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5E0BD-AD97-9173-7A5A-BCF2E9E4C901}"/>
              </a:ext>
            </a:extLst>
          </p:cNvPr>
          <p:cNvSpPr>
            <a:spLocks noGrp="1"/>
          </p:cNvSpPr>
          <p:nvPr>
            <p:ph type="sldNum" sz="quarter" idx="12"/>
          </p:nvPr>
        </p:nvSpPr>
        <p:spPr/>
        <p:txBody>
          <a:bodyPr/>
          <a:lstStyle/>
          <a:p>
            <a:fld id="{BEA293D7-CA91-4BBF-BEC8-A18B882BBC89}" type="slidenum">
              <a:rPr lang="en-US" smtClean="0"/>
              <a:t>‹#›</a:t>
            </a:fld>
            <a:endParaRPr lang="en-US"/>
          </a:p>
        </p:txBody>
      </p:sp>
    </p:spTree>
    <p:extLst>
      <p:ext uri="{BB962C8B-B14F-4D97-AF65-F5344CB8AC3E}">
        <p14:creationId xmlns:p14="http://schemas.microsoft.com/office/powerpoint/2010/main" val="233050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528F-F956-13FE-33E7-8CCC6698C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0D3B5B-B3D6-BF51-EC89-16A2C735F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2A86C-B304-262A-8BD7-36C8CCF81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517ED-6F45-493E-1616-94D7E55F9A70}"/>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6" name="Footer Placeholder 5">
            <a:extLst>
              <a:ext uri="{FF2B5EF4-FFF2-40B4-BE49-F238E27FC236}">
                <a16:creationId xmlns:a16="http://schemas.microsoft.com/office/drawing/2014/main" id="{FEF26F42-E3DD-0204-40D5-8122090B3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B25EF-7350-8CBA-1837-CE49DFE1C8E6}"/>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966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CFF6-1A39-570B-97BE-40D0F8747A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7D1216-DBD5-FE66-184E-BCAC300C9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4CFE25-1C20-A46A-4A32-65AC9A7CA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92277-80E7-876A-46B2-186D3672FCD0}"/>
              </a:ext>
            </a:extLst>
          </p:cNvPr>
          <p:cNvSpPr>
            <a:spLocks noGrp="1"/>
          </p:cNvSpPr>
          <p:nvPr>
            <p:ph type="dt" sz="half" idx="10"/>
          </p:nvPr>
        </p:nvSpPr>
        <p:spPr/>
        <p:txBody>
          <a:bodyPr/>
          <a:lstStyle/>
          <a:p>
            <a:fld id="{0B1487A3-0419-4F91-ADA6-93C0AC68A3D0}" type="datetimeFigureOut">
              <a:rPr lang="en-US" smtClean="0"/>
              <a:t>11/1/2023</a:t>
            </a:fld>
            <a:endParaRPr lang="en-US"/>
          </a:p>
        </p:txBody>
      </p:sp>
      <p:sp>
        <p:nvSpPr>
          <p:cNvPr id="6" name="Footer Placeholder 5">
            <a:extLst>
              <a:ext uri="{FF2B5EF4-FFF2-40B4-BE49-F238E27FC236}">
                <a16:creationId xmlns:a16="http://schemas.microsoft.com/office/drawing/2014/main" id="{62E9997D-A683-F413-5A74-F7C1B4D1B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F6B44-FDC8-90B3-E6F0-C4E67432B94A}"/>
              </a:ext>
            </a:extLst>
          </p:cNvPr>
          <p:cNvSpPr>
            <a:spLocks noGrp="1"/>
          </p:cNvSpPr>
          <p:nvPr>
            <p:ph type="sldNum" sz="quarter" idx="12"/>
          </p:nvPr>
        </p:nvSpPr>
        <p:spPr/>
        <p:txBody>
          <a:bodyPr/>
          <a:lstStyle/>
          <a:p>
            <a:fld id="{2E2079CD-7ECF-4A12-9038-DE9331B36A08}" type="slidenum">
              <a:rPr lang="en-US" smtClean="0"/>
              <a:t>‹#›</a:t>
            </a:fld>
            <a:endParaRPr lang="en-US"/>
          </a:p>
        </p:txBody>
      </p:sp>
    </p:spTree>
    <p:extLst>
      <p:ext uri="{BB962C8B-B14F-4D97-AF65-F5344CB8AC3E}">
        <p14:creationId xmlns:p14="http://schemas.microsoft.com/office/powerpoint/2010/main" val="3198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9065B-2D99-AF56-47B6-BB7C91D8C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DA3DB4-76DA-086A-A9B1-DF1A9A3877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7045C-9133-8609-5125-B31A859FE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1487A3-0419-4F91-ADA6-93C0AC68A3D0}" type="datetimeFigureOut">
              <a:rPr lang="en-US" smtClean="0"/>
              <a:t>11/1/2023</a:t>
            </a:fld>
            <a:endParaRPr lang="en-US"/>
          </a:p>
        </p:txBody>
      </p:sp>
      <p:sp>
        <p:nvSpPr>
          <p:cNvPr id="5" name="Footer Placeholder 4">
            <a:extLst>
              <a:ext uri="{FF2B5EF4-FFF2-40B4-BE49-F238E27FC236}">
                <a16:creationId xmlns:a16="http://schemas.microsoft.com/office/drawing/2014/main" id="{AE1D6795-7090-2CD8-6418-EB8FDA3E0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305046-1E60-5406-6941-B8346D378F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2079CD-7ECF-4A12-9038-DE9331B36A08}" type="slidenum">
              <a:rPr lang="en-US" smtClean="0"/>
              <a:t>‹#›</a:t>
            </a:fld>
            <a:endParaRPr lang="en-US"/>
          </a:p>
        </p:txBody>
      </p:sp>
    </p:spTree>
    <p:extLst>
      <p:ext uri="{BB962C8B-B14F-4D97-AF65-F5344CB8AC3E}">
        <p14:creationId xmlns:p14="http://schemas.microsoft.com/office/powerpoint/2010/main" val="2002245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3AA84-ED75-4535-8967-A5B00CB08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CE61DB4-930A-47EC-AC1C-0183CA392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29EEA5-46A1-4C45-A353-B2145A02A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24CC0-B841-49F4-A0AC-97B4F709B285}" type="datetimeFigureOut">
              <a:rPr lang="en-IN" smtClean="0"/>
              <a:t>01-11-2023</a:t>
            </a:fld>
            <a:endParaRPr lang="en-IN"/>
          </a:p>
        </p:txBody>
      </p:sp>
      <p:sp>
        <p:nvSpPr>
          <p:cNvPr id="5" name="Footer Placeholder 4">
            <a:extLst>
              <a:ext uri="{FF2B5EF4-FFF2-40B4-BE49-F238E27FC236}">
                <a16:creationId xmlns:a16="http://schemas.microsoft.com/office/drawing/2014/main" id="{E7FF2C9A-7FF9-4228-ABB4-751E382EE9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2C60C82-832E-4C89-910A-594552629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204E3-479B-4CB6-8490-617D6814A247}" type="slidenum">
              <a:rPr lang="en-IN" smtClean="0"/>
              <a:t>‹#›</a:t>
            </a:fld>
            <a:endParaRPr lang="en-IN"/>
          </a:p>
        </p:txBody>
      </p:sp>
    </p:spTree>
    <p:extLst>
      <p:ext uri="{BB962C8B-B14F-4D97-AF65-F5344CB8AC3E}">
        <p14:creationId xmlns:p14="http://schemas.microsoft.com/office/powerpoint/2010/main" val="1955127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000" y="342000"/>
            <a:ext cx="11340000" cy="13644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26000" y="1857600"/>
            <a:ext cx="11340000" cy="4374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60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DC691-8860-455E-B228-615B35518A3E}" type="datetimeFigureOut">
              <a:rPr lang="en-US" smtClean="0"/>
              <a:t>11/1/2023</a:t>
            </a:fld>
            <a:endParaRPr lang="en-US"/>
          </a:p>
        </p:txBody>
      </p:sp>
      <p:sp>
        <p:nvSpPr>
          <p:cNvPr id="5" name="Footer Placeholder 4"/>
          <p:cNvSpPr>
            <a:spLocks noGrp="1"/>
          </p:cNvSpPr>
          <p:nvPr>
            <p:ph type="ftr" sz="quarter" idx="3"/>
          </p:nvPr>
        </p:nvSpPr>
        <p:spPr>
          <a:xfrm>
            <a:off x="3450336" y="6356350"/>
            <a:ext cx="52913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22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1BDA7-4131-493F-8947-ABD91731E662}" type="slidenum">
              <a:rPr lang="en-US" smtClean="0"/>
              <a:t>‹#›</a:t>
            </a:fld>
            <a:endParaRPr lang="en-US"/>
          </a:p>
        </p:txBody>
      </p:sp>
    </p:spTree>
    <p:extLst>
      <p:ext uri="{BB962C8B-B14F-4D97-AF65-F5344CB8AC3E}">
        <p14:creationId xmlns:p14="http://schemas.microsoft.com/office/powerpoint/2010/main" val="39692153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24622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97142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24622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0426700" cy="72635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985867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microsoft.com/en-us/download/details.aspx?id=46703" TargetMode="External"/><Relationship Id="rId7" Type="http://schemas.openxmlformats.org/officeDocument/2006/relationships/hyperlink" Target="https://learn.microsoft.com/en-us/surface/surface-customer-self-repair-surface"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hyperlink" Target="https://www.microsoft.com/en-us/surface/business/where-to-buy-microsoft-surface#DEVICESRESELLERS" TargetMode="External"/><Relationship Id="rId4" Type="http://schemas.openxmlformats.org/officeDocument/2006/relationships/hyperlink" Target="https://www.microsoft.com/en-us/download/details.aspx?id=1004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hyperlink" Target="https://learn.microsoft.com/en-us/mem/endpoint-manager-overvie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hyperlink" Target="https://www.microsoft.com/surface/business/warranty-protection-plans-and-support" TargetMode="External"/><Relationship Id="rId4" Type="http://schemas.openxmlformats.org/officeDocument/2006/relationships/hyperlink" Target="https://support.microsoft.com/en-us/topic/warranty-and-protection-plan-terms-conditions-eedf7a23-84a7-1a47-480b-0e10503eedf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microsoft.com/surface/business/warranty-protection-plans-and-support" TargetMode="External"/><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hyperlink" Target="https://www.microsoft.com/en-us/surface/business/warranty-protection-plans-and-support" TargetMode="External"/><Relationship Id="rId3" Type="http://schemas.openxmlformats.org/officeDocument/2006/relationships/hyperlink" Target="https://learn.microsoft.com/en-us/surface/surface-customer-self-repair-surface" TargetMode="External"/><Relationship Id="rId7" Type="http://schemas.openxmlformats.org/officeDocument/2006/relationships/hyperlink" Target="https://learn.microsoft.com/en-us/surface/authorized-service-providers?source=recommendations"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microsoft.com/en-us/surface/business/where-to-buy-microsoft-surface" TargetMode="External"/><Relationship Id="rId5" Type="http://schemas.openxmlformats.org/officeDocument/2006/relationships/hyperlink" Target="https://learn.microsoft.com/en-us/surface/surface-service-and-repair" TargetMode="External"/><Relationship Id="rId4" Type="http://schemas.openxmlformats.org/officeDocument/2006/relationships/hyperlink" Target="https://learn.microsoft.com/en-gb/surface/surface-service-and-repair#surface-devices-and-replacement-components" TargetMode="External"/><Relationship Id="rId9" Type="http://schemas.openxmlformats.org/officeDocument/2006/relationships/hyperlink" Target="https://support.microsoft.com/topic/warranty-and-protection-plan-terms-conditions-eedf7a23-84a7-1a47-480b-0e10503eedf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6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6.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s://support.microsoft.com/en-us/topic/how-much-does-out-of-warranty-service-cost-for-your-surface-device-or-accessory-4c77ac8a-e8c3-d0e4-7e8a-a29f768d43ff"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DCA988-3ADF-3339-5611-1B886D9358C5}"/>
              </a:ext>
            </a:extLst>
          </p:cNvPr>
          <p:cNvPicPr>
            <a:picLocks noChangeAspect="1"/>
          </p:cNvPicPr>
          <p:nvPr/>
        </p:nvPicPr>
        <p:blipFill rotWithShape="1">
          <a:blip r:embed="rId2">
            <a:extLst>
              <a:ext uri="{28A0092B-C50C-407E-A947-70E740481C1C}">
                <a14:useLocalDpi xmlns:a14="http://schemas.microsoft.com/office/drawing/2010/main" val="0"/>
              </a:ext>
            </a:extLst>
          </a:blip>
          <a:srcRect l="1480"/>
          <a:stretch/>
        </p:blipFill>
        <p:spPr>
          <a:xfrm>
            <a:off x="0" y="1044287"/>
            <a:ext cx="12228019" cy="5834495"/>
          </a:xfrm>
          <a:prstGeom prst="rect">
            <a:avLst/>
          </a:prstGeom>
        </p:spPr>
      </p:pic>
      <p:pic>
        <p:nvPicPr>
          <p:cNvPr id="4" name="Picture 3">
            <a:extLst>
              <a:ext uri="{FF2B5EF4-FFF2-40B4-BE49-F238E27FC236}">
                <a16:creationId xmlns:a16="http://schemas.microsoft.com/office/drawing/2014/main" id="{B0146D95-9D3F-A04A-C7F5-661F178C5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542261" cy="1104083"/>
          </a:xfrm>
          <a:prstGeom prst="rect">
            <a:avLst/>
          </a:prstGeom>
        </p:spPr>
      </p:pic>
      <p:sp>
        <p:nvSpPr>
          <p:cNvPr id="5" name="TextBox 4">
            <a:extLst>
              <a:ext uri="{FF2B5EF4-FFF2-40B4-BE49-F238E27FC236}">
                <a16:creationId xmlns:a16="http://schemas.microsoft.com/office/drawing/2014/main" id="{C8F088E1-D935-1D83-A94D-832344927430}"/>
              </a:ext>
            </a:extLst>
          </p:cNvPr>
          <p:cNvSpPr txBox="1"/>
          <p:nvPr/>
        </p:nvSpPr>
        <p:spPr>
          <a:xfrm>
            <a:off x="398968" y="1400059"/>
            <a:ext cx="5487483" cy="1261884"/>
          </a:xfrm>
          <a:prstGeom prst="rect">
            <a:avLst/>
          </a:prstGeom>
          <a:solidFill>
            <a:schemeClr val="bg1">
              <a:alpha val="21000"/>
            </a:schemeClr>
          </a:solidFill>
        </p:spPr>
        <p:txBody>
          <a:bodyPr wrap="square">
            <a:spAutoFit/>
          </a:bodyPr>
          <a:lstStyle/>
          <a:p>
            <a:r>
              <a:rPr lang="en-US" sz="4000" dirty="0">
                <a:latin typeface="Segoe UI Light" panose="020B0502040204020203" pitchFamily="34" charset="0"/>
                <a:cs typeface="Segoe UI Light" panose="020B0502040204020203" pitchFamily="34" charset="0"/>
              </a:rPr>
              <a:t>Customer Empowered </a:t>
            </a:r>
            <a:r>
              <a:rPr lang="en-US" sz="3600" dirty="0">
                <a:latin typeface="Segoe UI Light" panose="020B0502040204020203" pitchFamily="34" charset="0"/>
                <a:cs typeface="Segoe UI Light" panose="020B0502040204020203" pitchFamily="34" charset="0"/>
              </a:rPr>
              <a:t>Repair Solutions </a:t>
            </a:r>
            <a:endParaRPr lang="en-US" sz="4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84914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53F99FF-12E6-4C9C-AF49-1BD65B34B6A0}"/>
              </a:ext>
            </a:extLst>
          </p:cNvPr>
          <p:cNvSpPr txBox="1"/>
          <p:nvPr/>
        </p:nvSpPr>
        <p:spPr>
          <a:xfrm>
            <a:off x="591535" y="1603521"/>
            <a:ext cx="5803184" cy="4047262"/>
          </a:xfrm>
          <a:prstGeom prst="rect">
            <a:avLst/>
          </a:prstGeom>
          <a:noFill/>
        </p:spPr>
        <p:txBody>
          <a:bodyPr wrap="square" lIns="0" tIns="0" rIns="0" bIns="0" rtlCol="0" anchor="t">
            <a:spAutoFit/>
          </a:bodyPr>
          <a:lstStyle/>
          <a:p>
            <a:pPr defTabSz="914367">
              <a:spcAft>
                <a:spcPts val="1800"/>
              </a:spcAft>
              <a:defRPr/>
            </a:pPr>
            <a:r>
              <a:rPr lang="en-US" sz="1600" dirty="0">
                <a:solidFill>
                  <a:schemeClr val="tx1">
                    <a:lumMod val="65000"/>
                    <a:lumOff val="35000"/>
                  </a:schemeClr>
                </a:solidFill>
                <a:latin typeface="Segoe UI"/>
                <a:ea typeface="+mn-lt"/>
                <a:cs typeface="Segoe UI"/>
              </a:rPr>
              <a:t>The self-service repair option helps customers maximize efficiency and maintain productivity by reducing device downtime, giving their own staff of technically inclined</a:t>
            </a:r>
            <a:r>
              <a:rPr lang="en-US" sz="1600" baseline="30000" dirty="0">
                <a:solidFill>
                  <a:schemeClr val="tx1">
                    <a:lumMod val="65000"/>
                    <a:lumOff val="35000"/>
                  </a:schemeClr>
                </a:solidFill>
                <a:latin typeface="Segoe UI"/>
                <a:ea typeface="+mn-lt"/>
                <a:cs typeface="Segoe UI"/>
              </a:rPr>
              <a:t>1</a:t>
            </a:r>
            <a:r>
              <a:rPr lang="en-US" sz="1600" dirty="0">
                <a:solidFill>
                  <a:schemeClr val="tx1">
                    <a:lumMod val="65000"/>
                    <a:lumOff val="35000"/>
                  </a:schemeClr>
                </a:solidFill>
                <a:latin typeface="Segoe UI"/>
                <a:ea typeface="+mn-lt"/>
                <a:cs typeface="Segoe UI"/>
              </a:rPr>
              <a:t> individuals to quickly assess and bring user devices back online.</a:t>
            </a:r>
          </a:p>
          <a:p>
            <a:pPr defTabSz="914367">
              <a:spcAft>
                <a:spcPts val="1200"/>
              </a:spcAft>
              <a:defRPr/>
            </a:pPr>
            <a:endParaRPr lang="en-US" sz="1050" dirty="0">
              <a:solidFill>
                <a:schemeClr val="tx2">
                  <a:lumMod val="75000"/>
                </a:schemeClr>
              </a:solidFill>
              <a:latin typeface="Segoe UI Semilight" panose="020B0402040204020203" pitchFamily="34" charset="0"/>
              <a:ea typeface="+mn-lt"/>
              <a:cs typeface="Segoe UI Semilight" panose="020B0402040204020203" pitchFamily="34" charset="0"/>
            </a:endParaRPr>
          </a:p>
          <a:p>
            <a:pPr defTabSz="914367">
              <a:spcAft>
                <a:spcPts val="1200"/>
              </a:spcAft>
              <a:defRPr/>
            </a:pPr>
            <a:r>
              <a:rPr lang="en-US" sz="2000" dirty="0">
                <a:solidFill>
                  <a:schemeClr val="tx2">
                    <a:lumMod val="75000"/>
                  </a:schemeClr>
                </a:solidFill>
                <a:latin typeface="Segoe UI Light" panose="020B0502040204020203" pitchFamily="34" charset="0"/>
                <a:ea typeface="+mn-lt"/>
                <a:cs typeface="Segoe UI Light" panose="020B0502040204020203" pitchFamily="34" charset="0"/>
              </a:rPr>
              <a:t>Microsoft’s Surface self-service repair resources:</a:t>
            </a:r>
          </a:p>
          <a:p>
            <a:pPr defTabSz="914367">
              <a:spcAft>
                <a:spcPts val="1200"/>
              </a:spcAft>
              <a:defRPr/>
            </a:pPr>
            <a:r>
              <a:rPr lang="en-US" sz="1400" dirty="0">
                <a:solidFill>
                  <a:schemeClr val="tx1">
                    <a:lumMod val="50000"/>
                    <a:lumOff val="50000"/>
                  </a:schemeClr>
                </a:solidFill>
                <a:latin typeface="Segoe UI Semibold" panose="020B0702040204020203" pitchFamily="34" charset="0"/>
                <a:cs typeface="Segoe UI Semibold" panose="020B0702040204020203" pitchFamily="34" charset="0"/>
              </a:rPr>
              <a:t>Surface Repair Toolkit </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rPr>
              <a:t>– Easily assess the health and manage your Surface devices with the Surface app and downloadable </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Surface Diagnostic toolkit</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rPr>
              <a:t>. </a:t>
            </a:r>
          </a:p>
          <a:p>
            <a:pPr defTabSz="914367">
              <a:spcAft>
                <a:spcPts val="1200"/>
              </a:spcAft>
              <a:defRPr/>
            </a:pPr>
            <a:r>
              <a:rPr lang="en-US" sz="1400" dirty="0">
                <a:solidFill>
                  <a:schemeClr val="tx1">
                    <a:lumMod val="50000"/>
                    <a:lumOff val="50000"/>
                  </a:schemeClr>
                </a:solidFill>
                <a:latin typeface="Segoe UI Semibold" panose="020B0702040204020203" pitchFamily="34" charset="0"/>
                <a:cs typeface="Segoe UI Semibold" panose="020B0702040204020203" pitchFamily="34" charset="0"/>
              </a:rPr>
              <a:t>Microsoft Surface Service Guides </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rPr>
              <a:t>– Technically inclined teams can utilize the step-by-step repair instructions in the device specific </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Surface Service Guide</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rPr>
              <a:t>. </a:t>
            </a:r>
          </a:p>
          <a:p>
            <a:pPr defTabSz="914367">
              <a:spcAft>
                <a:spcPts val="1200"/>
              </a:spcAft>
              <a:defRPr/>
            </a:pPr>
            <a:r>
              <a:rPr lang="en-US" sz="1400" dirty="0">
                <a:solidFill>
                  <a:schemeClr val="tx1">
                    <a:lumMod val="50000"/>
                    <a:lumOff val="50000"/>
                  </a:schemeClr>
                </a:solidFill>
                <a:latin typeface="Segoe UI Semibold" panose="020B0702040204020203" pitchFamily="34" charset="0"/>
                <a:ea typeface="+mn-lt"/>
                <a:cs typeface="Segoe UI Semibold" panose="020B0702040204020203" pitchFamily="34" charset="0"/>
              </a:rPr>
              <a:t>Replacement components</a:t>
            </a:r>
            <a:r>
              <a:rPr lang="en-US" sz="1400" baseline="30000" dirty="0">
                <a:solidFill>
                  <a:schemeClr val="tx1">
                    <a:lumMod val="50000"/>
                    <a:lumOff val="50000"/>
                  </a:schemeClr>
                </a:solidFill>
                <a:latin typeface="Segoe UI Semibold" panose="020B0702040204020203" pitchFamily="34" charset="0"/>
                <a:ea typeface="+mn-lt"/>
                <a:cs typeface="Segoe UI Semibold" panose="020B0702040204020203" pitchFamily="34" charset="0"/>
              </a:rPr>
              <a:t>2</a:t>
            </a:r>
            <a:r>
              <a:rPr lang="en-US" sz="1400" dirty="0">
                <a:solidFill>
                  <a:schemeClr val="tx1">
                    <a:lumMod val="50000"/>
                    <a:lumOff val="50000"/>
                  </a:schemeClr>
                </a:solidFill>
                <a:latin typeface="Segoe UI Semibold" panose="020B0702040204020203" pitchFamily="34" charset="0"/>
                <a:ea typeface="+mn-lt"/>
                <a:cs typeface="Segoe UI Semibold" panose="020B0702040204020203" pitchFamily="34" charset="0"/>
              </a:rPr>
              <a:t> </a:t>
            </a:r>
            <a:r>
              <a:rPr lang="en-US" sz="1400" dirty="0">
                <a:solidFill>
                  <a:schemeClr val="tx1">
                    <a:lumMod val="50000"/>
                    <a:lumOff val="50000"/>
                  </a:schemeClr>
                </a:solidFill>
                <a:latin typeface="Segoe UI Semilight" panose="020B0402040204020203" pitchFamily="34" charset="0"/>
                <a:ea typeface="+mn-lt"/>
                <a:cs typeface="Segoe UI Semilight" panose="020B0402040204020203" pitchFamily="34" charset="0"/>
              </a:rPr>
              <a:t>– Surface device replacement components are available for purchase through </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Microsoft's authorized distributors and resellers</a:t>
            </a:r>
            <a:r>
              <a:rPr lang="en-US" sz="1400" dirty="0">
                <a:solidFill>
                  <a:schemeClr val="tx1">
                    <a:lumMod val="50000"/>
                    <a:lumOff val="50000"/>
                  </a:schemeClr>
                </a:solidFill>
                <a:latin typeface="Segoe UI Semilight" panose="020B0402040204020203" pitchFamily="34" charset="0"/>
                <a:cs typeface="Segoe UI Semilight" panose="020B0402040204020203" pitchFamily="34" charset="0"/>
              </a:rPr>
              <a:t>.</a:t>
            </a:r>
            <a:endParaRPr lang="en-US" sz="1400" dirty="0">
              <a:solidFill>
                <a:schemeClr val="tx1">
                  <a:lumMod val="50000"/>
                  <a:lumOff val="50000"/>
                </a:schemeClr>
              </a:solidFill>
              <a:latin typeface="Segoe UI Semilight" panose="020B0402040204020203" pitchFamily="34" charset="0"/>
              <a:ea typeface="+mn-lt"/>
              <a:cs typeface="Segoe UI Semilight" panose="020B0402040204020203" pitchFamily="34" charset="0"/>
            </a:endParaRPr>
          </a:p>
        </p:txBody>
      </p:sp>
      <p:sp>
        <p:nvSpPr>
          <p:cNvPr id="37" name="Rectangle 36">
            <a:extLst>
              <a:ext uri="{FF2B5EF4-FFF2-40B4-BE49-F238E27FC236}">
                <a16:creationId xmlns:a16="http://schemas.microsoft.com/office/drawing/2014/main" id="{DFE90ECE-5A93-481E-ABCC-7CF2B00DBF22}"/>
              </a:ext>
            </a:extLst>
          </p:cNvPr>
          <p:cNvSpPr/>
          <p:nvPr/>
        </p:nvSpPr>
        <p:spPr>
          <a:xfrm>
            <a:off x="517107" y="838702"/>
            <a:ext cx="7378305" cy="523220"/>
          </a:xfrm>
          <a:prstGeom prst="rect">
            <a:avLst/>
          </a:prstGeom>
        </p:spPr>
        <p:txBody>
          <a:bodyPr wrap="square" lIns="91440" tIns="45720" rIns="91440" bIns="45720" anchor="t">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2800" dirty="0">
                <a:solidFill>
                  <a:schemeClr val="tx1">
                    <a:lumMod val="50000"/>
                    <a:lumOff val="50000"/>
                  </a:schemeClr>
                </a:solidFill>
                <a:latin typeface="Segoe UI Light" panose="020B0502040204020203" pitchFamily="34" charset="0"/>
                <a:cs typeface="Segoe UI Light" panose="020B0502040204020203" pitchFamily="34" charset="0"/>
              </a:rPr>
              <a:t>Maximum efficiency with self-service repair</a:t>
            </a:r>
            <a:endParaRPr kumimoji="0" lang="en-US" sz="2800" i="0" u="none" strike="noStrike" kern="1200" cap="none"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D778C612-104B-0E21-75A9-923F1D0E4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90"/>
            <a:ext cx="1922087" cy="599093"/>
          </a:xfrm>
          <a:prstGeom prst="rect">
            <a:avLst/>
          </a:prstGeom>
        </p:spPr>
      </p:pic>
      <p:sp>
        <p:nvSpPr>
          <p:cNvPr id="7" name="TextBox 6">
            <a:extLst>
              <a:ext uri="{FF2B5EF4-FFF2-40B4-BE49-F238E27FC236}">
                <a16:creationId xmlns:a16="http://schemas.microsoft.com/office/drawing/2014/main" id="{2E09F368-BF2B-CE04-090B-44503F9F1F01}"/>
              </a:ext>
            </a:extLst>
          </p:cNvPr>
          <p:cNvSpPr txBox="1"/>
          <p:nvPr/>
        </p:nvSpPr>
        <p:spPr>
          <a:xfrm>
            <a:off x="263717" y="6099539"/>
            <a:ext cx="7539733" cy="646331"/>
          </a:xfrm>
          <a:prstGeom prst="rect">
            <a:avLst/>
          </a:prstGeom>
          <a:noFill/>
        </p:spPr>
        <p:txBody>
          <a:bodyPr wrap="square" lIns="91440" tIns="45720" rIns="91440" bIns="45720" rtlCol="0" anchor="t">
            <a:spAutoFit/>
          </a:bodyPr>
          <a:lstStyle/>
          <a:p>
            <a:r>
              <a:rPr lang="en-US" sz="900" baseline="30000" dirty="0">
                <a:solidFill>
                  <a:schemeClr val="tx1">
                    <a:lumMod val="50000"/>
                    <a:lumOff val="50000"/>
                  </a:schemeClr>
                </a:solidFill>
                <a:latin typeface="Segoe UI"/>
                <a:cs typeface="Segoe UI"/>
              </a:rPr>
              <a:t>1 </a:t>
            </a:r>
            <a:r>
              <a:rPr lang="en-US" sz="900" dirty="0">
                <a:solidFill>
                  <a:schemeClr val="tx1">
                    <a:lumMod val="50000"/>
                    <a:lumOff val="50000"/>
                  </a:schemeClr>
                </a:solidFill>
                <a:latin typeface="Segoe UI"/>
                <a:cs typeface="Segoe UI"/>
              </a:rPr>
              <a:t>Device damage caused during a repair will not be covered under Microsoft’s Limited Hardware Warranty or extended protection plans.</a:t>
            </a:r>
            <a:endParaRPr lang="en-US" sz="900" baseline="30000" dirty="0">
              <a:solidFill>
                <a:schemeClr val="tx1">
                  <a:lumMod val="50000"/>
                  <a:lumOff val="50000"/>
                </a:schemeClr>
              </a:solidFill>
              <a:latin typeface="Segoe UI" panose="020B0502040204020203" pitchFamily="34" charset="0"/>
              <a:cs typeface="Segoe UI" panose="020B0502040204020203" pitchFamily="34" charset="0"/>
            </a:endParaRPr>
          </a:p>
          <a:p>
            <a:r>
              <a:rPr lang="en-US" sz="900" b="0" i="0" baseline="30000" dirty="0">
                <a:solidFill>
                  <a:schemeClr val="tx1">
                    <a:lumMod val="50000"/>
                    <a:lumOff val="50000"/>
                  </a:schemeClr>
                </a:solidFill>
                <a:effectLst/>
                <a:latin typeface="Segoe UI"/>
                <a:cs typeface="Segoe UI"/>
              </a:rPr>
              <a:t>2</a:t>
            </a:r>
            <a:r>
              <a:rPr lang="en-US" sz="900" b="0" i="0" dirty="0">
                <a:solidFill>
                  <a:schemeClr val="tx1">
                    <a:lumMod val="50000"/>
                    <a:lumOff val="50000"/>
                  </a:schemeClr>
                </a:solidFill>
                <a:effectLst/>
                <a:latin typeface="Segoe UI"/>
                <a:cs typeface="Segoe UI"/>
              </a:rPr>
              <a:t> Replacement components have a 90-day </a:t>
            </a:r>
            <a:r>
              <a:rPr lang="en-US" sz="900" b="0" dirty="0">
                <a:solidFill>
                  <a:schemeClr val="tx1">
                    <a:lumMod val="50000"/>
                    <a:lumOff val="50000"/>
                  </a:schemeClr>
                </a:solidFill>
                <a:effectLst/>
                <a:latin typeface="Segoe UI" panose="020B0502040204020203" pitchFamily="34" charset="0"/>
                <a:cs typeface="Segoe UI" panose="020B0502040204020203" pitchFamily="34" charset="0"/>
              </a:rPr>
              <a:t>limited </a:t>
            </a:r>
            <a:r>
              <a:rPr lang="en-US" sz="900" dirty="0">
                <a:solidFill>
                  <a:schemeClr val="tx1">
                    <a:lumMod val="50000"/>
                    <a:lumOff val="50000"/>
                  </a:schemeClr>
                </a:solidFill>
                <a:latin typeface="Segoe UI" panose="020B0502040204020203" pitchFamily="34" charset="0"/>
                <a:cs typeface="Segoe UI" panose="020B0502040204020203" pitchFamily="34" charset="0"/>
              </a:rPr>
              <a:t>warranty </a:t>
            </a:r>
            <a:r>
              <a:rPr lang="en-US" sz="900" dirty="0">
                <a:solidFill>
                  <a:schemeClr val="tx1">
                    <a:lumMod val="50000"/>
                    <a:lumOff val="50000"/>
                  </a:schemeClr>
                </a:solidFill>
                <a:effectLst/>
                <a:latin typeface="Segoe UI" panose="020B0502040204020203" pitchFamily="34" charset="0"/>
                <a:cs typeface="Segoe UI" panose="020B0502040204020203" pitchFamily="34" charset="0"/>
              </a:rPr>
              <a:t>unless the accompanying written warranty gives a longer time.</a:t>
            </a:r>
            <a:r>
              <a:rPr lang="en-US" sz="900" b="0" dirty="0">
                <a:solidFill>
                  <a:schemeClr val="tx1">
                    <a:lumMod val="50000"/>
                    <a:lumOff val="50000"/>
                  </a:schemeClr>
                </a:solidFill>
                <a:effectLst/>
                <a:latin typeface="Segoe UI" panose="020B0502040204020203" pitchFamily="34" charset="0"/>
                <a:cs typeface="Segoe UI" panose="020B0502040204020203" pitchFamily="34" charset="0"/>
              </a:rPr>
              <a:t> Replacement </a:t>
            </a:r>
            <a:r>
              <a:rPr lang="en-US" sz="900" b="0" i="0" dirty="0">
                <a:solidFill>
                  <a:schemeClr val="tx1">
                    <a:lumMod val="50000"/>
                    <a:lumOff val="50000"/>
                  </a:schemeClr>
                </a:solidFill>
                <a:effectLst/>
                <a:latin typeface="Segoe UI"/>
                <a:cs typeface="Segoe UI"/>
              </a:rPr>
              <a:t>components are currently </a:t>
            </a:r>
            <a:r>
              <a:rPr lang="en-US" sz="900" i="0" dirty="0">
                <a:solidFill>
                  <a:schemeClr val="tx1">
                    <a:lumMod val="50000"/>
                    <a:lumOff val="50000"/>
                  </a:schemeClr>
                </a:solidFill>
                <a:effectLst/>
                <a:latin typeface="Segoe UI"/>
                <a:cs typeface="Segoe UI"/>
              </a:rPr>
              <a:t>only available for purchase separately, independent of the warranty status of your device. To order, see </a:t>
            </a:r>
            <a:r>
              <a:rPr lang="en-US" sz="900" i="0" u="none" strike="noStrike" dirty="0">
                <a:solidFill>
                  <a:schemeClr val="tx1">
                    <a:lumMod val="50000"/>
                    <a:lumOff val="50000"/>
                  </a:schemeClr>
                </a:solidFill>
                <a:effectLst/>
                <a:latin typeface="Segoe UI"/>
                <a:cs typeface="Segoe UI"/>
                <a:hlinkClick r:id="rId7">
                  <a:extLst>
                    <a:ext uri="{A12FA001-AC4F-418D-AE19-62706E023703}">
                      <ahyp:hlinkClr xmlns:ahyp="http://schemas.microsoft.com/office/drawing/2018/hyperlinkcolor" val="tx"/>
                    </a:ext>
                  </a:extLst>
                </a:hlinkClick>
              </a:rPr>
              <a:t>Customer self-serve repair</a:t>
            </a:r>
            <a:r>
              <a:rPr lang="en-US" sz="900" i="0" dirty="0">
                <a:solidFill>
                  <a:schemeClr val="tx1">
                    <a:lumMod val="50000"/>
                    <a:lumOff val="50000"/>
                  </a:schemeClr>
                </a:solidFill>
                <a:effectLst/>
                <a:latin typeface="Segoe UI"/>
                <a:cs typeface="Segoe UI"/>
              </a:rPr>
              <a:t>. Replacement components may be refurbished.</a:t>
            </a:r>
            <a:endParaRPr lang="en-US" sz="900" dirty="0">
              <a:solidFill>
                <a:schemeClr val="tx1">
                  <a:lumMod val="50000"/>
                  <a:lumOff val="50000"/>
                </a:schemeClr>
              </a:solidFill>
              <a:latin typeface="Segoe UI" panose="020B0502040204020203" pitchFamily="34" charset="0"/>
              <a:cs typeface="Segoe UI" panose="020B0502040204020203" pitchFamily="34" charset="0"/>
            </a:endParaRPr>
          </a:p>
        </p:txBody>
      </p:sp>
      <p:pic>
        <p:nvPicPr>
          <p:cNvPr id="1034" name="Picture 10" descr="A person sitting on a bench with a computer&#10;&#10;Description automatically generated">
            <a:extLst>
              <a:ext uri="{FF2B5EF4-FFF2-40B4-BE49-F238E27FC236}">
                <a16:creationId xmlns:a16="http://schemas.microsoft.com/office/drawing/2014/main" id="{C5742F90-1CB2-18D5-2D91-C989E813BF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8066809" y="8400"/>
            <a:ext cx="41251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455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D197-E205-4333-BA1B-28AE84AF20F1}"/>
              </a:ext>
            </a:extLst>
          </p:cNvPr>
          <p:cNvSpPr>
            <a:spLocks noGrp="1"/>
          </p:cNvSpPr>
          <p:nvPr>
            <p:ph type="title"/>
          </p:nvPr>
        </p:nvSpPr>
        <p:spPr>
          <a:xfrm>
            <a:off x="588263" y="866775"/>
            <a:ext cx="5583937" cy="492443"/>
          </a:xfrm>
        </p:spPr>
        <p:txBody>
          <a:bodyPr/>
          <a:lstStyle/>
          <a:p>
            <a:r>
              <a:rPr lang="en-US" dirty="0">
                <a:solidFill>
                  <a:schemeClr val="tx1">
                    <a:lumMod val="50000"/>
                    <a:lumOff val="50000"/>
                  </a:schemeClr>
                </a:solidFill>
              </a:rPr>
              <a:t>Improved device security</a:t>
            </a:r>
          </a:p>
        </p:txBody>
      </p:sp>
      <p:sp>
        <p:nvSpPr>
          <p:cNvPr id="3" name="Rectangle 2">
            <a:extLst>
              <a:ext uri="{FF2B5EF4-FFF2-40B4-BE49-F238E27FC236}">
                <a16:creationId xmlns:a16="http://schemas.microsoft.com/office/drawing/2014/main" id="{01C900BE-E1CE-C145-5ECC-A1F1F9A6C292}"/>
              </a:ext>
            </a:extLst>
          </p:cNvPr>
          <p:cNvSpPr/>
          <p:nvPr/>
        </p:nvSpPr>
        <p:spPr>
          <a:xfrm>
            <a:off x="588262" y="2789111"/>
            <a:ext cx="5507737" cy="2468689"/>
          </a:xfrm>
          <a:prstGeom prst="rect">
            <a:avLst/>
          </a:prstGeom>
        </p:spPr>
        <p:txBody>
          <a:bodyPr wrap="square" lIns="0" tIns="45720" rIns="91440" bIns="4572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chemeClr val="tx1">
                    <a:lumMod val="50000"/>
                    <a:lumOff val="50000"/>
                  </a:schemeClr>
                </a:solidFill>
                <a:effectLst/>
                <a:uLnTx/>
                <a:uFillTx/>
                <a:latin typeface="Segoe UI Semilight" panose="020B0402040204020203" pitchFamily="34" charset="0"/>
                <a:cs typeface="Segoe UI Semilight" panose="020B0402040204020203" pitchFamily="34" charset="0"/>
              </a:rPr>
              <a:t>Microsoft’s Drive (SDD) Retention</a:t>
            </a:r>
            <a:r>
              <a:rPr kumimoji="0" lang="en-US" sz="1600" b="0" i="0" u="none" strike="noStrike" kern="1200" cap="none" spc="0" normalizeH="0" baseline="30000" noProof="0" dirty="0">
                <a:ln>
                  <a:noFill/>
                </a:ln>
                <a:solidFill>
                  <a:schemeClr val="tx1">
                    <a:lumMod val="50000"/>
                    <a:lumOff val="50000"/>
                  </a:schemeClr>
                </a:solidFill>
                <a:effectLst/>
                <a:uLnTx/>
                <a:uFillTx/>
                <a:latin typeface="Segoe UI Semilight" panose="020B0402040204020203" pitchFamily="34" charset="0"/>
                <a:cs typeface="Segoe UI Semilight" panose="020B0402040204020203" pitchFamily="34" charset="0"/>
              </a:rPr>
              <a:t>1</a:t>
            </a:r>
            <a:r>
              <a:rPr kumimoji="0" lang="en-US" sz="1600" b="0" i="0" u="none" strike="noStrike" kern="1200" cap="none" spc="0" normalizeH="0" baseline="0" noProof="0" dirty="0">
                <a:ln>
                  <a:noFill/>
                </a:ln>
                <a:solidFill>
                  <a:schemeClr val="tx1">
                    <a:lumMod val="50000"/>
                    <a:lumOff val="50000"/>
                  </a:schemeClr>
                </a:solidFill>
                <a:effectLst/>
                <a:uLnTx/>
                <a:uFillTx/>
                <a:latin typeface="Segoe UI Semilight" panose="020B0402040204020203" pitchFamily="34" charset="0"/>
                <a:cs typeface="Segoe UI Semilight" panose="020B0402040204020203" pitchFamily="34" charset="0"/>
              </a:rPr>
              <a:t> means customers can retain the SSD from their Surface devices during a service event, empowering customers with more control over their privacy, data, and security. </a:t>
            </a:r>
          </a:p>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chemeClr val="tx1">
                    <a:lumMod val="50000"/>
                    <a:lumOff val="50000"/>
                  </a:schemeClr>
                </a:solidFill>
                <a:effectLst/>
                <a:uLnTx/>
                <a:uFillTx/>
                <a:latin typeface="Segoe UI Semilight" panose="020B0402040204020203" pitchFamily="34" charset="0"/>
                <a:cs typeface="Segoe UI Semilight" panose="020B0402040204020203" pitchFamily="34" charset="0"/>
              </a:rPr>
              <a:t>By retaining the original drive, customers reduce public exposure of business information during repair. If a Surface removeable SSD is tampered with, the device will shut off power through cloud security.</a:t>
            </a:r>
          </a:p>
        </p:txBody>
      </p:sp>
      <p:sp>
        <p:nvSpPr>
          <p:cNvPr id="5" name="Rectangle 4">
            <a:extLst>
              <a:ext uri="{FF2B5EF4-FFF2-40B4-BE49-F238E27FC236}">
                <a16:creationId xmlns:a16="http://schemas.microsoft.com/office/drawing/2014/main" id="{CB108773-6399-9F33-A31D-48D94FC89DF6}"/>
              </a:ext>
            </a:extLst>
          </p:cNvPr>
          <p:cNvSpPr/>
          <p:nvPr/>
        </p:nvSpPr>
        <p:spPr>
          <a:xfrm>
            <a:off x="588263" y="1600200"/>
            <a:ext cx="5507737" cy="883640"/>
          </a:xfrm>
          <a:prstGeom prst="rect">
            <a:avLst/>
          </a:prstGeom>
        </p:spPr>
        <p:txBody>
          <a:bodyPr wrap="square" lIns="0" tIns="45720" rIns="91440" bIns="4572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When an issue happens, repairable Surface devices bring another layer of customer control with the use of replacement components.</a:t>
            </a:r>
          </a:p>
        </p:txBody>
      </p:sp>
      <p:sp>
        <p:nvSpPr>
          <p:cNvPr id="6" name="TextBox 5">
            <a:extLst>
              <a:ext uri="{FF2B5EF4-FFF2-40B4-BE49-F238E27FC236}">
                <a16:creationId xmlns:a16="http://schemas.microsoft.com/office/drawing/2014/main" id="{811BF73B-CE2F-3F30-9739-8BB41DFAED64}"/>
              </a:ext>
            </a:extLst>
          </p:cNvPr>
          <p:cNvSpPr txBox="1"/>
          <p:nvPr/>
        </p:nvSpPr>
        <p:spPr>
          <a:xfrm>
            <a:off x="588260" y="6060105"/>
            <a:ext cx="6012565" cy="507831"/>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30000" noProof="0" dirty="0">
                <a:ln>
                  <a:noFill/>
                </a:ln>
                <a:solidFill>
                  <a:schemeClr val="tx1">
                    <a:lumMod val="50000"/>
                    <a:lumOff val="50000"/>
                  </a:schemeClr>
                </a:solidFill>
                <a:effectLst/>
                <a:uLnTx/>
                <a:uFillTx/>
                <a:latin typeface="Segoe UI"/>
                <a:ea typeface="+mn-ea"/>
                <a:cs typeface="Segoe UI"/>
              </a:rPr>
              <a:t>1 </a:t>
            </a:r>
            <a:r>
              <a:rPr kumimoji="0" lang="en-US" sz="9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rPr>
              <a:t>Drive (SSD) Retention permits customers the option to retain their removable SSD during service events at no additional charge. Drive (SSD) Retention is only available on Microsoft Surface devices, in which the SSD is marketed as removable per the technical specifications on the product’s description page. </a:t>
            </a:r>
          </a:p>
        </p:txBody>
      </p:sp>
      <p:pic>
        <p:nvPicPr>
          <p:cNvPr id="4" name="Picture 3" descr="A person standing at a desk with a computer&#10;&#10;Description automatically generated">
            <a:extLst>
              <a:ext uri="{FF2B5EF4-FFF2-40B4-BE49-F238E27FC236}">
                <a16:creationId xmlns:a16="http://schemas.microsoft.com/office/drawing/2014/main" id="{1D42FE7A-1128-BDBB-B14C-A897DF82985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75966" y="-12532"/>
            <a:ext cx="5116033" cy="6858000"/>
          </a:xfrm>
          <a:prstGeom prst="rect">
            <a:avLst/>
          </a:prstGeom>
        </p:spPr>
      </p:pic>
    </p:spTree>
    <p:extLst>
      <p:ext uri="{BB962C8B-B14F-4D97-AF65-F5344CB8AC3E}">
        <p14:creationId xmlns:p14="http://schemas.microsoft.com/office/powerpoint/2010/main" val="151772804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2623E4-FEF3-1F0D-81F5-95DD4034FEAE}"/>
              </a:ext>
            </a:extLst>
          </p:cNvPr>
          <p:cNvSpPr txBox="1">
            <a:spLocks/>
          </p:cNvSpPr>
          <p:nvPr/>
        </p:nvSpPr>
        <p:spPr>
          <a:xfrm>
            <a:off x="601945" y="702529"/>
            <a:ext cx="5714924" cy="641648"/>
          </a:xfrm>
          <a:prstGeom prst="rect">
            <a:avLst/>
          </a:prstGeom>
        </p:spPr>
        <p:txBody>
          <a:bodyPr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Reduce manual work and IT costs</a:t>
            </a:r>
          </a:p>
        </p:txBody>
      </p:sp>
      <p:pic>
        <p:nvPicPr>
          <p:cNvPr id="10" name="Picture 9">
            <a:extLst>
              <a:ext uri="{FF2B5EF4-FFF2-40B4-BE49-F238E27FC236}">
                <a16:creationId xmlns:a16="http://schemas.microsoft.com/office/drawing/2014/main" id="{76F217BC-EE2A-68C1-6210-6F337BF94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1922087" cy="599093"/>
          </a:xfrm>
          <a:prstGeom prst="rect">
            <a:avLst/>
          </a:prstGeom>
        </p:spPr>
      </p:pic>
      <p:sp>
        <p:nvSpPr>
          <p:cNvPr id="4" name="TextBox 3">
            <a:extLst>
              <a:ext uri="{FF2B5EF4-FFF2-40B4-BE49-F238E27FC236}">
                <a16:creationId xmlns:a16="http://schemas.microsoft.com/office/drawing/2014/main" id="{E2A2874F-EAF9-E6A7-A812-BD2598243F76}"/>
              </a:ext>
            </a:extLst>
          </p:cNvPr>
          <p:cNvSpPr txBox="1"/>
          <p:nvPr/>
        </p:nvSpPr>
        <p:spPr>
          <a:xfrm>
            <a:off x="601945" y="1344177"/>
            <a:ext cx="6305813" cy="630109"/>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Microsoft’s management portals help customers reduce manual work and lower IT costs associated with device management.</a:t>
            </a:r>
          </a:p>
        </p:txBody>
      </p:sp>
      <p:sp>
        <p:nvSpPr>
          <p:cNvPr id="13" name="TextBox 12">
            <a:extLst>
              <a:ext uri="{FF2B5EF4-FFF2-40B4-BE49-F238E27FC236}">
                <a16:creationId xmlns:a16="http://schemas.microsoft.com/office/drawing/2014/main" id="{A8B136CA-C076-34F6-E319-599FFE86E781}"/>
              </a:ext>
            </a:extLst>
          </p:cNvPr>
          <p:cNvSpPr txBox="1"/>
          <p:nvPr/>
        </p:nvSpPr>
        <p:spPr>
          <a:xfrm>
            <a:off x="601946" y="2273235"/>
            <a:ext cx="5983912" cy="3955122"/>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1400" b="0" i="0" u="none" strike="noStrike" kern="0" cap="none" spc="0" normalizeH="0" baseline="0" noProof="0" dirty="0">
                <a:ln>
                  <a:noFill/>
                </a:ln>
                <a:solidFill>
                  <a:schemeClr val="tx1">
                    <a:lumMod val="50000"/>
                    <a:lumOff val="50000"/>
                  </a:schemeClr>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Reduce IT cost </a:t>
            </a:r>
            <a:r>
              <a:rPr kumimoji="0" lang="en-US" sz="1200" b="0" i="0" u="none" strike="noStrike" kern="0" cap="none" spc="0" normalizeH="0" baseline="0" noProof="0" dirty="0">
                <a:ln>
                  <a:noFill/>
                </a:ln>
                <a:solidFill>
                  <a:schemeClr val="tx1">
                    <a:lumMod val="50000"/>
                    <a:lumOff val="50000"/>
                  </a:schemeClr>
                </a:solidFill>
                <a:effectLst/>
                <a:uLnTx/>
                <a:uFillTx/>
                <a:latin typeface="Segoe UI" panose="020B0502040204020203" pitchFamily="34" charset="0"/>
                <a:ea typeface="Times New Roman" panose="02020603050405020304" pitchFamily="18" charset="0"/>
                <a:cs typeface="Segoe UI" panose="020B0502040204020203" pitchFamily="34" charset="0"/>
              </a:rPr>
              <a:t>– With one quick view, customers can now access essential insights and information of all Surface devices across their business. The simplified view provided by </a:t>
            </a:r>
            <a:r>
              <a:rPr kumimoji="0" lang="en-US" sz="1200" b="0" i="0" u="none" strike="noStrike" kern="0" cap="none" spc="0" normalizeH="0" baseline="0" noProof="0" dirty="0">
                <a:ln>
                  <a:noFill/>
                </a:ln>
                <a:solidFill>
                  <a:schemeClr val="tx1">
                    <a:lumMod val="50000"/>
                    <a:lumOff val="50000"/>
                  </a:schemeClr>
                </a:solidFill>
                <a:effectLst/>
                <a:uLnTx/>
                <a:uFillTx/>
                <a:latin typeface="Segoe UI" panose="020B0502040204020203" pitchFamily="34" charset="0"/>
                <a:ea typeface="Times New Roman" panose="02020603050405020304" pitchFamily="18" charset="0"/>
                <a:cs typeface="Segoe UI" panose="020B0502040204020203" pitchFamily="34" charset="0"/>
                <a:hlinkClick r:id="rId4"/>
              </a:rPr>
              <a:t>Surface Management Portal</a:t>
            </a:r>
            <a:r>
              <a:rPr kumimoji="0" lang="en-US" sz="1200" b="0" i="0" u="none" strike="noStrike" kern="0" cap="none" spc="0" normalizeH="0" baseline="0" noProof="0" dirty="0">
                <a:ln>
                  <a:noFill/>
                </a:ln>
                <a:solidFill>
                  <a:schemeClr val="tx1">
                    <a:lumMod val="50000"/>
                    <a:lumOff val="50000"/>
                  </a:schemeClr>
                </a:solidFill>
                <a:effectLst/>
                <a:uLnTx/>
                <a:uFillTx/>
                <a:latin typeface="Segoe UI" panose="020B0502040204020203" pitchFamily="34" charset="0"/>
                <a:ea typeface="Times New Roman" panose="02020603050405020304" pitchFamily="18" charset="0"/>
                <a:cs typeface="Segoe UI" panose="020B0502040204020203" pitchFamily="34" charset="0"/>
              </a:rPr>
              <a:t> and Microsoft Hardware Portal, highlight device health and enable faster troubleshooting. All of this, and the ability to manage warranty status and support requests with a click of a button, help businesses reduce manual labor and IT costs. </a:t>
            </a:r>
            <a:endPar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endParaRPr>
          </a:p>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1400" b="0" i="0" u="none" strike="noStrike" kern="0" cap="none" spc="0" normalizeH="0" baseline="0" noProof="0" dirty="0">
                <a:ln>
                  <a:noFill/>
                </a:ln>
                <a:solidFill>
                  <a:schemeClr val="tx1">
                    <a:lumMod val="50000"/>
                    <a:lumOff val="50000"/>
                  </a:schemeClr>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Tailormade experience </a:t>
            </a:r>
            <a:r>
              <a:rPr kumimoji="0" lang="en-US" sz="1200" b="0" i="0" u="none" strike="noStrike" kern="0" cap="none" spc="0" normalizeH="0" baseline="0" noProof="0" dirty="0">
                <a:ln>
                  <a:noFill/>
                </a:ln>
                <a:solidFill>
                  <a:schemeClr val="tx1">
                    <a:lumMod val="50000"/>
                    <a:lumOff val="50000"/>
                  </a:schemeClr>
                </a:solidFill>
                <a:effectLst/>
                <a:uLnTx/>
                <a:uFillTx/>
                <a:latin typeface="Segoe UI" panose="020B0502040204020203" pitchFamily="34" charset="0"/>
                <a:ea typeface="Times New Roman" panose="02020603050405020304" pitchFamily="18" charset="0"/>
                <a:cs typeface="Segoe UI" panose="020B0502040204020203" pitchFamily="34" charset="0"/>
              </a:rPr>
              <a:t>– Microsoft reimagined an experience that would meet customer needs in seamlessly managing the lifecycle of Surface devices. With the news feature in Surface Management Portal, customers can now stay up to date with the latest updates from the Surface engineering team, curated just for the IT audience in the enterprise space.  </a:t>
            </a:r>
            <a:endPar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endParaRPr>
          </a:p>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1400" b="0" i="0" u="none" strike="noStrike" kern="0" cap="none" spc="0" normalizeH="0" baseline="0" noProof="0" dirty="0">
                <a:ln>
                  <a:noFill/>
                </a:ln>
                <a:solidFill>
                  <a:schemeClr val="tx1">
                    <a:lumMod val="50000"/>
                    <a:lumOff val="50000"/>
                  </a:schemeClr>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Optimized support process </a:t>
            </a:r>
            <a:r>
              <a:rPr kumimoji="0" lang="en-US" sz="1200" b="0" i="0" u="none" strike="noStrike" kern="0" cap="none" spc="0" normalizeH="0" baseline="0" noProof="0" dirty="0">
                <a:ln>
                  <a:noFill/>
                </a:ln>
                <a:solidFill>
                  <a:schemeClr val="tx1">
                    <a:lumMod val="50000"/>
                    <a:lumOff val="50000"/>
                  </a:schemeClr>
                </a:solidFill>
                <a:effectLst/>
                <a:uLnTx/>
                <a:uFillTx/>
                <a:latin typeface="Segoe UI" panose="020B0502040204020203" pitchFamily="34" charset="0"/>
                <a:ea typeface="Times New Roman" panose="02020603050405020304" pitchFamily="18" charset="0"/>
                <a:cs typeface="Segoe UI" panose="020B0502040204020203" pitchFamily="34" charset="0"/>
              </a:rPr>
              <a:t>– Experience the enhanced process to create support requests for multiple Surface devices at once. The latest feature addition enables you to create a single request</a:t>
            </a:r>
            <a:r>
              <a:rPr kumimoji="0" lang="en-US" sz="1200" b="0" i="0" u="none" strike="noStrike" kern="0" cap="none" spc="0" normalizeH="0" baseline="30000" noProof="0" dirty="0">
                <a:ln>
                  <a:noFill/>
                </a:ln>
                <a:solidFill>
                  <a:schemeClr val="tx1">
                    <a:lumMod val="50000"/>
                    <a:lumOff val="50000"/>
                  </a:schemeClr>
                </a:solidFill>
                <a:effectLst/>
                <a:uLnTx/>
                <a:uFillTx/>
                <a:latin typeface="Segoe UI" panose="020B0502040204020203" pitchFamily="34" charset="0"/>
                <a:ea typeface="Times New Roman" panose="02020603050405020304" pitchFamily="18" charset="0"/>
                <a:cs typeface="Segoe UI" panose="020B0502040204020203" pitchFamily="34" charset="0"/>
              </a:rPr>
              <a:t> </a:t>
            </a:r>
            <a:r>
              <a:rPr kumimoji="0" lang="en-US" sz="1200" b="0" i="0" u="none" strike="noStrike" kern="0" cap="none" spc="0" normalizeH="0" baseline="0" noProof="0" dirty="0">
                <a:ln>
                  <a:noFill/>
                </a:ln>
                <a:solidFill>
                  <a:schemeClr val="tx1">
                    <a:lumMod val="50000"/>
                    <a:lumOff val="50000"/>
                  </a:schemeClr>
                </a:solidFill>
                <a:effectLst/>
                <a:uLnTx/>
                <a:uFillTx/>
                <a:latin typeface="Segoe UI" panose="020B0502040204020203" pitchFamily="34" charset="0"/>
                <a:ea typeface="Times New Roman" panose="02020603050405020304" pitchFamily="18" charset="0"/>
                <a:cs typeface="Segoe UI" panose="020B0502040204020203" pitchFamily="34" charset="0"/>
              </a:rPr>
              <a:t>for multiple Surface devices for eligible device returns or repair needs.</a:t>
            </a:r>
            <a:endPar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endParaRPr>
          </a:p>
        </p:txBody>
      </p:sp>
      <p:pic>
        <p:nvPicPr>
          <p:cNvPr id="2" name="Picture 2">
            <a:extLst>
              <a:ext uri="{FF2B5EF4-FFF2-40B4-BE49-F238E27FC236}">
                <a16:creationId xmlns:a16="http://schemas.microsoft.com/office/drawing/2014/main" id="{3AABBB88-D72B-378D-0BA8-05DF29967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325833" y="1"/>
            <a:ext cx="48661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8119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at a table with her hands raised&#10;&#10;Description automatically generated">
            <a:extLst>
              <a:ext uri="{FF2B5EF4-FFF2-40B4-BE49-F238E27FC236}">
                <a16:creationId xmlns:a16="http://schemas.microsoft.com/office/drawing/2014/main" id="{CE7AEFFC-087D-3F14-3DA1-FC40BCE4627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27373" y="0"/>
            <a:ext cx="4513118" cy="6858000"/>
          </a:xfrm>
          <a:prstGeom prst="rect">
            <a:avLst/>
          </a:prstGeom>
        </p:spPr>
      </p:pic>
      <p:sp>
        <p:nvSpPr>
          <p:cNvPr id="2" name="Title 1">
            <a:extLst>
              <a:ext uri="{FF2B5EF4-FFF2-40B4-BE49-F238E27FC236}">
                <a16:creationId xmlns:a16="http://schemas.microsoft.com/office/drawing/2014/main" id="{35AED197-E205-4333-BA1B-28AE84AF20F1}"/>
              </a:ext>
            </a:extLst>
          </p:cNvPr>
          <p:cNvSpPr>
            <a:spLocks noGrp="1"/>
          </p:cNvSpPr>
          <p:nvPr>
            <p:ph type="title"/>
          </p:nvPr>
        </p:nvSpPr>
        <p:spPr/>
        <p:txBody>
          <a:bodyPr/>
          <a:lstStyle/>
          <a:p>
            <a:r>
              <a:rPr lang="en-US" dirty="0">
                <a:solidFill>
                  <a:schemeClr val="tx1">
                    <a:lumMod val="50000"/>
                    <a:lumOff val="50000"/>
                  </a:schemeClr>
                </a:solidFill>
              </a:rPr>
              <a:t>Microsoft Protection Plans</a:t>
            </a:r>
          </a:p>
        </p:txBody>
      </p:sp>
      <p:sp>
        <p:nvSpPr>
          <p:cNvPr id="3" name="Rectangle 2">
            <a:extLst>
              <a:ext uri="{FF2B5EF4-FFF2-40B4-BE49-F238E27FC236}">
                <a16:creationId xmlns:a16="http://schemas.microsoft.com/office/drawing/2014/main" id="{01C900BE-E1CE-C145-5ECC-A1F1F9A6C292}"/>
              </a:ext>
            </a:extLst>
          </p:cNvPr>
          <p:cNvSpPr/>
          <p:nvPr/>
        </p:nvSpPr>
        <p:spPr>
          <a:xfrm>
            <a:off x="583062" y="2917190"/>
            <a:ext cx="6290524" cy="2939266"/>
          </a:xfrm>
          <a:prstGeom prst="rect">
            <a:avLst/>
          </a:prstGeom>
        </p:spPr>
        <p:txBody>
          <a:bodyPr wrap="square" lIns="0" tIns="45720" rIns="91440" bIns="45720" anchor="t">
            <a:spAutoFit/>
          </a:bodyPr>
          <a:lstStyle/>
          <a:p>
            <a:pPr marR="0" lvl="0" algn="l" defTabSz="914400" rtl="0" eaLnBrk="1" fontAlgn="auto" latinLnBrk="0" hangingPunct="1">
              <a:lnSpc>
                <a:spcPct val="100000"/>
              </a:lnSpc>
              <a:spcBef>
                <a:spcPts val="0"/>
              </a:spcBef>
              <a:spcAft>
                <a:spcPts val="600"/>
              </a:spcAft>
              <a:buClrTx/>
              <a:buSzPct val="100000"/>
              <a:tabLst/>
              <a:defRPr/>
            </a:pPr>
            <a:r>
              <a:rPr kumimoji="0" lang="en-US" sz="2000" b="0" i="0" u="none" strike="noStrike" kern="100" cap="none" spc="0" normalizeH="0" baseline="0" noProof="0" dirty="0">
                <a:ln>
                  <a:noFill/>
                </a:ln>
                <a:solidFill>
                  <a:srgbClr val="005A9F"/>
                </a:solidFill>
                <a:effectLst/>
                <a:uLnTx/>
                <a:uFillTx/>
                <a:latin typeface="Segoe UI Light" panose="020B0502040204020203" pitchFamily="34" charset="0"/>
                <a:ea typeface="Aptos" panose="020B0004020202020204" pitchFamily="34" charset="0"/>
                <a:cs typeface="Segoe UI Light" panose="020B0502040204020203" pitchFamily="34" charset="0"/>
              </a:rPr>
              <a:t>Warranty and Protection plan benefits:</a:t>
            </a: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Customer centric support for service and repair </a:t>
            </a: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a:ea typeface="Aptos" panose="020B0004020202020204" pitchFamily="34" charset="0"/>
                <a:cs typeface="Segoe UI"/>
              </a:rPr>
              <a:t>Support tools and information to track device health at-scale, across a </a:t>
            </a:r>
            <a:r>
              <a:rPr lang="en-US" sz="1200" kern="100" dirty="0">
                <a:solidFill>
                  <a:schemeClr val="tx1">
                    <a:lumMod val="50000"/>
                    <a:lumOff val="50000"/>
                  </a:schemeClr>
                </a:solidFill>
                <a:latin typeface="Segoe UI"/>
                <a:ea typeface="Aptos" panose="020B0004020202020204" pitchFamily="34" charset="0"/>
                <a:cs typeface="Segoe UI"/>
              </a:rPr>
              <a:t>customer's</a:t>
            </a:r>
            <a:r>
              <a:rPr kumimoji="0" lang="en-US" sz="1200" b="0" i="0" u="none" strike="noStrike" kern="100" cap="none" spc="0" normalizeH="0" baseline="0" noProof="0" dirty="0">
                <a:ln>
                  <a:noFill/>
                </a:ln>
                <a:solidFill>
                  <a:schemeClr val="tx1">
                    <a:lumMod val="50000"/>
                    <a:lumOff val="50000"/>
                  </a:schemeClr>
                </a:solidFill>
                <a:effectLst/>
                <a:uLnTx/>
                <a:uFillTx/>
                <a:latin typeface="Segoe UI"/>
                <a:ea typeface="Aptos" panose="020B0004020202020204" pitchFamily="34" charset="0"/>
                <a:cs typeface="Segoe UI"/>
              </a:rPr>
              <a:t> hybrid workforce.</a:t>
            </a:r>
            <a:endParaRPr lang="en-US" sz="1200" b="0" i="0" u="none" strike="noStrike" kern="100" cap="none" spc="0" normalizeH="0" baseline="0" noProof="0" dirty="0">
              <a:ln>
                <a:noFill/>
              </a:ln>
              <a:solidFill>
                <a:schemeClr val="tx1">
                  <a:lumMod val="50000"/>
                  <a:lumOff val="50000"/>
                </a:schemeClr>
              </a:solidFill>
              <a:effectLst/>
              <a:uLnTx/>
              <a:uFillTx/>
              <a:latin typeface="Segoe UI"/>
              <a:ea typeface="Aptos" panose="020B0004020202020204" pitchFamily="34" charset="0"/>
              <a:cs typeface="Segoe UI"/>
            </a:endParaRPr>
          </a:p>
          <a:p>
            <a:pPr marL="285750" marR="0" lvl="0" indent="-285750" algn="l" defTabSz="914400" rtl="0" eaLnBrk="1" fontAlgn="auto" latinLnBrk="0" hangingPunct="1">
              <a:lnSpc>
                <a:spcPct val="100000"/>
              </a:lnSpc>
              <a:spcBef>
                <a:spcPts val="0"/>
              </a:spcBef>
              <a:spcAft>
                <a:spcPts val="1800"/>
              </a:spcAft>
              <a:buClrTx/>
              <a:buSzPct val="100000"/>
              <a:buFont typeface="Arial" panose="020B0604020202020204" pitchFamily="34" charset="0"/>
              <a:buChar char="•"/>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Ongoing access to Microsoft’s robust online Surface support articles and communities. </a:t>
            </a:r>
          </a:p>
          <a:p>
            <a:pPr marR="0" lvl="0" algn="l" defTabSz="914400" rtl="0" eaLnBrk="1" fontAlgn="auto" latinLnBrk="0" hangingPunct="1">
              <a:lnSpc>
                <a:spcPct val="100000"/>
              </a:lnSpc>
              <a:spcBef>
                <a:spcPts val="0"/>
              </a:spcBef>
              <a:spcAft>
                <a:spcPts val="600"/>
              </a:spcAft>
              <a:buClrTx/>
              <a:buSzPct val="100000"/>
              <a:tabLst/>
              <a:defRPr/>
            </a:pPr>
            <a:r>
              <a:rPr kumimoji="0" lang="en-US" sz="2000" b="0" i="0" u="none" strike="noStrike" kern="100" cap="none" spc="0" normalizeH="0" baseline="0" noProof="0" dirty="0">
                <a:ln>
                  <a:noFill/>
                </a:ln>
                <a:solidFill>
                  <a:srgbClr val="005A9F"/>
                </a:solidFill>
                <a:effectLst/>
                <a:uLnTx/>
                <a:uFillTx/>
                <a:latin typeface="Segoe UI Light" panose="020B0502040204020203" pitchFamily="34" charset="0"/>
                <a:ea typeface="Aptos" panose="020B0004020202020204" pitchFamily="34" charset="0"/>
                <a:cs typeface="Segoe UI Light" panose="020B0502040204020203" pitchFamily="34" charset="0"/>
              </a:rPr>
              <a:t>Additional Protection Plan options:</a:t>
            </a: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Accidental damage – protection from drops, spills, and cracked screens </a:t>
            </a: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Drive SSD retention – retain the SSD during a service event</a:t>
            </a:r>
            <a:r>
              <a:rPr lang="en-US" sz="1200" kern="100" dirty="0">
                <a:solidFill>
                  <a:schemeClr val="tx1">
                    <a:lumMod val="50000"/>
                    <a:lumOff val="50000"/>
                  </a:schemeClr>
                </a:solidFill>
                <a:latin typeface="Segoe UI" panose="020B0502040204020203" pitchFamily="34" charset="0"/>
                <a:ea typeface="Aptos" panose="020B0004020202020204" pitchFamily="34" charset="0"/>
                <a:cs typeface="Segoe UI" panose="020B0502040204020203" pitchFamily="34" charset="0"/>
              </a:rPr>
              <a:t> </a:t>
            </a:r>
            <a:endPar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Advanced exchange and Next business day exchange – a replacement device is shipped to customer prior to receiving the damaged device.</a:t>
            </a:r>
          </a:p>
        </p:txBody>
      </p:sp>
      <p:sp>
        <p:nvSpPr>
          <p:cNvPr id="5" name="Rectangle 4">
            <a:extLst>
              <a:ext uri="{FF2B5EF4-FFF2-40B4-BE49-F238E27FC236}">
                <a16:creationId xmlns:a16="http://schemas.microsoft.com/office/drawing/2014/main" id="{CB108773-6399-9F33-A31D-48D94FC89DF6}"/>
              </a:ext>
            </a:extLst>
          </p:cNvPr>
          <p:cNvSpPr/>
          <p:nvPr/>
        </p:nvSpPr>
        <p:spPr>
          <a:xfrm>
            <a:off x="583062" y="1495536"/>
            <a:ext cx="6773702" cy="1154483"/>
          </a:xfrm>
          <a:prstGeom prst="rect">
            <a:avLst/>
          </a:prstGeom>
        </p:spPr>
        <p:txBody>
          <a:bodyPr wrap="square" lIns="0" tIns="45720" rIns="91440" bIns="4572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Each Surface device comes with a 1-year Microsoft Limited Hardware Warranty</a:t>
            </a:r>
            <a:r>
              <a:rPr kumimoji="0" lang="en-US" sz="1600" b="0" i="0" u="none" strike="noStrike" kern="1200" cap="none" spc="0" normalizeH="0" baseline="30000" noProof="0" dirty="0">
                <a:ln>
                  <a:noFill/>
                </a:ln>
                <a:solidFill>
                  <a:srgbClr val="505050"/>
                </a:solidFill>
                <a:effectLst/>
                <a:uLnTx/>
                <a:uFillTx/>
                <a:latin typeface="Segoe UI"/>
                <a:ea typeface="+mn-ea"/>
                <a:cs typeface="Segoe UI Semilight" panose="020B0402040204020203" pitchFamily="34" charset="0"/>
              </a:rPr>
              <a:t>1</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For customers who want to maximize and protect their Surface investments beyond the warranty they can purchase one of the available Microsoft Protection Plans</a:t>
            </a:r>
            <a:r>
              <a:rPr kumimoji="0" lang="en-US" sz="1600" b="0" i="0" u="none" strike="noStrike" kern="1200" cap="none" spc="0" normalizeH="0" baseline="30000" noProof="0" dirty="0">
                <a:ln>
                  <a:noFill/>
                </a:ln>
                <a:solidFill>
                  <a:srgbClr val="505050"/>
                </a:solidFill>
                <a:effectLst/>
                <a:uLnTx/>
                <a:uFillTx/>
                <a:latin typeface="Segoe UI"/>
                <a:ea typeface="+mn-ea"/>
                <a:cs typeface="Segoe UI Semilight" panose="020B0402040204020203" pitchFamily="34" charset="0"/>
              </a:rPr>
              <a:t>2</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a:t>
            </a:r>
          </a:p>
        </p:txBody>
      </p:sp>
      <p:sp>
        <p:nvSpPr>
          <p:cNvPr id="6" name="TextBox 5">
            <a:extLst>
              <a:ext uri="{FF2B5EF4-FFF2-40B4-BE49-F238E27FC236}">
                <a16:creationId xmlns:a16="http://schemas.microsoft.com/office/drawing/2014/main" id="{6FE491B0-8283-26CE-DCD8-D8F7FC25A03F}"/>
              </a:ext>
            </a:extLst>
          </p:cNvPr>
          <p:cNvSpPr txBox="1"/>
          <p:nvPr/>
        </p:nvSpPr>
        <p:spPr>
          <a:xfrm>
            <a:off x="409009" y="6123627"/>
            <a:ext cx="7081628" cy="623248"/>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30000" noProof="0" dirty="0">
                <a:ln>
                  <a:noFill/>
                </a:ln>
                <a:solidFill>
                  <a:schemeClr val="tx1">
                    <a:lumMod val="50000"/>
                    <a:lumOff val="50000"/>
                  </a:schemeClr>
                </a:solidFill>
                <a:effectLst/>
                <a:uLnTx/>
                <a:uFillTx/>
                <a:latin typeface="Segoe UI"/>
                <a:ea typeface="+mn-ea"/>
                <a:cs typeface="Segoe UI"/>
              </a:rPr>
              <a:t>1 </a:t>
            </a:r>
            <a:r>
              <a:rPr kumimoji="0" lang="en-US" sz="8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rPr>
              <a:t>Without prejudice to any legal (statutory) rights to which you may be entitled under your local law, Microsoft Limited Hardware Warranty covers your device or replacement component from the date of original purchase from Microsoft or an authorized reseller. Exclusions and limitations apply. Please refer to </a:t>
            </a:r>
            <a:r>
              <a:rPr kumimoji="0" lang="en-US" sz="800" b="1" i="0" u="none" strike="noStrike" kern="1200" cap="none" spc="0" normalizeH="0" baseline="0" noProof="0" dirty="0">
                <a:ln>
                  <a:noFill/>
                </a:ln>
                <a:solidFill>
                  <a:schemeClr val="tx1">
                    <a:lumMod val="50000"/>
                    <a:lumOff val="50000"/>
                  </a:schemeClr>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Microsoft Limited Hardware Warranty &amp; Agreement</a:t>
            </a:r>
            <a:r>
              <a:rPr kumimoji="0" lang="en-US" sz="8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rPr>
              <a:t>.</a:t>
            </a:r>
            <a:endParaRPr lang="en-US" sz="800" dirty="0">
              <a:solidFill>
                <a:schemeClr val="tx1">
                  <a:lumMod val="50000"/>
                  <a:lumOff val="50000"/>
                </a:schemeClr>
              </a:solidFill>
              <a:latin typeface="Segoe UI"/>
              <a:cs typeface="Segoe UI"/>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30000" noProof="0" dirty="0">
                <a:ln>
                  <a:noFill/>
                </a:ln>
                <a:solidFill>
                  <a:schemeClr val="tx1">
                    <a:lumMod val="50000"/>
                    <a:lumOff val="50000"/>
                  </a:schemeClr>
                </a:solidFill>
                <a:effectLst/>
                <a:uLnTx/>
                <a:uFillTx/>
                <a:latin typeface="Segoe UI"/>
                <a:ea typeface="+mn-ea"/>
                <a:cs typeface="Segoe UI"/>
              </a:rPr>
              <a:t>2 </a:t>
            </a:r>
            <a:r>
              <a:rPr kumimoji="0" lang="en-US" sz="8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panose="020B0502040204020203" pitchFamily="34" charset="0"/>
              </a:rPr>
              <a:t>Warranty and Protection Plans vary by market. </a:t>
            </a:r>
            <a:r>
              <a:rPr kumimoji="0" lang="en-IN" sz="8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rPr>
              <a:t>Please visit the </a:t>
            </a:r>
            <a:r>
              <a:rPr kumimoji="0" lang="en-IN" sz="8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Surface Warranty and Protection Plan</a:t>
            </a:r>
            <a:r>
              <a:rPr kumimoji="0" lang="en-IN" sz="800" b="0" i="0" u="none" strike="noStrike" kern="1200" cap="none" spc="0" normalizeH="0" baseline="0" noProof="0" dirty="0">
                <a:ln>
                  <a:noFill/>
                </a:ln>
                <a:solidFill>
                  <a:schemeClr val="tx1">
                    <a:lumMod val="50000"/>
                    <a:lumOff val="50000"/>
                  </a:schemeClr>
                </a:solidFill>
                <a:effectLst/>
                <a:uLnTx/>
                <a:uFillTx/>
                <a:latin typeface="Segoe UI"/>
                <a:ea typeface="+mn-ea"/>
                <a:cs typeface="Segoe UI"/>
              </a:rPr>
              <a:t> page to see availability.</a:t>
            </a:r>
          </a:p>
        </p:txBody>
      </p:sp>
    </p:spTree>
    <p:extLst>
      <p:ext uri="{BB962C8B-B14F-4D97-AF65-F5344CB8AC3E}">
        <p14:creationId xmlns:p14="http://schemas.microsoft.com/office/powerpoint/2010/main" val="8652665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C7D4-28DA-F033-FD2E-3DD0D80BC235}"/>
              </a:ext>
            </a:extLst>
          </p:cNvPr>
          <p:cNvSpPr>
            <a:spLocks noGrp="1"/>
          </p:cNvSpPr>
          <p:nvPr>
            <p:ph type="title"/>
          </p:nvPr>
        </p:nvSpPr>
        <p:spPr/>
        <p:txBody>
          <a:bodyPr/>
          <a:lstStyle/>
          <a:p>
            <a:r>
              <a:rPr lang="en-US" dirty="0">
                <a:solidFill>
                  <a:schemeClr val="tx1">
                    <a:lumMod val="50000"/>
                    <a:lumOff val="50000"/>
                  </a:schemeClr>
                </a:solidFill>
              </a:rPr>
              <a:t>Warranty &amp; Protection Plans for</a:t>
            </a:r>
          </a:p>
        </p:txBody>
      </p:sp>
      <p:graphicFrame>
        <p:nvGraphicFramePr>
          <p:cNvPr id="6" name="Table 4">
            <a:extLst>
              <a:ext uri="{FF2B5EF4-FFF2-40B4-BE49-F238E27FC236}">
                <a16:creationId xmlns:a16="http://schemas.microsoft.com/office/drawing/2014/main" id="{EB5A32B8-90BE-3346-94BA-06BF4958CE9B}"/>
              </a:ext>
            </a:extLst>
          </p:cNvPr>
          <p:cNvGraphicFramePr>
            <a:graphicFrameLocks noGrp="1"/>
          </p:cNvGraphicFramePr>
          <p:nvPr>
            <p:extLst>
              <p:ext uri="{D42A27DB-BD31-4B8C-83A1-F6EECF244321}">
                <p14:modId xmlns:p14="http://schemas.microsoft.com/office/powerpoint/2010/main" val="129433267"/>
              </p:ext>
            </p:extLst>
          </p:nvPr>
        </p:nvGraphicFramePr>
        <p:xfrm>
          <a:off x="586388" y="2309252"/>
          <a:ext cx="11015057" cy="3293055"/>
        </p:xfrm>
        <a:graphic>
          <a:graphicData uri="http://schemas.openxmlformats.org/drawingml/2006/table">
            <a:tbl>
              <a:tblPr firstRow="1" bandCol="1">
                <a:tableStyleId>{5FD0F851-EC5A-4D38-B0AD-8093EC10F338}</a:tableStyleId>
              </a:tblPr>
              <a:tblGrid>
                <a:gridCol w="2528287">
                  <a:extLst>
                    <a:ext uri="{9D8B030D-6E8A-4147-A177-3AD203B41FA5}">
                      <a16:colId xmlns:a16="http://schemas.microsoft.com/office/drawing/2014/main" val="1171639600"/>
                    </a:ext>
                  </a:extLst>
                </a:gridCol>
                <a:gridCol w="1697354">
                  <a:extLst>
                    <a:ext uri="{9D8B030D-6E8A-4147-A177-3AD203B41FA5}">
                      <a16:colId xmlns:a16="http://schemas.microsoft.com/office/drawing/2014/main" val="377115487"/>
                    </a:ext>
                  </a:extLst>
                </a:gridCol>
                <a:gridCol w="1697354">
                  <a:extLst>
                    <a:ext uri="{9D8B030D-6E8A-4147-A177-3AD203B41FA5}">
                      <a16:colId xmlns:a16="http://schemas.microsoft.com/office/drawing/2014/main" val="1358321209"/>
                    </a:ext>
                  </a:extLst>
                </a:gridCol>
                <a:gridCol w="1697354">
                  <a:extLst>
                    <a:ext uri="{9D8B030D-6E8A-4147-A177-3AD203B41FA5}">
                      <a16:colId xmlns:a16="http://schemas.microsoft.com/office/drawing/2014/main" val="2274414842"/>
                    </a:ext>
                  </a:extLst>
                </a:gridCol>
                <a:gridCol w="1697354">
                  <a:extLst>
                    <a:ext uri="{9D8B030D-6E8A-4147-A177-3AD203B41FA5}">
                      <a16:colId xmlns:a16="http://schemas.microsoft.com/office/drawing/2014/main" val="1492971955"/>
                    </a:ext>
                  </a:extLst>
                </a:gridCol>
                <a:gridCol w="1697354">
                  <a:extLst>
                    <a:ext uri="{9D8B030D-6E8A-4147-A177-3AD203B41FA5}">
                      <a16:colId xmlns:a16="http://schemas.microsoft.com/office/drawing/2014/main" val="1467845668"/>
                    </a:ext>
                  </a:extLst>
                </a:gridCol>
              </a:tblGrid>
              <a:tr h="383742">
                <a:tc>
                  <a:txBody>
                    <a:bodyPr/>
                    <a:lstStyle/>
                    <a:p>
                      <a:pPr>
                        <a:lnSpc>
                          <a:spcPct val="100000"/>
                        </a:lnSpc>
                      </a:pPr>
                      <a:endParaRPr lang="en-US" sz="1200" dirty="0">
                        <a:ln>
                          <a:noFill/>
                        </a:ln>
                        <a:solidFill>
                          <a:schemeClr val="tx1"/>
                        </a:solidFill>
                        <a:latin typeface="+mj-lt"/>
                        <a:cs typeface="Segoe UI" panose="020B0502040204020203"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n>
                            <a:noFill/>
                          </a:ln>
                          <a:solidFill>
                            <a:schemeClr val="bg1"/>
                          </a:solidFill>
                          <a:latin typeface="+mj-lt"/>
                          <a:cs typeface="Segoe UI Semibold" panose="020B0702040204020203" pitchFamily="34" charset="0"/>
                        </a:rPr>
                        <a:t>Limited Hardware Warranty</a:t>
                      </a:r>
                    </a:p>
                  </a:txBody>
                  <a:tcPr anchor="ctr">
                    <a:lnL w="952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b="0" dirty="0">
                          <a:ln>
                            <a:noFill/>
                          </a:ln>
                          <a:solidFill>
                            <a:schemeClr val="bg1"/>
                          </a:solidFill>
                          <a:latin typeface="+mj-lt"/>
                          <a:cs typeface="Segoe UI Semibold" panose="020B0702040204020203" pitchFamily="34" charset="0"/>
                        </a:rPr>
                        <a:t>Extended Hardware Service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1200" b="0" dirty="0">
                          <a:ln>
                            <a:noFill/>
                          </a:ln>
                          <a:solidFill>
                            <a:schemeClr val="bg1"/>
                          </a:solidFill>
                          <a:latin typeface="+mj-lt"/>
                          <a:cs typeface="Segoe UI Semibold" panose="020B0702040204020203" pitchFamily="34" charset="0"/>
                        </a:rPr>
                        <a:t>Extended Hardware Service Plus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00000"/>
                        </a:lnSpc>
                      </a:pPr>
                      <a:r>
                        <a:rPr lang="en-US" sz="1200" b="0" dirty="0">
                          <a:ln>
                            <a:noFill/>
                          </a:ln>
                          <a:solidFill>
                            <a:schemeClr val="bg1"/>
                          </a:solidFill>
                          <a:latin typeface="+mj-lt"/>
                          <a:cs typeface="Segoe UI Semibold" panose="020B0702040204020203" pitchFamily="34" charset="0"/>
                        </a:rPr>
                        <a:t>Complete for </a:t>
                      </a:r>
                      <a:br>
                        <a:rPr lang="en-US" sz="1200" b="0" dirty="0">
                          <a:ln>
                            <a:noFill/>
                          </a:ln>
                          <a:solidFill>
                            <a:schemeClr val="bg1"/>
                          </a:solidFill>
                          <a:latin typeface="+mj-lt"/>
                          <a:cs typeface="Segoe UI Semibold" panose="020B0702040204020203" pitchFamily="34" charset="0"/>
                        </a:rPr>
                      </a:br>
                      <a:r>
                        <a:rPr lang="en-US" sz="1200" b="0" dirty="0">
                          <a:ln>
                            <a:noFill/>
                          </a:ln>
                          <a:solidFill>
                            <a:schemeClr val="bg1"/>
                          </a:solidFill>
                          <a:latin typeface="+mj-lt"/>
                          <a:cs typeface="Segoe UI Semibold" panose="020B0702040204020203" pitchFamily="34" charset="0"/>
                        </a:rPr>
                        <a:t>Business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n>
                            <a:noFill/>
                          </a:ln>
                          <a:solidFill>
                            <a:schemeClr val="bg1"/>
                          </a:solidFill>
                          <a:latin typeface="+mj-lt"/>
                          <a:cs typeface="Segoe UI Semibold" panose="020B0702040204020203" pitchFamily="34" charset="0"/>
                        </a:rPr>
                        <a:t>Complete for </a:t>
                      </a:r>
                      <a:br>
                        <a:rPr lang="en-US" sz="1200" b="0" dirty="0">
                          <a:ln>
                            <a:noFill/>
                          </a:ln>
                          <a:solidFill>
                            <a:schemeClr val="bg1"/>
                          </a:solidFill>
                          <a:latin typeface="+mj-lt"/>
                          <a:cs typeface="Segoe UI Semibold" panose="020B0702040204020203" pitchFamily="34" charset="0"/>
                        </a:rPr>
                      </a:br>
                      <a:r>
                        <a:rPr lang="en-US" sz="1200" b="0" dirty="0">
                          <a:ln>
                            <a:noFill/>
                          </a:ln>
                          <a:solidFill>
                            <a:schemeClr val="bg1"/>
                          </a:solidFill>
                          <a:latin typeface="+mj-lt"/>
                          <a:cs typeface="Segoe UI Semibold" panose="020B0702040204020203" pitchFamily="34" charset="0"/>
                        </a:rPr>
                        <a:t>Business Plus</a:t>
                      </a:r>
                    </a:p>
                  </a:txBody>
                  <a:tcPr anchor="ctr">
                    <a:lnL w="63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267710945"/>
                  </a:ext>
                </a:extLst>
              </a:tr>
              <a:tr h="315095">
                <a:tc>
                  <a:txBody>
                    <a:bodyPr/>
                    <a:lstStyle/>
                    <a:p>
                      <a:pPr marL="0" algn="l" rtl="0" eaLnBrk="1" fontAlgn="ctr" latinLnBrk="0" hangingPunct="1">
                        <a:lnSpc>
                          <a:spcPct val="100000"/>
                        </a:lnSpc>
                        <a:spcBef>
                          <a:spcPts val="0"/>
                        </a:spcBef>
                        <a:spcAft>
                          <a:spcPts val="0"/>
                        </a:spcAft>
                      </a:pPr>
                      <a:r>
                        <a:rPr lang="en-US" sz="1000" b="0" u="none" strike="noStrike" kern="1200" dirty="0">
                          <a:solidFill>
                            <a:schemeClr val="accent5"/>
                          </a:solidFill>
                          <a:effectLst/>
                          <a:latin typeface="+mj-lt"/>
                          <a:cs typeface="Segoe UI" panose="020B0502040204020203" pitchFamily="34" charset="0"/>
                        </a:rPr>
                        <a:t>Coverage Availability</a:t>
                      </a:r>
                      <a:endParaRPr lang="en-IN" sz="1000" b="0" i="0" u="none" strike="noStrike" dirty="0">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000" b="0" u="none" strike="noStrike" kern="1200" dirty="0">
                          <a:solidFill>
                            <a:schemeClr val="accent5"/>
                          </a:solidFill>
                          <a:effectLst/>
                          <a:latin typeface="+mn-lt"/>
                        </a:rPr>
                        <a:t>1 year</a:t>
                      </a:r>
                      <a:endParaRPr lang="en-IN" sz="1000" b="0" i="0" u="none" strike="noStrike" dirty="0">
                        <a:solidFill>
                          <a:schemeClr val="accent5"/>
                        </a:solidFill>
                        <a:effectLst/>
                        <a:latin typeface="+mn-lt"/>
                        <a:cs typeface="Segoe UI Light"/>
                      </a:endParaRPr>
                    </a:p>
                  </a:txBody>
                  <a:tcPr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00" b="0" dirty="0">
                          <a:solidFill>
                            <a:schemeClr val="accent5"/>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00" b="0" dirty="0">
                          <a:solidFill>
                            <a:schemeClr val="accent5"/>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rtl="0">
                        <a:lnSpc>
                          <a:spcPct val="100000"/>
                        </a:lnSpc>
                        <a:spcBef>
                          <a:spcPts val="0"/>
                        </a:spcBef>
                        <a:spcAft>
                          <a:spcPts val="0"/>
                        </a:spcAft>
                        <a:buClrTx/>
                        <a:buSzTx/>
                        <a:buFontTx/>
                        <a:buNone/>
                      </a:pPr>
                      <a:r>
                        <a:rPr lang="en-US" sz="1000" b="0">
                          <a:solidFill>
                            <a:schemeClr val="accent5"/>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000" b="0" dirty="0">
                          <a:solidFill>
                            <a:schemeClr val="accent5"/>
                          </a:solidFill>
                          <a:latin typeface="+mn-lt"/>
                        </a:rPr>
                        <a:t>Up to 2, 3 or 4 years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54813545"/>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accent5"/>
                          </a:solidFill>
                          <a:effectLst/>
                          <a:latin typeface="+mj-lt"/>
                          <a:cs typeface="Segoe UI" panose="020B0502040204020203" pitchFamily="34" charset="0"/>
                        </a:rPr>
                        <a:t>Prepaid return shipment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dirty="0">
                          <a:solidFill>
                            <a:schemeClr val="accent5"/>
                          </a:solidFill>
                          <a:effectLst/>
                          <a:latin typeface="+mn-lt"/>
                          <a:sym typeface="Wingdings" panose="05000000000000000000" pitchFamily="2" charset="2"/>
                        </a:rPr>
                        <a:t></a:t>
                      </a:r>
                      <a:endParaRPr lang="en-IN" sz="1600" b="0" i="0" u="none" strike="noStrike" dirty="0">
                        <a:solidFill>
                          <a:schemeClr val="accent5"/>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1347877339"/>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dirty="0">
                          <a:solidFill>
                            <a:schemeClr val="accent5"/>
                          </a:solidFill>
                          <a:effectLst/>
                          <a:latin typeface="+mj-lt"/>
                          <a:cs typeface="Segoe UI" panose="020B0502040204020203" pitchFamily="34" charset="0"/>
                        </a:rPr>
                        <a:t>Software &amp; hardware support</a:t>
                      </a:r>
                      <a:endParaRPr lang="en-IN" sz="1000" b="0" i="0" u="none" strike="noStrike" dirty="0">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chemeClr val="accent5"/>
                          </a:solidFill>
                          <a:effectLst/>
                          <a:latin typeface="+mn-lt"/>
                          <a:sym typeface="Wingdings" panose="05000000000000000000" pitchFamily="2" charset="2"/>
                        </a:rPr>
                        <a:t></a:t>
                      </a:r>
                      <a:endParaRPr lang="en-IN" sz="1600" b="0" i="0" u="none" strike="noStrike">
                        <a:solidFill>
                          <a:schemeClr val="accent5"/>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buNone/>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dirty="0">
                          <a:solidFill>
                            <a:schemeClr val="accent5"/>
                          </a:solidFill>
                          <a:effectLst/>
                          <a:latin typeface="+mn-lt"/>
                          <a:sym typeface="Wingdings" panose="05000000000000000000" pitchFamily="2" charset="2"/>
                        </a:rPr>
                        <a:t></a:t>
                      </a:r>
                      <a:endParaRPr lang="en-IN" sz="1600" b="0" i="0" u="none" strike="noStrike" dirty="0">
                        <a:solidFill>
                          <a:schemeClr val="accent5"/>
                        </a:solidFill>
                        <a:effectLst/>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095390945"/>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a:solidFill>
                            <a:schemeClr val="accent5"/>
                          </a:solidFill>
                          <a:effectLst/>
                          <a:latin typeface="+mj-lt"/>
                          <a:cs typeface="Segoe UI" panose="020B0502040204020203" pitchFamily="34" charset="0"/>
                        </a:rPr>
                        <a:t>Mechanical Breakdown</a:t>
                      </a:r>
                      <a:endParaRPr lang="en-IN" sz="1000" b="0" i="0" u="none" strike="noStrike">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chemeClr val="accent5"/>
                          </a:solidFill>
                          <a:effectLst/>
                          <a:latin typeface="+mn-lt"/>
                          <a:sym typeface="Wingdings" panose="05000000000000000000" pitchFamily="2" charset="2"/>
                        </a:rPr>
                        <a:t></a:t>
                      </a:r>
                      <a:endParaRPr lang="en-IN" sz="1600" b="0" i="0" u="none" strike="noStrike">
                        <a:solidFill>
                          <a:schemeClr val="accent5"/>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757262884"/>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0" b="0" u="none" strike="noStrike" dirty="0">
                          <a:solidFill>
                            <a:schemeClr val="accent5"/>
                          </a:solidFill>
                          <a:effectLst/>
                          <a:latin typeface="+mj-lt"/>
                          <a:cs typeface="Segoe UI" panose="020B0502040204020203" pitchFamily="34" charset="0"/>
                        </a:rPr>
                        <a:t>In-Region Repair, or Standard Exchange</a:t>
                      </a:r>
                      <a:endParaRPr lang="en-IN" sz="1000" b="0" i="0" u="none" strike="noStrike" dirty="0">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600" b="0" u="none" strike="noStrike" kern="1200">
                          <a:solidFill>
                            <a:schemeClr val="accent5"/>
                          </a:solidFill>
                          <a:effectLst/>
                          <a:latin typeface="+mn-lt"/>
                          <a:sym typeface="Wingdings" panose="05000000000000000000" pitchFamily="2" charset="2"/>
                        </a:rPr>
                        <a:t></a:t>
                      </a:r>
                      <a:endParaRPr lang="en-IN" sz="1600" b="0" i="0" u="none" strike="noStrike">
                        <a:solidFill>
                          <a:schemeClr val="accent5"/>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952604373"/>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accent5"/>
                          </a:solidFill>
                          <a:effectLst/>
                          <a:latin typeface="+mj-lt"/>
                          <a:cs typeface="Segoe UI" panose="020B0502040204020203" pitchFamily="34" charset="0"/>
                        </a:rPr>
                        <a:t>Accidental Damage</a:t>
                      </a:r>
                      <a:endParaRPr lang="en-IN" sz="1000" b="0" i="0" u="none" strike="noStrike" dirty="0">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endParaRPr lang="en-US" sz="1600" b="0">
                        <a:solidFill>
                          <a:schemeClr val="accent5"/>
                        </a:solidFill>
                        <a:latin typeface="+mn-lt"/>
                        <a:cs typeface="Segoe UI" panose="020B0502040204020203" pitchFamily="34" charset="0"/>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5"/>
                        </a:solidFill>
                        <a:latin typeface="+mn-lt"/>
                        <a:cs typeface="Segoe UI"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890585334"/>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accent5"/>
                          </a:solidFill>
                          <a:effectLst/>
                          <a:latin typeface="+mj-lt"/>
                          <a:cs typeface="Segoe UI" panose="020B0502040204020203" pitchFamily="34" charset="0"/>
                        </a:rPr>
                        <a:t>Drive (SSD) Retention</a:t>
                      </a:r>
                      <a:endParaRPr lang="en-IN" sz="1000" b="0" i="0" u="none" strike="noStrike" dirty="0">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endParaRPr lang="en-US" sz="1600" b="0">
                        <a:solidFill>
                          <a:schemeClr val="accent5"/>
                        </a:solidFill>
                        <a:latin typeface="+mn-lt"/>
                        <a:cs typeface="Segoe UI" panose="020B0502040204020203" pitchFamily="34" charset="0"/>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a:solidFill>
                          <a:schemeClr val="accent5"/>
                        </a:solidFill>
                        <a:latin typeface="+mn-lt"/>
                        <a:cs typeface="Segoe UI"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a:solidFill>
                            <a:schemeClr val="accent5"/>
                          </a:solidFill>
                          <a:effectLst/>
                          <a:latin typeface="+mn-lt"/>
                          <a:sym typeface="Wingdings" panose="05000000000000000000" pitchFamily="2" charset="2"/>
                        </a:rPr>
                        <a:t></a:t>
                      </a:r>
                      <a:endParaRPr lang="en-US" sz="1600" b="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algn="ctr">
                        <a:lnSpc>
                          <a:spcPct val="100000"/>
                        </a:lnSpc>
                      </a:pPr>
                      <a:endParaRPr lang="en-US" sz="1600" b="0" dirty="0">
                        <a:solidFill>
                          <a:schemeClr val="accent5"/>
                        </a:solidFill>
                        <a:latin typeface="+mn-lt"/>
                        <a:cs typeface="Segoe UI Light"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1259255619"/>
                  </a:ext>
                </a:extLst>
              </a:tr>
              <a:tr h="3150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strike="noStrike" kern="1200" dirty="0">
                          <a:solidFill>
                            <a:schemeClr val="accent5"/>
                          </a:solidFill>
                          <a:effectLst/>
                          <a:latin typeface="+mj-lt"/>
                          <a:cs typeface="Segoe UI" panose="020B0502040204020203" pitchFamily="34" charset="0"/>
                        </a:rPr>
                        <a:t>Advanced Exchange</a:t>
                      </a:r>
                      <a:endParaRPr lang="en-IN" sz="1000" b="0" i="0" u="none" strike="noStrike" dirty="0">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endParaRPr lang="en-IN" sz="1600" b="0" i="0" u="none" strike="noStrike">
                        <a:solidFill>
                          <a:schemeClr val="accent5"/>
                        </a:solidFill>
                        <a:effectLst/>
                        <a:latin typeface="+mn-lt"/>
                        <a:cs typeface="Segoe UI Light"/>
                        <a:sym typeface="Wingdings" panose="05000000000000000000" pitchFamily="2" charset="2"/>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defTabSz="914400">
                        <a:lnSpc>
                          <a:spcPct val="100000"/>
                        </a:lnSpc>
                        <a:buNone/>
                        <a:tabLst/>
                        <a:defRPr/>
                      </a:pPr>
                      <a:endParaRPr lang="en-US" sz="1600" b="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solidFill>
                          <a:schemeClr val="accent5"/>
                        </a:solidFill>
                        <a:latin typeface="+mn-lt"/>
                        <a:cs typeface="Segoe UI Light"/>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2654409974"/>
                  </a:ext>
                </a:extLst>
              </a:tr>
              <a:tr h="315095">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u="none" strike="noStrike" kern="1200" dirty="0">
                          <a:solidFill>
                            <a:schemeClr val="accent5"/>
                          </a:solidFill>
                          <a:effectLst/>
                          <a:latin typeface="+mj-lt"/>
                          <a:cs typeface="Segoe UI" panose="020B0502040204020203" pitchFamily="34" charset="0"/>
                        </a:rPr>
                        <a:t>Next Business Day Exchange</a:t>
                      </a:r>
                      <a:endParaRPr lang="en-IN" sz="1000" b="0" i="0" u="none" strike="noStrike" dirty="0">
                        <a:solidFill>
                          <a:schemeClr val="accent5"/>
                        </a:solidFill>
                        <a:effectLst/>
                        <a:latin typeface="+mj-lt"/>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endParaRPr lang="en-US" sz="1600" b="0">
                        <a:solidFill>
                          <a:schemeClr val="accent5"/>
                        </a:solidFill>
                        <a:latin typeface="+mn-lt"/>
                        <a:cs typeface="Segoe UI" panose="020B0502040204020203" pitchFamily="34" charset="0"/>
                      </a:endParaRPr>
                    </a:p>
                  </a:txBody>
                  <a:tcPr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1600" b="0" dirty="0">
                        <a:solidFill>
                          <a:schemeClr val="accent5"/>
                        </a:solidFill>
                        <a:latin typeface="+mn-lt"/>
                        <a:cs typeface="Segoe UI"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Light"/>
                        <a:sym typeface="Wingdings" panose="05000000000000000000" pitchFamily="2" charset="2"/>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algn="ctr">
                        <a:lnSpc>
                          <a:spcPct val="100000"/>
                        </a:lnSpc>
                      </a:pPr>
                      <a:endParaRPr lang="en-US" sz="1600" b="0">
                        <a:solidFill>
                          <a:schemeClr val="accent5"/>
                        </a:solidFill>
                        <a:latin typeface="+mn-lt"/>
                        <a:cs typeface="Segoe UI Light" panose="020B0502040204020203" pitchFamily="34" charset="0"/>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dirty="0">
                          <a:solidFill>
                            <a:schemeClr val="accent5"/>
                          </a:solidFill>
                          <a:effectLst/>
                          <a:latin typeface="+mn-lt"/>
                          <a:sym typeface="Wingdings" panose="05000000000000000000" pitchFamily="2" charset="2"/>
                        </a:rPr>
                        <a:t></a:t>
                      </a:r>
                      <a:endParaRPr lang="en-US" sz="1600" b="0" dirty="0">
                        <a:solidFill>
                          <a:schemeClr val="accent5"/>
                        </a:solidFill>
                        <a:latin typeface="+mn-lt"/>
                        <a:cs typeface="Segoe UI"/>
                      </a:endParaRPr>
                    </a:p>
                  </a:txBody>
                  <a:tcPr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extLst>
                  <a:ext uri="{0D108BD9-81ED-4DB2-BD59-A6C34878D82A}">
                    <a16:rowId xmlns:a16="http://schemas.microsoft.com/office/drawing/2014/main" val="3694408362"/>
                  </a:ext>
                </a:extLst>
              </a:tr>
            </a:tbl>
          </a:graphicData>
        </a:graphic>
      </p:graphicFrame>
      <p:grpSp>
        <p:nvGrpSpPr>
          <p:cNvPr id="17" name="Group 16">
            <a:extLst>
              <a:ext uri="{FF2B5EF4-FFF2-40B4-BE49-F238E27FC236}">
                <a16:creationId xmlns:a16="http://schemas.microsoft.com/office/drawing/2014/main" id="{23E28F30-4951-9B17-93F1-AE7B08DAF254}"/>
              </a:ext>
            </a:extLst>
          </p:cNvPr>
          <p:cNvGrpSpPr/>
          <p:nvPr/>
        </p:nvGrpSpPr>
        <p:grpSpPr>
          <a:xfrm>
            <a:off x="4819650" y="1906225"/>
            <a:ext cx="6779926" cy="307777"/>
            <a:chOff x="4819650" y="1906225"/>
            <a:chExt cx="6779926" cy="307777"/>
          </a:xfrm>
        </p:grpSpPr>
        <p:sp>
          <p:nvSpPr>
            <p:cNvPr id="8" name="Rectangle 7">
              <a:extLst>
                <a:ext uri="{FF2B5EF4-FFF2-40B4-BE49-F238E27FC236}">
                  <a16:creationId xmlns:a16="http://schemas.microsoft.com/office/drawing/2014/main" id="{6F4CF5EA-209D-B80D-B7E5-CEED17652352}"/>
                </a:ext>
              </a:extLst>
            </p:cNvPr>
            <p:cNvSpPr/>
            <p:nvPr/>
          </p:nvSpPr>
          <p:spPr bwMode="auto">
            <a:xfrm>
              <a:off x="4819650" y="2079568"/>
              <a:ext cx="6779926" cy="123825"/>
            </a:xfrm>
            <a:custGeom>
              <a:avLst/>
              <a:gdLst>
                <a:gd name="connsiteX0" fmla="*/ 0 w 6779926"/>
                <a:gd name="connsiteY0" fmla="*/ 0 h 431372"/>
                <a:gd name="connsiteX1" fmla="*/ 6779926 w 6779926"/>
                <a:gd name="connsiteY1" fmla="*/ 0 h 431372"/>
                <a:gd name="connsiteX2" fmla="*/ 6779926 w 6779926"/>
                <a:gd name="connsiteY2" fmla="*/ 431372 h 431372"/>
                <a:gd name="connsiteX3" fmla="*/ 0 w 6779926"/>
                <a:gd name="connsiteY3" fmla="*/ 431372 h 431372"/>
                <a:gd name="connsiteX4" fmla="*/ 0 w 6779926"/>
                <a:gd name="connsiteY4" fmla="*/ 0 h 431372"/>
                <a:gd name="connsiteX0" fmla="*/ 0 w 6779926"/>
                <a:gd name="connsiteY0" fmla="*/ 0 h 431372"/>
                <a:gd name="connsiteX1" fmla="*/ 6779926 w 6779926"/>
                <a:gd name="connsiteY1" fmla="*/ 0 h 431372"/>
                <a:gd name="connsiteX2" fmla="*/ 6779926 w 6779926"/>
                <a:gd name="connsiteY2" fmla="*/ 431372 h 431372"/>
                <a:gd name="connsiteX3" fmla="*/ 2371725 w 6779926"/>
                <a:gd name="connsiteY3" fmla="*/ 428625 h 431372"/>
                <a:gd name="connsiteX4" fmla="*/ 0 w 6779926"/>
                <a:gd name="connsiteY4" fmla="*/ 431372 h 431372"/>
                <a:gd name="connsiteX5" fmla="*/ 0 w 6779926"/>
                <a:gd name="connsiteY5" fmla="*/ 0 h 431372"/>
                <a:gd name="connsiteX0" fmla="*/ 2371725 w 6779926"/>
                <a:gd name="connsiteY0" fmla="*/ 428625 h 520065"/>
                <a:gd name="connsiteX1" fmla="*/ 0 w 6779926"/>
                <a:gd name="connsiteY1" fmla="*/ 431372 h 520065"/>
                <a:gd name="connsiteX2" fmla="*/ 0 w 6779926"/>
                <a:gd name="connsiteY2" fmla="*/ 0 h 520065"/>
                <a:gd name="connsiteX3" fmla="*/ 6779926 w 6779926"/>
                <a:gd name="connsiteY3" fmla="*/ 0 h 520065"/>
                <a:gd name="connsiteX4" fmla="*/ 6779926 w 6779926"/>
                <a:gd name="connsiteY4" fmla="*/ 431372 h 520065"/>
                <a:gd name="connsiteX5" fmla="*/ 2463165 w 6779926"/>
                <a:gd name="connsiteY5" fmla="*/ 520065 h 520065"/>
                <a:gd name="connsiteX0" fmla="*/ 2371725 w 6779926"/>
                <a:gd name="connsiteY0" fmla="*/ 428625 h 431372"/>
                <a:gd name="connsiteX1" fmla="*/ 0 w 6779926"/>
                <a:gd name="connsiteY1" fmla="*/ 431372 h 431372"/>
                <a:gd name="connsiteX2" fmla="*/ 0 w 6779926"/>
                <a:gd name="connsiteY2" fmla="*/ 0 h 431372"/>
                <a:gd name="connsiteX3" fmla="*/ 6779926 w 6779926"/>
                <a:gd name="connsiteY3" fmla="*/ 0 h 431372"/>
                <a:gd name="connsiteX4" fmla="*/ 6779926 w 6779926"/>
                <a:gd name="connsiteY4" fmla="*/ 431372 h 431372"/>
                <a:gd name="connsiteX0" fmla="*/ 0 w 6779926"/>
                <a:gd name="connsiteY0" fmla="*/ 431372 h 431372"/>
                <a:gd name="connsiteX1" fmla="*/ 0 w 6779926"/>
                <a:gd name="connsiteY1" fmla="*/ 0 h 431372"/>
                <a:gd name="connsiteX2" fmla="*/ 6779926 w 6779926"/>
                <a:gd name="connsiteY2" fmla="*/ 0 h 431372"/>
                <a:gd name="connsiteX3" fmla="*/ 6779926 w 6779926"/>
                <a:gd name="connsiteY3" fmla="*/ 431372 h 431372"/>
              </a:gdLst>
              <a:ahLst/>
              <a:cxnLst>
                <a:cxn ang="0">
                  <a:pos x="connsiteX0" y="connsiteY0"/>
                </a:cxn>
                <a:cxn ang="0">
                  <a:pos x="connsiteX1" y="connsiteY1"/>
                </a:cxn>
                <a:cxn ang="0">
                  <a:pos x="connsiteX2" y="connsiteY2"/>
                </a:cxn>
                <a:cxn ang="0">
                  <a:pos x="connsiteX3" y="connsiteY3"/>
                </a:cxn>
              </a:cxnLst>
              <a:rect l="l" t="t" r="r" b="b"/>
              <a:pathLst>
                <a:path w="6779926" h="431372">
                  <a:moveTo>
                    <a:pt x="0" y="431372"/>
                  </a:moveTo>
                  <a:lnTo>
                    <a:pt x="0" y="0"/>
                  </a:lnTo>
                  <a:lnTo>
                    <a:pt x="6779926" y="0"/>
                  </a:lnTo>
                  <a:lnTo>
                    <a:pt x="6779926" y="431372"/>
                  </a:lnTo>
                </a:path>
              </a:pathLst>
            </a:custGeom>
            <a:noFill/>
            <a:ln w="12700">
              <a:solidFill>
                <a:srgbClr val="005A9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F890D250-7E69-53BE-2B39-16235BC51A29}"/>
                </a:ext>
              </a:extLst>
            </p:cNvPr>
            <p:cNvSpPr txBox="1"/>
            <p:nvPr/>
          </p:nvSpPr>
          <p:spPr>
            <a:xfrm>
              <a:off x="5276850" y="1906225"/>
              <a:ext cx="5846476"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A9F"/>
                  </a:solidFill>
                  <a:effectLst/>
                  <a:uLnTx/>
                  <a:uFillTx/>
                  <a:latin typeface="Segoe UI"/>
                  <a:ea typeface="+mn-ea"/>
                  <a:cs typeface="+mn-cs"/>
                </a:rPr>
                <a:t>Protection plans must be purchased within 45 days of device purchase. </a:t>
              </a:r>
            </a:p>
          </p:txBody>
        </p:sp>
      </p:grpSp>
      <p:sp>
        <p:nvSpPr>
          <p:cNvPr id="13" name="Title 1">
            <a:extLst>
              <a:ext uri="{FF2B5EF4-FFF2-40B4-BE49-F238E27FC236}">
                <a16:creationId xmlns:a16="http://schemas.microsoft.com/office/drawing/2014/main" id="{4C220494-71AE-F4C2-3A35-B10B6DC2A796}"/>
              </a:ext>
            </a:extLst>
          </p:cNvPr>
          <p:cNvSpPr txBox="1">
            <a:spLocks/>
          </p:cNvSpPr>
          <p:nvPr/>
        </p:nvSpPr>
        <p:spPr>
          <a:xfrm>
            <a:off x="531628" y="1361809"/>
            <a:ext cx="10303216"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IN" sz="2000" dirty="0">
                <a:solidFill>
                  <a:schemeClr val="tx1">
                    <a:lumMod val="65000"/>
                    <a:lumOff val="35000"/>
                  </a:schemeClr>
                </a:solidFill>
                <a:latin typeface="Segoe UI Light" panose="020B0502040204020203" pitchFamily="34" charset="0"/>
                <a:cs typeface="Segoe UI Light" panose="020B0502040204020203" pitchFamily="34" charset="0"/>
              </a:rPr>
              <a:t>Surface Laptop Studio 2, Surface Laptop Go 3, and Surface Go 4</a:t>
            </a:r>
            <a:endParaRPr lang="en-US" sz="2000" dirty="0">
              <a:solidFill>
                <a:schemeClr val="tx1">
                  <a:lumMod val="65000"/>
                  <a:lumOff val="35000"/>
                </a:schemeClr>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3AED36E6-D0E8-835A-28E8-063F280DC23C}"/>
              </a:ext>
            </a:extLst>
          </p:cNvPr>
          <p:cNvSpPr txBox="1"/>
          <p:nvPr/>
        </p:nvSpPr>
        <p:spPr>
          <a:xfrm>
            <a:off x="586388" y="5816604"/>
            <a:ext cx="6622893" cy="818173"/>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IN" sz="9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NOTE:</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8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rPr>
              <a:t>$0 deductible on commercial warranties and protection plans.</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8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rPr>
              <a:t>Coverage details and entitlements are available for select commercial Surface products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IN" sz="8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rPr>
              <a:t>Standard Exchange is the expected replacement model if In-Region Repair is unavailable. </a:t>
            </a: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US" sz="8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mn-ea"/>
                <a:cs typeface="+mn-cs"/>
              </a:rPr>
              <a:t>Drive (SSD) Retention is not available for Surface Go 4. ​</a:t>
            </a:r>
            <a:endParaRPr kumimoji="0" lang="en-IN" sz="8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endParaRPr>
          </a:p>
          <a:p>
            <a:pPr marL="228600" marR="0" lvl="0" indent="-114300" algn="l" defTabSz="914367" rtl="0" eaLnBrk="1" fontAlgn="auto" latinLnBrk="0" hangingPunct="1">
              <a:lnSpc>
                <a:spcPct val="100000"/>
              </a:lnSpc>
              <a:spcBef>
                <a:spcPts val="0"/>
              </a:spcBef>
              <a:spcAft>
                <a:spcPts val="100"/>
              </a:spcAft>
              <a:buClrTx/>
              <a:buSzTx/>
              <a:buFontTx/>
              <a:buAutoNum type="arabicPeriod"/>
              <a:tabLst/>
              <a:defRPr/>
            </a:pPr>
            <a:r>
              <a:rPr kumimoji="0" lang="en-US" sz="8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Warranty and Protection Plans vary by market. </a:t>
            </a:r>
            <a:r>
              <a:rPr kumimoji="0" lang="en-IN" sz="8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rPr>
              <a:t>Please visit the </a:t>
            </a:r>
            <a:r>
              <a:rPr kumimoji="0" lang="en-IN" sz="8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Surface Warranty and Protection Plan</a:t>
            </a:r>
            <a:r>
              <a:rPr kumimoji="0" lang="en-IN" sz="8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rPr>
              <a:t> page to see availability.</a:t>
            </a:r>
          </a:p>
        </p:txBody>
      </p:sp>
      <p:pic>
        <p:nvPicPr>
          <p:cNvPr id="3" name="Picture 2">
            <a:extLst>
              <a:ext uri="{FF2B5EF4-FFF2-40B4-BE49-F238E27FC236}">
                <a16:creationId xmlns:a16="http://schemas.microsoft.com/office/drawing/2014/main" id="{DC4A843B-53AF-E5FC-3BB6-EAF81D8FA73E}"/>
              </a:ext>
            </a:extLst>
          </p:cNvPr>
          <p:cNvPicPr>
            <a:picLocks noChangeAspect="1"/>
          </p:cNvPicPr>
          <p:nvPr/>
        </p:nvPicPr>
        <p:blipFill>
          <a:blip r:embed="rId4"/>
          <a:stretch>
            <a:fillRect/>
          </a:stretch>
        </p:blipFill>
        <p:spPr>
          <a:xfrm>
            <a:off x="7188767" y="302522"/>
            <a:ext cx="1243528" cy="829019"/>
          </a:xfrm>
          <a:prstGeom prst="rect">
            <a:avLst/>
          </a:prstGeom>
        </p:spPr>
      </p:pic>
      <p:pic>
        <p:nvPicPr>
          <p:cNvPr id="4" name="Picture 3">
            <a:extLst>
              <a:ext uri="{FF2B5EF4-FFF2-40B4-BE49-F238E27FC236}">
                <a16:creationId xmlns:a16="http://schemas.microsoft.com/office/drawing/2014/main" id="{9C2AA2AE-EDD7-D3E3-5A93-D5E1BF0578D5}"/>
              </a:ext>
            </a:extLst>
          </p:cNvPr>
          <p:cNvPicPr>
            <a:picLocks noChangeAspect="1"/>
          </p:cNvPicPr>
          <p:nvPr/>
        </p:nvPicPr>
        <p:blipFill>
          <a:blip r:embed="rId5"/>
          <a:stretch>
            <a:fillRect/>
          </a:stretch>
        </p:blipFill>
        <p:spPr>
          <a:xfrm>
            <a:off x="8580186" y="366084"/>
            <a:ext cx="1439612" cy="745741"/>
          </a:xfrm>
          <a:prstGeom prst="rect">
            <a:avLst/>
          </a:prstGeom>
        </p:spPr>
      </p:pic>
      <p:pic>
        <p:nvPicPr>
          <p:cNvPr id="5" name="Picture 4">
            <a:extLst>
              <a:ext uri="{FF2B5EF4-FFF2-40B4-BE49-F238E27FC236}">
                <a16:creationId xmlns:a16="http://schemas.microsoft.com/office/drawing/2014/main" id="{4A6E6AE2-1C4C-661F-A093-7FFBC8ABA8CB}"/>
              </a:ext>
            </a:extLst>
          </p:cNvPr>
          <p:cNvPicPr>
            <a:picLocks noChangeAspect="1"/>
          </p:cNvPicPr>
          <p:nvPr/>
        </p:nvPicPr>
        <p:blipFill>
          <a:blip r:embed="rId6"/>
          <a:stretch>
            <a:fillRect/>
          </a:stretch>
        </p:blipFill>
        <p:spPr>
          <a:xfrm>
            <a:off x="9831884" y="283851"/>
            <a:ext cx="1634017" cy="919134"/>
          </a:xfrm>
          <a:prstGeom prst="rect">
            <a:avLst/>
          </a:prstGeom>
        </p:spPr>
      </p:pic>
    </p:spTree>
    <p:extLst>
      <p:ext uri="{BB962C8B-B14F-4D97-AF65-F5344CB8AC3E}">
        <p14:creationId xmlns:p14="http://schemas.microsoft.com/office/powerpoint/2010/main" val="4780739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05EEE-71E1-9882-626B-5F867B70F262}"/>
              </a:ext>
            </a:extLst>
          </p:cNvPr>
          <p:cNvSpPr/>
          <p:nvPr/>
        </p:nvSpPr>
        <p:spPr>
          <a:xfrm>
            <a:off x="0" y="3378995"/>
            <a:ext cx="12192000" cy="2555862"/>
          </a:xfrm>
          <a:prstGeom prst="rect">
            <a:avLst/>
          </a:prstGeom>
          <a:solidFill>
            <a:schemeClr val="bg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BFF4A7-D3F8-A7D1-6E11-44BD32EFD04F}"/>
              </a:ext>
            </a:extLst>
          </p:cNvPr>
          <p:cNvSpPr txBox="1"/>
          <p:nvPr/>
        </p:nvSpPr>
        <p:spPr>
          <a:xfrm>
            <a:off x="475202" y="780889"/>
            <a:ext cx="110466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Customer Resources</a:t>
            </a:r>
          </a:p>
        </p:txBody>
      </p:sp>
      <p:pic>
        <p:nvPicPr>
          <p:cNvPr id="10" name="Picture 9">
            <a:extLst>
              <a:ext uri="{FF2B5EF4-FFF2-40B4-BE49-F238E27FC236}">
                <a16:creationId xmlns:a16="http://schemas.microsoft.com/office/drawing/2014/main" id="{988E531E-15E5-C9B9-C384-DCDBDB4EF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
        <p:nvSpPr>
          <p:cNvPr id="11" name="TextBox 10">
            <a:extLst>
              <a:ext uri="{FF2B5EF4-FFF2-40B4-BE49-F238E27FC236}">
                <a16:creationId xmlns:a16="http://schemas.microsoft.com/office/drawing/2014/main" id="{58C88F98-F277-E661-0B59-E23F62FF8D53}"/>
              </a:ext>
            </a:extLst>
          </p:cNvPr>
          <p:cNvSpPr txBox="1"/>
          <p:nvPr/>
        </p:nvSpPr>
        <p:spPr>
          <a:xfrm>
            <a:off x="475202" y="1632513"/>
            <a:ext cx="85407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Protect your device investment with Surface repairability and protection plans</a:t>
            </a:r>
          </a:p>
        </p:txBody>
      </p:sp>
      <p:sp>
        <p:nvSpPr>
          <p:cNvPr id="12" name="TextBox 11">
            <a:extLst>
              <a:ext uri="{FF2B5EF4-FFF2-40B4-BE49-F238E27FC236}">
                <a16:creationId xmlns:a16="http://schemas.microsoft.com/office/drawing/2014/main" id="{CA5BA3E2-C341-A4D4-93CE-620479BCF67C}"/>
              </a:ext>
            </a:extLst>
          </p:cNvPr>
          <p:cNvSpPr txBox="1"/>
          <p:nvPr/>
        </p:nvSpPr>
        <p:spPr>
          <a:xfrm>
            <a:off x="582358" y="1862855"/>
            <a:ext cx="10398092" cy="103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500" b="0"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Repair and service programs help to protect the device investment</a:t>
            </a:r>
          </a:p>
          <a:p>
            <a:pPr marL="285750" marR="0" lvl="0" indent="-2857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Protection plans provide customers with extended coverage and extended device use</a:t>
            </a:r>
          </a:p>
          <a:p>
            <a:pPr marL="285750" marR="0" lvl="0" indent="-2857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Protection plan coverage can be purchased at time of sale or within 45 days of device purchase.</a:t>
            </a:r>
          </a:p>
        </p:txBody>
      </p:sp>
      <p:sp>
        <p:nvSpPr>
          <p:cNvPr id="18" name="TextBox 17">
            <a:extLst>
              <a:ext uri="{FF2B5EF4-FFF2-40B4-BE49-F238E27FC236}">
                <a16:creationId xmlns:a16="http://schemas.microsoft.com/office/drawing/2014/main" id="{C2A4ABC2-772F-D6A3-4D68-18EAD1786484}"/>
              </a:ext>
            </a:extLst>
          </p:cNvPr>
          <p:cNvSpPr txBox="1"/>
          <p:nvPr/>
        </p:nvSpPr>
        <p:spPr>
          <a:xfrm>
            <a:off x="6242162" y="3553510"/>
            <a:ext cx="4353260"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Replacement Components</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Segoe UI" panose="020B0502040204020203" pitchFamily="34" charset="0"/>
                <a:cs typeface="Segoe UI" panose="020B0502040204020203" pitchFamily="34" charset="0"/>
                <a:hlinkClick r:id="rId3"/>
              </a:rPr>
              <a:t>Customer self-serve repair for Surface devices - Surface | Microsoft Learn</a:t>
            </a:r>
            <a:endParaRPr lang="en-US" sz="1200" dirty="0">
              <a:latin typeface="Segoe UI" panose="020B0502040204020203" pitchFamily="34" charset="0"/>
              <a:cs typeface="Segoe UI" panose="020B0502040204020203" pitchFamily="34" charset="0"/>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Segoe UI" panose="020B0502040204020203" pitchFamily="34" charset="0"/>
                <a:cs typeface="Segoe UI" panose="020B0502040204020203" pitchFamily="34" charset="0"/>
                <a:hlinkClick r:id="rId4"/>
              </a:rPr>
              <a:t>Surface for Business replacement components</a:t>
            </a: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56D649C0-1B51-413F-5D23-2D7CE7D96BF9}"/>
              </a:ext>
            </a:extLst>
          </p:cNvPr>
          <p:cNvSpPr txBox="1"/>
          <p:nvPr/>
        </p:nvSpPr>
        <p:spPr>
          <a:xfrm>
            <a:off x="582358" y="3553510"/>
            <a:ext cx="4823012" cy="2369880"/>
          </a:xfrm>
          <a:prstGeom prst="rect">
            <a:avLst/>
          </a:prstGeom>
          <a:noFill/>
        </p:spPr>
        <p:txBody>
          <a:bodyPr wrap="square" rtlCol="0">
            <a:spAutoFit/>
          </a:bodyPr>
          <a:lstStyle/>
          <a:p>
            <a:pPr>
              <a:spcAft>
                <a:spcPts val="600"/>
              </a:spcAft>
              <a:defRPr/>
            </a:pPr>
            <a:r>
              <a:rPr kumimoji="0" lang="en-US" sz="12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Service and Repair for Business</a:t>
            </a: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78D4"/>
                </a:solidFill>
                <a:effectLst/>
                <a:uLnTx/>
                <a:uFillTx/>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Surface for Business Service and Repair page</a:t>
            </a:r>
            <a:endParaRPr kumimoji="0" lang="en-US" sz="1200" b="0" i="0" u="none" strike="noStrike" kern="0" cap="none" spc="0" normalizeH="0" baseline="0" noProof="0" dirty="0">
              <a:ln>
                <a:noFill/>
              </a:ln>
              <a:solidFill>
                <a:srgbClr val="0078D4"/>
              </a:solidFill>
              <a:effectLst/>
              <a:uLnTx/>
              <a:uFillTx/>
              <a:latin typeface="Segoe UI" panose="020B0502040204020203" pitchFamily="34" charset="0"/>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Segoe UI" panose="020B0502040204020203" pitchFamily="34" charset="0"/>
                <a:cs typeface="Segoe UI" panose="020B0502040204020203" pitchFamily="34" charset="0"/>
                <a:hlinkClick r:id="rId6"/>
              </a:rPr>
              <a:t>Authorized Microsoft Reseller List - Surface Business</a:t>
            </a:r>
            <a:endParaRPr lang="en-US" sz="1200" dirty="0">
              <a:latin typeface="Segoe UI" panose="020B0502040204020203" pitchFamily="34" charset="0"/>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Segoe UI" panose="020B0502040204020203" pitchFamily="34" charset="0"/>
                <a:cs typeface="Segoe UI" panose="020B0502040204020203" pitchFamily="34" charset="0"/>
                <a:hlinkClick r:id="rId7"/>
              </a:rPr>
              <a:t>Surface repair by Microsoft Authorized Service Providers </a:t>
            </a:r>
            <a:endParaRPr kumimoji="0" lang="en-US" sz="120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endParaRPr>
          </a:p>
          <a:p>
            <a:pPr>
              <a:spcAft>
                <a:spcPts val="600"/>
              </a:spcAf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Warranty and Protection Plans</a:t>
            </a:r>
          </a:p>
          <a:p>
            <a:pPr marL="91440" indent="-182880">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hlinkClick r:id="rId8"/>
              </a:rPr>
              <a:t>Microsoft Surface Warranty &amp; Protection Plans</a:t>
            </a:r>
            <a:endParaRPr kumimoji="0" lang="en-US" sz="1200" b="0"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9"/>
              </a:rPr>
              <a:t>Warranty and Protection Plan Terms &amp; Conditions</a:t>
            </a: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9144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2019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8454-D5FC-333B-A30E-F9E623F1DF81}"/>
              </a:ext>
            </a:extLst>
          </p:cNvPr>
          <p:cNvSpPr txBox="1">
            <a:spLocks/>
          </p:cNvSpPr>
          <p:nvPr/>
        </p:nvSpPr>
        <p:spPr>
          <a:xfrm>
            <a:off x="951277" y="4680340"/>
            <a:ext cx="7865479" cy="64164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1">
                    <a:lumMod val="50000"/>
                    <a:lumOff val="50000"/>
                  </a:schemeClr>
                </a:solidFill>
                <a:latin typeface="Segoe UI Light" panose="020B0502040204020203" pitchFamily="34" charset="0"/>
                <a:cs typeface="Segoe UI Light" panose="020B0502040204020203" pitchFamily="34" charset="0"/>
              </a:rPr>
              <a:t>Appendix</a:t>
            </a:r>
          </a:p>
        </p:txBody>
      </p:sp>
      <p:pic>
        <p:nvPicPr>
          <p:cNvPr id="3" name="Picture 2">
            <a:extLst>
              <a:ext uri="{FF2B5EF4-FFF2-40B4-BE49-F238E27FC236}">
                <a16:creationId xmlns:a16="http://schemas.microsoft.com/office/drawing/2014/main" id="{D61BDF6B-D850-2F75-D3A0-597F355631C9}"/>
              </a:ext>
            </a:extLst>
          </p:cNvPr>
          <p:cNvPicPr>
            <a:picLocks noChangeAspect="1"/>
          </p:cNvPicPr>
          <p:nvPr/>
        </p:nvPicPr>
        <p:blipFill rotWithShape="1">
          <a:blip r:embed="rId2">
            <a:extLst>
              <a:ext uri="{28A0092B-C50C-407E-A947-70E740481C1C}">
                <a14:useLocalDpi xmlns:a14="http://schemas.microsoft.com/office/drawing/2010/main" val="0"/>
              </a:ext>
            </a:extLst>
          </a:blip>
          <a:srcRect l="21881" r="12537"/>
          <a:stretch/>
        </p:blipFill>
        <p:spPr>
          <a:xfrm>
            <a:off x="5878750" y="1017799"/>
            <a:ext cx="5622471" cy="4822401"/>
          </a:xfrm>
          <a:prstGeom prst="rect">
            <a:avLst/>
          </a:prstGeom>
        </p:spPr>
      </p:pic>
      <p:pic>
        <p:nvPicPr>
          <p:cNvPr id="4" name="Picture 3">
            <a:extLst>
              <a:ext uri="{FF2B5EF4-FFF2-40B4-BE49-F238E27FC236}">
                <a16:creationId xmlns:a16="http://schemas.microsoft.com/office/drawing/2014/main" id="{CE9D69CC-1A62-F37E-07C3-E21783450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1868831" cy="582493"/>
          </a:xfrm>
          <a:prstGeom prst="rect">
            <a:avLst/>
          </a:prstGeom>
        </p:spPr>
      </p:pic>
    </p:spTree>
    <p:extLst>
      <p:ext uri="{BB962C8B-B14F-4D97-AF65-F5344CB8AC3E}">
        <p14:creationId xmlns:p14="http://schemas.microsoft.com/office/powerpoint/2010/main" val="3207360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63B7-EAFC-74F1-AA20-59CEFA49B3F1}"/>
              </a:ext>
            </a:extLst>
          </p:cNvPr>
          <p:cNvSpPr>
            <a:spLocks noGrp="1"/>
          </p:cNvSpPr>
          <p:nvPr>
            <p:ph type="title"/>
          </p:nvPr>
        </p:nvSpPr>
        <p:spPr>
          <a:xfrm>
            <a:off x="588263" y="866775"/>
            <a:ext cx="11013187" cy="492443"/>
          </a:xfrm>
        </p:spPr>
        <p:txBody>
          <a:bodyPr/>
          <a:lstStyle/>
          <a:p>
            <a:r>
              <a:rPr lang="en-US" dirty="0"/>
              <a:t>Repairable Surface Devices</a:t>
            </a:r>
          </a:p>
        </p:txBody>
      </p:sp>
      <p:cxnSp>
        <p:nvCxnSpPr>
          <p:cNvPr id="51" name="Straight Connector 50">
            <a:extLst>
              <a:ext uri="{FF2B5EF4-FFF2-40B4-BE49-F238E27FC236}">
                <a16:creationId xmlns:a16="http://schemas.microsoft.com/office/drawing/2014/main" id="{EDAC54F9-9D19-5FF3-43A9-A0C5255B17CC}"/>
              </a:ext>
            </a:extLst>
          </p:cNvPr>
          <p:cNvCxnSpPr>
            <a:cxnSpLocks/>
          </p:cNvCxnSpPr>
          <p:nvPr/>
        </p:nvCxnSpPr>
        <p:spPr>
          <a:xfrm>
            <a:off x="588262" y="4165944"/>
            <a:ext cx="11013188"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4132B41-4FF3-2493-A6F8-E238FB5FB58E}"/>
              </a:ext>
            </a:extLst>
          </p:cNvPr>
          <p:cNvGrpSpPr/>
          <p:nvPr/>
        </p:nvGrpSpPr>
        <p:grpSpPr>
          <a:xfrm>
            <a:off x="989825" y="1961991"/>
            <a:ext cx="2794010" cy="1700132"/>
            <a:chOff x="3184671" y="1950294"/>
            <a:chExt cx="2794010" cy="1700132"/>
          </a:xfrm>
        </p:grpSpPr>
        <p:sp>
          <p:nvSpPr>
            <p:cNvPr id="20" name="TextBox 26">
              <a:extLst>
                <a:ext uri="{FF2B5EF4-FFF2-40B4-BE49-F238E27FC236}">
                  <a16:creationId xmlns:a16="http://schemas.microsoft.com/office/drawing/2014/main" id="{02466FB0-41F1-B27D-8C60-6ED8B08916F2}"/>
                </a:ext>
              </a:extLst>
            </p:cNvPr>
            <p:cNvSpPr txBox="1"/>
            <p:nvPr/>
          </p:nvSpPr>
          <p:spPr>
            <a:xfrm>
              <a:off x="4643023" y="2182800"/>
              <a:ext cx="779091"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Light" panose="020B0502040204020203" pitchFamily="34" charset="0"/>
                </a:rPr>
                <a:t>Surface Laptop 5</a:t>
              </a:r>
            </a:p>
          </p:txBody>
        </p:sp>
        <p:sp>
          <p:nvSpPr>
            <p:cNvPr id="45" name="TextBox 30">
              <a:extLst>
                <a:ext uri="{FF2B5EF4-FFF2-40B4-BE49-F238E27FC236}">
                  <a16:creationId xmlns:a16="http://schemas.microsoft.com/office/drawing/2014/main" id="{97D29BE8-22E2-0A2C-3560-6A36E4276D1B}"/>
                </a:ext>
              </a:extLst>
            </p:cNvPr>
            <p:cNvSpPr txBox="1"/>
            <p:nvPr/>
          </p:nvSpPr>
          <p:spPr>
            <a:xfrm>
              <a:off x="3341163" y="2855337"/>
              <a:ext cx="1299752" cy="795089"/>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SSD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Display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Keyboard (c-cover)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Feet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Motherboard</a:t>
              </a:r>
            </a:p>
          </p:txBody>
        </p:sp>
        <p:sp>
          <p:nvSpPr>
            <p:cNvPr id="46" name="TextBox 30">
              <a:extLst>
                <a:ext uri="{FF2B5EF4-FFF2-40B4-BE49-F238E27FC236}">
                  <a16:creationId xmlns:a16="http://schemas.microsoft.com/office/drawing/2014/main" id="{EF01A188-0C1F-84C5-F81B-A3378B99ECD0}"/>
                </a:ext>
              </a:extLst>
            </p:cNvPr>
            <p:cNvSpPr txBox="1"/>
            <p:nvPr/>
          </p:nvSpPr>
          <p:spPr>
            <a:xfrm>
              <a:off x="4639440" y="2855337"/>
              <a:ext cx="1339241" cy="605294"/>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Surface connect port (Surflink)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Battery + Bucket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Thermal module </a:t>
              </a:r>
            </a:p>
          </p:txBody>
        </p:sp>
        <p:pic>
          <p:nvPicPr>
            <p:cNvPr id="27" name="Picture 26">
              <a:extLst>
                <a:ext uri="{FF2B5EF4-FFF2-40B4-BE49-F238E27FC236}">
                  <a16:creationId xmlns:a16="http://schemas.microsoft.com/office/drawing/2014/main" id="{B3216745-8BAD-D1AF-BEB3-8E171BFCA920}"/>
                </a:ext>
              </a:extLst>
            </p:cNvPr>
            <p:cNvPicPr>
              <a:picLocks/>
            </p:cNvPicPr>
            <p:nvPr/>
          </p:nvPicPr>
          <p:blipFill>
            <a:blip r:embed="rId2"/>
            <a:stretch>
              <a:fillRect/>
            </a:stretch>
          </p:blipFill>
          <p:spPr>
            <a:xfrm>
              <a:off x="3184671" y="1950294"/>
              <a:ext cx="1554226" cy="874252"/>
            </a:xfrm>
            <a:prstGeom prst="rect">
              <a:avLst/>
            </a:prstGeom>
          </p:spPr>
        </p:pic>
      </p:grpSp>
      <p:grpSp>
        <p:nvGrpSpPr>
          <p:cNvPr id="35" name="Group 34">
            <a:extLst>
              <a:ext uri="{FF2B5EF4-FFF2-40B4-BE49-F238E27FC236}">
                <a16:creationId xmlns:a16="http://schemas.microsoft.com/office/drawing/2014/main" id="{E18D33F0-A53F-E8D7-7D49-596E3E9DBF9D}"/>
              </a:ext>
            </a:extLst>
          </p:cNvPr>
          <p:cNvGrpSpPr/>
          <p:nvPr/>
        </p:nvGrpSpPr>
        <p:grpSpPr>
          <a:xfrm>
            <a:off x="9542899" y="1948438"/>
            <a:ext cx="2147970" cy="1900406"/>
            <a:chOff x="8830079" y="1910236"/>
            <a:chExt cx="2147970" cy="1900406"/>
          </a:xfrm>
        </p:grpSpPr>
        <p:sp>
          <p:nvSpPr>
            <p:cNvPr id="16" name="TextBox 26">
              <a:extLst>
                <a:ext uri="{FF2B5EF4-FFF2-40B4-BE49-F238E27FC236}">
                  <a16:creationId xmlns:a16="http://schemas.microsoft.com/office/drawing/2014/main" id="{600025D2-9980-84FE-607A-6EF3DE6B553C}"/>
                </a:ext>
              </a:extLst>
            </p:cNvPr>
            <p:cNvSpPr txBox="1"/>
            <p:nvPr/>
          </p:nvSpPr>
          <p:spPr>
            <a:xfrm>
              <a:off x="9707260" y="2178868"/>
              <a:ext cx="939561"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Segoe UI Light" panose="020B0502040204020203" pitchFamily="34" charset="0"/>
                </a:rPr>
                <a:t>Surface Studio 2+</a:t>
              </a:r>
            </a:p>
          </p:txBody>
        </p:sp>
        <p:sp>
          <p:nvSpPr>
            <p:cNvPr id="18" name="TextBox 17">
              <a:extLst>
                <a:ext uri="{FF2B5EF4-FFF2-40B4-BE49-F238E27FC236}">
                  <a16:creationId xmlns:a16="http://schemas.microsoft.com/office/drawing/2014/main" id="{DA5803B2-DF8B-15D9-D553-CE7AA8F57905}"/>
                </a:ext>
              </a:extLst>
            </p:cNvPr>
            <p:cNvSpPr txBox="1"/>
            <p:nvPr/>
          </p:nvSpPr>
          <p:spPr>
            <a:xfrm>
              <a:off x="8912755" y="2851405"/>
              <a:ext cx="2065294"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SSD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Display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Thermal module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Motherboard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Feet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Internal PSU</a:t>
              </a:r>
            </a:p>
          </p:txBody>
        </p:sp>
        <p:pic>
          <p:nvPicPr>
            <p:cNvPr id="54" name="Picture 53">
              <a:extLst>
                <a:ext uri="{FF2B5EF4-FFF2-40B4-BE49-F238E27FC236}">
                  <a16:creationId xmlns:a16="http://schemas.microsoft.com/office/drawing/2014/main" id="{DA51949C-F47B-E8E6-032F-865BEF78CE00}"/>
                </a:ext>
              </a:extLst>
            </p:cNvPr>
            <p:cNvPicPr>
              <a:picLocks noChangeAspect="1"/>
            </p:cNvPicPr>
            <p:nvPr/>
          </p:nvPicPr>
          <p:blipFill>
            <a:blip r:embed="rId3"/>
            <a:stretch>
              <a:fillRect/>
            </a:stretch>
          </p:blipFill>
          <p:spPr>
            <a:xfrm>
              <a:off x="8830079" y="1910236"/>
              <a:ext cx="877065" cy="827567"/>
            </a:xfrm>
            <a:prstGeom prst="rect">
              <a:avLst/>
            </a:prstGeom>
          </p:spPr>
        </p:pic>
      </p:grpSp>
      <p:grpSp>
        <p:nvGrpSpPr>
          <p:cNvPr id="17" name="Group 16">
            <a:extLst>
              <a:ext uri="{FF2B5EF4-FFF2-40B4-BE49-F238E27FC236}">
                <a16:creationId xmlns:a16="http://schemas.microsoft.com/office/drawing/2014/main" id="{F2C7AAE5-9544-B632-BB7F-A6989DDAC1CF}"/>
              </a:ext>
            </a:extLst>
          </p:cNvPr>
          <p:cNvGrpSpPr/>
          <p:nvPr/>
        </p:nvGrpSpPr>
        <p:grpSpPr>
          <a:xfrm>
            <a:off x="1191325" y="4422579"/>
            <a:ext cx="2942788" cy="1863206"/>
            <a:chOff x="1191325" y="4459791"/>
            <a:chExt cx="2942788" cy="1863206"/>
          </a:xfrm>
        </p:grpSpPr>
        <p:sp>
          <p:nvSpPr>
            <p:cNvPr id="31" name="TextBox 30">
              <a:extLst>
                <a:ext uri="{FF2B5EF4-FFF2-40B4-BE49-F238E27FC236}">
                  <a16:creationId xmlns:a16="http://schemas.microsoft.com/office/drawing/2014/main" id="{A2BF4ADC-76B6-4B07-F15A-B33E6B16AB9C}"/>
                </a:ext>
              </a:extLst>
            </p:cNvPr>
            <p:cNvSpPr txBox="1"/>
            <p:nvPr/>
          </p:nvSpPr>
          <p:spPr>
            <a:xfrm>
              <a:off x="2319778" y="4678353"/>
              <a:ext cx="1182874" cy="369332"/>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w="0"/>
                  <a:solidFill>
                    <a:schemeClr val="accent5"/>
                  </a:solidFill>
                  <a:effectLst/>
                  <a:uLnTx/>
                  <a:uFillTx/>
                  <a:latin typeface="+mj-lt"/>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Surface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Laptop Studio 2</a:t>
              </a:r>
            </a:p>
          </p:txBody>
        </p:sp>
        <p:sp>
          <p:nvSpPr>
            <p:cNvPr id="36" name="TextBox 63">
              <a:extLst>
                <a:ext uri="{FF2B5EF4-FFF2-40B4-BE49-F238E27FC236}">
                  <a16:creationId xmlns:a16="http://schemas.microsoft.com/office/drawing/2014/main" id="{7DE8D91E-D73B-37E2-CCB0-BF4696295C60}"/>
                </a:ext>
              </a:extLst>
            </p:cNvPr>
            <p:cNvSpPr txBox="1"/>
            <p:nvPr/>
          </p:nvSpPr>
          <p:spPr>
            <a:xfrm>
              <a:off x="1230392" y="5363760"/>
              <a:ext cx="1817214"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Display Assembly A/B-Cover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Keyboard Assembly C-Cover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Surflink Port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USB C</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USB A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Audio Jacks</a:t>
              </a:r>
            </a:p>
          </p:txBody>
        </p:sp>
        <p:sp>
          <p:nvSpPr>
            <p:cNvPr id="37" name="TextBox 63">
              <a:extLst>
                <a:ext uri="{FF2B5EF4-FFF2-40B4-BE49-F238E27FC236}">
                  <a16:creationId xmlns:a16="http://schemas.microsoft.com/office/drawing/2014/main" id="{64D78091-A0EF-AE4F-BF2B-B3BC43964E91}"/>
                </a:ext>
              </a:extLst>
            </p:cNvPr>
            <p:cNvSpPr txBox="1"/>
            <p:nvPr/>
          </p:nvSpPr>
          <p:spPr>
            <a:xfrm>
              <a:off x="2940516" y="5363760"/>
              <a:ext cx="1193597"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Solid State Drive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Cosmetic Plate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Non-Skid Feet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D-Bucket + Battery</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Motherboard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Micro SD Reader</a:t>
              </a:r>
            </a:p>
          </p:txBody>
        </p:sp>
        <p:pic>
          <p:nvPicPr>
            <p:cNvPr id="57" name="Picture 56">
              <a:extLst>
                <a:ext uri="{FF2B5EF4-FFF2-40B4-BE49-F238E27FC236}">
                  <a16:creationId xmlns:a16="http://schemas.microsoft.com/office/drawing/2014/main" id="{00EF4BEF-80EE-F7B8-0EE3-B0DBB2B66E02}"/>
                </a:ext>
              </a:extLst>
            </p:cNvPr>
            <p:cNvPicPr>
              <a:picLocks noChangeAspect="1"/>
            </p:cNvPicPr>
            <p:nvPr/>
          </p:nvPicPr>
          <p:blipFill>
            <a:blip r:embed="rId4"/>
            <a:stretch>
              <a:fillRect/>
            </a:stretch>
          </p:blipFill>
          <p:spPr>
            <a:xfrm>
              <a:off x="1191325" y="4459791"/>
              <a:ext cx="1243528" cy="829019"/>
            </a:xfrm>
            <a:prstGeom prst="rect">
              <a:avLst/>
            </a:prstGeom>
          </p:spPr>
        </p:pic>
      </p:grpSp>
      <p:grpSp>
        <p:nvGrpSpPr>
          <p:cNvPr id="21" name="Group 20">
            <a:extLst>
              <a:ext uri="{FF2B5EF4-FFF2-40B4-BE49-F238E27FC236}">
                <a16:creationId xmlns:a16="http://schemas.microsoft.com/office/drawing/2014/main" id="{1541EACF-3433-F9F6-77FB-726B59AF8839}"/>
              </a:ext>
            </a:extLst>
          </p:cNvPr>
          <p:cNvGrpSpPr/>
          <p:nvPr/>
        </p:nvGrpSpPr>
        <p:grpSpPr>
          <a:xfrm>
            <a:off x="4736935" y="4494063"/>
            <a:ext cx="2583576" cy="1601926"/>
            <a:chOff x="4736935" y="4531275"/>
            <a:chExt cx="2583576" cy="1601926"/>
          </a:xfrm>
        </p:grpSpPr>
        <p:sp>
          <p:nvSpPr>
            <p:cNvPr id="32" name="TextBox 31">
              <a:extLst>
                <a:ext uri="{FF2B5EF4-FFF2-40B4-BE49-F238E27FC236}">
                  <a16:creationId xmlns:a16="http://schemas.microsoft.com/office/drawing/2014/main" id="{A6C593FC-39D3-2D9E-2E7F-F8F22118A367}"/>
                </a:ext>
              </a:extLst>
            </p:cNvPr>
            <p:cNvSpPr txBox="1"/>
            <p:nvPr/>
          </p:nvSpPr>
          <p:spPr>
            <a:xfrm>
              <a:off x="6010235" y="4678353"/>
              <a:ext cx="1216528" cy="369332"/>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w="0"/>
                  <a:solidFill>
                    <a:schemeClr val="accent5"/>
                  </a:solidFill>
                  <a:effectLst/>
                  <a:uLnTx/>
                  <a:uFillTx/>
                  <a:latin typeface="+mj-lt"/>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Surface</a:t>
              </a:r>
              <a:b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b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Laptop Go 3</a:t>
              </a:r>
            </a:p>
          </p:txBody>
        </p:sp>
        <p:sp>
          <p:nvSpPr>
            <p:cNvPr id="34" name="TextBox 25">
              <a:extLst>
                <a:ext uri="{FF2B5EF4-FFF2-40B4-BE49-F238E27FC236}">
                  <a16:creationId xmlns:a16="http://schemas.microsoft.com/office/drawing/2014/main" id="{2BF064C4-A5C7-C7A3-7270-F5EA6615F944}"/>
                </a:ext>
              </a:extLst>
            </p:cNvPr>
            <p:cNvSpPr txBox="1"/>
            <p:nvPr/>
          </p:nvSpPr>
          <p:spPr>
            <a:xfrm>
              <a:off x="4750733" y="5363760"/>
              <a:ext cx="1286936" cy="769441"/>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Display Assembly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Keyboard Assembly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rSSD (removeable solid-state drive)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Feet</a:t>
              </a:r>
            </a:p>
          </p:txBody>
        </p:sp>
        <p:sp>
          <p:nvSpPr>
            <p:cNvPr id="49" name="TextBox 25">
              <a:extLst>
                <a:ext uri="{FF2B5EF4-FFF2-40B4-BE49-F238E27FC236}">
                  <a16:creationId xmlns:a16="http://schemas.microsoft.com/office/drawing/2014/main" id="{1DD6763B-A426-E880-52F1-BAEA04366798}"/>
                </a:ext>
              </a:extLst>
            </p:cNvPr>
            <p:cNvSpPr txBox="1"/>
            <p:nvPr/>
          </p:nvSpPr>
          <p:spPr>
            <a:xfrm>
              <a:off x="6033575" y="5363760"/>
              <a:ext cx="1286936" cy="466794"/>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Battery</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Surflink Assembly</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Motherboard (PCBA)</a:t>
              </a:r>
            </a:p>
          </p:txBody>
        </p:sp>
        <p:pic>
          <p:nvPicPr>
            <p:cNvPr id="61" name="Picture 60">
              <a:extLst>
                <a:ext uri="{FF2B5EF4-FFF2-40B4-BE49-F238E27FC236}">
                  <a16:creationId xmlns:a16="http://schemas.microsoft.com/office/drawing/2014/main" id="{8AA6F974-23E6-4F5E-5482-8FF9DDBFCA37}"/>
                </a:ext>
              </a:extLst>
            </p:cNvPr>
            <p:cNvPicPr>
              <a:picLocks noChangeAspect="1"/>
            </p:cNvPicPr>
            <p:nvPr/>
          </p:nvPicPr>
          <p:blipFill>
            <a:blip r:embed="rId5"/>
            <a:stretch>
              <a:fillRect/>
            </a:stretch>
          </p:blipFill>
          <p:spPr>
            <a:xfrm>
              <a:off x="4736935" y="4531275"/>
              <a:ext cx="1439612" cy="745741"/>
            </a:xfrm>
            <a:prstGeom prst="rect">
              <a:avLst/>
            </a:prstGeom>
          </p:spPr>
        </p:pic>
      </p:grpSp>
      <p:grpSp>
        <p:nvGrpSpPr>
          <p:cNvPr id="19" name="Group 18">
            <a:extLst>
              <a:ext uri="{FF2B5EF4-FFF2-40B4-BE49-F238E27FC236}">
                <a16:creationId xmlns:a16="http://schemas.microsoft.com/office/drawing/2014/main" id="{B50147CB-1A1B-72BD-20BE-8D358732E79A}"/>
              </a:ext>
            </a:extLst>
          </p:cNvPr>
          <p:cNvGrpSpPr/>
          <p:nvPr/>
        </p:nvGrpSpPr>
        <p:grpSpPr>
          <a:xfrm>
            <a:off x="8097555" y="4447698"/>
            <a:ext cx="3186398" cy="1838087"/>
            <a:chOff x="8097555" y="4484910"/>
            <a:chExt cx="3186398" cy="1838087"/>
          </a:xfrm>
        </p:grpSpPr>
        <p:sp>
          <p:nvSpPr>
            <p:cNvPr id="39" name="TextBox 38">
              <a:extLst>
                <a:ext uri="{FF2B5EF4-FFF2-40B4-BE49-F238E27FC236}">
                  <a16:creationId xmlns:a16="http://schemas.microsoft.com/office/drawing/2014/main" id="{40D3F4ED-EE92-8431-7E0D-8CDB45469FAA}"/>
                </a:ext>
              </a:extLst>
            </p:cNvPr>
            <p:cNvSpPr txBox="1"/>
            <p:nvPr/>
          </p:nvSpPr>
          <p:spPr>
            <a:xfrm>
              <a:off x="9557115" y="4678353"/>
              <a:ext cx="1179701" cy="369332"/>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w="0"/>
                  <a:solidFill>
                    <a:schemeClr val="accent5"/>
                  </a:solidFill>
                  <a:effectLst/>
                  <a:uLnTx/>
                  <a:uFillTx/>
                  <a:latin typeface="+mj-lt"/>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Surface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srgbClr val="0078D4"/>
                  </a:solidFill>
                  <a:effectLst/>
                  <a:uLnTx/>
                  <a:uFillTx/>
                  <a:latin typeface="Segoe UI Semibold"/>
                  <a:ea typeface="+mn-ea"/>
                  <a:cs typeface="Segoe UI Light" panose="020B0502040204020203" pitchFamily="34" charset="0"/>
                </a:rPr>
                <a:t>Go 4</a:t>
              </a:r>
            </a:p>
          </p:txBody>
        </p:sp>
        <p:sp>
          <p:nvSpPr>
            <p:cNvPr id="41" name="TextBox 40">
              <a:extLst>
                <a:ext uri="{FF2B5EF4-FFF2-40B4-BE49-F238E27FC236}">
                  <a16:creationId xmlns:a16="http://schemas.microsoft.com/office/drawing/2014/main" id="{1516FB5F-B90A-17D3-8254-7BB7F380DD90}"/>
                </a:ext>
              </a:extLst>
            </p:cNvPr>
            <p:cNvSpPr txBox="1"/>
            <p:nvPr/>
          </p:nvSpPr>
          <p:spPr>
            <a:xfrm>
              <a:off x="8291838" y="5363760"/>
              <a:ext cx="2325046" cy="959237"/>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Touch Display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Battery (including bucket)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Motherboard (PCBA)</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Front Camera</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Rear Camera</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IR Camera</a:t>
              </a:r>
            </a:p>
          </p:txBody>
        </p:sp>
        <p:sp>
          <p:nvSpPr>
            <p:cNvPr id="42" name="TextBox 41">
              <a:extLst>
                <a:ext uri="{FF2B5EF4-FFF2-40B4-BE49-F238E27FC236}">
                  <a16:creationId xmlns:a16="http://schemas.microsoft.com/office/drawing/2014/main" id="{FE9D3F83-D74C-6B4B-1014-762ED993F5F6}"/>
                </a:ext>
              </a:extLst>
            </p:cNvPr>
            <p:cNvSpPr txBox="1"/>
            <p:nvPr/>
          </p:nvSpPr>
          <p:spPr>
            <a:xfrm>
              <a:off x="9877499" y="5363760"/>
              <a:ext cx="1406454" cy="795089"/>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Speakers</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Hinge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Kickstand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SDXC Connector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Blade Connector</a:t>
              </a:r>
            </a:p>
          </p:txBody>
        </p:sp>
        <p:pic>
          <p:nvPicPr>
            <p:cNvPr id="64" name="Picture 63">
              <a:extLst>
                <a:ext uri="{FF2B5EF4-FFF2-40B4-BE49-F238E27FC236}">
                  <a16:creationId xmlns:a16="http://schemas.microsoft.com/office/drawing/2014/main" id="{42005E69-E64E-263A-5323-F39965A06E09}"/>
                </a:ext>
              </a:extLst>
            </p:cNvPr>
            <p:cNvPicPr>
              <a:picLocks noChangeAspect="1"/>
            </p:cNvPicPr>
            <p:nvPr/>
          </p:nvPicPr>
          <p:blipFill>
            <a:blip r:embed="rId6"/>
            <a:stretch>
              <a:fillRect/>
            </a:stretch>
          </p:blipFill>
          <p:spPr>
            <a:xfrm>
              <a:off x="8097555" y="4484910"/>
              <a:ext cx="1634017" cy="919134"/>
            </a:xfrm>
            <a:prstGeom prst="rect">
              <a:avLst/>
            </a:prstGeom>
          </p:spPr>
        </p:pic>
      </p:grpSp>
      <p:sp>
        <p:nvSpPr>
          <p:cNvPr id="3" name="Title 1">
            <a:extLst>
              <a:ext uri="{FF2B5EF4-FFF2-40B4-BE49-F238E27FC236}">
                <a16:creationId xmlns:a16="http://schemas.microsoft.com/office/drawing/2014/main" id="{663C9D90-6BC6-BB9E-BA99-EDB0A2EA12E8}"/>
              </a:ext>
            </a:extLst>
          </p:cNvPr>
          <p:cNvSpPr txBox="1">
            <a:spLocks/>
          </p:cNvSpPr>
          <p:nvPr/>
        </p:nvSpPr>
        <p:spPr>
          <a:xfrm>
            <a:off x="588261" y="1405656"/>
            <a:ext cx="8736491" cy="338554"/>
          </a:xfrm>
          <a:prstGeom prst="rect">
            <a:avLst/>
          </a:prstGeom>
          <a:noFill/>
        </p:spPr>
        <p:txBody>
          <a:bodyPr wrap="square" lIns="0" rIns="0" anchor="ctr">
            <a:spAutoFit/>
          </a:bodyPr>
          <a:lst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505050"/>
                </a:solidFill>
                <a:effectLst/>
                <a:uLnTx/>
                <a:uFillTx/>
                <a:latin typeface="Segoe UI Light" panose="020B0502040204020203" pitchFamily="34" charset="0"/>
                <a:ea typeface="+mn-ea"/>
                <a:cs typeface="Segoe UI Light" panose="020B0502040204020203" pitchFamily="34" charset="0"/>
              </a:rPr>
              <a:t>Portfolio of repairable Surface devices and Microsoft genuine replacement components</a:t>
            </a:r>
          </a:p>
        </p:txBody>
      </p:sp>
      <p:grpSp>
        <p:nvGrpSpPr>
          <p:cNvPr id="25" name="Group 24">
            <a:extLst>
              <a:ext uri="{FF2B5EF4-FFF2-40B4-BE49-F238E27FC236}">
                <a16:creationId xmlns:a16="http://schemas.microsoft.com/office/drawing/2014/main" id="{FFB88B67-DC6A-352B-A439-42F37A6A4A3B}"/>
              </a:ext>
            </a:extLst>
          </p:cNvPr>
          <p:cNvGrpSpPr/>
          <p:nvPr/>
        </p:nvGrpSpPr>
        <p:grpSpPr>
          <a:xfrm>
            <a:off x="4622448" y="1747183"/>
            <a:ext cx="3992102" cy="2134962"/>
            <a:chOff x="4351975" y="1867196"/>
            <a:chExt cx="3992102" cy="2134962"/>
          </a:xfrm>
        </p:grpSpPr>
        <p:sp>
          <p:nvSpPr>
            <p:cNvPr id="7" name="TextBox 6">
              <a:extLst>
                <a:ext uri="{FF2B5EF4-FFF2-40B4-BE49-F238E27FC236}">
                  <a16:creationId xmlns:a16="http://schemas.microsoft.com/office/drawing/2014/main" id="{08A02631-2A25-8DC4-DEA1-F6519A43B445}"/>
                </a:ext>
              </a:extLst>
            </p:cNvPr>
            <p:cNvSpPr txBox="1"/>
            <p:nvPr/>
          </p:nvSpPr>
          <p:spPr>
            <a:xfrm>
              <a:off x="4476249" y="2904422"/>
              <a:ext cx="1043467" cy="933589"/>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SSD</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SSD door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Kickstand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Screen (TDM)</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Charge Port (Surflink) </a:t>
              </a:r>
            </a:p>
          </p:txBody>
        </p:sp>
        <p:sp>
          <p:nvSpPr>
            <p:cNvPr id="8" name="TextBox 7">
              <a:extLst>
                <a:ext uri="{FF2B5EF4-FFF2-40B4-BE49-F238E27FC236}">
                  <a16:creationId xmlns:a16="http://schemas.microsoft.com/office/drawing/2014/main" id="{DE574A99-17FC-E123-E9F4-6111EA2487AA}"/>
                </a:ext>
              </a:extLst>
            </p:cNvPr>
            <p:cNvSpPr txBox="1"/>
            <p:nvPr/>
          </p:nvSpPr>
          <p:spPr>
            <a:xfrm>
              <a:off x="6874460" y="2904422"/>
              <a:ext cx="1382225" cy="466794"/>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Camera deck (Pro 9 5G)</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Power/volume button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Motherboard</a:t>
              </a:r>
            </a:p>
          </p:txBody>
        </p:sp>
        <p:pic>
          <p:nvPicPr>
            <p:cNvPr id="9" name="Picture 8" descr="A computer with a keyboard&#10;&#10;Description automatically generated">
              <a:extLst>
                <a:ext uri="{FF2B5EF4-FFF2-40B4-BE49-F238E27FC236}">
                  <a16:creationId xmlns:a16="http://schemas.microsoft.com/office/drawing/2014/main" id="{F41254C0-013B-E6FC-70CF-2ADBCD597B27}"/>
                </a:ext>
              </a:extLst>
            </p:cNvPr>
            <p:cNvPicPr>
              <a:picLocks noChangeAspect="1"/>
            </p:cNvPicPr>
            <p:nvPr/>
          </p:nvPicPr>
          <p:blipFill>
            <a:blip r:embed="rId7"/>
            <a:stretch>
              <a:fillRect/>
            </a:stretch>
          </p:blipFill>
          <p:spPr>
            <a:xfrm>
              <a:off x="4351975" y="1867196"/>
              <a:ext cx="1826480" cy="1027395"/>
            </a:xfrm>
            <a:prstGeom prst="rect">
              <a:avLst/>
            </a:prstGeom>
          </p:spPr>
        </p:pic>
        <p:sp>
          <p:nvSpPr>
            <p:cNvPr id="10" name="TextBox 26">
              <a:extLst>
                <a:ext uri="{FF2B5EF4-FFF2-40B4-BE49-F238E27FC236}">
                  <a16:creationId xmlns:a16="http://schemas.microsoft.com/office/drawing/2014/main" id="{7B8637A7-8DF3-6C48-4DF9-25303E05E7D5}"/>
                </a:ext>
              </a:extLst>
            </p:cNvPr>
            <p:cNvSpPr txBox="1"/>
            <p:nvPr/>
          </p:nvSpPr>
          <p:spPr>
            <a:xfrm>
              <a:off x="5858101" y="2203574"/>
              <a:ext cx="723691"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Light" panose="020B0502040204020203" pitchFamily="34" charset="0"/>
                </a:rPr>
                <a:t>Surface Pro 9</a:t>
              </a:r>
            </a:p>
          </p:txBody>
        </p:sp>
        <p:sp>
          <p:nvSpPr>
            <p:cNvPr id="22" name="TextBox 21">
              <a:extLst>
                <a:ext uri="{FF2B5EF4-FFF2-40B4-BE49-F238E27FC236}">
                  <a16:creationId xmlns:a16="http://schemas.microsoft.com/office/drawing/2014/main" id="{12CE81C4-CCE5-8DE4-BE12-A7FC43859266}"/>
                </a:ext>
              </a:extLst>
            </p:cNvPr>
            <p:cNvSpPr txBox="1"/>
            <p:nvPr/>
          </p:nvSpPr>
          <p:spPr>
            <a:xfrm>
              <a:off x="5548672" y="2904422"/>
              <a:ext cx="1213635" cy="1097736"/>
            </a:xfrm>
            <a:prstGeom prst="rect">
              <a:avLst/>
            </a:prstGeom>
            <a:noFill/>
          </p:spPr>
          <p:txBody>
            <a:bodyPr wrap="square" lIns="0" tIns="0" rIns="0" bIns="0" rtlCol="0">
              <a:spAutoFit/>
            </a:bodyPr>
            <a:lstStyle>
              <a:defPPr>
                <a:defRPr lang="en-US"/>
              </a:defPPr>
              <a:lvl1pPr marL="114300" marR="0" lvl="0" indent="-114300" fontAlgn="auto">
                <a:lnSpc>
                  <a:spcPct val="100000"/>
                </a:lnSpc>
                <a:spcBef>
                  <a:spcPts val="0"/>
                </a:spcBef>
                <a:spcAft>
                  <a:spcPts val="200"/>
                </a:spcAft>
                <a:buClrTx/>
                <a:buSzTx/>
                <a:buFont typeface="Arial" panose="020B0604020202020204" pitchFamily="34" charset="0"/>
                <a:buChar char="•"/>
                <a:tabLst/>
                <a:defRPr kumimoji="0" sz="900" b="0" i="0" u="none" strike="noStrike" cap="none" spc="0" normalizeH="0" baseline="0">
                  <a:ln>
                    <a:noFill/>
                  </a:ln>
                  <a:solidFill>
                    <a:schemeClr val="accent5"/>
                  </a:solidFill>
                  <a:effectLst/>
                  <a:uLnTx/>
                  <a:uFillTx/>
                  <a:cs typeface="Segoe UI" panose="020B0502040204020203" pitchFamily="34" charset="0"/>
                </a:defRPr>
              </a:lvl1p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Back cover (bucket)</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Speaker</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Wi-Fi Deck (Pro 9)</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Battery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Thermal module</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rPr>
                <a:t>Front and rear camera</a:t>
              </a:r>
            </a:p>
          </p:txBody>
        </p:sp>
        <p:sp>
          <p:nvSpPr>
            <p:cNvPr id="23" name="TextBox 26">
              <a:extLst>
                <a:ext uri="{FF2B5EF4-FFF2-40B4-BE49-F238E27FC236}">
                  <a16:creationId xmlns:a16="http://schemas.microsoft.com/office/drawing/2014/main" id="{115D05D8-9395-7F9A-3C26-1FD688D02959}"/>
                </a:ext>
              </a:extLst>
            </p:cNvPr>
            <p:cNvSpPr txBox="1"/>
            <p:nvPr/>
          </p:nvSpPr>
          <p:spPr>
            <a:xfrm>
              <a:off x="7172824" y="2183085"/>
              <a:ext cx="1171253" cy="369332"/>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mn-ea"/>
                  <a:cs typeface="Segoe UI Light" panose="020B0502040204020203" pitchFamily="34" charset="0"/>
                </a:rPr>
                <a:t>Surface Pro 9 with 5G</a:t>
              </a:r>
            </a:p>
          </p:txBody>
        </p:sp>
        <p:pic>
          <p:nvPicPr>
            <p:cNvPr id="24" name="Picture 23">
              <a:extLst>
                <a:ext uri="{FF2B5EF4-FFF2-40B4-BE49-F238E27FC236}">
                  <a16:creationId xmlns:a16="http://schemas.microsoft.com/office/drawing/2014/main" id="{0786775D-7750-D857-391D-8FA9BB6528C7}"/>
                </a:ext>
              </a:extLst>
            </p:cNvPr>
            <p:cNvPicPr>
              <a:picLocks noChangeAspect="1"/>
            </p:cNvPicPr>
            <p:nvPr/>
          </p:nvPicPr>
          <p:blipFill rotWithShape="1">
            <a:blip r:embed="rId8"/>
            <a:srcRect l="21558" t="9072" r="11069" b="15554"/>
            <a:stretch/>
          </p:blipFill>
          <p:spPr>
            <a:xfrm>
              <a:off x="6281518" y="2008660"/>
              <a:ext cx="1279357" cy="805113"/>
            </a:xfrm>
            <a:prstGeom prst="rect">
              <a:avLst/>
            </a:prstGeom>
          </p:spPr>
        </p:pic>
      </p:grpSp>
    </p:spTree>
    <p:extLst>
      <p:ext uri="{BB962C8B-B14F-4D97-AF65-F5344CB8AC3E}">
        <p14:creationId xmlns:p14="http://schemas.microsoft.com/office/powerpoint/2010/main" val="42763886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E8B8A67-01FA-AAB2-B13D-438CA69A6CC0}"/>
              </a:ext>
            </a:extLst>
          </p:cNvPr>
          <p:cNvSpPr/>
          <p:nvPr/>
        </p:nvSpPr>
        <p:spPr>
          <a:xfrm>
            <a:off x="0" y="2394897"/>
            <a:ext cx="12192000" cy="4510440"/>
          </a:xfrm>
          <a:custGeom>
            <a:avLst/>
            <a:gdLst>
              <a:gd name="connsiteX0" fmla="*/ 7772400 w 7772400"/>
              <a:gd name="connsiteY0" fmla="*/ 0 h 3563636"/>
              <a:gd name="connsiteX1" fmla="*/ 7772400 w 7772400"/>
              <a:gd name="connsiteY1" fmla="*/ 3179462 h 3563636"/>
              <a:gd name="connsiteX2" fmla="*/ 7772400 w 7772400"/>
              <a:gd name="connsiteY2" fmla="*/ 3297750 h 3563636"/>
              <a:gd name="connsiteX3" fmla="*/ 7772400 w 7772400"/>
              <a:gd name="connsiteY3" fmla="*/ 3563636 h 3563636"/>
              <a:gd name="connsiteX4" fmla="*/ 0 w 7772400"/>
              <a:gd name="connsiteY4" fmla="*/ 3563636 h 3563636"/>
              <a:gd name="connsiteX5" fmla="*/ 0 w 7772400"/>
              <a:gd name="connsiteY5" fmla="*/ 3297750 h 3563636"/>
              <a:gd name="connsiteX6" fmla="*/ 0 w 7772400"/>
              <a:gd name="connsiteY6" fmla="*/ 3179462 h 3563636"/>
              <a:gd name="connsiteX7" fmla="*/ 0 w 7772400"/>
              <a:gd name="connsiteY7" fmla="*/ 2109944 h 356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563636">
                <a:moveTo>
                  <a:pt x="7772400" y="0"/>
                </a:moveTo>
                <a:lnTo>
                  <a:pt x="7772400" y="3179462"/>
                </a:lnTo>
                <a:lnTo>
                  <a:pt x="7772400" y="3297750"/>
                </a:lnTo>
                <a:lnTo>
                  <a:pt x="7772400" y="3563636"/>
                </a:lnTo>
                <a:lnTo>
                  <a:pt x="0" y="3563636"/>
                </a:lnTo>
                <a:lnTo>
                  <a:pt x="0" y="3297750"/>
                </a:lnTo>
                <a:lnTo>
                  <a:pt x="0" y="3179462"/>
                </a:lnTo>
                <a:lnTo>
                  <a:pt x="0" y="2109944"/>
                </a:lnTo>
                <a:close/>
              </a:path>
            </a:pathLst>
          </a:cu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rgbClr val="2F2F2F"/>
              </a:solidFill>
            </a:endParaRPr>
          </a:p>
        </p:txBody>
      </p:sp>
      <p:sp>
        <p:nvSpPr>
          <p:cNvPr id="571" name="TextBox 570">
            <a:extLst>
              <a:ext uri="{FF2B5EF4-FFF2-40B4-BE49-F238E27FC236}">
                <a16:creationId xmlns:a16="http://schemas.microsoft.com/office/drawing/2014/main" id="{C5AB0B8B-B48E-48D7-B286-8465324BFDEB}"/>
              </a:ext>
            </a:extLst>
          </p:cNvPr>
          <p:cNvSpPr txBox="1"/>
          <p:nvPr/>
        </p:nvSpPr>
        <p:spPr>
          <a:xfrm>
            <a:off x="499882" y="629503"/>
            <a:ext cx="8310866" cy="584775"/>
          </a:xfrm>
          <a:prstGeom prst="rect">
            <a:avLst/>
          </a:prstGeom>
          <a:noFill/>
        </p:spPr>
        <p:txBody>
          <a:bodyPr wrap="square" lIns="91440" tIns="45720" rIns="91440" bIns="45720" rtlCol="0" anchor="t">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a:ln>
                  <a:noFill/>
                </a:ln>
                <a:solidFill>
                  <a:srgbClr val="737373"/>
                </a:solidFill>
                <a:effectLst/>
                <a:uLnTx/>
                <a:uFillTx/>
                <a:latin typeface="Segoe UI Light" panose="020B0502040204020203" pitchFamily="34" charset="0"/>
                <a:cs typeface="Segoe UI Light" panose="020B0502040204020203" pitchFamily="34" charset="0"/>
              </a:rPr>
              <a:t>Microsoft In-Region Surface Repair Facilities</a:t>
            </a:r>
          </a:p>
        </p:txBody>
      </p:sp>
      <p:sp>
        <p:nvSpPr>
          <p:cNvPr id="24" name="Rectangle 23">
            <a:extLst>
              <a:ext uri="{FF2B5EF4-FFF2-40B4-BE49-F238E27FC236}">
                <a16:creationId xmlns:a16="http://schemas.microsoft.com/office/drawing/2014/main" id="{95EB543E-3FE6-EF4C-95F2-8C72BBD81C53}"/>
              </a:ext>
            </a:extLst>
          </p:cNvPr>
          <p:cNvSpPr/>
          <p:nvPr/>
        </p:nvSpPr>
        <p:spPr>
          <a:xfrm>
            <a:off x="499882" y="1386087"/>
            <a:ext cx="8246569" cy="4961925"/>
          </a:xfrm>
          <a:prstGeom prst="rect">
            <a:avLst/>
          </a:prstGeom>
          <a:solidFill>
            <a:schemeClr val="bg1"/>
          </a:solidFill>
          <a:ln>
            <a:solidFill>
              <a:schemeClr val="bg2"/>
            </a:solidFill>
          </a:ln>
          <a:effectLst>
            <a:outerShdw blurRad="165100" dist="2159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Freeform 498">
            <a:extLst>
              <a:ext uri="{FF2B5EF4-FFF2-40B4-BE49-F238E27FC236}">
                <a16:creationId xmlns:a16="http://schemas.microsoft.com/office/drawing/2014/main" id="{AFD2B106-7F5E-4D5A-A6C8-F811ACA46A81}"/>
              </a:ext>
            </a:extLst>
          </p:cNvPr>
          <p:cNvSpPr>
            <a:spLocks/>
          </p:cNvSpPr>
          <p:nvPr/>
        </p:nvSpPr>
        <p:spPr bwMode="auto">
          <a:xfrm>
            <a:off x="2768890" y="5122321"/>
            <a:ext cx="391609" cy="920135"/>
          </a:xfrm>
          <a:custGeom>
            <a:avLst/>
            <a:gdLst>
              <a:gd name="T0" fmla="*/ 56 w 246"/>
              <a:gd name="T1" fmla="*/ 0 h 558"/>
              <a:gd name="T2" fmla="*/ 78 w 246"/>
              <a:gd name="T3" fmla="*/ 16 h 558"/>
              <a:gd name="T4" fmla="*/ 104 w 246"/>
              <a:gd name="T5" fmla="*/ 4 h 558"/>
              <a:gd name="T6" fmla="*/ 128 w 246"/>
              <a:gd name="T7" fmla="*/ 24 h 558"/>
              <a:gd name="T8" fmla="*/ 148 w 246"/>
              <a:gd name="T9" fmla="*/ 38 h 558"/>
              <a:gd name="T10" fmla="*/ 162 w 246"/>
              <a:gd name="T11" fmla="*/ 50 h 558"/>
              <a:gd name="T12" fmla="*/ 182 w 246"/>
              <a:gd name="T13" fmla="*/ 60 h 558"/>
              <a:gd name="T14" fmla="*/ 172 w 246"/>
              <a:gd name="T15" fmla="*/ 90 h 558"/>
              <a:gd name="T16" fmla="*/ 190 w 246"/>
              <a:gd name="T17" fmla="*/ 100 h 558"/>
              <a:gd name="T18" fmla="*/ 218 w 246"/>
              <a:gd name="T19" fmla="*/ 92 h 558"/>
              <a:gd name="T20" fmla="*/ 232 w 246"/>
              <a:gd name="T21" fmla="*/ 74 h 558"/>
              <a:gd name="T22" fmla="*/ 238 w 246"/>
              <a:gd name="T23" fmla="*/ 84 h 558"/>
              <a:gd name="T24" fmla="*/ 246 w 246"/>
              <a:gd name="T25" fmla="*/ 92 h 558"/>
              <a:gd name="T26" fmla="*/ 234 w 246"/>
              <a:gd name="T27" fmla="*/ 98 h 558"/>
              <a:gd name="T28" fmla="*/ 220 w 246"/>
              <a:gd name="T29" fmla="*/ 110 h 558"/>
              <a:gd name="T30" fmla="*/ 194 w 246"/>
              <a:gd name="T31" fmla="*/ 144 h 558"/>
              <a:gd name="T32" fmla="*/ 180 w 246"/>
              <a:gd name="T33" fmla="*/ 192 h 558"/>
              <a:gd name="T34" fmla="*/ 186 w 246"/>
              <a:gd name="T35" fmla="*/ 222 h 558"/>
              <a:gd name="T36" fmla="*/ 192 w 246"/>
              <a:gd name="T37" fmla="*/ 228 h 558"/>
              <a:gd name="T38" fmla="*/ 208 w 246"/>
              <a:gd name="T39" fmla="*/ 234 h 558"/>
              <a:gd name="T40" fmla="*/ 210 w 246"/>
              <a:gd name="T41" fmla="*/ 254 h 558"/>
              <a:gd name="T42" fmla="*/ 214 w 246"/>
              <a:gd name="T43" fmla="*/ 270 h 558"/>
              <a:gd name="T44" fmla="*/ 194 w 246"/>
              <a:gd name="T45" fmla="*/ 280 h 558"/>
              <a:gd name="T46" fmla="*/ 188 w 246"/>
              <a:gd name="T47" fmla="*/ 292 h 558"/>
              <a:gd name="T48" fmla="*/ 146 w 246"/>
              <a:gd name="T49" fmla="*/ 298 h 558"/>
              <a:gd name="T50" fmla="*/ 142 w 246"/>
              <a:gd name="T51" fmla="*/ 318 h 558"/>
              <a:gd name="T52" fmla="*/ 140 w 246"/>
              <a:gd name="T53" fmla="*/ 342 h 558"/>
              <a:gd name="T54" fmla="*/ 114 w 246"/>
              <a:gd name="T55" fmla="*/ 334 h 558"/>
              <a:gd name="T56" fmla="*/ 102 w 246"/>
              <a:gd name="T57" fmla="*/ 336 h 558"/>
              <a:gd name="T58" fmla="*/ 112 w 246"/>
              <a:gd name="T59" fmla="*/ 354 h 558"/>
              <a:gd name="T60" fmla="*/ 120 w 246"/>
              <a:gd name="T61" fmla="*/ 378 h 558"/>
              <a:gd name="T62" fmla="*/ 106 w 246"/>
              <a:gd name="T63" fmla="*/ 408 h 558"/>
              <a:gd name="T64" fmla="*/ 94 w 246"/>
              <a:gd name="T65" fmla="*/ 420 h 558"/>
              <a:gd name="T66" fmla="*/ 82 w 246"/>
              <a:gd name="T67" fmla="*/ 426 h 558"/>
              <a:gd name="T68" fmla="*/ 82 w 246"/>
              <a:gd name="T69" fmla="*/ 448 h 558"/>
              <a:gd name="T70" fmla="*/ 102 w 246"/>
              <a:gd name="T71" fmla="*/ 460 h 558"/>
              <a:gd name="T72" fmla="*/ 96 w 246"/>
              <a:gd name="T73" fmla="*/ 480 h 558"/>
              <a:gd name="T74" fmla="*/ 90 w 246"/>
              <a:gd name="T75" fmla="*/ 504 h 558"/>
              <a:gd name="T76" fmla="*/ 80 w 246"/>
              <a:gd name="T77" fmla="*/ 516 h 558"/>
              <a:gd name="T78" fmla="*/ 72 w 246"/>
              <a:gd name="T79" fmla="*/ 532 h 558"/>
              <a:gd name="T80" fmla="*/ 34 w 246"/>
              <a:gd name="T81" fmla="*/ 558 h 558"/>
              <a:gd name="T82" fmla="*/ 24 w 246"/>
              <a:gd name="T83" fmla="*/ 540 h 558"/>
              <a:gd name="T84" fmla="*/ 12 w 246"/>
              <a:gd name="T85" fmla="*/ 528 h 558"/>
              <a:gd name="T86" fmla="*/ 6 w 246"/>
              <a:gd name="T87" fmla="*/ 492 h 558"/>
              <a:gd name="T88" fmla="*/ 16 w 246"/>
              <a:gd name="T89" fmla="*/ 480 h 558"/>
              <a:gd name="T90" fmla="*/ 20 w 246"/>
              <a:gd name="T91" fmla="*/ 418 h 558"/>
              <a:gd name="T92" fmla="*/ 12 w 246"/>
              <a:gd name="T93" fmla="*/ 372 h 558"/>
              <a:gd name="T94" fmla="*/ 2 w 246"/>
              <a:gd name="T95" fmla="*/ 326 h 558"/>
              <a:gd name="T96" fmla="*/ 14 w 246"/>
              <a:gd name="T97" fmla="*/ 302 h 558"/>
              <a:gd name="T98" fmla="*/ 2 w 246"/>
              <a:gd name="T99" fmla="*/ 278 h 558"/>
              <a:gd name="T100" fmla="*/ 12 w 246"/>
              <a:gd name="T101" fmla="*/ 254 h 558"/>
              <a:gd name="T102" fmla="*/ 12 w 246"/>
              <a:gd name="T103" fmla="*/ 238 h 558"/>
              <a:gd name="T104" fmla="*/ 12 w 246"/>
              <a:gd name="T105" fmla="*/ 214 h 558"/>
              <a:gd name="T106" fmla="*/ 20 w 246"/>
              <a:gd name="T107" fmla="*/ 208 h 558"/>
              <a:gd name="T108" fmla="*/ 12 w 246"/>
              <a:gd name="T109" fmla="*/ 192 h 558"/>
              <a:gd name="T110" fmla="*/ 12 w 246"/>
              <a:gd name="T111" fmla="*/ 166 h 558"/>
              <a:gd name="T112" fmla="*/ 14 w 246"/>
              <a:gd name="T113" fmla="*/ 138 h 558"/>
              <a:gd name="T114" fmla="*/ 18 w 246"/>
              <a:gd name="T115" fmla="*/ 112 h 558"/>
              <a:gd name="T116" fmla="*/ 30 w 246"/>
              <a:gd name="T117" fmla="*/ 92 h 558"/>
              <a:gd name="T118" fmla="*/ 26 w 246"/>
              <a:gd name="T119" fmla="*/ 74 h 558"/>
              <a:gd name="T120" fmla="*/ 34 w 246"/>
              <a:gd name="T121" fmla="*/ 60 h 558"/>
              <a:gd name="T122" fmla="*/ 36 w 246"/>
              <a:gd name="T123" fmla="*/ 40 h 558"/>
              <a:gd name="T124" fmla="*/ 46 w 246"/>
              <a:gd name="T125" fmla="*/ 2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558">
                <a:moveTo>
                  <a:pt x="46" y="20"/>
                </a:moveTo>
                <a:lnTo>
                  <a:pt x="46" y="20"/>
                </a:lnTo>
                <a:lnTo>
                  <a:pt x="46" y="16"/>
                </a:lnTo>
                <a:lnTo>
                  <a:pt x="46" y="14"/>
                </a:lnTo>
                <a:lnTo>
                  <a:pt x="48" y="10"/>
                </a:lnTo>
                <a:lnTo>
                  <a:pt x="50" y="6"/>
                </a:lnTo>
                <a:lnTo>
                  <a:pt x="50" y="6"/>
                </a:lnTo>
                <a:lnTo>
                  <a:pt x="50" y="4"/>
                </a:lnTo>
                <a:lnTo>
                  <a:pt x="52" y="2"/>
                </a:lnTo>
                <a:lnTo>
                  <a:pt x="52" y="2"/>
                </a:lnTo>
                <a:lnTo>
                  <a:pt x="54" y="0"/>
                </a:lnTo>
                <a:lnTo>
                  <a:pt x="54" y="0"/>
                </a:lnTo>
                <a:lnTo>
                  <a:pt x="56" y="0"/>
                </a:lnTo>
                <a:lnTo>
                  <a:pt x="56" y="0"/>
                </a:lnTo>
                <a:lnTo>
                  <a:pt x="56" y="0"/>
                </a:lnTo>
                <a:lnTo>
                  <a:pt x="58" y="2"/>
                </a:lnTo>
                <a:lnTo>
                  <a:pt x="60" y="2"/>
                </a:lnTo>
                <a:lnTo>
                  <a:pt x="62" y="4"/>
                </a:lnTo>
                <a:lnTo>
                  <a:pt x="64" y="8"/>
                </a:lnTo>
                <a:lnTo>
                  <a:pt x="66" y="10"/>
                </a:lnTo>
                <a:lnTo>
                  <a:pt x="68" y="12"/>
                </a:lnTo>
                <a:lnTo>
                  <a:pt x="68" y="12"/>
                </a:lnTo>
                <a:lnTo>
                  <a:pt x="72" y="14"/>
                </a:lnTo>
                <a:lnTo>
                  <a:pt x="74" y="14"/>
                </a:lnTo>
                <a:lnTo>
                  <a:pt x="76" y="16"/>
                </a:lnTo>
                <a:lnTo>
                  <a:pt x="78" y="16"/>
                </a:lnTo>
                <a:lnTo>
                  <a:pt x="82" y="18"/>
                </a:lnTo>
                <a:lnTo>
                  <a:pt x="84" y="18"/>
                </a:lnTo>
                <a:lnTo>
                  <a:pt x="84" y="18"/>
                </a:lnTo>
                <a:lnTo>
                  <a:pt x="86" y="18"/>
                </a:lnTo>
                <a:lnTo>
                  <a:pt x="86" y="18"/>
                </a:lnTo>
                <a:lnTo>
                  <a:pt x="88" y="18"/>
                </a:lnTo>
                <a:lnTo>
                  <a:pt x="90" y="16"/>
                </a:lnTo>
                <a:lnTo>
                  <a:pt x="90" y="16"/>
                </a:lnTo>
                <a:lnTo>
                  <a:pt x="94" y="12"/>
                </a:lnTo>
                <a:lnTo>
                  <a:pt x="96" y="10"/>
                </a:lnTo>
                <a:lnTo>
                  <a:pt x="100" y="8"/>
                </a:lnTo>
                <a:lnTo>
                  <a:pt x="102" y="6"/>
                </a:lnTo>
                <a:lnTo>
                  <a:pt x="104" y="4"/>
                </a:lnTo>
                <a:lnTo>
                  <a:pt x="106" y="8"/>
                </a:lnTo>
                <a:lnTo>
                  <a:pt x="110" y="12"/>
                </a:lnTo>
                <a:lnTo>
                  <a:pt x="110" y="12"/>
                </a:lnTo>
                <a:lnTo>
                  <a:pt x="112" y="14"/>
                </a:lnTo>
                <a:lnTo>
                  <a:pt x="114" y="14"/>
                </a:lnTo>
                <a:lnTo>
                  <a:pt x="114" y="16"/>
                </a:lnTo>
                <a:lnTo>
                  <a:pt x="118" y="18"/>
                </a:lnTo>
                <a:lnTo>
                  <a:pt x="122" y="18"/>
                </a:lnTo>
                <a:lnTo>
                  <a:pt x="124" y="20"/>
                </a:lnTo>
                <a:lnTo>
                  <a:pt x="126" y="20"/>
                </a:lnTo>
                <a:lnTo>
                  <a:pt x="126" y="20"/>
                </a:lnTo>
                <a:lnTo>
                  <a:pt x="126" y="22"/>
                </a:lnTo>
                <a:lnTo>
                  <a:pt x="128" y="24"/>
                </a:lnTo>
                <a:lnTo>
                  <a:pt x="128" y="26"/>
                </a:lnTo>
                <a:lnTo>
                  <a:pt x="130" y="26"/>
                </a:lnTo>
                <a:lnTo>
                  <a:pt x="130" y="26"/>
                </a:lnTo>
                <a:lnTo>
                  <a:pt x="130" y="28"/>
                </a:lnTo>
                <a:lnTo>
                  <a:pt x="132" y="28"/>
                </a:lnTo>
                <a:lnTo>
                  <a:pt x="134" y="28"/>
                </a:lnTo>
                <a:lnTo>
                  <a:pt x="136" y="30"/>
                </a:lnTo>
                <a:lnTo>
                  <a:pt x="138" y="30"/>
                </a:lnTo>
                <a:lnTo>
                  <a:pt x="140" y="30"/>
                </a:lnTo>
                <a:lnTo>
                  <a:pt x="142" y="32"/>
                </a:lnTo>
                <a:lnTo>
                  <a:pt x="144" y="34"/>
                </a:lnTo>
                <a:lnTo>
                  <a:pt x="146" y="36"/>
                </a:lnTo>
                <a:lnTo>
                  <a:pt x="148" y="38"/>
                </a:lnTo>
                <a:lnTo>
                  <a:pt x="148" y="40"/>
                </a:lnTo>
                <a:lnTo>
                  <a:pt x="148" y="40"/>
                </a:lnTo>
                <a:lnTo>
                  <a:pt x="150" y="44"/>
                </a:lnTo>
                <a:lnTo>
                  <a:pt x="150" y="44"/>
                </a:lnTo>
                <a:lnTo>
                  <a:pt x="150" y="46"/>
                </a:lnTo>
                <a:lnTo>
                  <a:pt x="150" y="46"/>
                </a:lnTo>
                <a:lnTo>
                  <a:pt x="152" y="48"/>
                </a:lnTo>
                <a:lnTo>
                  <a:pt x="152" y="48"/>
                </a:lnTo>
                <a:lnTo>
                  <a:pt x="154" y="48"/>
                </a:lnTo>
                <a:lnTo>
                  <a:pt x="154" y="48"/>
                </a:lnTo>
                <a:lnTo>
                  <a:pt x="156" y="50"/>
                </a:lnTo>
                <a:lnTo>
                  <a:pt x="158" y="50"/>
                </a:lnTo>
                <a:lnTo>
                  <a:pt x="162" y="50"/>
                </a:lnTo>
                <a:lnTo>
                  <a:pt x="164" y="50"/>
                </a:lnTo>
                <a:lnTo>
                  <a:pt x="168" y="50"/>
                </a:lnTo>
                <a:lnTo>
                  <a:pt x="170" y="50"/>
                </a:lnTo>
                <a:lnTo>
                  <a:pt x="172" y="50"/>
                </a:lnTo>
                <a:lnTo>
                  <a:pt x="172" y="50"/>
                </a:lnTo>
                <a:lnTo>
                  <a:pt x="174" y="50"/>
                </a:lnTo>
                <a:lnTo>
                  <a:pt x="174" y="52"/>
                </a:lnTo>
                <a:lnTo>
                  <a:pt x="176" y="54"/>
                </a:lnTo>
                <a:lnTo>
                  <a:pt x="178" y="56"/>
                </a:lnTo>
                <a:lnTo>
                  <a:pt x="180" y="56"/>
                </a:lnTo>
                <a:lnTo>
                  <a:pt x="180" y="58"/>
                </a:lnTo>
                <a:lnTo>
                  <a:pt x="182" y="58"/>
                </a:lnTo>
                <a:lnTo>
                  <a:pt x="182" y="60"/>
                </a:lnTo>
                <a:lnTo>
                  <a:pt x="182" y="60"/>
                </a:lnTo>
                <a:lnTo>
                  <a:pt x="182" y="62"/>
                </a:lnTo>
                <a:lnTo>
                  <a:pt x="182" y="64"/>
                </a:lnTo>
                <a:lnTo>
                  <a:pt x="180" y="66"/>
                </a:lnTo>
                <a:lnTo>
                  <a:pt x="180" y="68"/>
                </a:lnTo>
                <a:lnTo>
                  <a:pt x="178" y="74"/>
                </a:lnTo>
                <a:lnTo>
                  <a:pt x="176" y="78"/>
                </a:lnTo>
                <a:lnTo>
                  <a:pt x="176" y="80"/>
                </a:lnTo>
                <a:lnTo>
                  <a:pt x="174" y="80"/>
                </a:lnTo>
                <a:lnTo>
                  <a:pt x="174" y="82"/>
                </a:lnTo>
                <a:lnTo>
                  <a:pt x="172" y="86"/>
                </a:lnTo>
                <a:lnTo>
                  <a:pt x="172" y="88"/>
                </a:lnTo>
                <a:lnTo>
                  <a:pt x="172" y="90"/>
                </a:lnTo>
                <a:lnTo>
                  <a:pt x="172" y="92"/>
                </a:lnTo>
                <a:lnTo>
                  <a:pt x="172" y="92"/>
                </a:lnTo>
                <a:lnTo>
                  <a:pt x="172" y="92"/>
                </a:lnTo>
                <a:lnTo>
                  <a:pt x="172" y="94"/>
                </a:lnTo>
                <a:lnTo>
                  <a:pt x="172" y="94"/>
                </a:lnTo>
                <a:lnTo>
                  <a:pt x="174" y="94"/>
                </a:lnTo>
                <a:lnTo>
                  <a:pt x="174" y="96"/>
                </a:lnTo>
                <a:lnTo>
                  <a:pt x="176" y="96"/>
                </a:lnTo>
                <a:lnTo>
                  <a:pt x="178" y="98"/>
                </a:lnTo>
                <a:lnTo>
                  <a:pt x="180" y="98"/>
                </a:lnTo>
                <a:lnTo>
                  <a:pt x="184" y="98"/>
                </a:lnTo>
                <a:lnTo>
                  <a:pt x="188" y="100"/>
                </a:lnTo>
                <a:lnTo>
                  <a:pt x="190" y="100"/>
                </a:lnTo>
                <a:lnTo>
                  <a:pt x="194" y="100"/>
                </a:lnTo>
                <a:lnTo>
                  <a:pt x="198" y="100"/>
                </a:lnTo>
                <a:lnTo>
                  <a:pt x="202" y="100"/>
                </a:lnTo>
                <a:lnTo>
                  <a:pt x="204" y="98"/>
                </a:lnTo>
                <a:lnTo>
                  <a:pt x="208" y="98"/>
                </a:lnTo>
                <a:lnTo>
                  <a:pt x="210" y="98"/>
                </a:lnTo>
                <a:lnTo>
                  <a:pt x="214" y="96"/>
                </a:lnTo>
                <a:lnTo>
                  <a:pt x="216" y="96"/>
                </a:lnTo>
                <a:lnTo>
                  <a:pt x="216" y="94"/>
                </a:lnTo>
                <a:lnTo>
                  <a:pt x="218" y="94"/>
                </a:lnTo>
                <a:lnTo>
                  <a:pt x="218" y="94"/>
                </a:lnTo>
                <a:lnTo>
                  <a:pt x="218" y="92"/>
                </a:lnTo>
                <a:lnTo>
                  <a:pt x="218" y="92"/>
                </a:lnTo>
                <a:lnTo>
                  <a:pt x="218" y="90"/>
                </a:lnTo>
                <a:lnTo>
                  <a:pt x="218" y="88"/>
                </a:lnTo>
                <a:lnTo>
                  <a:pt x="218" y="88"/>
                </a:lnTo>
                <a:lnTo>
                  <a:pt x="218" y="86"/>
                </a:lnTo>
                <a:lnTo>
                  <a:pt x="220" y="86"/>
                </a:lnTo>
                <a:lnTo>
                  <a:pt x="220" y="84"/>
                </a:lnTo>
                <a:lnTo>
                  <a:pt x="224" y="84"/>
                </a:lnTo>
                <a:lnTo>
                  <a:pt x="226" y="82"/>
                </a:lnTo>
                <a:lnTo>
                  <a:pt x="226" y="82"/>
                </a:lnTo>
                <a:lnTo>
                  <a:pt x="228" y="80"/>
                </a:lnTo>
                <a:lnTo>
                  <a:pt x="228" y="80"/>
                </a:lnTo>
                <a:lnTo>
                  <a:pt x="230" y="78"/>
                </a:lnTo>
                <a:lnTo>
                  <a:pt x="232" y="74"/>
                </a:lnTo>
                <a:lnTo>
                  <a:pt x="234" y="68"/>
                </a:lnTo>
                <a:lnTo>
                  <a:pt x="234" y="70"/>
                </a:lnTo>
                <a:lnTo>
                  <a:pt x="234" y="72"/>
                </a:lnTo>
                <a:lnTo>
                  <a:pt x="234" y="76"/>
                </a:lnTo>
                <a:lnTo>
                  <a:pt x="234" y="78"/>
                </a:lnTo>
                <a:lnTo>
                  <a:pt x="236" y="80"/>
                </a:lnTo>
                <a:lnTo>
                  <a:pt x="236" y="82"/>
                </a:lnTo>
                <a:lnTo>
                  <a:pt x="236" y="82"/>
                </a:lnTo>
                <a:lnTo>
                  <a:pt x="236" y="84"/>
                </a:lnTo>
                <a:lnTo>
                  <a:pt x="236" y="84"/>
                </a:lnTo>
                <a:lnTo>
                  <a:pt x="236" y="84"/>
                </a:lnTo>
                <a:lnTo>
                  <a:pt x="238" y="84"/>
                </a:lnTo>
                <a:lnTo>
                  <a:pt x="238" y="84"/>
                </a:lnTo>
                <a:lnTo>
                  <a:pt x="240" y="84"/>
                </a:lnTo>
                <a:lnTo>
                  <a:pt x="240" y="84"/>
                </a:lnTo>
                <a:lnTo>
                  <a:pt x="242" y="84"/>
                </a:lnTo>
                <a:lnTo>
                  <a:pt x="242" y="84"/>
                </a:lnTo>
                <a:lnTo>
                  <a:pt x="244" y="84"/>
                </a:lnTo>
                <a:lnTo>
                  <a:pt x="244" y="84"/>
                </a:lnTo>
                <a:lnTo>
                  <a:pt x="244" y="84"/>
                </a:lnTo>
                <a:lnTo>
                  <a:pt x="244" y="84"/>
                </a:lnTo>
                <a:lnTo>
                  <a:pt x="244" y="84"/>
                </a:lnTo>
                <a:lnTo>
                  <a:pt x="246" y="86"/>
                </a:lnTo>
                <a:lnTo>
                  <a:pt x="246" y="88"/>
                </a:lnTo>
                <a:lnTo>
                  <a:pt x="246" y="90"/>
                </a:lnTo>
                <a:lnTo>
                  <a:pt x="246" y="92"/>
                </a:lnTo>
                <a:lnTo>
                  <a:pt x="246" y="94"/>
                </a:lnTo>
                <a:lnTo>
                  <a:pt x="246" y="94"/>
                </a:lnTo>
                <a:lnTo>
                  <a:pt x="246" y="96"/>
                </a:lnTo>
                <a:lnTo>
                  <a:pt x="244" y="96"/>
                </a:lnTo>
                <a:lnTo>
                  <a:pt x="244" y="96"/>
                </a:lnTo>
                <a:lnTo>
                  <a:pt x="244" y="96"/>
                </a:lnTo>
                <a:lnTo>
                  <a:pt x="242" y="96"/>
                </a:lnTo>
                <a:lnTo>
                  <a:pt x="242" y="96"/>
                </a:lnTo>
                <a:lnTo>
                  <a:pt x="240" y="96"/>
                </a:lnTo>
                <a:lnTo>
                  <a:pt x="236" y="96"/>
                </a:lnTo>
                <a:lnTo>
                  <a:pt x="236" y="96"/>
                </a:lnTo>
                <a:lnTo>
                  <a:pt x="234" y="96"/>
                </a:lnTo>
                <a:lnTo>
                  <a:pt x="234" y="98"/>
                </a:lnTo>
                <a:lnTo>
                  <a:pt x="232" y="98"/>
                </a:lnTo>
                <a:lnTo>
                  <a:pt x="232" y="100"/>
                </a:lnTo>
                <a:lnTo>
                  <a:pt x="232" y="100"/>
                </a:lnTo>
                <a:lnTo>
                  <a:pt x="230" y="102"/>
                </a:lnTo>
                <a:lnTo>
                  <a:pt x="228" y="106"/>
                </a:lnTo>
                <a:lnTo>
                  <a:pt x="228" y="106"/>
                </a:lnTo>
                <a:lnTo>
                  <a:pt x="226" y="108"/>
                </a:lnTo>
                <a:lnTo>
                  <a:pt x="226" y="108"/>
                </a:lnTo>
                <a:lnTo>
                  <a:pt x="224" y="108"/>
                </a:lnTo>
                <a:lnTo>
                  <a:pt x="222" y="108"/>
                </a:lnTo>
                <a:lnTo>
                  <a:pt x="222" y="110"/>
                </a:lnTo>
                <a:lnTo>
                  <a:pt x="220" y="110"/>
                </a:lnTo>
                <a:lnTo>
                  <a:pt x="220" y="110"/>
                </a:lnTo>
                <a:lnTo>
                  <a:pt x="218" y="112"/>
                </a:lnTo>
                <a:lnTo>
                  <a:pt x="218" y="112"/>
                </a:lnTo>
                <a:lnTo>
                  <a:pt x="216" y="116"/>
                </a:lnTo>
                <a:lnTo>
                  <a:pt x="214" y="118"/>
                </a:lnTo>
                <a:lnTo>
                  <a:pt x="212" y="122"/>
                </a:lnTo>
                <a:lnTo>
                  <a:pt x="210" y="124"/>
                </a:lnTo>
                <a:lnTo>
                  <a:pt x="208" y="126"/>
                </a:lnTo>
                <a:lnTo>
                  <a:pt x="206" y="128"/>
                </a:lnTo>
                <a:lnTo>
                  <a:pt x="204" y="130"/>
                </a:lnTo>
                <a:lnTo>
                  <a:pt x="202" y="132"/>
                </a:lnTo>
                <a:lnTo>
                  <a:pt x="200" y="136"/>
                </a:lnTo>
                <a:lnTo>
                  <a:pt x="198" y="140"/>
                </a:lnTo>
                <a:lnTo>
                  <a:pt x="194" y="144"/>
                </a:lnTo>
                <a:lnTo>
                  <a:pt x="190" y="152"/>
                </a:lnTo>
                <a:lnTo>
                  <a:pt x="186" y="158"/>
                </a:lnTo>
                <a:lnTo>
                  <a:pt x="184" y="162"/>
                </a:lnTo>
                <a:lnTo>
                  <a:pt x="182" y="164"/>
                </a:lnTo>
                <a:lnTo>
                  <a:pt x="182" y="166"/>
                </a:lnTo>
                <a:lnTo>
                  <a:pt x="182" y="166"/>
                </a:lnTo>
                <a:lnTo>
                  <a:pt x="180" y="168"/>
                </a:lnTo>
                <a:lnTo>
                  <a:pt x="180" y="172"/>
                </a:lnTo>
                <a:lnTo>
                  <a:pt x="180" y="178"/>
                </a:lnTo>
                <a:lnTo>
                  <a:pt x="180" y="180"/>
                </a:lnTo>
                <a:lnTo>
                  <a:pt x="180" y="184"/>
                </a:lnTo>
                <a:lnTo>
                  <a:pt x="180" y="186"/>
                </a:lnTo>
                <a:lnTo>
                  <a:pt x="180" y="192"/>
                </a:lnTo>
                <a:lnTo>
                  <a:pt x="180" y="198"/>
                </a:lnTo>
                <a:lnTo>
                  <a:pt x="182" y="204"/>
                </a:lnTo>
                <a:lnTo>
                  <a:pt x="182" y="206"/>
                </a:lnTo>
                <a:lnTo>
                  <a:pt x="182" y="208"/>
                </a:lnTo>
                <a:lnTo>
                  <a:pt x="182" y="210"/>
                </a:lnTo>
                <a:lnTo>
                  <a:pt x="182" y="214"/>
                </a:lnTo>
                <a:lnTo>
                  <a:pt x="182" y="216"/>
                </a:lnTo>
                <a:lnTo>
                  <a:pt x="184" y="218"/>
                </a:lnTo>
                <a:lnTo>
                  <a:pt x="184" y="220"/>
                </a:lnTo>
                <a:lnTo>
                  <a:pt x="184" y="220"/>
                </a:lnTo>
                <a:lnTo>
                  <a:pt x="184" y="220"/>
                </a:lnTo>
                <a:lnTo>
                  <a:pt x="186" y="222"/>
                </a:lnTo>
                <a:lnTo>
                  <a:pt x="186" y="222"/>
                </a:lnTo>
                <a:lnTo>
                  <a:pt x="188" y="222"/>
                </a:lnTo>
                <a:lnTo>
                  <a:pt x="188" y="220"/>
                </a:lnTo>
                <a:lnTo>
                  <a:pt x="190" y="220"/>
                </a:lnTo>
                <a:lnTo>
                  <a:pt x="190" y="220"/>
                </a:lnTo>
                <a:lnTo>
                  <a:pt x="192" y="220"/>
                </a:lnTo>
                <a:lnTo>
                  <a:pt x="192" y="220"/>
                </a:lnTo>
                <a:lnTo>
                  <a:pt x="190" y="222"/>
                </a:lnTo>
                <a:lnTo>
                  <a:pt x="190" y="224"/>
                </a:lnTo>
                <a:lnTo>
                  <a:pt x="190" y="224"/>
                </a:lnTo>
                <a:lnTo>
                  <a:pt x="190" y="226"/>
                </a:lnTo>
                <a:lnTo>
                  <a:pt x="190" y="226"/>
                </a:lnTo>
                <a:lnTo>
                  <a:pt x="192" y="226"/>
                </a:lnTo>
                <a:lnTo>
                  <a:pt x="192" y="228"/>
                </a:lnTo>
                <a:lnTo>
                  <a:pt x="192" y="228"/>
                </a:lnTo>
                <a:lnTo>
                  <a:pt x="194" y="228"/>
                </a:lnTo>
                <a:lnTo>
                  <a:pt x="196" y="228"/>
                </a:lnTo>
                <a:lnTo>
                  <a:pt x="198" y="230"/>
                </a:lnTo>
                <a:lnTo>
                  <a:pt x="200" y="230"/>
                </a:lnTo>
                <a:lnTo>
                  <a:pt x="200" y="230"/>
                </a:lnTo>
                <a:lnTo>
                  <a:pt x="202" y="230"/>
                </a:lnTo>
                <a:lnTo>
                  <a:pt x="204" y="230"/>
                </a:lnTo>
                <a:lnTo>
                  <a:pt x="204" y="230"/>
                </a:lnTo>
                <a:lnTo>
                  <a:pt x="206" y="230"/>
                </a:lnTo>
                <a:lnTo>
                  <a:pt x="206" y="232"/>
                </a:lnTo>
                <a:lnTo>
                  <a:pt x="206" y="232"/>
                </a:lnTo>
                <a:lnTo>
                  <a:pt x="208" y="234"/>
                </a:lnTo>
                <a:lnTo>
                  <a:pt x="208" y="234"/>
                </a:lnTo>
                <a:lnTo>
                  <a:pt x="208" y="236"/>
                </a:lnTo>
                <a:lnTo>
                  <a:pt x="208" y="238"/>
                </a:lnTo>
                <a:lnTo>
                  <a:pt x="206" y="242"/>
                </a:lnTo>
                <a:lnTo>
                  <a:pt x="206" y="244"/>
                </a:lnTo>
                <a:lnTo>
                  <a:pt x="206" y="248"/>
                </a:lnTo>
                <a:lnTo>
                  <a:pt x="206" y="248"/>
                </a:lnTo>
                <a:lnTo>
                  <a:pt x="206" y="250"/>
                </a:lnTo>
                <a:lnTo>
                  <a:pt x="206" y="250"/>
                </a:lnTo>
                <a:lnTo>
                  <a:pt x="206" y="252"/>
                </a:lnTo>
                <a:lnTo>
                  <a:pt x="208" y="252"/>
                </a:lnTo>
                <a:lnTo>
                  <a:pt x="208" y="252"/>
                </a:lnTo>
                <a:lnTo>
                  <a:pt x="210" y="254"/>
                </a:lnTo>
                <a:lnTo>
                  <a:pt x="212" y="254"/>
                </a:lnTo>
                <a:lnTo>
                  <a:pt x="212" y="254"/>
                </a:lnTo>
                <a:lnTo>
                  <a:pt x="214" y="254"/>
                </a:lnTo>
                <a:lnTo>
                  <a:pt x="214" y="254"/>
                </a:lnTo>
                <a:lnTo>
                  <a:pt x="214" y="256"/>
                </a:lnTo>
                <a:lnTo>
                  <a:pt x="214" y="256"/>
                </a:lnTo>
                <a:lnTo>
                  <a:pt x="216" y="256"/>
                </a:lnTo>
                <a:lnTo>
                  <a:pt x="216" y="258"/>
                </a:lnTo>
                <a:lnTo>
                  <a:pt x="216" y="260"/>
                </a:lnTo>
                <a:lnTo>
                  <a:pt x="216" y="262"/>
                </a:lnTo>
                <a:lnTo>
                  <a:pt x="216" y="264"/>
                </a:lnTo>
                <a:lnTo>
                  <a:pt x="216" y="268"/>
                </a:lnTo>
                <a:lnTo>
                  <a:pt x="214" y="270"/>
                </a:lnTo>
                <a:lnTo>
                  <a:pt x="214" y="272"/>
                </a:lnTo>
                <a:lnTo>
                  <a:pt x="212" y="274"/>
                </a:lnTo>
                <a:lnTo>
                  <a:pt x="212" y="276"/>
                </a:lnTo>
                <a:lnTo>
                  <a:pt x="212" y="276"/>
                </a:lnTo>
                <a:lnTo>
                  <a:pt x="210" y="278"/>
                </a:lnTo>
                <a:lnTo>
                  <a:pt x="208" y="278"/>
                </a:lnTo>
                <a:lnTo>
                  <a:pt x="206" y="280"/>
                </a:lnTo>
                <a:lnTo>
                  <a:pt x="204" y="280"/>
                </a:lnTo>
                <a:lnTo>
                  <a:pt x="202" y="280"/>
                </a:lnTo>
                <a:lnTo>
                  <a:pt x="202" y="280"/>
                </a:lnTo>
                <a:lnTo>
                  <a:pt x="198" y="280"/>
                </a:lnTo>
                <a:lnTo>
                  <a:pt x="196" y="280"/>
                </a:lnTo>
                <a:lnTo>
                  <a:pt x="194" y="280"/>
                </a:lnTo>
                <a:lnTo>
                  <a:pt x="192" y="282"/>
                </a:lnTo>
                <a:lnTo>
                  <a:pt x="192" y="282"/>
                </a:lnTo>
                <a:lnTo>
                  <a:pt x="192" y="282"/>
                </a:lnTo>
                <a:lnTo>
                  <a:pt x="192" y="282"/>
                </a:lnTo>
                <a:lnTo>
                  <a:pt x="192" y="282"/>
                </a:lnTo>
                <a:lnTo>
                  <a:pt x="190" y="284"/>
                </a:lnTo>
                <a:lnTo>
                  <a:pt x="190" y="284"/>
                </a:lnTo>
                <a:lnTo>
                  <a:pt x="190" y="286"/>
                </a:lnTo>
                <a:lnTo>
                  <a:pt x="190" y="288"/>
                </a:lnTo>
                <a:lnTo>
                  <a:pt x="190" y="290"/>
                </a:lnTo>
                <a:lnTo>
                  <a:pt x="188" y="290"/>
                </a:lnTo>
                <a:lnTo>
                  <a:pt x="188" y="292"/>
                </a:lnTo>
                <a:lnTo>
                  <a:pt x="188" y="292"/>
                </a:lnTo>
                <a:lnTo>
                  <a:pt x="188" y="292"/>
                </a:lnTo>
                <a:lnTo>
                  <a:pt x="186" y="292"/>
                </a:lnTo>
                <a:lnTo>
                  <a:pt x="186" y="292"/>
                </a:lnTo>
                <a:lnTo>
                  <a:pt x="184" y="292"/>
                </a:lnTo>
                <a:lnTo>
                  <a:pt x="182" y="292"/>
                </a:lnTo>
                <a:lnTo>
                  <a:pt x="180" y="292"/>
                </a:lnTo>
                <a:lnTo>
                  <a:pt x="166" y="296"/>
                </a:lnTo>
                <a:lnTo>
                  <a:pt x="158" y="296"/>
                </a:lnTo>
                <a:lnTo>
                  <a:pt x="152" y="298"/>
                </a:lnTo>
                <a:lnTo>
                  <a:pt x="150" y="298"/>
                </a:lnTo>
                <a:lnTo>
                  <a:pt x="148" y="298"/>
                </a:lnTo>
                <a:lnTo>
                  <a:pt x="146" y="298"/>
                </a:lnTo>
                <a:lnTo>
                  <a:pt x="146" y="298"/>
                </a:lnTo>
                <a:lnTo>
                  <a:pt x="144" y="300"/>
                </a:lnTo>
                <a:lnTo>
                  <a:pt x="142" y="300"/>
                </a:lnTo>
                <a:lnTo>
                  <a:pt x="142" y="302"/>
                </a:lnTo>
                <a:lnTo>
                  <a:pt x="140" y="302"/>
                </a:lnTo>
                <a:lnTo>
                  <a:pt x="140" y="304"/>
                </a:lnTo>
                <a:lnTo>
                  <a:pt x="140" y="304"/>
                </a:lnTo>
                <a:lnTo>
                  <a:pt x="140" y="304"/>
                </a:lnTo>
                <a:lnTo>
                  <a:pt x="140" y="306"/>
                </a:lnTo>
                <a:lnTo>
                  <a:pt x="140" y="308"/>
                </a:lnTo>
                <a:lnTo>
                  <a:pt x="140" y="310"/>
                </a:lnTo>
                <a:lnTo>
                  <a:pt x="140" y="312"/>
                </a:lnTo>
                <a:lnTo>
                  <a:pt x="142" y="316"/>
                </a:lnTo>
                <a:lnTo>
                  <a:pt x="142" y="318"/>
                </a:lnTo>
                <a:lnTo>
                  <a:pt x="142" y="320"/>
                </a:lnTo>
                <a:lnTo>
                  <a:pt x="144" y="324"/>
                </a:lnTo>
                <a:lnTo>
                  <a:pt x="144" y="326"/>
                </a:lnTo>
                <a:lnTo>
                  <a:pt x="144" y="330"/>
                </a:lnTo>
                <a:lnTo>
                  <a:pt x="144" y="332"/>
                </a:lnTo>
                <a:lnTo>
                  <a:pt x="144" y="334"/>
                </a:lnTo>
                <a:lnTo>
                  <a:pt x="144" y="336"/>
                </a:lnTo>
                <a:lnTo>
                  <a:pt x="144" y="338"/>
                </a:lnTo>
                <a:lnTo>
                  <a:pt x="144" y="338"/>
                </a:lnTo>
                <a:lnTo>
                  <a:pt x="144" y="338"/>
                </a:lnTo>
                <a:lnTo>
                  <a:pt x="142" y="340"/>
                </a:lnTo>
                <a:lnTo>
                  <a:pt x="142" y="340"/>
                </a:lnTo>
                <a:lnTo>
                  <a:pt x="140" y="342"/>
                </a:lnTo>
                <a:lnTo>
                  <a:pt x="138" y="342"/>
                </a:lnTo>
                <a:lnTo>
                  <a:pt x="136" y="342"/>
                </a:lnTo>
                <a:lnTo>
                  <a:pt x="134" y="344"/>
                </a:lnTo>
                <a:lnTo>
                  <a:pt x="132" y="344"/>
                </a:lnTo>
                <a:lnTo>
                  <a:pt x="130" y="344"/>
                </a:lnTo>
                <a:lnTo>
                  <a:pt x="128" y="344"/>
                </a:lnTo>
                <a:lnTo>
                  <a:pt x="128" y="344"/>
                </a:lnTo>
                <a:lnTo>
                  <a:pt x="126" y="344"/>
                </a:lnTo>
                <a:lnTo>
                  <a:pt x="124" y="342"/>
                </a:lnTo>
                <a:lnTo>
                  <a:pt x="122" y="342"/>
                </a:lnTo>
                <a:lnTo>
                  <a:pt x="120" y="340"/>
                </a:lnTo>
                <a:lnTo>
                  <a:pt x="116" y="338"/>
                </a:lnTo>
                <a:lnTo>
                  <a:pt x="114" y="334"/>
                </a:lnTo>
                <a:lnTo>
                  <a:pt x="112" y="334"/>
                </a:lnTo>
                <a:lnTo>
                  <a:pt x="110" y="332"/>
                </a:lnTo>
                <a:lnTo>
                  <a:pt x="110" y="332"/>
                </a:lnTo>
                <a:lnTo>
                  <a:pt x="108" y="332"/>
                </a:lnTo>
                <a:lnTo>
                  <a:pt x="106" y="332"/>
                </a:lnTo>
                <a:lnTo>
                  <a:pt x="106" y="332"/>
                </a:lnTo>
                <a:lnTo>
                  <a:pt x="106" y="332"/>
                </a:lnTo>
                <a:lnTo>
                  <a:pt x="106" y="332"/>
                </a:lnTo>
                <a:lnTo>
                  <a:pt x="104" y="332"/>
                </a:lnTo>
                <a:lnTo>
                  <a:pt x="104" y="334"/>
                </a:lnTo>
                <a:lnTo>
                  <a:pt x="104" y="334"/>
                </a:lnTo>
                <a:lnTo>
                  <a:pt x="104" y="336"/>
                </a:lnTo>
                <a:lnTo>
                  <a:pt x="102" y="336"/>
                </a:lnTo>
                <a:lnTo>
                  <a:pt x="102" y="340"/>
                </a:lnTo>
                <a:lnTo>
                  <a:pt x="102" y="342"/>
                </a:lnTo>
                <a:lnTo>
                  <a:pt x="102" y="344"/>
                </a:lnTo>
                <a:lnTo>
                  <a:pt x="102" y="346"/>
                </a:lnTo>
                <a:lnTo>
                  <a:pt x="102" y="348"/>
                </a:lnTo>
                <a:lnTo>
                  <a:pt x="102" y="348"/>
                </a:lnTo>
                <a:lnTo>
                  <a:pt x="102" y="348"/>
                </a:lnTo>
                <a:lnTo>
                  <a:pt x="104" y="350"/>
                </a:lnTo>
                <a:lnTo>
                  <a:pt x="104" y="350"/>
                </a:lnTo>
                <a:lnTo>
                  <a:pt x="106" y="352"/>
                </a:lnTo>
                <a:lnTo>
                  <a:pt x="108" y="352"/>
                </a:lnTo>
                <a:lnTo>
                  <a:pt x="112" y="354"/>
                </a:lnTo>
                <a:lnTo>
                  <a:pt x="112" y="354"/>
                </a:lnTo>
                <a:lnTo>
                  <a:pt x="114" y="356"/>
                </a:lnTo>
                <a:lnTo>
                  <a:pt x="114" y="356"/>
                </a:lnTo>
                <a:lnTo>
                  <a:pt x="114" y="356"/>
                </a:lnTo>
                <a:lnTo>
                  <a:pt x="114" y="358"/>
                </a:lnTo>
                <a:lnTo>
                  <a:pt x="116" y="360"/>
                </a:lnTo>
                <a:lnTo>
                  <a:pt x="118" y="366"/>
                </a:lnTo>
                <a:lnTo>
                  <a:pt x="118" y="368"/>
                </a:lnTo>
                <a:lnTo>
                  <a:pt x="120" y="372"/>
                </a:lnTo>
                <a:lnTo>
                  <a:pt x="120" y="372"/>
                </a:lnTo>
                <a:lnTo>
                  <a:pt x="120" y="374"/>
                </a:lnTo>
                <a:lnTo>
                  <a:pt x="120" y="376"/>
                </a:lnTo>
                <a:lnTo>
                  <a:pt x="120" y="378"/>
                </a:lnTo>
                <a:lnTo>
                  <a:pt x="120" y="378"/>
                </a:lnTo>
                <a:lnTo>
                  <a:pt x="120" y="380"/>
                </a:lnTo>
                <a:lnTo>
                  <a:pt x="118" y="380"/>
                </a:lnTo>
                <a:lnTo>
                  <a:pt x="118" y="382"/>
                </a:lnTo>
                <a:lnTo>
                  <a:pt x="116" y="384"/>
                </a:lnTo>
                <a:lnTo>
                  <a:pt x="114" y="384"/>
                </a:lnTo>
                <a:lnTo>
                  <a:pt x="112" y="388"/>
                </a:lnTo>
                <a:lnTo>
                  <a:pt x="110" y="390"/>
                </a:lnTo>
                <a:lnTo>
                  <a:pt x="108" y="392"/>
                </a:lnTo>
                <a:lnTo>
                  <a:pt x="108" y="394"/>
                </a:lnTo>
                <a:lnTo>
                  <a:pt x="108" y="396"/>
                </a:lnTo>
                <a:lnTo>
                  <a:pt x="106" y="402"/>
                </a:lnTo>
                <a:lnTo>
                  <a:pt x="106" y="404"/>
                </a:lnTo>
                <a:lnTo>
                  <a:pt x="106" y="408"/>
                </a:lnTo>
                <a:lnTo>
                  <a:pt x="104" y="410"/>
                </a:lnTo>
                <a:lnTo>
                  <a:pt x="104" y="410"/>
                </a:lnTo>
                <a:lnTo>
                  <a:pt x="104" y="412"/>
                </a:lnTo>
                <a:lnTo>
                  <a:pt x="102" y="412"/>
                </a:lnTo>
                <a:lnTo>
                  <a:pt x="102" y="412"/>
                </a:lnTo>
                <a:lnTo>
                  <a:pt x="98" y="414"/>
                </a:lnTo>
                <a:lnTo>
                  <a:pt x="96" y="414"/>
                </a:lnTo>
                <a:lnTo>
                  <a:pt x="96" y="414"/>
                </a:lnTo>
                <a:lnTo>
                  <a:pt x="94" y="414"/>
                </a:lnTo>
                <a:lnTo>
                  <a:pt x="94" y="416"/>
                </a:lnTo>
                <a:lnTo>
                  <a:pt x="94" y="416"/>
                </a:lnTo>
                <a:lnTo>
                  <a:pt x="94" y="418"/>
                </a:lnTo>
                <a:lnTo>
                  <a:pt x="94" y="420"/>
                </a:lnTo>
                <a:lnTo>
                  <a:pt x="92" y="422"/>
                </a:lnTo>
                <a:lnTo>
                  <a:pt x="92" y="422"/>
                </a:lnTo>
                <a:lnTo>
                  <a:pt x="92" y="422"/>
                </a:lnTo>
                <a:lnTo>
                  <a:pt x="92" y="424"/>
                </a:lnTo>
                <a:lnTo>
                  <a:pt x="90" y="424"/>
                </a:lnTo>
                <a:lnTo>
                  <a:pt x="90" y="424"/>
                </a:lnTo>
                <a:lnTo>
                  <a:pt x="88" y="424"/>
                </a:lnTo>
                <a:lnTo>
                  <a:pt x="86" y="424"/>
                </a:lnTo>
                <a:lnTo>
                  <a:pt x="84" y="424"/>
                </a:lnTo>
                <a:lnTo>
                  <a:pt x="84" y="426"/>
                </a:lnTo>
                <a:lnTo>
                  <a:pt x="84" y="426"/>
                </a:lnTo>
                <a:lnTo>
                  <a:pt x="84" y="426"/>
                </a:lnTo>
                <a:lnTo>
                  <a:pt x="82" y="426"/>
                </a:lnTo>
                <a:lnTo>
                  <a:pt x="82" y="428"/>
                </a:lnTo>
                <a:lnTo>
                  <a:pt x="80" y="430"/>
                </a:lnTo>
                <a:lnTo>
                  <a:pt x="80" y="432"/>
                </a:lnTo>
                <a:lnTo>
                  <a:pt x="80" y="436"/>
                </a:lnTo>
                <a:lnTo>
                  <a:pt x="78" y="438"/>
                </a:lnTo>
                <a:lnTo>
                  <a:pt x="78" y="442"/>
                </a:lnTo>
                <a:lnTo>
                  <a:pt x="78" y="442"/>
                </a:lnTo>
                <a:lnTo>
                  <a:pt x="80" y="444"/>
                </a:lnTo>
                <a:lnTo>
                  <a:pt x="80" y="444"/>
                </a:lnTo>
                <a:lnTo>
                  <a:pt x="80" y="446"/>
                </a:lnTo>
                <a:lnTo>
                  <a:pt x="80" y="446"/>
                </a:lnTo>
                <a:lnTo>
                  <a:pt x="82" y="448"/>
                </a:lnTo>
                <a:lnTo>
                  <a:pt x="82" y="448"/>
                </a:lnTo>
                <a:lnTo>
                  <a:pt x="84" y="448"/>
                </a:lnTo>
                <a:lnTo>
                  <a:pt x="86" y="450"/>
                </a:lnTo>
                <a:lnTo>
                  <a:pt x="88" y="450"/>
                </a:lnTo>
                <a:lnTo>
                  <a:pt x="90" y="452"/>
                </a:lnTo>
                <a:lnTo>
                  <a:pt x="94" y="452"/>
                </a:lnTo>
                <a:lnTo>
                  <a:pt x="98" y="452"/>
                </a:lnTo>
                <a:lnTo>
                  <a:pt x="98" y="454"/>
                </a:lnTo>
                <a:lnTo>
                  <a:pt x="100" y="454"/>
                </a:lnTo>
                <a:lnTo>
                  <a:pt x="102" y="454"/>
                </a:lnTo>
                <a:lnTo>
                  <a:pt x="102" y="456"/>
                </a:lnTo>
                <a:lnTo>
                  <a:pt x="102" y="456"/>
                </a:lnTo>
                <a:lnTo>
                  <a:pt x="102" y="458"/>
                </a:lnTo>
                <a:lnTo>
                  <a:pt x="102" y="460"/>
                </a:lnTo>
                <a:lnTo>
                  <a:pt x="104" y="460"/>
                </a:lnTo>
                <a:lnTo>
                  <a:pt x="104" y="464"/>
                </a:lnTo>
                <a:lnTo>
                  <a:pt x="104" y="466"/>
                </a:lnTo>
                <a:lnTo>
                  <a:pt x="104" y="468"/>
                </a:lnTo>
                <a:lnTo>
                  <a:pt x="104" y="470"/>
                </a:lnTo>
                <a:lnTo>
                  <a:pt x="104" y="472"/>
                </a:lnTo>
                <a:lnTo>
                  <a:pt x="102" y="474"/>
                </a:lnTo>
                <a:lnTo>
                  <a:pt x="102" y="474"/>
                </a:lnTo>
                <a:lnTo>
                  <a:pt x="102" y="474"/>
                </a:lnTo>
                <a:lnTo>
                  <a:pt x="100" y="476"/>
                </a:lnTo>
                <a:lnTo>
                  <a:pt x="98" y="478"/>
                </a:lnTo>
                <a:lnTo>
                  <a:pt x="96" y="478"/>
                </a:lnTo>
                <a:lnTo>
                  <a:pt x="96" y="480"/>
                </a:lnTo>
                <a:lnTo>
                  <a:pt x="94" y="480"/>
                </a:lnTo>
                <a:lnTo>
                  <a:pt x="92" y="482"/>
                </a:lnTo>
                <a:lnTo>
                  <a:pt x="92" y="484"/>
                </a:lnTo>
                <a:lnTo>
                  <a:pt x="90" y="488"/>
                </a:lnTo>
                <a:lnTo>
                  <a:pt x="90" y="488"/>
                </a:lnTo>
                <a:lnTo>
                  <a:pt x="88" y="490"/>
                </a:lnTo>
                <a:lnTo>
                  <a:pt x="88" y="490"/>
                </a:lnTo>
                <a:lnTo>
                  <a:pt x="88" y="492"/>
                </a:lnTo>
                <a:lnTo>
                  <a:pt x="88" y="494"/>
                </a:lnTo>
                <a:lnTo>
                  <a:pt x="88" y="494"/>
                </a:lnTo>
                <a:lnTo>
                  <a:pt x="90" y="498"/>
                </a:lnTo>
                <a:lnTo>
                  <a:pt x="90" y="502"/>
                </a:lnTo>
                <a:lnTo>
                  <a:pt x="90" y="504"/>
                </a:lnTo>
                <a:lnTo>
                  <a:pt x="90" y="506"/>
                </a:lnTo>
                <a:lnTo>
                  <a:pt x="90" y="508"/>
                </a:lnTo>
                <a:lnTo>
                  <a:pt x="90" y="510"/>
                </a:lnTo>
                <a:lnTo>
                  <a:pt x="90" y="510"/>
                </a:lnTo>
                <a:lnTo>
                  <a:pt x="90" y="512"/>
                </a:lnTo>
                <a:lnTo>
                  <a:pt x="90" y="514"/>
                </a:lnTo>
                <a:lnTo>
                  <a:pt x="88" y="514"/>
                </a:lnTo>
                <a:lnTo>
                  <a:pt x="88" y="514"/>
                </a:lnTo>
                <a:lnTo>
                  <a:pt x="88" y="514"/>
                </a:lnTo>
                <a:lnTo>
                  <a:pt x="86" y="514"/>
                </a:lnTo>
                <a:lnTo>
                  <a:pt x="84" y="514"/>
                </a:lnTo>
                <a:lnTo>
                  <a:pt x="82" y="516"/>
                </a:lnTo>
                <a:lnTo>
                  <a:pt x="80" y="516"/>
                </a:lnTo>
                <a:lnTo>
                  <a:pt x="78" y="516"/>
                </a:lnTo>
                <a:lnTo>
                  <a:pt x="76" y="516"/>
                </a:lnTo>
                <a:lnTo>
                  <a:pt x="74" y="518"/>
                </a:lnTo>
                <a:lnTo>
                  <a:pt x="74" y="518"/>
                </a:lnTo>
                <a:lnTo>
                  <a:pt x="72" y="520"/>
                </a:lnTo>
                <a:lnTo>
                  <a:pt x="72" y="520"/>
                </a:lnTo>
                <a:lnTo>
                  <a:pt x="72" y="522"/>
                </a:lnTo>
                <a:lnTo>
                  <a:pt x="70" y="522"/>
                </a:lnTo>
                <a:lnTo>
                  <a:pt x="70" y="522"/>
                </a:lnTo>
                <a:lnTo>
                  <a:pt x="70" y="524"/>
                </a:lnTo>
                <a:lnTo>
                  <a:pt x="70" y="526"/>
                </a:lnTo>
                <a:lnTo>
                  <a:pt x="70" y="528"/>
                </a:lnTo>
                <a:lnTo>
                  <a:pt x="72" y="532"/>
                </a:lnTo>
                <a:lnTo>
                  <a:pt x="72" y="534"/>
                </a:lnTo>
                <a:lnTo>
                  <a:pt x="72" y="534"/>
                </a:lnTo>
                <a:lnTo>
                  <a:pt x="72" y="540"/>
                </a:lnTo>
                <a:lnTo>
                  <a:pt x="72" y="546"/>
                </a:lnTo>
                <a:lnTo>
                  <a:pt x="70" y="554"/>
                </a:lnTo>
                <a:lnTo>
                  <a:pt x="64" y="554"/>
                </a:lnTo>
                <a:lnTo>
                  <a:pt x="58" y="556"/>
                </a:lnTo>
                <a:lnTo>
                  <a:pt x="52" y="558"/>
                </a:lnTo>
                <a:lnTo>
                  <a:pt x="48" y="558"/>
                </a:lnTo>
                <a:lnTo>
                  <a:pt x="44" y="558"/>
                </a:lnTo>
                <a:lnTo>
                  <a:pt x="40" y="558"/>
                </a:lnTo>
                <a:lnTo>
                  <a:pt x="36" y="558"/>
                </a:lnTo>
                <a:lnTo>
                  <a:pt x="34" y="558"/>
                </a:lnTo>
                <a:lnTo>
                  <a:pt x="30" y="558"/>
                </a:lnTo>
                <a:lnTo>
                  <a:pt x="30" y="556"/>
                </a:lnTo>
                <a:lnTo>
                  <a:pt x="28" y="556"/>
                </a:lnTo>
                <a:lnTo>
                  <a:pt x="28" y="556"/>
                </a:lnTo>
                <a:lnTo>
                  <a:pt x="26" y="556"/>
                </a:lnTo>
                <a:lnTo>
                  <a:pt x="26" y="554"/>
                </a:lnTo>
                <a:lnTo>
                  <a:pt x="26" y="554"/>
                </a:lnTo>
                <a:lnTo>
                  <a:pt x="24" y="552"/>
                </a:lnTo>
                <a:lnTo>
                  <a:pt x="24" y="552"/>
                </a:lnTo>
                <a:lnTo>
                  <a:pt x="24" y="548"/>
                </a:lnTo>
                <a:lnTo>
                  <a:pt x="24" y="546"/>
                </a:lnTo>
                <a:lnTo>
                  <a:pt x="24" y="542"/>
                </a:lnTo>
                <a:lnTo>
                  <a:pt x="24" y="540"/>
                </a:lnTo>
                <a:lnTo>
                  <a:pt x="24" y="538"/>
                </a:lnTo>
                <a:lnTo>
                  <a:pt x="24" y="536"/>
                </a:lnTo>
                <a:lnTo>
                  <a:pt x="24" y="536"/>
                </a:lnTo>
                <a:lnTo>
                  <a:pt x="24" y="534"/>
                </a:lnTo>
                <a:lnTo>
                  <a:pt x="22" y="534"/>
                </a:lnTo>
                <a:lnTo>
                  <a:pt x="22" y="534"/>
                </a:lnTo>
                <a:lnTo>
                  <a:pt x="20" y="532"/>
                </a:lnTo>
                <a:lnTo>
                  <a:pt x="18" y="532"/>
                </a:lnTo>
                <a:lnTo>
                  <a:pt x="16" y="532"/>
                </a:lnTo>
                <a:lnTo>
                  <a:pt x="16" y="530"/>
                </a:lnTo>
                <a:lnTo>
                  <a:pt x="14" y="530"/>
                </a:lnTo>
                <a:lnTo>
                  <a:pt x="12" y="528"/>
                </a:lnTo>
                <a:lnTo>
                  <a:pt x="12" y="528"/>
                </a:lnTo>
                <a:lnTo>
                  <a:pt x="10" y="528"/>
                </a:lnTo>
                <a:lnTo>
                  <a:pt x="10" y="526"/>
                </a:lnTo>
                <a:lnTo>
                  <a:pt x="8" y="524"/>
                </a:lnTo>
                <a:lnTo>
                  <a:pt x="8" y="520"/>
                </a:lnTo>
                <a:lnTo>
                  <a:pt x="6" y="518"/>
                </a:lnTo>
                <a:lnTo>
                  <a:pt x="6" y="514"/>
                </a:lnTo>
                <a:lnTo>
                  <a:pt x="6" y="512"/>
                </a:lnTo>
                <a:lnTo>
                  <a:pt x="6" y="508"/>
                </a:lnTo>
                <a:lnTo>
                  <a:pt x="4" y="506"/>
                </a:lnTo>
                <a:lnTo>
                  <a:pt x="4" y="502"/>
                </a:lnTo>
                <a:lnTo>
                  <a:pt x="4" y="498"/>
                </a:lnTo>
                <a:lnTo>
                  <a:pt x="4" y="496"/>
                </a:lnTo>
                <a:lnTo>
                  <a:pt x="6" y="492"/>
                </a:lnTo>
                <a:lnTo>
                  <a:pt x="6" y="490"/>
                </a:lnTo>
                <a:lnTo>
                  <a:pt x="6" y="488"/>
                </a:lnTo>
                <a:lnTo>
                  <a:pt x="8" y="484"/>
                </a:lnTo>
                <a:lnTo>
                  <a:pt x="8" y="482"/>
                </a:lnTo>
                <a:lnTo>
                  <a:pt x="8" y="482"/>
                </a:lnTo>
                <a:lnTo>
                  <a:pt x="8" y="482"/>
                </a:lnTo>
                <a:lnTo>
                  <a:pt x="10" y="482"/>
                </a:lnTo>
                <a:lnTo>
                  <a:pt x="12" y="482"/>
                </a:lnTo>
                <a:lnTo>
                  <a:pt x="12" y="482"/>
                </a:lnTo>
                <a:lnTo>
                  <a:pt x="14" y="482"/>
                </a:lnTo>
                <a:lnTo>
                  <a:pt x="16" y="480"/>
                </a:lnTo>
                <a:lnTo>
                  <a:pt x="16" y="480"/>
                </a:lnTo>
                <a:lnTo>
                  <a:pt x="16" y="480"/>
                </a:lnTo>
                <a:lnTo>
                  <a:pt x="18" y="480"/>
                </a:lnTo>
                <a:lnTo>
                  <a:pt x="18" y="478"/>
                </a:lnTo>
                <a:lnTo>
                  <a:pt x="18" y="476"/>
                </a:lnTo>
                <a:lnTo>
                  <a:pt x="18" y="474"/>
                </a:lnTo>
                <a:lnTo>
                  <a:pt x="18" y="470"/>
                </a:lnTo>
                <a:lnTo>
                  <a:pt x="18" y="468"/>
                </a:lnTo>
                <a:lnTo>
                  <a:pt x="20" y="462"/>
                </a:lnTo>
                <a:lnTo>
                  <a:pt x="20" y="454"/>
                </a:lnTo>
                <a:lnTo>
                  <a:pt x="20" y="446"/>
                </a:lnTo>
                <a:lnTo>
                  <a:pt x="20" y="438"/>
                </a:lnTo>
                <a:lnTo>
                  <a:pt x="20" y="430"/>
                </a:lnTo>
                <a:lnTo>
                  <a:pt x="20" y="422"/>
                </a:lnTo>
                <a:lnTo>
                  <a:pt x="20" y="418"/>
                </a:lnTo>
                <a:lnTo>
                  <a:pt x="20" y="414"/>
                </a:lnTo>
                <a:lnTo>
                  <a:pt x="20" y="410"/>
                </a:lnTo>
                <a:lnTo>
                  <a:pt x="20" y="408"/>
                </a:lnTo>
                <a:lnTo>
                  <a:pt x="20" y="406"/>
                </a:lnTo>
                <a:lnTo>
                  <a:pt x="18" y="404"/>
                </a:lnTo>
                <a:lnTo>
                  <a:pt x="16" y="398"/>
                </a:lnTo>
                <a:lnTo>
                  <a:pt x="14" y="394"/>
                </a:lnTo>
                <a:lnTo>
                  <a:pt x="14" y="392"/>
                </a:lnTo>
                <a:lnTo>
                  <a:pt x="14" y="390"/>
                </a:lnTo>
                <a:lnTo>
                  <a:pt x="12" y="388"/>
                </a:lnTo>
                <a:lnTo>
                  <a:pt x="12" y="384"/>
                </a:lnTo>
                <a:lnTo>
                  <a:pt x="12" y="378"/>
                </a:lnTo>
                <a:lnTo>
                  <a:pt x="12" y="372"/>
                </a:lnTo>
                <a:lnTo>
                  <a:pt x="12" y="368"/>
                </a:lnTo>
                <a:lnTo>
                  <a:pt x="12" y="366"/>
                </a:lnTo>
                <a:lnTo>
                  <a:pt x="12" y="360"/>
                </a:lnTo>
                <a:lnTo>
                  <a:pt x="12" y="352"/>
                </a:lnTo>
                <a:lnTo>
                  <a:pt x="10" y="346"/>
                </a:lnTo>
                <a:lnTo>
                  <a:pt x="10" y="342"/>
                </a:lnTo>
                <a:lnTo>
                  <a:pt x="8" y="340"/>
                </a:lnTo>
                <a:lnTo>
                  <a:pt x="8" y="338"/>
                </a:lnTo>
                <a:lnTo>
                  <a:pt x="8" y="336"/>
                </a:lnTo>
                <a:lnTo>
                  <a:pt x="6" y="332"/>
                </a:lnTo>
                <a:lnTo>
                  <a:pt x="4" y="328"/>
                </a:lnTo>
                <a:lnTo>
                  <a:pt x="2" y="328"/>
                </a:lnTo>
                <a:lnTo>
                  <a:pt x="2" y="326"/>
                </a:lnTo>
                <a:lnTo>
                  <a:pt x="2" y="324"/>
                </a:lnTo>
                <a:lnTo>
                  <a:pt x="2" y="322"/>
                </a:lnTo>
                <a:lnTo>
                  <a:pt x="2" y="320"/>
                </a:lnTo>
                <a:lnTo>
                  <a:pt x="4" y="316"/>
                </a:lnTo>
                <a:lnTo>
                  <a:pt x="4" y="314"/>
                </a:lnTo>
                <a:lnTo>
                  <a:pt x="4" y="314"/>
                </a:lnTo>
                <a:lnTo>
                  <a:pt x="4" y="312"/>
                </a:lnTo>
                <a:lnTo>
                  <a:pt x="4" y="312"/>
                </a:lnTo>
                <a:lnTo>
                  <a:pt x="6" y="310"/>
                </a:lnTo>
                <a:lnTo>
                  <a:pt x="10" y="306"/>
                </a:lnTo>
                <a:lnTo>
                  <a:pt x="12" y="306"/>
                </a:lnTo>
                <a:lnTo>
                  <a:pt x="12" y="304"/>
                </a:lnTo>
                <a:lnTo>
                  <a:pt x="14" y="302"/>
                </a:lnTo>
                <a:lnTo>
                  <a:pt x="14" y="302"/>
                </a:lnTo>
                <a:lnTo>
                  <a:pt x="14" y="300"/>
                </a:lnTo>
                <a:lnTo>
                  <a:pt x="14" y="300"/>
                </a:lnTo>
                <a:lnTo>
                  <a:pt x="14" y="298"/>
                </a:lnTo>
                <a:lnTo>
                  <a:pt x="14" y="296"/>
                </a:lnTo>
                <a:lnTo>
                  <a:pt x="14" y="294"/>
                </a:lnTo>
                <a:lnTo>
                  <a:pt x="12" y="294"/>
                </a:lnTo>
                <a:lnTo>
                  <a:pt x="12" y="290"/>
                </a:lnTo>
                <a:lnTo>
                  <a:pt x="10" y="288"/>
                </a:lnTo>
                <a:lnTo>
                  <a:pt x="8" y="284"/>
                </a:lnTo>
                <a:lnTo>
                  <a:pt x="6" y="282"/>
                </a:lnTo>
                <a:lnTo>
                  <a:pt x="4" y="280"/>
                </a:lnTo>
                <a:lnTo>
                  <a:pt x="2" y="278"/>
                </a:lnTo>
                <a:lnTo>
                  <a:pt x="2" y="276"/>
                </a:lnTo>
                <a:lnTo>
                  <a:pt x="2" y="274"/>
                </a:lnTo>
                <a:lnTo>
                  <a:pt x="0" y="272"/>
                </a:lnTo>
                <a:lnTo>
                  <a:pt x="0" y="270"/>
                </a:lnTo>
                <a:lnTo>
                  <a:pt x="0" y="270"/>
                </a:lnTo>
                <a:lnTo>
                  <a:pt x="2" y="268"/>
                </a:lnTo>
                <a:lnTo>
                  <a:pt x="2" y="268"/>
                </a:lnTo>
                <a:lnTo>
                  <a:pt x="2" y="266"/>
                </a:lnTo>
                <a:lnTo>
                  <a:pt x="4" y="264"/>
                </a:lnTo>
                <a:lnTo>
                  <a:pt x="6" y="262"/>
                </a:lnTo>
                <a:lnTo>
                  <a:pt x="8" y="258"/>
                </a:lnTo>
                <a:lnTo>
                  <a:pt x="10" y="256"/>
                </a:lnTo>
                <a:lnTo>
                  <a:pt x="12" y="254"/>
                </a:lnTo>
                <a:lnTo>
                  <a:pt x="14" y="252"/>
                </a:lnTo>
                <a:lnTo>
                  <a:pt x="16" y="250"/>
                </a:lnTo>
                <a:lnTo>
                  <a:pt x="16" y="248"/>
                </a:lnTo>
                <a:lnTo>
                  <a:pt x="16" y="246"/>
                </a:lnTo>
                <a:lnTo>
                  <a:pt x="18" y="244"/>
                </a:lnTo>
                <a:lnTo>
                  <a:pt x="18" y="244"/>
                </a:lnTo>
                <a:lnTo>
                  <a:pt x="18" y="244"/>
                </a:lnTo>
                <a:lnTo>
                  <a:pt x="18" y="244"/>
                </a:lnTo>
                <a:lnTo>
                  <a:pt x="18" y="242"/>
                </a:lnTo>
                <a:lnTo>
                  <a:pt x="16" y="242"/>
                </a:lnTo>
                <a:lnTo>
                  <a:pt x="16" y="240"/>
                </a:lnTo>
                <a:lnTo>
                  <a:pt x="14" y="240"/>
                </a:lnTo>
                <a:lnTo>
                  <a:pt x="12" y="238"/>
                </a:lnTo>
                <a:lnTo>
                  <a:pt x="12" y="238"/>
                </a:lnTo>
                <a:lnTo>
                  <a:pt x="12" y="236"/>
                </a:lnTo>
                <a:lnTo>
                  <a:pt x="10" y="234"/>
                </a:lnTo>
                <a:lnTo>
                  <a:pt x="10" y="232"/>
                </a:lnTo>
                <a:lnTo>
                  <a:pt x="10" y="228"/>
                </a:lnTo>
                <a:lnTo>
                  <a:pt x="10" y="224"/>
                </a:lnTo>
                <a:lnTo>
                  <a:pt x="10" y="222"/>
                </a:lnTo>
                <a:lnTo>
                  <a:pt x="10" y="218"/>
                </a:lnTo>
                <a:lnTo>
                  <a:pt x="10" y="218"/>
                </a:lnTo>
                <a:lnTo>
                  <a:pt x="10" y="216"/>
                </a:lnTo>
                <a:lnTo>
                  <a:pt x="10" y="216"/>
                </a:lnTo>
                <a:lnTo>
                  <a:pt x="12" y="214"/>
                </a:lnTo>
                <a:lnTo>
                  <a:pt x="12" y="214"/>
                </a:lnTo>
                <a:lnTo>
                  <a:pt x="12" y="214"/>
                </a:lnTo>
                <a:lnTo>
                  <a:pt x="14" y="214"/>
                </a:lnTo>
                <a:lnTo>
                  <a:pt x="14" y="214"/>
                </a:lnTo>
                <a:lnTo>
                  <a:pt x="16" y="214"/>
                </a:lnTo>
                <a:lnTo>
                  <a:pt x="16" y="214"/>
                </a:lnTo>
                <a:lnTo>
                  <a:pt x="18" y="214"/>
                </a:lnTo>
                <a:lnTo>
                  <a:pt x="18" y="212"/>
                </a:lnTo>
                <a:lnTo>
                  <a:pt x="20" y="212"/>
                </a:lnTo>
                <a:lnTo>
                  <a:pt x="20" y="212"/>
                </a:lnTo>
                <a:lnTo>
                  <a:pt x="20" y="212"/>
                </a:lnTo>
                <a:lnTo>
                  <a:pt x="20" y="210"/>
                </a:lnTo>
                <a:lnTo>
                  <a:pt x="20" y="210"/>
                </a:lnTo>
                <a:lnTo>
                  <a:pt x="20" y="208"/>
                </a:lnTo>
                <a:lnTo>
                  <a:pt x="22" y="206"/>
                </a:lnTo>
                <a:lnTo>
                  <a:pt x="20" y="204"/>
                </a:lnTo>
                <a:lnTo>
                  <a:pt x="20" y="200"/>
                </a:lnTo>
                <a:lnTo>
                  <a:pt x="20" y="198"/>
                </a:lnTo>
                <a:lnTo>
                  <a:pt x="20" y="196"/>
                </a:lnTo>
                <a:lnTo>
                  <a:pt x="18" y="196"/>
                </a:lnTo>
                <a:lnTo>
                  <a:pt x="18" y="194"/>
                </a:lnTo>
                <a:lnTo>
                  <a:pt x="18" y="194"/>
                </a:lnTo>
                <a:lnTo>
                  <a:pt x="16" y="194"/>
                </a:lnTo>
                <a:lnTo>
                  <a:pt x="14" y="194"/>
                </a:lnTo>
                <a:lnTo>
                  <a:pt x="12" y="194"/>
                </a:lnTo>
                <a:lnTo>
                  <a:pt x="12" y="192"/>
                </a:lnTo>
                <a:lnTo>
                  <a:pt x="12" y="192"/>
                </a:lnTo>
                <a:lnTo>
                  <a:pt x="10" y="192"/>
                </a:lnTo>
                <a:lnTo>
                  <a:pt x="10" y="190"/>
                </a:lnTo>
                <a:lnTo>
                  <a:pt x="10" y="188"/>
                </a:lnTo>
                <a:lnTo>
                  <a:pt x="10" y="188"/>
                </a:lnTo>
                <a:lnTo>
                  <a:pt x="8" y="184"/>
                </a:lnTo>
                <a:lnTo>
                  <a:pt x="8" y="180"/>
                </a:lnTo>
                <a:lnTo>
                  <a:pt x="8" y="176"/>
                </a:lnTo>
                <a:lnTo>
                  <a:pt x="8" y="174"/>
                </a:lnTo>
                <a:lnTo>
                  <a:pt x="10" y="170"/>
                </a:lnTo>
                <a:lnTo>
                  <a:pt x="10" y="168"/>
                </a:lnTo>
                <a:lnTo>
                  <a:pt x="10" y="168"/>
                </a:lnTo>
                <a:lnTo>
                  <a:pt x="10" y="166"/>
                </a:lnTo>
                <a:lnTo>
                  <a:pt x="12" y="166"/>
                </a:lnTo>
                <a:lnTo>
                  <a:pt x="14" y="164"/>
                </a:lnTo>
                <a:lnTo>
                  <a:pt x="16" y="164"/>
                </a:lnTo>
                <a:lnTo>
                  <a:pt x="16" y="162"/>
                </a:lnTo>
                <a:lnTo>
                  <a:pt x="16" y="162"/>
                </a:lnTo>
                <a:lnTo>
                  <a:pt x="18" y="160"/>
                </a:lnTo>
                <a:lnTo>
                  <a:pt x="18" y="160"/>
                </a:lnTo>
                <a:lnTo>
                  <a:pt x="18" y="158"/>
                </a:lnTo>
                <a:lnTo>
                  <a:pt x="16" y="156"/>
                </a:lnTo>
                <a:lnTo>
                  <a:pt x="16" y="152"/>
                </a:lnTo>
                <a:lnTo>
                  <a:pt x="16" y="150"/>
                </a:lnTo>
                <a:lnTo>
                  <a:pt x="16" y="148"/>
                </a:lnTo>
                <a:lnTo>
                  <a:pt x="14" y="144"/>
                </a:lnTo>
                <a:lnTo>
                  <a:pt x="14" y="138"/>
                </a:lnTo>
                <a:lnTo>
                  <a:pt x="12" y="134"/>
                </a:lnTo>
                <a:lnTo>
                  <a:pt x="12" y="130"/>
                </a:lnTo>
                <a:lnTo>
                  <a:pt x="12" y="128"/>
                </a:lnTo>
                <a:lnTo>
                  <a:pt x="12" y="126"/>
                </a:lnTo>
                <a:lnTo>
                  <a:pt x="12" y="124"/>
                </a:lnTo>
                <a:lnTo>
                  <a:pt x="12" y="124"/>
                </a:lnTo>
                <a:lnTo>
                  <a:pt x="14" y="122"/>
                </a:lnTo>
                <a:lnTo>
                  <a:pt x="14" y="120"/>
                </a:lnTo>
                <a:lnTo>
                  <a:pt x="16" y="118"/>
                </a:lnTo>
                <a:lnTo>
                  <a:pt x="18" y="116"/>
                </a:lnTo>
                <a:lnTo>
                  <a:pt x="18" y="116"/>
                </a:lnTo>
                <a:lnTo>
                  <a:pt x="18" y="114"/>
                </a:lnTo>
                <a:lnTo>
                  <a:pt x="18" y="112"/>
                </a:lnTo>
                <a:lnTo>
                  <a:pt x="18" y="108"/>
                </a:lnTo>
                <a:lnTo>
                  <a:pt x="18" y="106"/>
                </a:lnTo>
                <a:lnTo>
                  <a:pt x="18" y="104"/>
                </a:lnTo>
                <a:lnTo>
                  <a:pt x="18" y="102"/>
                </a:lnTo>
                <a:lnTo>
                  <a:pt x="20" y="102"/>
                </a:lnTo>
                <a:lnTo>
                  <a:pt x="20" y="100"/>
                </a:lnTo>
                <a:lnTo>
                  <a:pt x="22" y="100"/>
                </a:lnTo>
                <a:lnTo>
                  <a:pt x="24" y="98"/>
                </a:lnTo>
                <a:lnTo>
                  <a:pt x="26" y="96"/>
                </a:lnTo>
                <a:lnTo>
                  <a:pt x="28" y="96"/>
                </a:lnTo>
                <a:lnTo>
                  <a:pt x="28" y="94"/>
                </a:lnTo>
                <a:lnTo>
                  <a:pt x="30" y="94"/>
                </a:lnTo>
                <a:lnTo>
                  <a:pt x="30" y="92"/>
                </a:lnTo>
                <a:lnTo>
                  <a:pt x="30" y="90"/>
                </a:lnTo>
                <a:lnTo>
                  <a:pt x="32" y="88"/>
                </a:lnTo>
                <a:lnTo>
                  <a:pt x="32" y="86"/>
                </a:lnTo>
                <a:lnTo>
                  <a:pt x="34" y="84"/>
                </a:lnTo>
                <a:lnTo>
                  <a:pt x="34" y="82"/>
                </a:lnTo>
                <a:lnTo>
                  <a:pt x="34" y="82"/>
                </a:lnTo>
                <a:lnTo>
                  <a:pt x="34" y="80"/>
                </a:lnTo>
                <a:lnTo>
                  <a:pt x="34" y="80"/>
                </a:lnTo>
                <a:lnTo>
                  <a:pt x="32" y="78"/>
                </a:lnTo>
                <a:lnTo>
                  <a:pt x="30" y="78"/>
                </a:lnTo>
                <a:lnTo>
                  <a:pt x="30" y="76"/>
                </a:lnTo>
                <a:lnTo>
                  <a:pt x="28" y="74"/>
                </a:lnTo>
                <a:lnTo>
                  <a:pt x="26" y="74"/>
                </a:lnTo>
                <a:lnTo>
                  <a:pt x="26" y="72"/>
                </a:lnTo>
                <a:lnTo>
                  <a:pt x="26" y="72"/>
                </a:lnTo>
                <a:lnTo>
                  <a:pt x="26" y="70"/>
                </a:lnTo>
                <a:lnTo>
                  <a:pt x="26" y="70"/>
                </a:lnTo>
                <a:lnTo>
                  <a:pt x="26" y="70"/>
                </a:lnTo>
                <a:lnTo>
                  <a:pt x="28" y="68"/>
                </a:lnTo>
                <a:lnTo>
                  <a:pt x="28" y="66"/>
                </a:lnTo>
                <a:lnTo>
                  <a:pt x="30" y="66"/>
                </a:lnTo>
                <a:lnTo>
                  <a:pt x="32" y="62"/>
                </a:lnTo>
                <a:lnTo>
                  <a:pt x="34" y="62"/>
                </a:lnTo>
                <a:lnTo>
                  <a:pt x="34" y="60"/>
                </a:lnTo>
                <a:lnTo>
                  <a:pt x="34" y="60"/>
                </a:lnTo>
                <a:lnTo>
                  <a:pt x="34" y="60"/>
                </a:lnTo>
                <a:lnTo>
                  <a:pt x="34" y="58"/>
                </a:lnTo>
                <a:lnTo>
                  <a:pt x="34" y="56"/>
                </a:lnTo>
                <a:lnTo>
                  <a:pt x="34" y="54"/>
                </a:lnTo>
                <a:lnTo>
                  <a:pt x="34" y="50"/>
                </a:lnTo>
                <a:lnTo>
                  <a:pt x="34" y="48"/>
                </a:lnTo>
                <a:lnTo>
                  <a:pt x="34" y="46"/>
                </a:lnTo>
                <a:lnTo>
                  <a:pt x="34" y="44"/>
                </a:lnTo>
                <a:lnTo>
                  <a:pt x="34" y="42"/>
                </a:lnTo>
                <a:lnTo>
                  <a:pt x="34" y="42"/>
                </a:lnTo>
                <a:lnTo>
                  <a:pt x="34" y="42"/>
                </a:lnTo>
                <a:lnTo>
                  <a:pt x="34" y="40"/>
                </a:lnTo>
                <a:lnTo>
                  <a:pt x="36" y="40"/>
                </a:lnTo>
                <a:lnTo>
                  <a:pt x="36" y="40"/>
                </a:lnTo>
                <a:lnTo>
                  <a:pt x="38" y="40"/>
                </a:lnTo>
                <a:lnTo>
                  <a:pt x="40" y="40"/>
                </a:lnTo>
                <a:lnTo>
                  <a:pt x="40" y="40"/>
                </a:lnTo>
                <a:lnTo>
                  <a:pt x="42" y="40"/>
                </a:lnTo>
                <a:lnTo>
                  <a:pt x="44" y="38"/>
                </a:lnTo>
                <a:lnTo>
                  <a:pt x="44" y="38"/>
                </a:lnTo>
                <a:lnTo>
                  <a:pt x="44" y="38"/>
                </a:lnTo>
                <a:lnTo>
                  <a:pt x="44" y="38"/>
                </a:lnTo>
                <a:lnTo>
                  <a:pt x="44" y="36"/>
                </a:lnTo>
                <a:lnTo>
                  <a:pt x="46" y="34"/>
                </a:lnTo>
                <a:lnTo>
                  <a:pt x="46" y="34"/>
                </a:lnTo>
                <a:lnTo>
                  <a:pt x="46" y="30"/>
                </a:lnTo>
                <a:lnTo>
                  <a:pt x="46" y="28"/>
                </a:lnTo>
                <a:lnTo>
                  <a:pt x="46" y="24"/>
                </a:lnTo>
                <a:lnTo>
                  <a:pt x="46" y="22"/>
                </a:lnTo>
                <a:lnTo>
                  <a:pt x="4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nvGrpSpPr>
          <p:cNvPr id="437" name="Gruppieren 1">
            <a:extLst>
              <a:ext uri="{FF2B5EF4-FFF2-40B4-BE49-F238E27FC236}">
                <a16:creationId xmlns:a16="http://schemas.microsoft.com/office/drawing/2014/main" id="{9CC409F1-F6FD-4C60-82BD-1B926773F299}"/>
              </a:ext>
            </a:extLst>
          </p:cNvPr>
          <p:cNvGrpSpPr/>
          <p:nvPr/>
        </p:nvGrpSpPr>
        <p:grpSpPr>
          <a:xfrm>
            <a:off x="2717960" y="5000293"/>
            <a:ext cx="261074" cy="1150991"/>
            <a:chOff x="2681578" y="5273842"/>
            <a:chExt cx="260350" cy="1108075"/>
          </a:xfrm>
          <a:solidFill>
            <a:schemeClr val="bg1">
              <a:lumMod val="75000"/>
            </a:schemeClr>
          </a:solidFill>
        </p:grpSpPr>
        <p:sp>
          <p:nvSpPr>
            <p:cNvPr id="566" name="Freeform 494">
              <a:extLst>
                <a:ext uri="{FF2B5EF4-FFF2-40B4-BE49-F238E27FC236}">
                  <a16:creationId xmlns:a16="http://schemas.microsoft.com/office/drawing/2014/main" id="{77086610-8C0E-4DD3-83E1-FA1E885F1C4A}"/>
                </a:ext>
              </a:extLst>
            </p:cNvPr>
            <p:cNvSpPr>
              <a:spLocks/>
            </p:cNvSpPr>
            <p:nvPr/>
          </p:nvSpPr>
          <p:spPr bwMode="auto">
            <a:xfrm>
              <a:off x="2681578" y="5273842"/>
              <a:ext cx="168275" cy="1076325"/>
            </a:xfrm>
            <a:custGeom>
              <a:avLst/>
              <a:gdLst>
                <a:gd name="T0" fmla="*/ 62 w 106"/>
                <a:gd name="T1" fmla="*/ 630 h 678"/>
                <a:gd name="T2" fmla="*/ 56 w 106"/>
                <a:gd name="T3" fmla="*/ 616 h 678"/>
                <a:gd name="T4" fmla="*/ 46 w 106"/>
                <a:gd name="T5" fmla="*/ 604 h 678"/>
                <a:gd name="T6" fmla="*/ 36 w 106"/>
                <a:gd name="T7" fmla="*/ 582 h 678"/>
                <a:gd name="T8" fmla="*/ 40 w 106"/>
                <a:gd name="T9" fmla="*/ 556 h 678"/>
                <a:gd name="T10" fmla="*/ 50 w 106"/>
                <a:gd name="T11" fmla="*/ 548 h 678"/>
                <a:gd name="T12" fmla="*/ 52 w 106"/>
                <a:gd name="T13" fmla="*/ 484 h 678"/>
                <a:gd name="T14" fmla="*/ 44 w 106"/>
                <a:gd name="T15" fmla="*/ 444 h 678"/>
                <a:gd name="T16" fmla="*/ 34 w 106"/>
                <a:gd name="T17" fmla="*/ 402 h 678"/>
                <a:gd name="T18" fmla="*/ 38 w 106"/>
                <a:gd name="T19" fmla="*/ 384 h 678"/>
                <a:gd name="T20" fmla="*/ 44 w 106"/>
                <a:gd name="T21" fmla="*/ 366 h 678"/>
                <a:gd name="T22" fmla="*/ 32 w 106"/>
                <a:gd name="T23" fmla="*/ 342 h 678"/>
                <a:gd name="T24" fmla="*/ 48 w 106"/>
                <a:gd name="T25" fmla="*/ 322 h 678"/>
                <a:gd name="T26" fmla="*/ 44 w 106"/>
                <a:gd name="T27" fmla="*/ 310 h 678"/>
                <a:gd name="T28" fmla="*/ 42 w 106"/>
                <a:gd name="T29" fmla="*/ 288 h 678"/>
                <a:gd name="T30" fmla="*/ 52 w 106"/>
                <a:gd name="T31" fmla="*/ 286 h 678"/>
                <a:gd name="T32" fmla="*/ 50 w 106"/>
                <a:gd name="T33" fmla="*/ 268 h 678"/>
                <a:gd name="T34" fmla="*/ 40 w 106"/>
                <a:gd name="T35" fmla="*/ 254 h 678"/>
                <a:gd name="T36" fmla="*/ 48 w 106"/>
                <a:gd name="T37" fmla="*/ 236 h 678"/>
                <a:gd name="T38" fmla="*/ 44 w 106"/>
                <a:gd name="T39" fmla="*/ 204 h 678"/>
                <a:gd name="T40" fmla="*/ 50 w 106"/>
                <a:gd name="T41" fmla="*/ 186 h 678"/>
                <a:gd name="T42" fmla="*/ 60 w 106"/>
                <a:gd name="T43" fmla="*/ 168 h 678"/>
                <a:gd name="T44" fmla="*/ 64 w 106"/>
                <a:gd name="T45" fmla="*/ 152 h 678"/>
                <a:gd name="T46" fmla="*/ 60 w 106"/>
                <a:gd name="T47" fmla="*/ 140 h 678"/>
                <a:gd name="T48" fmla="*/ 66 w 106"/>
                <a:gd name="T49" fmla="*/ 122 h 678"/>
                <a:gd name="T50" fmla="*/ 72 w 106"/>
                <a:gd name="T51" fmla="*/ 114 h 678"/>
                <a:gd name="T52" fmla="*/ 78 w 106"/>
                <a:gd name="T53" fmla="*/ 98 h 678"/>
                <a:gd name="T54" fmla="*/ 58 w 106"/>
                <a:gd name="T55" fmla="*/ 74 h 678"/>
                <a:gd name="T56" fmla="*/ 56 w 106"/>
                <a:gd name="T57" fmla="*/ 42 h 678"/>
                <a:gd name="T58" fmla="*/ 44 w 106"/>
                <a:gd name="T59" fmla="*/ 26 h 678"/>
                <a:gd name="T60" fmla="*/ 40 w 106"/>
                <a:gd name="T61" fmla="*/ 10 h 678"/>
                <a:gd name="T62" fmla="*/ 24 w 106"/>
                <a:gd name="T63" fmla="*/ 26 h 678"/>
                <a:gd name="T64" fmla="*/ 32 w 106"/>
                <a:gd name="T65" fmla="*/ 52 h 678"/>
                <a:gd name="T66" fmla="*/ 30 w 106"/>
                <a:gd name="T67" fmla="*/ 98 h 678"/>
                <a:gd name="T68" fmla="*/ 24 w 106"/>
                <a:gd name="T69" fmla="*/ 112 h 678"/>
                <a:gd name="T70" fmla="*/ 32 w 106"/>
                <a:gd name="T71" fmla="*/ 122 h 678"/>
                <a:gd name="T72" fmla="*/ 28 w 106"/>
                <a:gd name="T73" fmla="*/ 148 h 678"/>
                <a:gd name="T74" fmla="*/ 22 w 106"/>
                <a:gd name="T75" fmla="*/ 152 h 678"/>
                <a:gd name="T76" fmla="*/ 26 w 106"/>
                <a:gd name="T77" fmla="*/ 184 h 678"/>
                <a:gd name="T78" fmla="*/ 16 w 106"/>
                <a:gd name="T79" fmla="*/ 186 h 678"/>
                <a:gd name="T80" fmla="*/ 18 w 106"/>
                <a:gd name="T81" fmla="*/ 194 h 678"/>
                <a:gd name="T82" fmla="*/ 14 w 106"/>
                <a:gd name="T83" fmla="*/ 216 h 678"/>
                <a:gd name="T84" fmla="*/ 10 w 106"/>
                <a:gd name="T85" fmla="*/ 264 h 678"/>
                <a:gd name="T86" fmla="*/ 18 w 106"/>
                <a:gd name="T87" fmla="*/ 274 h 678"/>
                <a:gd name="T88" fmla="*/ 12 w 106"/>
                <a:gd name="T89" fmla="*/ 326 h 678"/>
                <a:gd name="T90" fmla="*/ 0 w 106"/>
                <a:gd name="T91" fmla="*/ 350 h 678"/>
                <a:gd name="T92" fmla="*/ 10 w 106"/>
                <a:gd name="T93" fmla="*/ 418 h 678"/>
                <a:gd name="T94" fmla="*/ 6 w 106"/>
                <a:gd name="T95" fmla="*/ 450 h 678"/>
                <a:gd name="T96" fmla="*/ 14 w 106"/>
                <a:gd name="T97" fmla="*/ 452 h 678"/>
                <a:gd name="T98" fmla="*/ 22 w 106"/>
                <a:gd name="T99" fmla="*/ 464 h 678"/>
                <a:gd name="T100" fmla="*/ 18 w 106"/>
                <a:gd name="T101" fmla="*/ 508 h 678"/>
                <a:gd name="T102" fmla="*/ 14 w 106"/>
                <a:gd name="T103" fmla="*/ 538 h 678"/>
                <a:gd name="T104" fmla="*/ 24 w 106"/>
                <a:gd name="T105" fmla="*/ 544 h 678"/>
                <a:gd name="T106" fmla="*/ 14 w 106"/>
                <a:gd name="T107" fmla="*/ 566 h 678"/>
                <a:gd name="T108" fmla="*/ 22 w 106"/>
                <a:gd name="T109" fmla="*/ 598 h 678"/>
                <a:gd name="T110" fmla="*/ 38 w 106"/>
                <a:gd name="T111" fmla="*/ 612 h 678"/>
                <a:gd name="T112" fmla="*/ 44 w 106"/>
                <a:gd name="T113" fmla="*/ 632 h 678"/>
                <a:gd name="T114" fmla="*/ 60 w 106"/>
                <a:gd name="T115" fmla="*/ 646 h 678"/>
                <a:gd name="T116" fmla="*/ 82 w 106"/>
                <a:gd name="T117" fmla="*/ 666 h 678"/>
                <a:gd name="T118" fmla="*/ 90 w 106"/>
                <a:gd name="T119" fmla="*/ 678 h 678"/>
                <a:gd name="T120" fmla="*/ 94 w 106"/>
                <a:gd name="T121" fmla="*/ 660 h 678"/>
                <a:gd name="T122" fmla="*/ 106 w 106"/>
                <a:gd name="T123" fmla="*/ 65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 h="678">
                  <a:moveTo>
                    <a:pt x="102" y="626"/>
                  </a:moveTo>
                  <a:lnTo>
                    <a:pt x="102" y="626"/>
                  </a:lnTo>
                  <a:lnTo>
                    <a:pt x="96" y="628"/>
                  </a:lnTo>
                  <a:lnTo>
                    <a:pt x="90" y="630"/>
                  </a:lnTo>
                  <a:lnTo>
                    <a:pt x="84" y="630"/>
                  </a:lnTo>
                  <a:lnTo>
                    <a:pt x="80" y="630"/>
                  </a:lnTo>
                  <a:lnTo>
                    <a:pt x="76" y="632"/>
                  </a:lnTo>
                  <a:lnTo>
                    <a:pt x="72" y="632"/>
                  </a:lnTo>
                  <a:lnTo>
                    <a:pt x="68" y="632"/>
                  </a:lnTo>
                  <a:lnTo>
                    <a:pt x="66" y="632"/>
                  </a:lnTo>
                  <a:lnTo>
                    <a:pt x="62" y="630"/>
                  </a:lnTo>
                  <a:lnTo>
                    <a:pt x="60" y="630"/>
                  </a:lnTo>
                  <a:lnTo>
                    <a:pt x="60" y="630"/>
                  </a:lnTo>
                  <a:lnTo>
                    <a:pt x="58" y="630"/>
                  </a:lnTo>
                  <a:lnTo>
                    <a:pt x="58" y="628"/>
                  </a:lnTo>
                  <a:lnTo>
                    <a:pt x="58" y="628"/>
                  </a:lnTo>
                  <a:lnTo>
                    <a:pt x="56" y="626"/>
                  </a:lnTo>
                  <a:lnTo>
                    <a:pt x="56" y="626"/>
                  </a:lnTo>
                  <a:lnTo>
                    <a:pt x="56" y="624"/>
                  </a:lnTo>
                  <a:lnTo>
                    <a:pt x="56" y="622"/>
                  </a:lnTo>
                  <a:lnTo>
                    <a:pt x="56" y="618"/>
                  </a:lnTo>
                  <a:lnTo>
                    <a:pt x="56" y="616"/>
                  </a:lnTo>
                  <a:lnTo>
                    <a:pt x="56" y="612"/>
                  </a:lnTo>
                  <a:lnTo>
                    <a:pt x="56" y="612"/>
                  </a:lnTo>
                  <a:lnTo>
                    <a:pt x="56" y="610"/>
                  </a:lnTo>
                  <a:lnTo>
                    <a:pt x="56" y="608"/>
                  </a:lnTo>
                  <a:lnTo>
                    <a:pt x="54" y="608"/>
                  </a:lnTo>
                  <a:lnTo>
                    <a:pt x="54" y="608"/>
                  </a:lnTo>
                  <a:lnTo>
                    <a:pt x="54" y="606"/>
                  </a:lnTo>
                  <a:lnTo>
                    <a:pt x="52" y="606"/>
                  </a:lnTo>
                  <a:lnTo>
                    <a:pt x="50" y="606"/>
                  </a:lnTo>
                  <a:lnTo>
                    <a:pt x="48" y="604"/>
                  </a:lnTo>
                  <a:lnTo>
                    <a:pt x="46" y="604"/>
                  </a:lnTo>
                  <a:lnTo>
                    <a:pt x="44" y="602"/>
                  </a:lnTo>
                  <a:lnTo>
                    <a:pt x="44" y="602"/>
                  </a:lnTo>
                  <a:lnTo>
                    <a:pt x="42" y="602"/>
                  </a:lnTo>
                  <a:lnTo>
                    <a:pt x="42" y="600"/>
                  </a:lnTo>
                  <a:lnTo>
                    <a:pt x="42" y="600"/>
                  </a:lnTo>
                  <a:lnTo>
                    <a:pt x="40" y="596"/>
                  </a:lnTo>
                  <a:lnTo>
                    <a:pt x="38" y="594"/>
                  </a:lnTo>
                  <a:lnTo>
                    <a:pt x="38" y="592"/>
                  </a:lnTo>
                  <a:lnTo>
                    <a:pt x="38" y="588"/>
                  </a:lnTo>
                  <a:lnTo>
                    <a:pt x="36" y="586"/>
                  </a:lnTo>
                  <a:lnTo>
                    <a:pt x="36" y="582"/>
                  </a:lnTo>
                  <a:lnTo>
                    <a:pt x="36" y="578"/>
                  </a:lnTo>
                  <a:lnTo>
                    <a:pt x="36" y="576"/>
                  </a:lnTo>
                  <a:lnTo>
                    <a:pt x="36" y="572"/>
                  </a:lnTo>
                  <a:lnTo>
                    <a:pt x="36" y="568"/>
                  </a:lnTo>
                  <a:lnTo>
                    <a:pt x="36" y="566"/>
                  </a:lnTo>
                  <a:lnTo>
                    <a:pt x="36" y="564"/>
                  </a:lnTo>
                  <a:lnTo>
                    <a:pt x="38" y="560"/>
                  </a:lnTo>
                  <a:lnTo>
                    <a:pt x="38" y="558"/>
                  </a:lnTo>
                  <a:lnTo>
                    <a:pt x="40" y="556"/>
                  </a:lnTo>
                  <a:lnTo>
                    <a:pt x="40" y="556"/>
                  </a:lnTo>
                  <a:lnTo>
                    <a:pt x="40" y="556"/>
                  </a:lnTo>
                  <a:lnTo>
                    <a:pt x="42" y="556"/>
                  </a:lnTo>
                  <a:lnTo>
                    <a:pt x="42" y="556"/>
                  </a:lnTo>
                  <a:lnTo>
                    <a:pt x="44" y="556"/>
                  </a:lnTo>
                  <a:lnTo>
                    <a:pt x="46" y="554"/>
                  </a:lnTo>
                  <a:lnTo>
                    <a:pt x="48" y="554"/>
                  </a:lnTo>
                  <a:lnTo>
                    <a:pt x="48" y="554"/>
                  </a:lnTo>
                  <a:lnTo>
                    <a:pt x="48" y="554"/>
                  </a:lnTo>
                  <a:lnTo>
                    <a:pt x="48" y="552"/>
                  </a:lnTo>
                  <a:lnTo>
                    <a:pt x="48" y="552"/>
                  </a:lnTo>
                  <a:lnTo>
                    <a:pt x="50" y="550"/>
                  </a:lnTo>
                  <a:lnTo>
                    <a:pt x="50" y="548"/>
                  </a:lnTo>
                  <a:lnTo>
                    <a:pt x="50" y="544"/>
                  </a:lnTo>
                  <a:lnTo>
                    <a:pt x="50" y="542"/>
                  </a:lnTo>
                  <a:lnTo>
                    <a:pt x="50" y="534"/>
                  </a:lnTo>
                  <a:lnTo>
                    <a:pt x="52" y="528"/>
                  </a:lnTo>
                  <a:lnTo>
                    <a:pt x="52" y="520"/>
                  </a:lnTo>
                  <a:lnTo>
                    <a:pt x="52" y="512"/>
                  </a:lnTo>
                  <a:lnTo>
                    <a:pt x="52" y="502"/>
                  </a:lnTo>
                  <a:lnTo>
                    <a:pt x="52" y="494"/>
                  </a:lnTo>
                  <a:lnTo>
                    <a:pt x="52" y="490"/>
                  </a:lnTo>
                  <a:lnTo>
                    <a:pt x="52" y="488"/>
                  </a:lnTo>
                  <a:lnTo>
                    <a:pt x="52" y="484"/>
                  </a:lnTo>
                  <a:lnTo>
                    <a:pt x="50" y="480"/>
                  </a:lnTo>
                  <a:lnTo>
                    <a:pt x="50" y="480"/>
                  </a:lnTo>
                  <a:lnTo>
                    <a:pt x="50" y="476"/>
                  </a:lnTo>
                  <a:lnTo>
                    <a:pt x="48" y="472"/>
                  </a:lnTo>
                  <a:lnTo>
                    <a:pt x="46" y="468"/>
                  </a:lnTo>
                  <a:lnTo>
                    <a:pt x="44" y="466"/>
                  </a:lnTo>
                  <a:lnTo>
                    <a:pt x="44" y="464"/>
                  </a:lnTo>
                  <a:lnTo>
                    <a:pt x="44" y="462"/>
                  </a:lnTo>
                  <a:lnTo>
                    <a:pt x="44" y="458"/>
                  </a:lnTo>
                  <a:lnTo>
                    <a:pt x="44" y="452"/>
                  </a:lnTo>
                  <a:lnTo>
                    <a:pt x="44" y="444"/>
                  </a:lnTo>
                  <a:lnTo>
                    <a:pt x="44" y="442"/>
                  </a:lnTo>
                  <a:lnTo>
                    <a:pt x="44" y="440"/>
                  </a:lnTo>
                  <a:lnTo>
                    <a:pt x="44" y="434"/>
                  </a:lnTo>
                  <a:lnTo>
                    <a:pt x="42" y="426"/>
                  </a:lnTo>
                  <a:lnTo>
                    <a:pt x="42" y="418"/>
                  </a:lnTo>
                  <a:lnTo>
                    <a:pt x="40" y="416"/>
                  </a:lnTo>
                  <a:lnTo>
                    <a:pt x="40" y="412"/>
                  </a:lnTo>
                  <a:lnTo>
                    <a:pt x="40" y="412"/>
                  </a:lnTo>
                  <a:lnTo>
                    <a:pt x="38" y="410"/>
                  </a:lnTo>
                  <a:lnTo>
                    <a:pt x="36" y="406"/>
                  </a:lnTo>
                  <a:lnTo>
                    <a:pt x="34" y="402"/>
                  </a:lnTo>
                  <a:lnTo>
                    <a:pt x="34" y="400"/>
                  </a:lnTo>
                  <a:lnTo>
                    <a:pt x="34" y="400"/>
                  </a:lnTo>
                  <a:lnTo>
                    <a:pt x="34" y="398"/>
                  </a:lnTo>
                  <a:lnTo>
                    <a:pt x="34" y="396"/>
                  </a:lnTo>
                  <a:lnTo>
                    <a:pt x="34" y="394"/>
                  </a:lnTo>
                  <a:lnTo>
                    <a:pt x="34" y="390"/>
                  </a:lnTo>
                  <a:lnTo>
                    <a:pt x="34" y="388"/>
                  </a:lnTo>
                  <a:lnTo>
                    <a:pt x="36" y="388"/>
                  </a:lnTo>
                  <a:lnTo>
                    <a:pt x="36" y="386"/>
                  </a:lnTo>
                  <a:lnTo>
                    <a:pt x="36" y="386"/>
                  </a:lnTo>
                  <a:lnTo>
                    <a:pt x="38" y="384"/>
                  </a:lnTo>
                  <a:lnTo>
                    <a:pt x="40" y="380"/>
                  </a:lnTo>
                  <a:lnTo>
                    <a:pt x="42" y="378"/>
                  </a:lnTo>
                  <a:lnTo>
                    <a:pt x="44" y="376"/>
                  </a:lnTo>
                  <a:lnTo>
                    <a:pt x="44" y="376"/>
                  </a:lnTo>
                  <a:lnTo>
                    <a:pt x="46" y="376"/>
                  </a:lnTo>
                  <a:lnTo>
                    <a:pt x="46" y="374"/>
                  </a:lnTo>
                  <a:lnTo>
                    <a:pt x="46" y="374"/>
                  </a:lnTo>
                  <a:lnTo>
                    <a:pt x="46" y="372"/>
                  </a:lnTo>
                  <a:lnTo>
                    <a:pt x="46" y="370"/>
                  </a:lnTo>
                  <a:lnTo>
                    <a:pt x="44" y="368"/>
                  </a:lnTo>
                  <a:lnTo>
                    <a:pt x="44" y="366"/>
                  </a:lnTo>
                  <a:lnTo>
                    <a:pt x="42" y="364"/>
                  </a:lnTo>
                  <a:lnTo>
                    <a:pt x="42" y="362"/>
                  </a:lnTo>
                  <a:lnTo>
                    <a:pt x="38" y="358"/>
                  </a:lnTo>
                  <a:lnTo>
                    <a:pt x="36" y="354"/>
                  </a:lnTo>
                  <a:lnTo>
                    <a:pt x="36" y="352"/>
                  </a:lnTo>
                  <a:lnTo>
                    <a:pt x="34" y="350"/>
                  </a:lnTo>
                  <a:lnTo>
                    <a:pt x="34" y="348"/>
                  </a:lnTo>
                  <a:lnTo>
                    <a:pt x="32" y="348"/>
                  </a:lnTo>
                  <a:lnTo>
                    <a:pt x="32" y="346"/>
                  </a:lnTo>
                  <a:lnTo>
                    <a:pt x="32" y="344"/>
                  </a:lnTo>
                  <a:lnTo>
                    <a:pt x="32" y="342"/>
                  </a:lnTo>
                  <a:lnTo>
                    <a:pt x="32" y="342"/>
                  </a:lnTo>
                  <a:lnTo>
                    <a:pt x="32" y="340"/>
                  </a:lnTo>
                  <a:lnTo>
                    <a:pt x="34" y="340"/>
                  </a:lnTo>
                  <a:lnTo>
                    <a:pt x="34" y="338"/>
                  </a:lnTo>
                  <a:lnTo>
                    <a:pt x="36" y="336"/>
                  </a:lnTo>
                  <a:lnTo>
                    <a:pt x="40" y="332"/>
                  </a:lnTo>
                  <a:lnTo>
                    <a:pt x="42" y="330"/>
                  </a:lnTo>
                  <a:lnTo>
                    <a:pt x="42" y="328"/>
                  </a:lnTo>
                  <a:lnTo>
                    <a:pt x="44" y="326"/>
                  </a:lnTo>
                  <a:lnTo>
                    <a:pt x="46" y="322"/>
                  </a:lnTo>
                  <a:lnTo>
                    <a:pt x="48" y="322"/>
                  </a:lnTo>
                  <a:lnTo>
                    <a:pt x="48" y="320"/>
                  </a:lnTo>
                  <a:lnTo>
                    <a:pt x="48" y="318"/>
                  </a:lnTo>
                  <a:lnTo>
                    <a:pt x="48" y="318"/>
                  </a:lnTo>
                  <a:lnTo>
                    <a:pt x="48" y="318"/>
                  </a:lnTo>
                  <a:lnTo>
                    <a:pt x="48" y="316"/>
                  </a:lnTo>
                  <a:lnTo>
                    <a:pt x="48" y="316"/>
                  </a:lnTo>
                  <a:lnTo>
                    <a:pt x="48" y="316"/>
                  </a:lnTo>
                  <a:lnTo>
                    <a:pt x="48" y="314"/>
                  </a:lnTo>
                  <a:lnTo>
                    <a:pt x="46" y="314"/>
                  </a:lnTo>
                  <a:lnTo>
                    <a:pt x="44" y="312"/>
                  </a:lnTo>
                  <a:lnTo>
                    <a:pt x="44" y="310"/>
                  </a:lnTo>
                  <a:lnTo>
                    <a:pt x="42" y="310"/>
                  </a:lnTo>
                  <a:lnTo>
                    <a:pt x="42" y="308"/>
                  </a:lnTo>
                  <a:lnTo>
                    <a:pt x="42" y="304"/>
                  </a:lnTo>
                  <a:lnTo>
                    <a:pt x="40" y="302"/>
                  </a:lnTo>
                  <a:lnTo>
                    <a:pt x="40" y="298"/>
                  </a:lnTo>
                  <a:lnTo>
                    <a:pt x="40" y="296"/>
                  </a:lnTo>
                  <a:lnTo>
                    <a:pt x="42" y="292"/>
                  </a:lnTo>
                  <a:lnTo>
                    <a:pt x="42" y="290"/>
                  </a:lnTo>
                  <a:lnTo>
                    <a:pt x="42" y="290"/>
                  </a:lnTo>
                  <a:lnTo>
                    <a:pt x="42" y="288"/>
                  </a:lnTo>
                  <a:lnTo>
                    <a:pt x="42" y="288"/>
                  </a:lnTo>
                  <a:lnTo>
                    <a:pt x="42" y="288"/>
                  </a:lnTo>
                  <a:lnTo>
                    <a:pt x="44" y="288"/>
                  </a:lnTo>
                  <a:lnTo>
                    <a:pt x="44" y="288"/>
                  </a:lnTo>
                  <a:lnTo>
                    <a:pt x="46" y="286"/>
                  </a:lnTo>
                  <a:lnTo>
                    <a:pt x="46" y="286"/>
                  </a:lnTo>
                  <a:lnTo>
                    <a:pt x="48" y="286"/>
                  </a:lnTo>
                  <a:lnTo>
                    <a:pt x="50" y="286"/>
                  </a:lnTo>
                  <a:lnTo>
                    <a:pt x="50" y="286"/>
                  </a:lnTo>
                  <a:lnTo>
                    <a:pt x="50" y="286"/>
                  </a:lnTo>
                  <a:lnTo>
                    <a:pt x="50" y="286"/>
                  </a:lnTo>
                  <a:lnTo>
                    <a:pt x="52" y="286"/>
                  </a:lnTo>
                  <a:lnTo>
                    <a:pt x="52" y="284"/>
                  </a:lnTo>
                  <a:lnTo>
                    <a:pt x="52" y="284"/>
                  </a:lnTo>
                  <a:lnTo>
                    <a:pt x="52" y="282"/>
                  </a:lnTo>
                  <a:lnTo>
                    <a:pt x="52" y="280"/>
                  </a:lnTo>
                  <a:lnTo>
                    <a:pt x="52" y="278"/>
                  </a:lnTo>
                  <a:lnTo>
                    <a:pt x="52" y="274"/>
                  </a:lnTo>
                  <a:lnTo>
                    <a:pt x="52" y="272"/>
                  </a:lnTo>
                  <a:lnTo>
                    <a:pt x="50" y="270"/>
                  </a:lnTo>
                  <a:lnTo>
                    <a:pt x="50" y="270"/>
                  </a:lnTo>
                  <a:lnTo>
                    <a:pt x="50" y="268"/>
                  </a:lnTo>
                  <a:lnTo>
                    <a:pt x="50" y="268"/>
                  </a:lnTo>
                  <a:lnTo>
                    <a:pt x="48" y="268"/>
                  </a:lnTo>
                  <a:lnTo>
                    <a:pt x="46" y="268"/>
                  </a:lnTo>
                  <a:lnTo>
                    <a:pt x="44" y="266"/>
                  </a:lnTo>
                  <a:lnTo>
                    <a:pt x="44" y="266"/>
                  </a:lnTo>
                  <a:lnTo>
                    <a:pt x="42" y="266"/>
                  </a:lnTo>
                  <a:lnTo>
                    <a:pt x="42" y="264"/>
                  </a:lnTo>
                  <a:lnTo>
                    <a:pt x="42" y="264"/>
                  </a:lnTo>
                  <a:lnTo>
                    <a:pt x="42" y="262"/>
                  </a:lnTo>
                  <a:lnTo>
                    <a:pt x="40" y="260"/>
                  </a:lnTo>
                  <a:lnTo>
                    <a:pt x="40" y="258"/>
                  </a:lnTo>
                  <a:lnTo>
                    <a:pt x="40" y="254"/>
                  </a:lnTo>
                  <a:lnTo>
                    <a:pt x="40" y="250"/>
                  </a:lnTo>
                  <a:lnTo>
                    <a:pt x="40" y="246"/>
                  </a:lnTo>
                  <a:lnTo>
                    <a:pt x="40" y="244"/>
                  </a:lnTo>
                  <a:lnTo>
                    <a:pt x="42" y="242"/>
                  </a:lnTo>
                  <a:lnTo>
                    <a:pt x="42" y="242"/>
                  </a:lnTo>
                  <a:lnTo>
                    <a:pt x="42" y="240"/>
                  </a:lnTo>
                  <a:lnTo>
                    <a:pt x="42" y="240"/>
                  </a:lnTo>
                  <a:lnTo>
                    <a:pt x="44" y="238"/>
                  </a:lnTo>
                  <a:lnTo>
                    <a:pt x="48" y="238"/>
                  </a:lnTo>
                  <a:lnTo>
                    <a:pt x="48" y="236"/>
                  </a:lnTo>
                  <a:lnTo>
                    <a:pt x="48" y="236"/>
                  </a:lnTo>
                  <a:lnTo>
                    <a:pt x="48" y="234"/>
                  </a:lnTo>
                  <a:lnTo>
                    <a:pt x="48" y="234"/>
                  </a:lnTo>
                  <a:lnTo>
                    <a:pt x="48" y="232"/>
                  </a:lnTo>
                  <a:lnTo>
                    <a:pt x="48" y="230"/>
                  </a:lnTo>
                  <a:lnTo>
                    <a:pt x="48" y="226"/>
                  </a:lnTo>
                  <a:lnTo>
                    <a:pt x="48" y="224"/>
                  </a:lnTo>
                  <a:lnTo>
                    <a:pt x="46" y="222"/>
                  </a:lnTo>
                  <a:lnTo>
                    <a:pt x="46" y="218"/>
                  </a:lnTo>
                  <a:lnTo>
                    <a:pt x="44" y="212"/>
                  </a:lnTo>
                  <a:lnTo>
                    <a:pt x="44" y="208"/>
                  </a:lnTo>
                  <a:lnTo>
                    <a:pt x="44" y="204"/>
                  </a:lnTo>
                  <a:lnTo>
                    <a:pt x="44" y="202"/>
                  </a:lnTo>
                  <a:lnTo>
                    <a:pt x="44" y="200"/>
                  </a:lnTo>
                  <a:lnTo>
                    <a:pt x="44" y="198"/>
                  </a:lnTo>
                  <a:lnTo>
                    <a:pt x="44" y="198"/>
                  </a:lnTo>
                  <a:lnTo>
                    <a:pt x="44" y="196"/>
                  </a:lnTo>
                  <a:lnTo>
                    <a:pt x="46" y="194"/>
                  </a:lnTo>
                  <a:lnTo>
                    <a:pt x="48" y="192"/>
                  </a:lnTo>
                  <a:lnTo>
                    <a:pt x="48" y="190"/>
                  </a:lnTo>
                  <a:lnTo>
                    <a:pt x="48" y="190"/>
                  </a:lnTo>
                  <a:lnTo>
                    <a:pt x="50" y="188"/>
                  </a:lnTo>
                  <a:lnTo>
                    <a:pt x="50" y="186"/>
                  </a:lnTo>
                  <a:lnTo>
                    <a:pt x="50" y="182"/>
                  </a:lnTo>
                  <a:lnTo>
                    <a:pt x="50" y="180"/>
                  </a:lnTo>
                  <a:lnTo>
                    <a:pt x="50" y="178"/>
                  </a:lnTo>
                  <a:lnTo>
                    <a:pt x="50" y="176"/>
                  </a:lnTo>
                  <a:lnTo>
                    <a:pt x="50" y="176"/>
                  </a:lnTo>
                  <a:lnTo>
                    <a:pt x="52" y="174"/>
                  </a:lnTo>
                  <a:lnTo>
                    <a:pt x="52" y="174"/>
                  </a:lnTo>
                  <a:lnTo>
                    <a:pt x="56" y="172"/>
                  </a:lnTo>
                  <a:lnTo>
                    <a:pt x="58" y="170"/>
                  </a:lnTo>
                  <a:lnTo>
                    <a:pt x="58" y="170"/>
                  </a:lnTo>
                  <a:lnTo>
                    <a:pt x="60" y="168"/>
                  </a:lnTo>
                  <a:lnTo>
                    <a:pt x="60" y="168"/>
                  </a:lnTo>
                  <a:lnTo>
                    <a:pt x="62" y="166"/>
                  </a:lnTo>
                  <a:lnTo>
                    <a:pt x="62" y="164"/>
                  </a:lnTo>
                  <a:lnTo>
                    <a:pt x="64" y="162"/>
                  </a:lnTo>
                  <a:lnTo>
                    <a:pt x="64" y="160"/>
                  </a:lnTo>
                  <a:lnTo>
                    <a:pt x="64" y="158"/>
                  </a:lnTo>
                  <a:lnTo>
                    <a:pt x="64" y="156"/>
                  </a:lnTo>
                  <a:lnTo>
                    <a:pt x="64" y="156"/>
                  </a:lnTo>
                  <a:lnTo>
                    <a:pt x="64" y="154"/>
                  </a:lnTo>
                  <a:lnTo>
                    <a:pt x="64" y="154"/>
                  </a:lnTo>
                  <a:lnTo>
                    <a:pt x="64" y="152"/>
                  </a:lnTo>
                  <a:lnTo>
                    <a:pt x="62" y="152"/>
                  </a:lnTo>
                  <a:lnTo>
                    <a:pt x="60" y="150"/>
                  </a:lnTo>
                  <a:lnTo>
                    <a:pt x="60" y="148"/>
                  </a:lnTo>
                  <a:lnTo>
                    <a:pt x="58" y="148"/>
                  </a:lnTo>
                  <a:lnTo>
                    <a:pt x="58" y="146"/>
                  </a:lnTo>
                  <a:lnTo>
                    <a:pt x="58" y="146"/>
                  </a:lnTo>
                  <a:lnTo>
                    <a:pt x="58" y="144"/>
                  </a:lnTo>
                  <a:lnTo>
                    <a:pt x="58" y="144"/>
                  </a:lnTo>
                  <a:lnTo>
                    <a:pt x="58" y="144"/>
                  </a:lnTo>
                  <a:lnTo>
                    <a:pt x="58" y="142"/>
                  </a:lnTo>
                  <a:lnTo>
                    <a:pt x="60" y="140"/>
                  </a:lnTo>
                  <a:lnTo>
                    <a:pt x="60" y="140"/>
                  </a:lnTo>
                  <a:lnTo>
                    <a:pt x="64" y="136"/>
                  </a:lnTo>
                  <a:lnTo>
                    <a:pt x="64" y="136"/>
                  </a:lnTo>
                  <a:lnTo>
                    <a:pt x="66" y="134"/>
                  </a:lnTo>
                  <a:lnTo>
                    <a:pt x="66" y="134"/>
                  </a:lnTo>
                  <a:lnTo>
                    <a:pt x="66" y="132"/>
                  </a:lnTo>
                  <a:lnTo>
                    <a:pt x="66" y="132"/>
                  </a:lnTo>
                  <a:lnTo>
                    <a:pt x="66" y="130"/>
                  </a:lnTo>
                  <a:lnTo>
                    <a:pt x="66" y="126"/>
                  </a:lnTo>
                  <a:lnTo>
                    <a:pt x="66" y="124"/>
                  </a:lnTo>
                  <a:lnTo>
                    <a:pt x="66" y="122"/>
                  </a:lnTo>
                  <a:lnTo>
                    <a:pt x="66" y="120"/>
                  </a:lnTo>
                  <a:lnTo>
                    <a:pt x="66" y="118"/>
                  </a:lnTo>
                  <a:lnTo>
                    <a:pt x="66" y="116"/>
                  </a:lnTo>
                  <a:lnTo>
                    <a:pt x="66" y="116"/>
                  </a:lnTo>
                  <a:lnTo>
                    <a:pt x="66" y="114"/>
                  </a:lnTo>
                  <a:lnTo>
                    <a:pt x="66" y="114"/>
                  </a:lnTo>
                  <a:lnTo>
                    <a:pt x="66" y="114"/>
                  </a:lnTo>
                  <a:lnTo>
                    <a:pt x="68" y="114"/>
                  </a:lnTo>
                  <a:lnTo>
                    <a:pt x="70" y="114"/>
                  </a:lnTo>
                  <a:lnTo>
                    <a:pt x="70" y="114"/>
                  </a:lnTo>
                  <a:lnTo>
                    <a:pt x="72" y="114"/>
                  </a:lnTo>
                  <a:lnTo>
                    <a:pt x="74" y="112"/>
                  </a:lnTo>
                  <a:lnTo>
                    <a:pt x="74" y="112"/>
                  </a:lnTo>
                  <a:lnTo>
                    <a:pt x="76" y="112"/>
                  </a:lnTo>
                  <a:lnTo>
                    <a:pt x="76" y="112"/>
                  </a:lnTo>
                  <a:lnTo>
                    <a:pt x="76" y="112"/>
                  </a:lnTo>
                  <a:lnTo>
                    <a:pt x="76" y="110"/>
                  </a:lnTo>
                  <a:lnTo>
                    <a:pt x="76" y="108"/>
                  </a:lnTo>
                  <a:lnTo>
                    <a:pt x="78" y="108"/>
                  </a:lnTo>
                  <a:lnTo>
                    <a:pt x="78" y="104"/>
                  </a:lnTo>
                  <a:lnTo>
                    <a:pt x="78" y="102"/>
                  </a:lnTo>
                  <a:lnTo>
                    <a:pt x="78" y="98"/>
                  </a:lnTo>
                  <a:lnTo>
                    <a:pt x="78" y="96"/>
                  </a:lnTo>
                  <a:lnTo>
                    <a:pt x="76" y="94"/>
                  </a:lnTo>
                  <a:lnTo>
                    <a:pt x="72" y="90"/>
                  </a:lnTo>
                  <a:lnTo>
                    <a:pt x="70" y="88"/>
                  </a:lnTo>
                  <a:lnTo>
                    <a:pt x="68" y="88"/>
                  </a:lnTo>
                  <a:lnTo>
                    <a:pt x="66" y="86"/>
                  </a:lnTo>
                  <a:lnTo>
                    <a:pt x="66" y="84"/>
                  </a:lnTo>
                  <a:lnTo>
                    <a:pt x="64" y="82"/>
                  </a:lnTo>
                  <a:lnTo>
                    <a:pt x="62" y="80"/>
                  </a:lnTo>
                  <a:lnTo>
                    <a:pt x="60" y="78"/>
                  </a:lnTo>
                  <a:lnTo>
                    <a:pt x="58" y="74"/>
                  </a:lnTo>
                  <a:lnTo>
                    <a:pt x="58" y="72"/>
                  </a:lnTo>
                  <a:lnTo>
                    <a:pt x="56" y="68"/>
                  </a:lnTo>
                  <a:lnTo>
                    <a:pt x="56" y="66"/>
                  </a:lnTo>
                  <a:lnTo>
                    <a:pt x="56" y="66"/>
                  </a:lnTo>
                  <a:lnTo>
                    <a:pt x="54" y="64"/>
                  </a:lnTo>
                  <a:lnTo>
                    <a:pt x="54" y="62"/>
                  </a:lnTo>
                  <a:lnTo>
                    <a:pt x="54" y="60"/>
                  </a:lnTo>
                  <a:lnTo>
                    <a:pt x="56" y="56"/>
                  </a:lnTo>
                  <a:lnTo>
                    <a:pt x="56" y="50"/>
                  </a:lnTo>
                  <a:lnTo>
                    <a:pt x="56" y="46"/>
                  </a:lnTo>
                  <a:lnTo>
                    <a:pt x="56" y="42"/>
                  </a:lnTo>
                  <a:lnTo>
                    <a:pt x="56" y="40"/>
                  </a:lnTo>
                  <a:lnTo>
                    <a:pt x="56" y="38"/>
                  </a:lnTo>
                  <a:lnTo>
                    <a:pt x="56" y="36"/>
                  </a:lnTo>
                  <a:lnTo>
                    <a:pt x="56" y="36"/>
                  </a:lnTo>
                  <a:lnTo>
                    <a:pt x="54" y="34"/>
                  </a:lnTo>
                  <a:lnTo>
                    <a:pt x="54" y="34"/>
                  </a:lnTo>
                  <a:lnTo>
                    <a:pt x="52" y="32"/>
                  </a:lnTo>
                  <a:lnTo>
                    <a:pt x="50" y="30"/>
                  </a:lnTo>
                  <a:lnTo>
                    <a:pt x="48" y="28"/>
                  </a:lnTo>
                  <a:lnTo>
                    <a:pt x="46" y="28"/>
                  </a:lnTo>
                  <a:lnTo>
                    <a:pt x="44" y="26"/>
                  </a:lnTo>
                  <a:lnTo>
                    <a:pt x="42" y="24"/>
                  </a:lnTo>
                  <a:lnTo>
                    <a:pt x="42" y="24"/>
                  </a:lnTo>
                  <a:lnTo>
                    <a:pt x="42" y="22"/>
                  </a:lnTo>
                  <a:lnTo>
                    <a:pt x="42" y="22"/>
                  </a:lnTo>
                  <a:lnTo>
                    <a:pt x="40" y="22"/>
                  </a:lnTo>
                  <a:lnTo>
                    <a:pt x="40" y="20"/>
                  </a:lnTo>
                  <a:lnTo>
                    <a:pt x="40" y="18"/>
                  </a:lnTo>
                  <a:lnTo>
                    <a:pt x="40" y="16"/>
                  </a:lnTo>
                  <a:lnTo>
                    <a:pt x="40" y="12"/>
                  </a:lnTo>
                  <a:lnTo>
                    <a:pt x="40" y="10"/>
                  </a:lnTo>
                  <a:lnTo>
                    <a:pt x="40" y="10"/>
                  </a:lnTo>
                  <a:lnTo>
                    <a:pt x="40" y="8"/>
                  </a:lnTo>
                  <a:lnTo>
                    <a:pt x="40" y="8"/>
                  </a:lnTo>
                  <a:lnTo>
                    <a:pt x="40" y="6"/>
                  </a:lnTo>
                  <a:lnTo>
                    <a:pt x="38" y="6"/>
                  </a:lnTo>
                  <a:lnTo>
                    <a:pt x="36" y="2"/>
                  </a:lnTo>
                  <a:lnTo>
                    <a:pt x="34" y="0"/>
                  </a:lnTo>
                  <a:lnTo>
                    <a:pt x="32" y="0"/>
                  </a:lnTo>
                  <a:lnTo>
                    <a:pt x="22" y="10"/>
                  </a:lnTo>
                  <a:lnTo>
                    <a:pt x="22" y="12"/>
                  </a:lnTo>
                  <a:lnTo>
                    <a:pt x="22" y="18"/>
                  </a:lnTo>
                  <a:lnTo>
                    <a:pt x="24" y="26"/>
                  </a:lnTo>
                  <a:lnTo>
                    <a:pt x="24" y="28"/>
                  </a:lnTo>
                  <a:lnTo>
                    <a:pt x="26" y="32"/>
                  </a:lnTo>
                  <a:lnTo>
                    <a:pt x="26" y="32"/>
                  </a:lnTo>
                  <a:lnTo>
                    <a:pt x="26" y="34"/>
                  </a:lnTo>
                  <a:lnTo>
                    <a:pt x="28" y="36"/>
                  </a:lnTo>
                  <a:lnTo>
                    <a:pt x="28" y="38"/>
                  </a:lnTo>
                  <a:lnTo>
                    <a:pt x="28" y="38"/>
                  </a:lnTo>
                  <a:lnTo>
                    <a:pt x="28" y="38"/>
                  </a:lnTo>
                  <a:lnTo>
                    <a:pt x="30" y="42"/>
                  </a:lnTo>
                  <a:lnTo>
                    <a:pt x="30" y="44"/>
                  </a:lnTo>
                  <a:lnTo>
                    <a:pt x="32" y="52"/>
                  </a:lnTo>
                  <a:lnTo>
                    <a:pt x="32" y="60"/>
                  </a:lnTo>
                  <a:lnTo>
                    <a:pt x="32" y="68"/>
                  </a:lnTo>
                  <a:lnTo>
                    <a:pt x="32" y="72"/>
                  </a:lnTo>
                  <a:lnTo>
                    <a:pt x="32" y="76"/>
                  </a:lnTo>
                  <a:lnTo>
                    <a:pt x="32" y="80"/>
                  </a:lnTo>
                  <a:lnTo>
                    <a:pt x="32" y="84"/>
                  </a:lnTo>
                  <a:lnTo>
                    <a:pt x="32" y="88"/>
                  </a:lnTo>
                  <a:lnTo>
                    <a:pt x="32" y="92"/>
                  </a:lnTo>
                  <a:lnTo>
                    <a:pt x="30" y="94"/>
                  </a:lnTo>
                  <a:lnTo>
                    <a:pt x="30" y="96"/>
                  </a:lnTo>
                  <a:lnTo>
                    <a:pt x="30" y="98"/>
                  </a:lnTo>
                  <a:lnTo>
                    <a:pt x="28" y="98"/>
                  </a:lnTo>
                  <a:lnTo>
                    <a:pt x="26" y="100"/>
                  </a:lnTo>
                  <a:lnTo>
                    <a:pt x="26" y="102"/>
                  </a:lnTo>
                  <a:lnTo>
                    <a:pt x="24" y="104"/>
                  </a:lnTo>
                  <a:lnTo>
                    <a:pt x="24" y="104"/>
                  </a:lnTo>
                  <a:lnTo>
                    <a:pt x="24" y="106"/>
                  </a:lnTo>
                  <a:lnTo>
                    <a:pt x="24" y="108"/>
                  </a:lnTo>
                  <a:lnTo>
                    <a:pt x="24" y="110"/>
                  </a:lnTo>
                  <a:lnTo>
                    <a:pt x="24" y="110"/>
                  </a:lnTo>
                  <a:lnTo>
                    <a:pt x="24" y="112"/>
                  </a:lnTo>
                  <a:lnTo>
                    <a:pt x="24" y="112"/>
                  </a:lnTo>
                  <a:lnTo>
                    <a:pt x="24" y="112"/>
                  </a:lnTo>
                  <a:lnTo>
                    <a:pt x="24" y="112"/>
                  </a:lnTo>
                  <a:lnTo>
                    <a:pt x="26" y="112"/>
                  </a:lnTo>
                  <a:lnTo>
                    <a:pt x="28" y="112"/>
                  </a:lnTo>
                  <a:lnTo>
                    <a:pt x="28" y="112"/>
                  </a:lnTo>
                  <a:lnTo>
                    <a:pt x="28" y="112"/>
                  </a:lnTo>
                  <a:lnTo>
                    <a:pt x="30" y="114"/>
                  </a:lnTo>
                  <a:lnTo>
                    <a:pt x="30" y="114"/>
                  </a:lnTo>
                  <a:lnTo>
                    <a:pt x="32" y="116"/>
                  </a:lnTo>
                  <a:lnTo>
                    <a:pt x="32" y="120"/>
                  </a:lnTo>
                  <a:lnTo>
                    <a:pt x="32" y="122"/>
                  </a:lnTo>
                  <a:lnTo>
                    <a:pt x="34" y="124"/>
                  </a:lnTo>
                  <a:lnTo>
                    <a:pt x="34" y="126"/>
                  </a:lnTo>
                  <a:lnTo>
                    <a:pt x="34" y="130"/>
                  </a:lnTo>
                  <a:lnTo>
                    <a:pt x="34" y="132"/>
                  </a:lnTo>
                  <a:lnTo>
                    <a:pt x="34" y="134"/>
                  </a:lnTo>
                  <a:lnTo>
                    <a:pt x="32" y="138"/>
                  </a:lnTo>
                  <a:lnTo>
                    <a:pt x="32" y="140"/>
                  </a:lnTo>
                  <a:lnTo>
                    <a:pt x="32" y="142"/>
                  </a:lnTo>
                  <a:lnTo>
                    <a:pt x="30" y="144"/>
                  </a:lnTo>
                  <a:lnTo>
                    <a:pt x="30" y="146"/>
                  </a:lnTo>
                  <a:lnTo>
                    <a:pt x="28" y="148"/>
                  </a:lnTo>
                  <a:lnTo>
                    <a:pt x="28" y="148"/>
                  </a:lnTo>
                  <a:lnTo>
                    <a:pt x="28" y="148"/>
                  </a:lnTo>
                  <a:lnTo>
                    <a:pt x="26" y="148"/>
                  </a:lnTo>
                  <a:lnTo>
                    <a:pt x="26" y="146"/>
                  </a:lnTo>
                  <a:lnTo>
                    <a:pt x="26" y="146"/>
                  </a:lnTo>
                  <a:lnTo>
                    <a:pt x="26" y="148"/>
                  </a:lnTo>
                  <a:lnTo>
                    <a:pt x="24" y="148"/>
                  </a:lnTo>
                  <a:lnTo>
                    <a:pt x="24" y="148"/>
                  </a:lnTo>
                  <a:lnTo>
                    <a:pt x="24" y="150"/>
                  </a:lnTo>
                  <a:lnTo>
                    <a:pt x="24" y="150"/>
                  </a:lnTo>
                  <a:lnTo>
                    <a:pt x="22" y="152"/>
                  </a:lnTo>
                  <a:lnTo>
                    <a:pt x="22" y="152"/>
                  </a:lnTo>
                  <a:lnTo>
                    <a:pt x="22" y="156"/>
                  </a:lnTo>
                  <a:lnTo>
                    <a:pt x="22" y="158"/>
                  </a:lnTo>
                  <a:lnTo>
                    <a:pt x="24" y="162"/>
                  </a:lnTo>
                  <a:lnTo>
                    <a:pt x="24" y="168"/>
                  </a:lnTo>
                  <a:lnTo>
                    <a:pt x="26" y="174"/>
                  </a:lnTo>
                  <a:lnTo>
                    <a:pt x="26" y="176"/>
                  </a:lnTo>
                  <a:lnTo>
                    <a:pt x="26" y="180"/>
                  </a:lnTo>
                  <a:lnTo>
                    <a:pt x="26" y="182"/>
                  </a:lnTo>
                  <a:lnTo>
                    <a:pt x="26" y="182"/>
                  </a:lnTo>
                  <a:lnTo>
                    <a:pt x="26" y="184"/>
                  </a:lnTo>
                  <a:lnTo>
                    <a:pt x="26" y="184"/>
                  </a:lnTo>
                  <a:lnTo>
                    <a:pt x="24" y="186"/>
                  </a:lnTo>
                  <a:lnTo>
                    <a:pt x="24" y="186"/>
                  </a:lnTo>
                  <a:lnTo>
                    <a:pt x="24" y="188"/>
                  </a:lnTo>
                  <a:lnTo>
                    <a:pt x="24" y="188"/>
                  </a:lnTo>
                  <a:lnTo>
                    <a:pt x="22" y="188"/>
                  </a:lnTo>
                  <a:lnTo>
                    <a:pt x="22" y="188"/>
                  </a:lnTo>
                  <a:lnTo>
                    <a:pt x="20" y="188"/>
                  </a:lnTo>
                  <a:lnTo>
                    <a:pt x="18" y="188"/>
                  </a:lnTo>
                  <a:lnTo>
                    <a:pt x="16" y="186"/>
                  </a:lnTo>
                  <a:lnTo>
                    <a:pt x="16" y="186"/>
                  </a:lnTo>
                  <a:lnTo>
                    <a:pt x="14" y="186"/>
                  </a:lnTo>
                  <a:lnTo>
                    <a:pt x="14" y="186"/>
                  </a:lnTo>
                  <a:lnTo>
                    <a:pt x="14" y="186"/>
                  </a:lnTo>
                  <a:lnTo>
                    <a:pt x="14" y="188"/>
                  </a:lnTo>
                  <a:lnTo>
                    <a:pt x="14" y="188"/>
                  </a:lnTo>
                  <a:lnTo>
                    <a:pt x="14" y="188"/>
                  </a:lnTo>
                  <a:lnTo>
                    <a:pt x="14" y="188"/>
                  </a:lnTo>
                  <a:lnTo>
                    <a:pt x="14" y="190"/>
                  </a:lnTo>
                  <a:lnTo>
                    <a:pt x="14" y="190"/>
                  </a:lnTo>
                  <a:lnTo>
                    <a:pt x="16" y="192"/>
                  </a:lnTo>
                  <a:lnTo>
                    <a:pt x="18" y="194"/>
                  </a:lnTo>
                  <a:lnTo>
                    <a:pt x="18" y="196"/>
                  </a:lnTo>
                  <a:lnTo>
                    <a:pt x="18" y="196"/>
                  </a:lnTo>
                  <a:lnTo>
                    <a:pt x="18" y="198"/>
                  </a:lnTo>
                  <a:lnTo>
                    <a:pt x="18" y="198"/>
                  </a:lnTo>
                  <a:lnTo>
                    <a:pt x="18" y="200"/>
                  </a:lnTo>
                  <a:lnTo>
                    <a:pt x="18" y="202"/>
                  </a:lnTo>
                  <a:lnTo>
                    <a:pt x="18" y="204"/>
                  </a:lnTo>
                  <a:lnTo>
                    <a:pt x="18" y="206"/>
                  </a:lnTo>
                  <a:lnTo>
                    <a:pt x="16" y="212"/>
                  </a:lnTo>
                  <a:lnTo>
                    <a:pt x="16" y="214"/>
                  </a:lnTo>
                  <a:lnTo>
                    <a:pt x="14" y="216"/>
                  </a:lnTo>
                  <a:lnTo>
                    <a:pt x="14" y="222"/>
                  </a:lnTo>
                  <a:lnTo>
                    <a:pt x="12" y="228"/>
                  </a:lnTo>
                  <a:lnTo>
                    <a:pt x="12" y="234"/>
                  </a:lnTo>
                  <a:lnTo>
                    <a:pt x="10" y="242"/>
                  </a:lnTo>
                  <a:lnTo>
                    <a:pt x="10" y="246"/>
                  </a:lnTo>
                  <a:lnTo>
                    <a:pt x="10" y="250"/>
                  </a:lnTo>
                  <a:lnTo>
                    <a:pt x="8" y="252"/>
                  </a:lnTo>
                  <a:lnTo>
                    <a:pt x="8" y="256"/>
                  </a:lnTo>
                  <a:lnTo>
                    <a:pt x="10" y="258"/>
                  </a:lnTo>
                  <a:lnTo>
                    <a:pt x="10" y="262"/>
                  </a:lnTo>
                  <a:lnTo>
                    <a:pt x="10" y="264"/>
                  </a:lnTo>
                  <a:lnTo>
                    <a:pt x="10" y="266"/>
                  </a:lnTo>
                  <a:lnTo>
                    <a:pt x="12" y="266"/>
                  </a:lnTo>
                  <a:lnTo>
                    <a:pt x="12" y="266"/>
                  </a:lnTo>
                  <a:lnTo>
                    <a:pt x="12" y="268"/>
                  </a:lnTo>
                  <a:lnTo>
                    <a:pt x="14" y="268"/>
                  </a:lnTo>
                  <a:lnTo>
                    <a:pt x="16" y="268"/>
                  </a:lnTo>
                  <a:lnTo>
                    <a:pt x="16" y="268"/>
                  </a:lnTo>
                  <a:lnTo>
                    <a:pt x="16" y="268"/>
                  </a:lnTo>
                  <a:lnTo>
                    <a:pt x="16" y="270"/>
                  </a:lnTo>
                  <a:lnTo>
                    <a:pt x="18" y="272"/>
                  </a:lnTo>
                  <a:lnTo>
                    <a:pt x="18" y="274"/>
                  </a:lnTo>
                  <a:lnTo>
                    <a:pt x="18" y="274"/>
                  </a:lnTo>
                  <a:lnTo>
                    <a:pt x="18" y="278"/>
                  </a:lnTo>
                  <a:lnTo>
                    <a:pt x="20" y="282"/>
                  </a:lnTo>
                  <a:lnTo>
                    <a:pt x="20" y="286"/>
                  </a:lnTo>
                  <a:lnTo>
                    <a:pt x="18" y="290"/>
                  </a:lnTo>
                  <a:lnTo>
                    <a:pt x="18" y="296"/>
                  </a:lnTo>
                  <a:lnTo>
                    <a:pt x="18" y="300"/>
                  </a:lnTo>
                  <a:lnTo>
                    <a:pt x="16" y="304"/>
                  </a:lnTo>
                  <a:lnTo>
                    <a:pt x="16" y="308"/>
                  </a:lnTo>
                  <a:lnTo>
                    <a:pt x="14" y="318"/>
                  </a:lnTo>
                  <a:lnTo>
                    <a:pt x="12" y="326"/>
                  </a:lnTo>
                  <a:lnTo>
                    <a:pt x="10" y="332"/>
                  </a:lnTo>
                  <a:lnTo>
                    <a:pt x="10" y="332"/>
                  </a:lnTo>
                  <a:lnTo>
                    <a:pt x="8" y="334"/>
                  </a:lnTo>
                  <a:lnTo>
                    <a:pt x="8" y="338"/>
                  </a:lnTo>
                  <a:lnTo>
                    <a:pt x="4" y="342"/>
                  </a:lnTo>
                  <a:lnTo>
                    <a:pt x="4" y="344"/>
                  </a:lnTo>
                  <a:lnTo>
                    <a:pt x="2" y="346"/>
                  </a:lnTo>
                  <a:lnTo>
                    <a:pt x="2" y="346"/>
                  </a:lnTo>
                  <a:lnTo>
                    <a:pt x="2" y="348"/>
                  </a:lnTo>
                  <a:lnTo>
                    <a:pt x="2" y="348"/>
                  </a:lnTo>
                  <a:lnTo>
                    <a:pt x="0" y="350"/>
                  </a:lnTo>
                  <a:lnTo>
                    <a:pt x="0" y="352"/>
                  </a:lnTo>
                  <a:lnTo>
                    <a:pt x="0" y="356"/>
                  </a:lnTo>
                  <a:lnTo>
                    <a:pt x="0" y="358"/>
                  </a:lnTo>
                  <a:lnTo>
                    <a:pt x="0" y="362"/>
                  </a:lnTo>
                  <a:lnTo>
                    <a:pt x="0" y="368"/>
                  </a:lnTo>
                  <a:lnTo>
                    <a:pt x="2" y="374"/>
                  </a:lnTo>
                  <a:lnTo>
                    <a:pt x="2" y="380"/>
                  </a:lnTo>
                  <a:lnTo>
                    <a:pt x="6" y="394"/>
                  </a:lnTo>
                  <a:lnTo>
                    <a:pt x="8" y="406"/>
                  </a:lnTo>
                  <a:lnTo>
                    <a:pt x="8" y="412"/>
                  </a:lnTo>
                  <a:lnTo>
                    <a:pt x="10" y="418"/>
                  </a:lnTo>
                  <a:lnTo>
                    <a:pt x="10" y="424"/>
                  </a:lnTo>
                  <a:lnTo>
                    <a:pt x="12" y="430"/>
                  </a:lnTo>
                  <a:lnTo>
                    <a:pt x="12" y="434"/>
                  </a:lnTo>
                  <a:lnTo>
                    <a:pt x="12" y="436"/>
                  </a:lnTo>
                  <a:lnTo>
                    <a:pt x="12" y="438"/>
                  </a:lnTo>
                  <a:lnTo>
                    <a:pt x="10" y="440"/>
                  </a:lnTo>
                  <a:lnTo>
                    <a:pt x="10" y="440"/>
                  </a:lnTo>
                  <a:lnTo>
                    <a:pt x="10" y="442"/>
                  </a:lnTo>
                  <a:lnTo>
                    <a:pt x="8" y="446"/>
                  </a:lnTo>
                  <a:lnTo>
                    <a:pt x="6" y="448"/>
                  </a:lnTo>
                  <a:lnTo>
                    <a:pt x="6" y="450"/>
                  </a:lnTo>
                  <a:lnTo>
                    <a:pt x="6" y="452"/>
                  </a:lnTo>
                  <a:lnTo>
                    <a:pt x="6" y="452"/>
                  </a:lnTo>
                  <a:lnTo>
                    <a:pt x="6" y="454"/>
                  </a:lnTo>
                  <a:lnTo>
                    <a:pt x="6" y="454"/>
                  </a:lnTo>
                  <a:lnTo>
                    <a:pt x="6" y="454"/>
                  </a:lnTo>
                  <a:lnTo>
                    <a:pt x="6" y="454"/>
                  </a:lnTo>
                  <a:lnTo>
                    <a:pt x="8" y="454"/>
                  </a:lnTo>
                  <a:lnTo>
                    <a:pt x="8" y="454"/>
                  </a:lnTo>
                  <a:lnTo>
                    <a:pt x="10" y="454"/>
                  </a:lnTo>
                  <a:lnTo>
                    <a:pt x="10" y="454"/>
                  </a:lnTo>
                  <a:lnTo>
                    <a:pt x="14" y="452"/>
                  </a:lnTo>
                  <a:lnTo>
                    <a:pt x="16" y="452"/>
                  </a:lnTo>
                  <a:lnTo>
                    <a:pt x="16" y="452"/>
                  </a:lnTo>
                  <a:lnTo>
                    <a:pt x="16" y="452"/>
                  </a:lnTo>
                  <a:lnTo>
                    <a:pt x="16" y="452"/>
                  </a:lnTo>
                  <a:lnTo>
                    <a:pt x="18" y="454"/>
                  </a:lnTo>
                  <a:lnTo>
                    <a:pt x="18" y="454"/>
                  </a:lnTo>
                  <a:lnTo>
                    <a:pt x="20" y="456"/>
                  </a:lnTo>
                  <a:lnTo>
                    <a:pt x="20" y="456"/>
                  </a:lnTo>
                  <a:lnTo>
                    <a:pt x="20" y="458"/>
                  </a:lnTo>
                  <a:lnTo>
                    <a:pt x="22" y="460"/>
                  </a:lnTo>
                  <a:lnTo>
                    <a:pt x="22" y="464"/>
                  </a:lnTo>
                  <a:lnTo>
                    <a:pt x="22" y="466"/>
                  </a:lnTo>
                  <a:lnTo>
                    <a:pt x="22" y="470"/>
                  </a:lnTo>
                  <a:lnTo>
                    <a:pt x="22" y="472"/>
                  </a:lnTo>
                  <a:lnTo>
                    <a:pt x="24" y="478"/>
                  </a:lnTo>
                  <a:lnTo>
                    <a:pt x="24" y="486"/>
                  </a:lnTo>
                  <a:lnTo>
                    <a:pt x="22" y="492"/>
                  </a:lnTo>
                  <a:lnTo>
                    <a:pt x="22" y="496"/>
                  </a:lnTo>
                  <a:lnTo>
                    <a:pt x="22" y="502"/>
                  </a:lnTo>
                  <a:lnTo>
                    <a:pt x="20" y="504"/>
                  </a:lnTo>
                  <a:lnTo>
                    <a:pt x="20" y="504"/>
                  </a:lnTo>
                  <a:lnTo>
                    <a:pt x="18" y="508"/>
                  </a:lnTo>
                  <a:lnTo>
                    <a:pt x="16" y="512"/>
                  </a:lnTo>
                  <a:lnTo>
                    <a:pt x="16" y="514"/>
                  </a:lnTo>
                  <a:lnTo>
                    <a:pt x="14" y="516"/>
                  </a:lnTo>
                  <a:lnTo>
                    <a:pt x="14" y="520"/>
                  </a:lnTo>
                  <a:lnTo>
                    <a:pt x="14" y="524"/>
                  </a:lnTo>
                  <a:lnTo>
                    <a:pt x="12" y="528"/>
                  </a:lnTo>
                  <a:lnTo>
                    <a:pt x="12" y="530"/>
                  </a:lnTo>
                  <a:lnTo>
                    <a:pt x="12" y="534"/>
                  </a:lnTo>
                  <a:lnTo>
                    <a:pt x="12" y="534"/>
                  </a:lnTo>
                  <a:lnTo>
                    <a:pt x="12" y="536"/>
                  </a:lnTo>
                  <a:lnTo>
                    <a:pt x="14" y="538"/>
                  </a:lnTo>
                  <a:lnTo>
                    <a:pt x="14" y="538"/>
                  </a:lnTo>
                  <a:lnTo>
                    <a:pt x="14" y="538"/>
                  </a:lnTo>
                  <a:lnTo>
                    <a:pt x="14" y="538"/>
                  </a:lnTo>
                  <a:lnTo>
                    <a:pt x="16" y="540"/>
                  </a:lnTo>
                  <a:lnTo>
                    <a:pt x="18" y="540"/>
                  </a:lnTo>
                  <a:lnTo>
                    <a:pt x="18" y="540"/>
                  </a:lnTo>
                  <a:lnTo>
                    <a:pt x="20" y="540"/>
                  </a:lnTo>
                  <a:lnTo>
                    <a:pt x="22" y="542"/>
                  </a:lnTo>
                  <a:lnTo>
                    <a:pt x="24" y="542"/>
                  </a:lnTo>
                  <a:lnTo>
                    <a:pt x="24" y="542"/>
                  </a:lnTo>
                  <a:lnTo>
                    <a:pt x="24" y="544"/>
                  </a:lnTo>
                  <a:lnTo>
                    <a:pt x="24" y="544"/>
                  </a:lnTo>
                  <a:lnTo>
                    <a:pt x="24" y="546"/>
                  </a:lnTo>
                  <a:lnTo>
                    <a:pt x="24" y="548"/>
                  </a:lnTo>
                  <a:lnTo>
                    <a:pt x="24" y="550"/>
                  </a:lnTo>
                  <a:lnTo>
                    <a:pt x="22" y="550"/>
                  </a:lnTo>
                  <a:lnTo>
                    <a:pt x="22" y="552"/>
                  </a:lnTo>
                  <a:lnTo>
                    <a:pt x="20" y="556"/>
                  </a:lnTo>
                  <a:lnTo>
                    <a:pt x="18" y="560"/>
                  </a:lnTo>
                  <a:lnTo>
                    <a:pt x="16" y="564"/>
                  </a:lnTo>
                  <a:lnTo>
                    <a:pt x="14" y="566"/>
                  </a:lnTo>
                  <a:lnTo>
                    <a:pt x="14" y="566"/>
                  </a:lnTo>
                  <a:lnTo>
                    <a:pt x="14" y="568"/>
                  </a:lnTo>
                  <a:lnTo>
                    <a:pt x="14" y="570"/>
                  </a:lnTo>
                  <a:lnTo>
                    <a:pt x="14" y="572"/>
                  </a:lnTo>
                  <a:lnTo>
                    <a:pt x="14" y="572"/>
                  </a:lnTo>
                  <a:lnTo>
                    <a:pt x="14" y="576"/>
                  </a:lnTo>
                  <a:lnTo>
                    <a:pt x="16" y="580"/>
                  </a:lnTo>
                  <a:lnTo>
                    <a:pt x="16" y="582"/>
                  </a:lnTo>
                  <a:lnTo>
                    <a:pt x="18" y="586"/>
                  </a:lnTo>
                  <a:lnTo>
                    <a:pt x="18" y="590"/>
                  </a:lnTo>
                  <a:lnTo>
                    <a:pt x="22" y="596"/>
                  </a:lnTo>
                  <a:lnTo>
                    <a:pt x="22" y="598"/>
                  </a:lnTo>
                  <a:lnTo>
                    <a:pt x="24" y="602"/>
                  </a:lnTo>
                  <a:lnTo>
                    <a:pt x="26" y="604"/>
                  </a:lnTo>
                  <a:lnTo>
                    <a:pt x="26" y="606"/>
                  </a:lnTo>
                  <a:lnTo>
                    <a:pt x="28" y="608"/>
                  </a:lnTo>
                  <a:lnTo>
                    <a:pt x="28" y="608"/>
                  </a:lnTo>
                  <a:lnTo>
                    <a:pt x="30" y="610"/>
                  </a:lnTo>
                  <a:lnTo>
                    <a:pt x="32" y="610"/>
                  </a:lnTo>
                  <a:lnTo>
                    <a:pt x="34" y="610"/>
                  </a:lnTo>
                  <a:lnTo>
                    <a:pt x="36" y="612"/>
                  </a:lnTo>
                  <a:lnTo>
                    <a:pt x="36" y="612"/>
                  </a:lnTo>
                  <a:lnTo>
                    <a:pt x="38" y="612"/>
                  </a:lnTo>
                  <a:lnTo>
                    <a:pt x="38" y="614"/>
                  </a:lnTo>
                  <a:lnTo>
                    <a:pt x="40" y="614"/>
                  </a:lnTo>
                  <a:lnTo>
                    <a:pt x="40" y="614"/>
                  </a:lnTo>
                  <a:lnTo>
                    <a:pt x="40" y="616"/>
                  </a:lnTo>
                  <a:lnTo>
                    <a:pt x="40" y="618"/>
                  </a:lnTo>
                  <a:lnTo>
                    <a:pt x="40" y="620"/>
                  </a:lnTo>
                  <a:lnTo>
                    <a:pt x="40" y="626"/>
                  </a:lnTo>
                  <a:lnTo>
                    <a:pt x="42" y="626"/>
                  </a:lnTo>
                  <a:lnTo>
                    <a:pt x="42" y="628"/>
                  </a:lnTo>
                  <a:lnTo>
                    <a:pt x="42" y="630"/>
                  </a:lnTo>
                  <a:lnTo>
                    <a:pt x="44" y="632"/>
                  </a:lnTo>
                  <a:lnTo>
                    <a:pt x="46" y="634"/>
                  </a:lnTo>
                  <a:lnTo>
                    <a:pt x="46" y="636"/>
                  </a:lnTo>
                  <a:lnTo>
                    <a:pt x="48" y="636"/>
                  </a:lnTo>
                  <a:lnTo>
                    <a:pt x="48" y="638"/>
                  </a:lnTo>
                  <a:lnTo>
                    <a:pt x="52" y="638"/>
                  </a:lnTo>
                  <a:lnTo>
                    <a:pt x="54" y="640"/>
                  </a:lnTo>
                  <a:lnTo>
                    <a:pt x="56" y="640"/>
                  </a:lnTo>
                  <a:lnTo>
                    <a:pt x="56" y="642"/>
                  </a:lnTo>
                  <a:lnTo>
                    <a:pt x="58" y="642"/>
                  </a:lnTo>
                  <a:lnTo>
                    <a:pt x="58" y="644"/>
                  </a:lnTo>
                  <a:lnTo>
                    <a:pt x="60" y="646"/>
                  </a:lnTo>
                  <a:lnTo>
                    <a:pt x="60" y="648"/>
                  </a:lnTo>
                  <a:lnTo>
                    <a:pt x="60" y="650"/>
                  </a:lnTo>
                  <a:lnTo>
                    <a:pt x="62" y="650"/>
                  </a:lnTo>
                  <a:lnTo>
                    <a:pt x="62" y="652"/>
                  </a:lnTo>
                  <a:lnTo>
                    <a:pt x="64" y="652"/>
                  </a:lnTo>
                  <a:lnTo>
                    <a:pt x="68" y="654"/>
                  </a:lnTo>
                  <a:lnTo>
                    <a:pt x="72" y="656"/>
                  </a:lnTo>
                  <a:lnTo>
                    <a:pt x="74" y="658"/>
                  </a:lnTo>
                  <a:lnTo>
                    <a:pt x="78" y="662"/>
                  </a:lnTo>
                  <a:lnTo>
                    <a:pt x="82" y="664"/>
                  </a:lnTo>
                  <a:lnTo>
                    <a:pt x="82" y="666"/>
                  </a:lnTo>
                  <a:lnTo>
                    <a:pt x="84" y="666"/>
                  </a:lnTo>
                  <a:lnTo>
                    <a:pt x="84" y="668"/>
                  </a:lnTo>
                  <a:lnTo>
                    <a:pt x="84" y="670"/>
                  </a:lnTo>
                  <a:lnTo>
                    <a:pt x="86" y="672"/>
                  </a:lnTo>
                  <a:lnTo>
                    <a:pt x="86" y="674"/>
                  </a:lnTo>
                  <a:lnTo>
                    <a:pt x="88" y="676"/>
                  </a:lnTo>
                  <a:lnTo>
                    <a:pt x="88" y="676"/>
                  </a:lnTo>
                  <a:lnTo>
                    <a:pt x="88" y="678"/>
                  </a:lnTo>
                  <a:lnTo>
                    <a:pt x="88" y="678"/>
                  </a:lnTo>
                  <a:lnTo>
                    <a:pt x="90" y="678"/>
                  </a:lnTo>
                  <a:lnTo>
                    <a:pt x="90" y="678"/>
                  </a:lnTo>
                  <a:lnTo>
                    <a:pt x="90" y="676"/>
                  </a:lnTo>
                  <a:lnTo>
                    <a:pt x="92" y="676"/>
                  </a:lnTo>
                  <a:lnTo>
                    <a:pt x="92" y="676"/>
                  </a:lnTo>
                  <a:lnTo>
                    <a:pt x="92" y="674"/>
                  </a:lnTo>
                  <a:lnTo>
                    <a:pt x="92" y="672"/>
                  </a:lnTo>
                  <a:lnTo>
                    <a:pt x="92" y="670"/>
                  </a:lnTo>
                  <a:lnTo>
                    <a:pt x="92" y="668"/>
                  </a:lnTo>
                  <a:lnTo>
                    <a:pt x="94" y="664"/>
                  </a:lnTo>
                  <a:lnTo>
                    <a:pt x="94" y="662"/>
                  </a:lnTo>
                  <a:lnTo>
                    <a:pt x="94" y="662"/>
                  </a:lnTo>
                  <a:lnTo>
                    <a:pt x="94" y="660"/>
                  </a:lnTo>
                  <a:lnTo>
                    <a:pt x="94" y="660"/>
                  </a:lnTo>
                  <a:lnTo>
                    <a:pt x="96" y="660"/>
                  </a:lnTo>
                  <a:lnTo>
                    <a:pt x="96" y="658"/>
                  </a:lnTo>
                  <a:lnTo>
                    <a:pt x="100" y="656"/>
                  </a:lnTo>
                  <a:lnTo>
                    <a:pt x="102" y="656"/>
                  </a:lnTo>
                  <a:lnTo>
                    <a:pt x="102" y="656"/>
                  </a:lnTo>
                  <a:lnTo>
                    <a:pt x="104" y="654"/>
                  </a:lnTo>
                  <a:lnTo>
                    <a:pt x="104" y="654"/>
                  </a:lnTo>
                  <a:lnTo>
                    <a:pt x="104" y="654"/>
                  </a:lnTo>
                  <a:lnTo>
                    <a:pt x="106" y="652"/>
                  </a:lnTo>
                  <a:lnTo>
                    <a:pt x="106" y="650"/>
                  </a:lnTo>
                  <a:lnTo>
                    <a:pt x="106" y="648"/>
                  </a:lnTo>
                  <a:lnTo>
                    <a:pt x="106" y="646"/>
                  </a:lnTo>
                  <a:lnTo>
                    <a:pt x="106" y="644"/>
                  </a:lnTo>
                  <a:lnTo>
                    <a:pt x="106" y="642"/>
                  </a:lnTo>
                  <a:lnTo>
                    <a:pt x="104" y="638"/>
                  </a:lnTo>
                  <a:lnTo>
                    <a:pt x="104" y="634"/>
                  </a:lnTo>
                  <a:lnTo>
                    <a:pt x="102" y="630"/>
                  </a:lnTo>
                  <a:lnTo>
                    <a:pt x="102" y="626"/>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7" name="Freeform 496">
              <a:extLst>
                <a:ext uri="{FF2B5EF4-FFF2-40B4-BE49-F238E27FC236}">
                  <a16:creationId xmlns:a16="http://schemas.microsoft.com/office/drawing/2014/main" id="{5126427C-A759-487C-A334-E5D17448CCC9}"/>
                </a:ext>
              </a:extLst>
            </p:cNvPr>
            <p:cNvSpPr>
              <a:spLocks/>
            </p:cNvSpPr>
            <p:nvPr/>
          </p:nvSpPr>
          <p:spPr bwMode="auto">
            <a:xfrm>
              <a:off x="2843503" y="6312067"/>
              <a:ext cx="53975" cy="60325"/>
            </a:xfrm>
            <a:custGeom>
              <a:avLst/>
              <a:gdLst>
                <a:gd name="T0" fmla="*/ 32 w 34"/>
                <a:gd name="T1" fmla="*/ 6 h 38"/>
                <a:gd name="T2" fmla="*/ 32 w 34"/>
                <a:gd name="T3" fmla="*/ 6 h 38"/>
                <a:gd name="T4" fmla="*/ 32 w 34"/>
                <a:gd name="T5" fmla="*/ 8 h 38"/>
                <a:gd name="T6" fmla="*/ 30 w 34"/>
                <a:gd name="T7" fmla="*/ 8 h 38"/>
                <a:gd name="T8" fmla="*/ 30 w 34"/>
                <a:gd name="T9" fmla="*/ 10 h 38"/>
                <a:gd name="T10" fmla="*/ 28 w 34"/>
                <a:gd name="T11" fmla="*/ 10 h 38"/>
                <a:gd name="T12" fmla="*/ 28 w 34"/>
                <a:gd name="T13" fmla="*/ 14 h 38"/>
                <a:gd name="T14" fmla="*/ 26 w 34"/>
                <a:gd name="T15" fmla="*/ 16 h 38"/>
                <a:gd name="T16" fmla="*/ 26 w 34"/>
                <a:gd name="T17" fmla="*/ 18 h 38"/>
                <a:gd name="T18" fmla="*/ 24 w 34"/>
                <a:gd name="T19" fmla="*/ 20 h 38"/>
                <a:gd name="T20" fmla="*/ 24 w 34"/>
                <a:gd name="T21" fmla="*/ 24 h 38"/>
                <a:gd name="T22" fmla="*/ 22 w 34"/>
                <a:gd name="T23" fmla="*/ 28 h 38"/>
                <a:gd name="T24" fmla="*/ 22 w 34"/>
                <a:gd name="T25" fmla="*/ 34 h 38"/>
                <a:gd name="T26" fmla="*/ 22 w 34"/>
                <a:gd name="T27" fmla="*/ 38 h 38"/>
                <a:gd name="T28" fmla="*/ 18 w 34"/>
                <a:gd name="T29" fmla="*/ 36 h 38"/>
                <a:gd name="T30" fmla="*/ 16 w 34"/>
                <a:gd name="T31" fmla="*/ 34 h 38"/>
                <a:gd name="T32" fmla="*/ 12 w 34"/>
                <a:gd name="T33" fmla="*/ 34 h 38"/>
                <a:gd name="T34" fmla="*/ 8 w 34"/>
                <a:gd name="T35" fmla="*/ 32 h 38"/>
                <a:gd name="T36" fmla="*/ 6 w 34"/>
                <a:gd name="T37" fmla="*/ 30 h 38"/>
                <a:gd name="T38" fmla="*/ 4 w 34"/>
                <a:gd name="T39" fmla="*/ 30 h 38"/>
                <a:gd name="T40" fmla="*/ 2 w 34"/>
                <a:gd name="T41" fmla="*/ 28 h 38"/>
                <a:gd name="T42" fmla="*/ 2 w 34"/>
                <a:gd name="T43" fmla="*/ 28 h 38"/>
                <a:gd name="T44" fmla="*/ 0 w 34"/>
                <a:gd name="T45" fmla="*/ 26 h 38"/>
                <a:gd name="T46" fmla="*/ 0 w 34"/>
                <a:gd name="T47" fmla="*/ 24 h 38"/>
                <a:gd name="T48" fmla="*/ 0 w 34"/>
                <a:gd name="T49" fmla="*/ 24 h 38"/>
                <a:gd name="T50" fmla="*/ 0 w 34"/>
                <a:gd name="T51" fmla="*/ 22 h 38"/>
                <a:gd name="T52" fmla="*/ 0 w 34"/>
                <a:gd name="T53" fmla="*/ 22 h 38"/>
                <a:gd name="T54" fmla="*/ 0 w 34"/>
                <a:gd name="T55" fmla="*/ 20 h 38"/>
                <a:gd name="T56" fmla="*/ 0 w 34"/>
                <a:gd name="T57" fmla="*/ 18 h 38"/>
                <a:gd name="T58" fmla="*/ 0 w 34"/>
                <a:gd name="T59" fmla="*/ 16 h 38"/>
                <a:gd name="T60" fmla="*/ 2 w 34"/>
                <a:gd name="T61" fmla="*/ 14 h 38"/>
                <a:gd name="T62" fmla="*/ 2 w 34"/>
                <a:gd name="T63" fmla="*/ 10 h 38"/>
                <a:gd name="T64" fmla="*/ 4 w 34"/>
                <a:gd name="T65" fmla="*/ 8 h 38"/>
                <a:gd name="T66" fmla="*/ 4 w 34"/>
                <a:gd name="T67" fmla="*/ 8 h 38"/>
                <a:gd name="T68" fmla="*/ 6 w 34"/>
                <a:gd name="T69" fmla="*/ 6 h 38"/>
                <a:gd name="T70" fmla="*/ 6 w 34"/>
                <a:gd name="T71" fmla="*/ 6 h 38"/>
                <a:gd name="T72" fmla="*/ 8 w 34"/>
                <a:gd name="T73" fmla="*/ 4 h 38"/>
                <a:gd name="T74" fmla="*/ 10 w 34"/>
                <a:gd name="T75" fmla="*/ 4 h 38"/>
                <a:gd name="T76" fmla="*/ 12 w 34"/>
                <a:gd name="T77" fmla="*/ 2 h 38"/>
                <a:gd name="T78" fmla="*/ 12 w 34"/>
                <a:gd name="T79" fmla="*/ 2 h 38"/>
                <a:gd name="T80" fmla="*/ 14 w 34"/>
                <a:gd name="T81" fmla="*/ 2 h 38"/>
                <a:gd name="T82" fmla="*/ 16 w 34"/>
                <a:gd name="T83" fmla="*/ 0 h 38"/>
                <a:gd name="T84" fmla="*/ 16 w 34"/>
                <a:gd name="T85" fmla="*/ 0 h 38"/>
                <a:gd name="T86" fmla="*/ 18 w 34"/>
                <a:gd name="T87" fmla="*/ 0 h 38"/>
                <a:gd name="T88" fmla="*/ 20 w 34"/>
                <a:gd name="T89" fmla="*/ 2 h 38"/>
                <a:gd name="T90" fmla="*/ 24 w 34"/>
                <a:gd name="T91" fmla="*/ 2 h 38"/>
                <a:gd name="T92" fmla="*/ 26 w 34"/>
                <a:gd name="T93" fmla="*/ 4 h 38"/>
                <a:gd name="T94" fmla="*/ 32 w 34"/>
                <a:gd name="T95" fmla="*/ 6 h 38"/>
                <a:gd name="T96" fmla="*/ 34 w 34"/>
                <a:gd name="T97" fmla="*/ 6 h 38"/>
                <a:gd name="T98" fmla="*/ 34 w 34"/>
                <a:gd name="T99" fmla="*/ 6 h 38"/>
                <a:gd name="T100" fmla="*/ 32 w 34"/>
                <a:gd name="T10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38">
                  <a:moveTo>
                    <a:pt x="32" y="6"/>
                  </a:moveTo>
                  <a:lnTo>
                    <a:pt x="32" y="6"/>
                  </a:lnTo>
                  <a:lnTo>
                    <a:pt x="32" y="8"/>
                  </a:lnTo>
                  <a:lnTo>
                    <a:pt x="30" y="8"/>
                  </a:lnTo>
                  <a:lnTo>
                    <a:pt x="30" y="10"/>
                  </a:lnTo>
                  <a:lnTo>
                    <a:pt x="28" y="10"/>
                  </a:lnTo>
                  <a:lnTo>
                    <a:pt x="28" y="14"/>
                  </a:lnTo>
                  <a:lnTo>
                    <a:pt x="26" y="16"/>
                  </a:lnTo>
                  <a:lnTo>
                    <a:pt x="26" y="18"/>
                  </a:lnTo>
                  <a:lnTo>
                    <a:pt x="24" y="20"/>
                  </a:lnTo>
                  <a:lnTo>
                    <a:pt x="24" y="24"/>
                  </a:lnTo>
                  <a:lnTo>
                    <a:pt x="22" y="28"/>
                  </a:lnTo>
                  <a:lnTo>
                    <a:pt x="22" y="34"/>
                  </a:lnTo>
                  <a:lnTo>
                    <a:pt x="22" y="38"/>
                  </a:lnTo>
                  <a:lnTo>
                    <a:pt x="18" y="36"/>
                  </a:lnTo>
                  <a:lnTo>
                    <a:pt x="16" y="34"/>
                  </a:lnTo>
                  <a:lnTo>
                    <a:pt x="12" y="34"/>
                  </a:lnTo>
                  <a:lnTo>
                    <a:pt x="8" y="32"/>
                  </a:lnTo>
                  <a:lnTo>
                    <a:pt x="6" y="30"/>
                  </a:lnTo>
                  <a:lnTo>
                    <a:pt x="4" y="30"/>
                  </a:lnTo>
                  <a:lnTo>
                    <a:pt x="2" y="28"/>
                  </a:lnTo>
                  <a:lnTo>
                    <a:pt x="2" y="28"/>
                  </a:lnTo>
                  <a:lnTo>
                    <a:pt x="0" y="26"/>
                  </a:lnTo>
                  <a:lnTo>
                    <a:pt x="0" y="24"/>
                  </a:lnTo>
                  <a:lnTo>
                    <a:pt x="0" y="24"/>
                  </a:lnTo>
                  <a:lnTo>
                    <a:pt x="0" y="22"/>
                  </a:lnTo>
                  <a:lnTo>
                    <a:pt x="0" y="22"/>
                  </a:lnTo>
                  <a:lnTo>
                    <a:pt x="0" y="20"/>
                  </a:lnTo>
                  <a:lnTo>
                    <a:pt x="0" y="18"/>
                  </a:lnTo>
                  <a:lnTo>
                    <a:pt x="0" y="16"/>
                  </a:lnTo>
                  <a:lnTo>
                    <a:pt x="2" y="14"/>
                  </a:lnTo>
                  <a:lnTo>
                    <a:pt x="2" y="10"/>
                  </a:lnTo>
                  <a:lnTo>
                    <a:pt x="4" y="8"/>
                  </a:lnTo>
                  <a:lnTo>
                    <a:pt x="4" y="8"/>
                  </a:lnTo>
                  <a:lnTo>
                    <a:pt x="6" y="6"/>
                  </a:lnTo>
                  <a:lnTo>
                    <a:pt x="6" y="6"/>
                  </a:lnTo>
                  <a:lnTo>
                    <a:pt x="8" y="4"/>
                  </a:lnTo>
                  <a:lnTo>
                    <a:pt x="10" y="4"/>
                  </a:lnTo>
                  <a:lnTo>
                    <a:pt x="12" y="2"/>
                  </a:lnTo>
                  <a:lnTo>
                    <a:pt x="12" y="2"/>
                  </a:lnTo>
                  <a:lnTo>
                    <a:pt x="14" y="2"/>
                  </a:lnTo>
                  <a:lnTo>
                    <a:pt x="16" y="0"/>
                  </a:lnTo>
                  <a:lnTo>
                    <a:pt x="16" y="0"/>
                  </a:lnTo>
                  <a:lnTo>
                    <a:pt x="18" y="0"/>
                  </a:lnTo>
                  <a:lnTo>
                    <a:pt x="20" y="2"/>
                  </a:lnTo>
                  <a:lnTo>
                    <a:pt x="24" y="2"/>
                  </a:lnTo>
                  <a:lnTo>
                    <a:pt x="26" y="4"/>
                  </a:lnTo>
                  <a:lnTo>
                    <a:pt x="32" y="6"/>
                  </a:lnTo>
                  <a:lnTo>
                    <a:pt x="34" y="6"/>
                  </a:lnTo>
                  <a:lnTo>
                    <a:pt x="34" y="6"/>
                  </a:lnTo>
                  <a:lnTo>
                    <a:pt x="32" y="6"/>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8" name="Freeform 500">
              <a:extLst>
                <a:ext uri="{FF2B5EF4-FFF2-40B4-BE49-F238E27FC236}">
                  <a16:creationId xmlns:a16="http://schemas.microsoft.com/office/drawing/2014/main" id="{138F8F35-5C0D-4F47-85FE-503317E30590}"/>
                </a:ext>
              </a:extLst>
            </p:cNvPr>
            <p:cNvSpPr>
              <a:spLocks/>
            </p:cNvSpPr>
            <p:nvPr/>
          </p:nvSpPr>
          <p:spPr bwMode="auto">
            <a:xfrm>
              <a:off x="2875253" y="6321592"/>
              <a:ext cx="66675" cy="60325"/>
            </a:xfrm>
            <a:custGeom>
              <a:avLst/>
              <a:gdLst>
                <a:gd name="T0" fmla="*/ 0 w 42"/>
                <a:gd name="T1" fmla="*/ 32 h 38"/>
                <a:gd name="T2" fmla="*/ 2 w 42"/>
                <a:gd name="T3" fmla="*/ 22 h 38"/>
                <a:gd name="T4" fmla="*/ 4 w 42"/>
                <a:gd name="T5" fmla="*/ 16 h 38"/>
                <a:gd name="T6" fmla="*/ 6 w 42"/>
                <a:gd name="T7" fmla="*/ 10 h 38"/>
                <a:gd name="T8" fmla="*/ 8 w 42"/>
                <a:gd name="T9" fmla="*/ 6 h 38"/>
                <a:gd name="T10" fmla="*/ 10 w 42"/>
                <a:gd name="T11" fmla="*/ 2 h 38"/>
                <a:gd name="T12" fmla="*/ 12 w 42"/>
                <a:gd name="T13" fmla="*/ 2 h 38"/>
                <a:gd name="T14" fmla="*/ 12 w 42"/>
                <a:gd name="T15" fmla="*/ 0 h 38"/>
                <a:gd name="T16" fmla="*/ 14 w 42"/>
                <a:gd name="T17" fmla="*/ 2 h 38"/>
                <a:gd name="T18" fmla="*/ 18 w 42"/>
                <a:gd name="T19" fmla="*/ 4 h 38"/>
                <a:gd name="T20" fmla="*/ 22 w 42"/>
                <a:gd name="T21" fmla="*/ 10 h 38"/>
                <a:gd name="T22" fmla="*/ 24 w 42"/>
                <a:gd name="T23" fmla="*/ 12 h 38"/>
                <a:gd name="T24" fmla="*/ 26 w 42"/>
                <a:gd name="T25" fmla="*/ 14 h 38"/>
                <a:gd name="T26" fmla="*/ 32 w 42"/>
                <a:gd name="T27" fmla="*/ 16 h 38"/>
                <a:gd name="T28" fmla="*/ 38 w 42"/>
                <a:gd name="T29" fmla="*/ 20 h 38"/>
                <a:gd name="T30" fmla="*/ 42 w 42"/>
                <a:gd name="T31" fmla="*/ 22 h 38"/>
                <a:gd name="T32" fmla="*/ 42 w 42"/>
                <a:gd name="T33" fmla="*/ 24 h 38"/>
                <a:gd name="T34" fmla="*/ 42 w 42"/>
                <a:gd name="T35" fmla="*/ 26 h 38"/>
                <a:gd name="T36" fmla="*/ 42 w 42"/>
                <a:gd name="T37" fmla="*/ 26 h 38"/>
                <a:gd name="T38" fmla="*/ 42 w 42"/>
                <a:gd name="T39" fmla="*/ 28 h 38"/>
                <a:gd name="T40" fmla="*/ 38 w 42"/>
                <a:gd name="T41" fmla="*/ 28 h 38"/>
                <a:gd name="T42" fmla="*/ 36 w 42"/>
                <a:gd name="T43" fmla="*/ 28 h 38"/>
                <a:gd name="T44" fmla="*/ 30 w 42"/>
                <a:gd name="T45" fmla="*/ 26 h 38"/>
                <a:gd name="T46" fmla="*/ 24 w 42"/>
                <a:gd name="T47" fmla="*/ 24 h 38"/>
                <a:gd name="T48" fmla="*/ 22 w 42"/>
                <a:gd name="T49" fmla="*/ 24 h 38"/>
                <a:gd name="T50" fmla="*/ 20 w 42"/>
                <a:gd name="T51" fmla="*/ 26 h 38"/>
                <a:gd name="T52" fmla="*/ 20 w 42"/>
                <a:gd name="T53" fmla="*/ 28 h 38"/>
                <a:gd name="T54" fmla="*/ 20 w 42"/>
                <a:gd name="T55" fmla="*/ 30 h 38"/>
                <a:gd name="T56" fmla="*/ 18 w 42"/>
                <a:gd name="T57" fmla="*/ 34 h 38"/>
                <a:gd name="T58" fmla="*/ 18 w 42"/>
                <a:gd name="T59" fmla="*/ 36 h 38"/>
                <a:gd name="T60" fmla="*/ 16 w 42"/>
                <a:gd name="T61" fmla="*/ 38 h 38"/>
                <a:gd name="T62" fmla="*/ 16 w 42"/>
                <a:gd name="T63" fmla="*/ 38 h 38"/>
                <a:gd name="T64" fmla="*/ 14 w 42"/>
                <a:gd name="T65" fmla="*/ 38 h 38"/>
                <a:gd name="T66" fmla="*/ 10 w 42"/>
                <a:gd name="T67" fmla="*/ 36 h 38"/>
                <a:gd name="T68" fmla="*/ 4 w 42"/>
                <a:gd name="T69" fmla="*/ 34 h 38"/>
                <a:gd name="T70" fmla="*/ 0 w 42"/>
                <a:gd name="T71"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38">
                  <a:moveTo>
                    <a:pt x="0" y="32"/>
                  </a:moveTo>
                  <a:lnTo>
                    <a:pt x="0" y="32"/>
                  </a:lnTo>
                  <a:lnTo>
                    <a:pt x="2" y="28"/>
                  </a:lnTo>
                  <a:lnTo>
                    <a:pt x="2" y="22"/>
                  </a:lnTo>
                  <a:lnTo>
                    <a:pt x="4" y="18"/>
                  </a:lnTo>
                  <a:lnTo>
                    <a:pt x="4" y="16"/>
                  </a:lnTo>
                  <a:lnTo>
                    <a:pt x="6" y="12"/>
                  </a:lnTo>
                  <a:lnTo>
                    <a:pt x="6" y="10"/>
                  </a:lnTo>
                  <a:lnTo>
                    <a:pt x="6" y="8"/>
                  </a:lnTo>
                  <a:lnTo>
                    <a:pt x="8" y="6"/>
                  </a:lnTo>
                  <a:lnTo>
                    <a:pt x="8" y="4"/>
                  </a:lnTo>
                  <a:lnTo>
                    <a:pt x="10" y="2"/>
                  </a:lnTo>
                  <a:lnTo>
                    <a:pt x="10" y="2"/>
                  </a:lnTo>
                  <a:lnTo>
                    <a:pt x="12" y="2"/>
                  </a:lnTo>
                  <a:lnTo>
                    <a:pt x="12" y="0"/>
                  </a:lnTo>
                  <a:lnTo>
                    <a:pt x="12" y="0"/>
                  </a:lnTo>
                  <a:lnTo>
                    <a:pt x="14" y="0"/>
                  </a:lnTo>
                  <a:lnTo>
                    <a:pt x="14" y="2"/>
                  </a:lnTo>
                  <a:lnTo>
                    <a:pt x="16" y="2"/>
                  </a:lnTo>
                  <a:lnTo>
                    <a:pt x="18" y="4"/>
                  </a:lnTo>
                  <a:lnTo>
                    <a:pt x="18" y="6"/>
                  </a:lnTo>
                  <a:lnTo>
                    <a:pt x="22" y="10"/>
                  </a:lnTo>
                  <a:lnTo>
                    <a:pt x="22" y="10"/>
                  </a:lnTo>
                  <a:lnTo>
                    <a:pt x="24" y="12"/>
                  </a:lnTo>
                  <a:lnTo>
                    <a:pt x="24" y="12"/>
                  </a:lnTo>
                  <a:lnTo>
                    <a:pt x="26" y="14"/>
                  </a:lnTo>
                  <a:lnTo>
                    <a:pt x="28" y="14"/>
                  </a:lnTo>
                  <a:lnTo>
                    <a:pt x="32" y="16"/>
                  </a:lnTo>
                  <a:lnTo>
                    <a:pt x="36" y="18"/>
                  </a:lnTo>
                  <a:lnTo>
                    <a:pt x="38" y="20"/>
                  </a:lnTo>
                  <a:lnTo>
                    <a:pt x="40" y="22"/>
                  </a:lnTo>
                  <a:lnTo>
                    <a:pt x="42" y="22"/>
                  </a:lnTo>
                  <a:lnTo>
                    <a:pt x="42" y="24"/>
                  </a:lnTo>
                  <a:lnTo>
                    <a:pt x="42" y="24"/>
                  </a:lnTo>
                  <a:lnTo>
                    <a:pt x="42" y="26"/>
                  </a:lnTo>
                  <a:lnTo>
                    <a:pt x="42" y="26"/>
                  </a:lnTo>
                  <a:lnTo>
                    <a:pt x="42" y="26"/>
                  </a:lnTo>
                  <a:lnTo>
                    <a:pt x="42" y="26"/>
                  </a:lnTo>
                  <a:lnTo>
                    <a:pt x="42" y="28"/>
                  </a:lnTo>
                  <a:lnTo>
                    <a:pt x="42" y="28"/>
                  </a:lnTo>
                  <a:lnTo>
                    <a:pt x="40" y="28"/>
                  </a:lnTo>
                  <a:lnTo>
                    <a:pt x="38" y="28"/>
                  </a:lnTo>
                  <a:lnTo>
                    <a:pt x="38" y="28"/>
                  </a:lnTo>
                  <a:lnTo>
                    <a:pt x="36" y="28"/>
                  </a:lnTo>
                  <a:lnTo>
                    <a:pt x="32" y="26"/>
                  </a:lnTo>
                  <a:lnTo>
                    <a:pt x="30" y="26"/>
                  </a:lnTo>
                  <a:lnTo>
                    <a:pt x="26" y="26"/>
                  </a:lnTo>
                  <a:lnTo>
                    <a:pt x="24" y="24"/>
                  </a:lnTo>
                  <a:lnTo>
                    <a:pt x="24" y="24"/>
                  </a:lnTo>
                  <a:lnTo>
                    <a:pt x="22" y="24"/>
                  </a:lnTo>
                  <a:lnTo>
                    <a:pt x="22" y="26"/>
                  </a:lnTo>
                  <a:lnTo>
                    <a:pt x="20" y="26"/>
                  </a:lnTo>
                  <a:lnTo>
                    <a:pt x="20" y="26"/>
                  </a:lnTo>
                  <a:lnTo>
                    <a:pt x="20" y="28"/>
                  </a:lnTo>
                  <a:lnTo>
                    <a:pt x="20" y="28"/>
                  </a:lnTo>
                  <a:lnTo>
                    <a:pt x="20" y="30"/>
                  </a:lnTo>
                  <a:lnTo>
                    <a:pt x="18" y="32"/>
                  </a:lnTo>
                  <a:lnTo>
                    <a:pt x="18" y="34"/>
                  </a:lnTo>
                  <a:lnTo>
                    <a:pt x="18" y="36"/>
                  </a:lnTo>
                  <a:lnTo>
                    <a:pt x="18" y="36"/>
                  </a:lnTo>
                  <a:lnTo>
                    <a:pt x="18" y="36"/>
                  </a:lnTo>
                  <a:lnTo>
                    <a:pt x="16" y="38"/>
                  </a:lnTo>
                  <a:lnTo>
                    <a:pt x="16" y="38"/>
                  </a:lnTo>
                  <a:lnTo>
                    <a:pt x="16" y="38"/>
                  </a:lnTo>
                  <a:lnTo>
                    <a:pt x="14" y="38"/>
                  </a:lnTo>
                  <a:lnTo>
                    <a:pt x="14" y="38"/>
                  </a:lnTo>
                  <a:lnTo>
                    <a:pt x="12" y="38"/>
                  </a:lnTo>
                  <a:lnTo>
                    <a:pt x="10" y="36"/>
                  </a:lnTo>
                  <a:lnTo>
                    <a:pt x="8" y="36"/>
                  </a:lnTo>
                  <a:lnTo>
                    <a:pt x="4" y="34"/>
                  </a:lnTo>
                  <a:lnTo>
                    <a:pt x="2" y="32"/>
                  </a:lnTo>
                  <a:lnTo>
                    <a:pt x="0" y="32"/>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sp>
        <p:nvSpPr>
          <p:cNvPr id="438" name="Freeform 502">
            <a:extLst>
              <a:ext uri="{FF2B5EF4-FFF2-40B4-BE49-F238E27FC236}">
                <a16:creationId xmlns:a16="http://schemas.microsoft.com/office/drawing/2014/main" id="{6F7B637C-7D80-4985-B508-AD86C455FE7F}"/>
              </a:ext>
            </a:extLst>
          </p:cNvPr>
          <p:cNvSpPr>
            <a:spLocks/>
          </p:cNvSpPr>
          <p:nvPr/>
        </p:nvSpPr>
        <p:spPr bwMode="auto">
          <a:xfrm>
            <a:off x="3052248" y="5996285"/>
            <a:ext cx="85962" cy="59363"/>
          </a:xfrm>
          <a:custGeom>
            <a:avLst/>
            <a:gdLst>
              <a:gd name="T0" fmla="*/ 18 w 54"/>
              <a:gd name="T1" fmla="*/ 8 h 36"/>
              <a:gd name="T2" fmla="*/ 12 w 54"/>
              <a:gd name="T3" fmla="*/ 8 h 36"/>
              <a:gd name="T4" fmla="*/ 6 w 54"/>
              <a:gd name="T5" fmla="*/ 8 h 36"/>
              <a:gd name="T6" fmla="*/ 4 w 54"/>
              <a:gd name="T7" fmla="*/ 10 h 36"/>
              <a:gd name="T8" fmla="*/ 2 w 54"/>
              <a:gd name="T9" fmla="*/ 12 h 36"/>
              <a:gd name="T10" fmla="*/ 2 w 54"/>
              <a:gd name="T11" fmla="*/ 12 h 36"/>
              <a:gd name="T12" fmla="*/ 0 w 54"/>
              <a:gd name="T13" fmla="*/ 16 h 36"/>
              <a:gd name="T14" fmla="*/ 0 w 54"/>
              <a:gd name="T15" fmla="*/ 22 h 36"/>
              <a:gd name="T16" fmla="*/ 0 w 54"/>
              <a:gd name="T17" fmla="*/ 28 h 36"/>
              <a:gd name="T18" fmla="*/ 2 w 54"/>
              <a:gd name="T19" fmla="*/ 32 h 36"/>
              <a:gd name="T20" fmla="*/ 2 w 54"/>
              <a:gd name="T21" fmla="*/ 34 h 36"/>
              <a:gd name="T22" fmla="*/ 2 w 54"/>
              <a:gd name="T23" fmla="*/ 36 h 36"/>
              <a:gd name="T24" fmla="*/ 4 w 54"/>
              <a:gd name="T25" fmla="*/ 36 h 36"/>
              <a:gd name="T26" fmla="*/ 6 w 54"/>
              <a:gd name="T27" fmla="*/ 36 h 36"/>
              <a:gd name="T28" fmla="*/ 8 w 54"/>
              <a:gd name="T29" fmla="*/ 32 h 36"/>
              <a:gd name="T30" fmla="*/ 10 w 54"/>
              <a:gd name="T31" fmla="*/ 28 h 36"/>
              <a:gd name="T32" fmla="*/ 12 w 54"/>
              <a:gd name="T33" fmla="*/ 26 h 36"/>
              <a:gd name="T34" fmla="*/ 14 w 54"/>
              <a:gd name="T35" fmla="*/ 24 h 36"/>
              <a:gd name="T36" fmla="*/ 14 w 54"/>
              <a:gd name="T37" fmla="*/ 24 h 36"/>
              <a:gd name="T38" fmla="*/ 16 w 54"/>
              <a:gd name="T39" fmla="*/ 26 h 36"/>
              <a:gd name="T40" fmla="*/ 18 w 54"/>
              <a:gd name="T41" fmla="*/ 28 h 36"/>
              <a:gd name="T42" fmla="*/ 22 w 54"/>
              <a:gd name="T43" fmla="*/ 30 h 36"/>
              <a:gd name="T44" fmla="*/ 24 w 54"/>
              <a:gd name="T45" fmla="*/ 30 h 36"/>
              <a:gd name="T46" fmla="*/ 26 w 54"/>
              <a:gd name="T47" fmla="*/ 30 h 36"/>
              <a:gd name="T48" fmla="*/ 32 w 54"/>
              <a:gd name="T49" fmla="*/ 28 h 36"/>
              <a:gd name="T50" fmla="*/ 42 w 54"/>
              <a:gd name="T51" fmla="*/ 24 h 36"/>
              <a:gd name="T52" fmla="*/ 46 w 54"/>
              <a:gd name="T53" fmla="*/ 22 h 36"/>
              <a:gd name="T54" fmla="*/ 52 w 54"/>
              <a:gd name="T55" fmla="*/ 20 h 36"/>
              <a:gd name="T56" fmla="*/ 54 w 54"/>
              <a:gd name="T57" fmla="*/ 18 h 36"/>
              <a:gd name="T58" fmla="*/ 54 w 54"/>
              <a:gd name="T59" fmla="*/ 18 h 36"/>
              <a:gd name="T60" fmla="*/ 54 w 54"/>
              <a:gd name="T61" fmla="*/ 16 h 36"/>
              <a:gd name="T62" fmla="*/ 54 w 54"/>
              <a:gd name="T63" fmla="*/ 16 h 36"/>
              <a:gd name="T64" fmla="*/ 52 w 54"/>
              <a:gd name="T65" fmla="*/ 14 h 36"/>
              <a:gd name="T66" fmla="*/ 48 w 54"/>
              <a:gd name="T67" fmla="*/ 12 h 36"/>
              <a:gd name="T68" fmla="*/ 40 w 54"/>
              <a:gd name="T69" fmla="*/ 10 h 36"/>
              <a:gd name="T70" fmla="*/ 40 w 54"/>
              <a:gd name="T71" fmla="*/ 8 h 36"/>
              <a:gd name="T72" fmla="*/ 38 w 54"/>
              <a:gd name="T73" fmla="*/ 6 h 36"/>
              <a:gd name="T74" fmla="*/ 34 w 54"/>
              <a:gd name="T75" fmla="*/ 2 h 36"/>
              <a:gd name="T76" fmla="*/ 32 w 54"/>
              <a:gd name="T77" fmla="*/ 0 h 36"/>
              <a:gd name="T78" fmla="*/ 32 w 54"/>
              <a:gd name="T79" fmla="*/ 0 h 36"/>
              <a:gd name="T80" fmla="*/ 30 w 54"/>
              <a:gd name="T81" fmla="*/ 0 h 36"/>
              <a:gd name="T82" fmla="*/ 30 w 54"/>
              <a:gd name="T83" fmla="*/ 0 h 36"/>
              <a:gd name="T84" fmla="*/ 30 w 54"/>
              <a:gd name="T85" fmla="*/ 2 h 36"/>
              <a:gd name="T86" fmla="*/ 30 w 54"/>
              <a:gd name="T87" fmla="*/ 6 h 36"/>
              <a:gd name="T88" fmla="*/ 30 w 54"/>
              <a:gd name="T89" fmla="*/ 8 h 36"/>
              <a:gd name="T90" fmla="*/ 30 w 54"/>
              <a:gd name="T91" fmla="*/ 10 h 36"/>
              <a:gd name="T92" fmla="*/ 28 w 54"/>
              <a:gd name="T93" fmla="*/ 10 h 36"/>
              <a:gd name="T94" fmla="*/ 26 w 54"/>
              <a:gd name="T95" fmla="*/ 10 h 36"/>
              <a:gd name="T96" fmla="*/ 24 w 54"/>
              <a:gd name="T97" fmla="*/ 10 h 36"/>
              <a:gd name="T98" fmla="*/ 18 w 54"/>
              <a:gd name="T9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36">
                <a:moveTo>
                  <a:pt x="18" y="8"/>
                </a:moveTo>
                <a:lnTo>
                  <a:pt x="18" y="8"/>
                </a:lnTo>
                <a:lnTo>
                  <a:pt x="14" y="8"/>
                </a:lnTo>
                <a:lnTo>
                  <a:pt x="12" y="8"/>
                </a:lnTo>
                <a:lnTo>
                  <a:pt x="10" y="8"/>
                </a:lnTo>
                <a:lnTo>
                  <a:pt x="6" y="8"/>
                </a:lnTo>
                <a:lnTo>
                  <a:pt x="6" y="10"/>
                </a:lnTo>
                <a:lnTo>
                  <a:pt x="4" y="10"/>
                </a:lnTo>
                <a:lnTo>
                  <a:pt x="2" y="10"/>
                </a:lnTo>
                <a:lnTo>
                  <a:pt x="2" y="12"/>
                </a:lnTo>
                <a:lnTo>
                  <a:pt x="2" y="12"/>
                </a:lnTo>
                <a:lnTo>
                  <a:pt x="2" y="12"/>
                </a:lnTo>
                <a:lnTo>
                  <a:pt x="0" y="14"/>
                </a:lnTo>
                <a:lnTo>
                  <a:pt x="0" y="16"/>
                </a:lnTo>
                <a:lnTo>
                  <a:pt x="0" y="18"/>
                </a:lnTo>
                <a:lnTo>
                  <a:pt x="0" y="22"/>
                </a:lnTo>
                <a:lnTo>
                  <a:pt x="0" y="24"/>
                </a:lnTo>
                <a:lnTo>
                  <a:pt x="0" y="28"/>
                </a:lnTo>
                <a:lnTo>
                  <a:pt x="2" y="32"/>
                </a:lnTo>
                <a:lnTo>
                  <a:pt x="2" y="32"/>
                </a:lnTo>
                <a:lnTo>
                  <a:pt x="2" y="34"/>
                </a:lnTo>
                <a:lnTo>
                  <a:pt x="2" y="34"/>
                </a:lnTo>
                <a:lnTo>
                  <a:pt x="2" y="36"/>
                </a:lnTo>
                <a:lnTo>
                  <a:pt x="2" y="36"/>
                </a:lnTo>
                <a:lnTo>
                  <a:pt x="4" y="36"/>
                </a:lnTo>
                <a:lnTo>
                  <a:pt x="4" y="36"/>
                </a:lnTo>
                <a:lnTo>
                  <a:pt x="4" y="36"/>
                </a:lnTo>
                <a:lnTo>
                  <a:pt x="6" y="36"/>
                </a:lnTo>
                <a:lnTo>
                  <a:pt x="6" y="34"/>
                </a:lnTo>
                <a:lnTo>
                  <a:pt x="8" y="32"/>
                </a:lnTo>
                <a:lnTo>
                  <a:pt x="8" y="30"/>
                </a:lnTo>
                <a:lnTo>
                  <a:pt x="10" y="28"/>
                </a:lnTo>
                <a:lnTo>
                  <a:pt x="12" y="26"/>
                </a:lnTo>
                <a:lnTo>
                  <a:pt x="12" y="26"/>
                </a:lnTo>
                <a:lnTo>
                  <a:pt x="14" y="26"/>
                </a:lnTo>
                <a:lnTo>
                  <a:pt x="14" y="24"/>
                </a:lnTo>
                <a:lnTo>
                  <a:pt x="14" y="24"/>
                </a:lnTo>
                <a:lnTo>
                  <a:pt x="14" y="24"/>
                </a:lnTo>
                <a:lnTo>
                  <a:pt x="16" y="24"/>
                </a:lnTo>
                <a:lnTo>
                  <a:pt x="16" y="26"/>
                </a:lnTo>
                <a:lnTo>
                  <a:pt x="18" y="26"/>
                </a:lnTo>
                <a:lnTo>
                  <a:pt x="18" y="28"/>
                </a:lnTo>
                <a:lnTo>
                  <a:pt x="20" y="28"/>
                </a:lnTo>
                <a:lnTo>
                  <a:pt x="22" y="30"/>
                </a:lnTo>
                <a:lnTo>
                  <a:pt x="22" y="30"/>
                </a:lnTo>
                <a:lnTo>
                  <a:pt x="24" y="30"/>
                </a:lnTo>
                <a:lnTo>
                  <a:pt x="24" y="30"/>
                </a:lnTo>
                <a:lnTo>
                  <a:pt x="26" y="30"/>
                </a:lnTo>
                <a:lnTo>
                  <a:pt x="30" y="28"/>
                </a:lnTo>
                <a:lnTo>
                  <a:pt x="32" y="28"/>
                </a:lnTo>
                <a:lnTo>
                  <a:pt x="38" y="26"/>
                </a:lnTo>
                <a:lnTo>
                  <a:pt x="42" y="24"/>
                </a:lnTo>
                <a:lnTo>
                  <a:pt x="44" y="22"/>
                </a:lnTo>
                <a:lnTo>
                  <a:pt x="46" y="22"/>
                </a:lnTo>
                <a:lnTo>
                  <a:pt x="50" y="22"/>
                </a:lnTo>
                <a:lnTo>
                  <a:pt x="52" y="20"/>
                </a:lnTo>
                <a:lnTo>
                  <a:pt x="52" y="20"/>
                </a:lnTo>
                <a:lnTo>
                  <a:pt x="54" y="18"/>
                </a:lnTo>
                <a:lnTo>
                  <a:pt x="54" y="18"/>
                </a:lnTo>
                <a:lnTo>
                  <a:pt x="54" y="18"/>
                </a:lnTo>
                <a:lnTo>
                  <a:pt x="54" y="18"/>
                </a:lnTo>
                <a:lnTo>
                  <a:pt x="54" y="16"/>
                </a:lnTo>
                <a:lnTo>
                  <a:pt x="54" y="16"/>
                </a:lnTo>
                <a:lnTo>
                  <a:pt x="54" y="16"/>
                </a:lnTo>
                <a:lnTo>
                  <a:pt x="52" y="14"/>
                </a:lnTo>
                <a:lnTo>
                  <a:pt x="52" y="14"/>
                </a:lnTo>
                <a:lnTo>
                  <a:pt x="50" y="14"/>
                </a:lnTo>
                <a:lnTo>
                  <a:pt x="48" y="12"/>
                </a:lnTo>
                <a:lnTo>
                  <a:pt x="44" y="10"/>
                </a:lnTo>
                <a:lnTo>
                  <a:pt x="40" y="10"/>
                </a:lnTo>
                <a:lnTo>
                  <a:pt x="40" y="8"/>
                </a:lnTo>
                <a:lnTo>
                  <a:pt x="40" y="8"/>
                </a:lnTo>
                <a:lnTo>
                  <a:pt x="38" y="8"/>
                </a:lnTo>
                <a:lnTo>
                  <a:pt x="38" y="6"/>
                </a:lnTo>
                <a:lnTo>
                  <a:pt x="36" y="4"/>
                </a:lnTo>
                <a:lnTo>
                  <a:pt x="34" y="2"/>
                </a:lnTo>
                <a:lnTo>
                  <a:pt x="32" y="0"/>
                </a:lnTo>
                <a:lnTo>
                  <a:pt x="32" y="0"/>
                </a:lnTo>
                <a:lnTo>
                  <a:pt x="32" y="0"/>
                </a:lnTo>
                <a:lnTo>
                  <a:pt x="32" y="0"/>
                </a:lnTo>
                <a:lnTo>
                  <a:pt x="30" y="0"/>
                </a:lnTo>
                <a:lnTo>
                  <a:pt x="30" y="0"/>
                </a:lnTo>
                <a:lnTo>
                  <a:pt x="30" y="0"/>
                </a:lnTo>
                <a:lnTo>
                  <a:pt x="30" y="0"/>
                </a:lnTo>
                <a:lnTo>
                  <a:pt x="30" y="2"/>
                </a:lnTo>
                <a:lnTo>
                  <a:pt x="30" y="2"/>
                </a:lnTo>
                <a:lnTo>
                  <a:pt x="30" y="4"/>
                </a:lnTo>
                <a:lnTo>
                  <a:pt x="30" y="6"/>
                </a:lnTo>
                <a:lnTo>
                  <a:pt x="30" y="8"/>
                </a:lnTo>
                <a:lnTo>
                  <a:pt x="30" y="8"/>
                </a:lnTo>
                <a:lnTo>
                  <a:pt x="30" y="10"/>
                </a:lnTo>
                <a:lnTo>
                  <a:pt x="30" y="10"/>
                </a:lnTo>
                <a:lnTo>
                  <a:pt x="28" y="10"/>
                </a:lnTo>
                <a:lnTo>
                  <a:pt x="28" y="10"/>
                </a:lnTo>
                <a:lnTo>
                  <a:pt x="28" y="10"/>
                </a:lnTo>
                <a:lnTo>
                  <a:pt x="26" y="10"/>
                </a:lnTo>
                <a:lnTo>
                  <a:pt x="26" y="10"/>
                </a:lnTo>
                <a:lnTo>
                  <a:pt x="24" y="10"/>
                </a:lnTo>
                <a:lnTo>
                  <a:pt x="20" y="8"/>
                </a:lnTo>
                <a:lnTo>
                  <a:pt x="18" y="8"/>
                </a:lnTo>
                <a:lnTo>
                  <a:pt x="18"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9" name="Freeform 503">
            <a:extLst>
              <a:ext uri="{FF2B5EF4-FFF2-40B4-BE49-F238E27FC236}">
                <a16:creationId xmlns:a16="http://schemas.microsoft.com/office/drawing/2014/main" id="{73EFBD43-AC28-42DA-850E-25E76B12AF8F}"/>
              </a:ext>
            </a:extLst>
          </p:cNvPr>
          <p:cNvSpPr>
            <a:spLocks/>
          </p:cNvSpPr>
          <p:nvPr/>
        </p:nvSpPr>
        <p:spPr bwMode="auto">
          <a:xfrm>
            <a:off x="3052248" y="5996285"/>
            <a:ext cx="85962" cy="59363"/>
          </a:xfrm>
          <a:custGeom>
            <a:avLst/>
            <a:gdLst>
              <a:gd name="T0" fmla="*/ 18 w 54"/>
              <a:gd name="T1" fmla="*/ 8 h 36"/>
              <a:gd name="T2" fmla="*/ 12 w 54"/>
              <a:gd name="T3" fmla="*/ 8 h 36"/>
              <a:gd name="T4" fmla="*/ 6 w 54"/>
              <a:gd name="T5" fmla="*/ 8 h 36"/>
              <a:gd name="T6" fmla="*/ 4 w 54"/>
              <a:gd name="T7" fmla="*/ 10 h 36"/>
              <a:gd name="T8" fmla="*/ 2 w 54"/>
              <a:gd name="T9" fmla="*/ 12 h 36"/>
              <a:gd name="T10" fmla="*/ 2 w 54"/>
              <a:gd name="T11" fmla="*/ 12 h 36"/>
              <a:gd name="T12" fmla="*/ 0 w 54"/>
              <a:gd name="T13" fmla="*/ 16 h 36"/>
              <a:gd name="T14" fmla="*/ 0 w 54"/>
              <a:gd name="T15" fmla="*/ 22 h 36"/>
              <a:gd name="T16" fmla="*/ 0 w 54"/>
              <a:gd name="T17" fmla="*/ 28 h 36"/>
              <a:gd name="T18" fmla="*/ 2 w 54"/>
              <a:gd name="T19" fmla="*/ 32 h 36"/>
              <a:gd name="T20" fmla="*/ 2 w 54"/>
              <a:gd name="T21" fmla="*/ 34 h 36"/>
              <a:gd name="T22" fmla="*/ 2 w 54"/>
              <a:gd name="T23" fmla="*/ 36 h 36"/>
              <a:gd name="T24" fmla="*/ 4 w 54"/>
              <a:gd name="T25" fmla="*/ 36 h 36"/>
              <a:gd name="T26" fmla="*/ 6 w 54"/>
              <a:gd name="T27" fmla="*/ 36 h 36"/>
              <a:gd name="T28" fmla="*/ 8 w 54"/>
              <a:gd name="T29" fmla="*/ 32 h 36"/>
              <a:gd name="T30" fmla="*/ 10 w 54"/>
              <a:gd name="T31" fmla="*/ 28 h 36"/>
              <a:gd name="T32" fmla="*/ 12 w 54"/>
              <a:gd name="T33" fmla="*/ 26 h 36"/>
              <a:gd name="T34" fmla="*/ 14 w 54"/>
              <a:gd name="T35" fmla="*/ 24 h 36"/>
              <a:gd name="T36" fmla="*/ 14 w 54"/>
              <a:gd name="T37" fmla="*/ 24 h 36"/>
              <a:gd name="T38" fmla="*/ 16 w 54"/>
              <a:gd name="T39" fmla="*/ 26 h 36"/>
              <a:gd name="T40" fmla="*/ 18 w 54"/>
              <a:gd name="T41" fmla="*/ 28 h 36"/>
              <a:gd name="T42" fmla="*/ 22 w 54"/>
              <a:gd name="T43" fmla="*/ 30 h 36"/>
              <a:gd name="T44" fmla="*/ 24 w 54"/>
              <a:gd name="T45" fmla="*/ 30 h 36"/>
              <a:gd name="T46" fmla="*/ 26 w 54"/>
              <a:gd name="T47" fmla="*/ 30 h 36"/>
              <a:gd name="T48" fmla="*/ 32 w 54"/>
              <a:gd name="T49" fmla="*/ 28 h 36"/>
              <a:gd name="T50" fmla="*/ 42 w 54"/>
              <a:gd name="T51" fmla="*/ 24 h 36"/>
              <a:gd name="T52" fmla="*/ 46 w 54"/>
              <a:gd name="T53" fmla="*/ 22 h 36"/>
              <a:gd name="T54" fmla="*/ 52 w 54"/>
              <a:gd name="T55" fmla="*/ 20 h 36"/>
              <a:gd name="T56" fmla="*/ 54 w 54"/>
              <a:gd name="T57" fmla="*/ 18 h 36"/>
              <a:gd name="T58" fmla="*/ 54 w 54"/>
              <a:gd name="T59" fmla="*/ 18 h 36"/>
              <a:gd name="T60" fmla="*/ 54 w 54"/>
              <a:gd name="T61" fmla="*/ 16 h 36"/>
              <a:gd name="T62" fmla="*/ 54 w 54"/>
              <a:gd name="T63" fmla="*/ 16 h 36"/>
              <a:gd name="T64" fmla="*/ 52 w 54"/>
              <a:gd name="T65" fmla="*/ 14 h 36"/>
              <a:gd name="T66" fmla="*/ 48 w 54"/>
              <a:gd name="T67" fmla="*/ 12 h 36"/>
              <a:gd name="T68" fmla="*/ 40 w 54"/>
              <a:gd name="T69" fmla="*/ 10 h 36"/>
              <a:gd name="T70" fmla="*/ 40 w 54"/>
              <a:gd name="T71" fmla="*/ 8 h 36"/>
              <a:gd name="T72" fmla="*/ 38 w 54"/>
              <a:gd name="T73" fmla="*/ 6 h 36"/>
              <a:gd name="T74" fmla="*/ 34 w 54"/>
              <a:gd name="T75" fmla="*/ 2 h 36"/>
              <a:gd name="T76" fmla="*/ 32 w 54"/>
              <a:gd name="T77" fmla="*/ 0 h 36"/>
              <a:gd name="T78" fmla="*/ 32 w 54"/>
              <a:gd name="T79" fmla="*/ 0 h 36"/>
              <a:gd name="T80" fmla="*/ 30 w 54"/>
              <a:gd name="T81" fmla="*/ 0 h 36"/>
              <a:gd name="T82" fmla="*/ 30 w 54"/>
              <a:gd name="T83" fmla="*/ 0 h 36"/>
              <a:gd name="T84" fmla="*/ 30 w 54"/>
              <a:gd name="T85" fmla="*/ 2 h 36"/>
              <a:gd name="T86" fmla="*/ 30 w 54"/>
              <a:gd name="T87" fmla="*/ 6 h 36"/>
              <a:gd name="T88" fmla="*/ 30 w 54"/>
              <a:gd name="T89" fmla="*/ 8 h 36"/>
              <a:gd name="T90" fmla="*/ 30 w 54"/>
              <a:gd name="T91" fmla="*/ 10 h 36"/>
              <a:gd name="T92" fmla="*/ 28 w 54"/>
              <a:gd name="T93" fmla="*/ 10 h 36"/>
              <a:gd name="T94" fmla="*/ 26 w 54"/>
              <a:gd name="T95" fmla="*/ 10 h 36"/>
              <a:gd name="T96" fmla="*/ 24 w 54"/>
              <a:gd name="T97" fmla="*/ 10 h 36"/>
              <a:gd name="T98" fmla="*/ 18 w 54"/>
              <a:gd name="T9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 h="36">
                <a:moveTo>
                  <a:pt x="18" y="8"/>
                </a:moveTo>
                <a:lnTo>
                  <a:pt x="18" y="8"/>
                </a:lnTo>
                <a:lnTo>
                  <a:pt x="14" y="8"/>
                </a:lnTo>
                <a:lnTo>
                  <a:pt x="12" y="8"/>
                </a:lnTo>
                <a:lnTo>
                  <a:pt x="10" y="8"/>
                </a:lnTo>
                <a:lnTo>
                  <a:pt x="6" y="8"/>
                </a:lnTo>
                <a:lnTo>
                  <a:pt x="6" y="10"/>
                </a:lnTo>
                <a:lnTo>
                  <a:pt x="4" y="10"/>
                </a:lnTo>
                <a:lnTo>
                  <a:pt x="2" y="10"/>
                </a:lnTo>
                <a:lnTo>
                  <a:pt x="2" y="12"/>
                </a:lnTo>
                <a:lnTo>
                  <a:pt x="2" y="12"/>
                </a:lnTo>
                <a:lnTo>
                  <a:pt x="2" y="12"/>
                </a:lnTo>
                <a:lnTo>
                  <a:pt x="0" y="14"/>
                </a:lnTo>
                <a:lnTo>
                  <a:pt x="0" y="16"/>
                </a:lnTo>
                <a:lnTo>
                  <a:pt x="0" y="18"/>
                </a:lnTo>
                <a:lnTo>
                  <a:pt x="0" y="22"/>
                </a:lnTo>
                <a:lnTo>
                  <a:pt x="0" y="24"/>
                </a:lnTo>
                <a:lnTo>
                  <a:pt x="0" y="28"/>
                </a:lnTo>
                <a:lnTo>
                  <a:pt x="2" y="32"/>
                </a:lnTo>
                <a:lnTo>
                  <a:pt x="2" y="32"/>
                </a:lnTo>
                <a:lnTo>
                  <a:pt x="2" y="34"/>
                </a:lnTo>
                <a:lnTo>
                  <a:pt x="2" y="34"/>
                </a:lnTo>
                <a:lnTo>
                  <a:pt x="2" y="36"/>
                </a:lnTo>
                <a:lnTo>
                  <a:pt x="2" y="36"/>
                </a:lnTo>
                <a:lnTo>
                  <a:pt x="4" y="36"/>
                </a:lnTo>
                <a:lnTo>
                  <a:pt x="4" y="36"/>
                </a:lnTo>
                <a:lnTo>
                  <a:pt x="4" y="36"/>
                </a:lnTo>
                <a:lnTo>
                  <a:pt x="6" y="36"/>
                </a:lnTo>
                <a:lnTo>
                  <a:pt x="6" y="34"/>
                </a:lnTo>
                <a:lnTo>
                  <a:pt x="8" y="32"/>
                </a:lnTo>
                <a:lnTo>
                  <a:pt x="8" y="30"/>
                </a:lnTo>
                <a:lnTo>
                  <a:pt x="10" y="28"/>
                </a:lnTo>
                <a:lnTo>
                  <a:pt x="12" y="26"/>
                </a:lnTo>
                <a:lnTo>
                  <a:pt x="12" y="26"/>
                </a:lnTo>
                <a:lnTo>
                  <a:pt x="14" y="26"/>
                </a:lnTo>
                <a:lnTo>
                  <a:pt x="14" y="24"/>
                </a:lnTo>
                <a:lnTo>
                  <a:pt x="14" y="24"/>
                </a:lnTo>
                <a:lnTo>
                  <a:pt x="14" y="24"/>
                </a:lnTo>
                <a:lnTo>
                  <a:pt x="16" y="24"/>
                </a:lnTo>
                <a:lnTo>
                  <a:pt x="16" y="26"/>
                </a:lnTo>
                <a:lnTo>
                  <a:pt x="18" y="26"/>
                </a:lnTo>
                <a:lnTo>
                  <a:pt x="18" y="28"/>
                </a:lnTo>
                <a:lnTo>
                  <a:pt x="20" y="28"/>
                </a:lnTo>
                <a:lnTo>
                  <a:pt x="22" y="30"/>
                </a:lnTo>
                <a:lnTo>
                  <a:pt x="22" y="30"/>
                </a:lnTo>
                <a:lnTo>
                  <a:pt x="24" y="30"/>
                </a:lnTo>
                <a:lnTo>
                  <a:pt x="24" y="30"/>
                </a:lnTo>
                <a:lnTo>
                  <a:pt x="26" y="30"/>
                </a:lnTo>
                <a:lnTo>
                  <a:pt x="30" y="28"/>
                </a:lnTo>
                <a:lnTo>
                  <a:pt x="32" y="28"/>
                </a:lnTo>
                <a:lnTo>
                  <a:pt x="38" y="26"/>
                </a:lnTo>
                <a:lnTo>
                  <a:pt x="42" y="24"/>
                </a:lnTo>
                <a:lnTo>
                  <a:pt x="44" y="22"/>
                </a:lnTo>
                <a:lnTo>
                  <a:pt x="46" y="22"/>
                </a:lnTo>
                <a:lnTo>
                  <a:pt x="50" y="22"/>
                </a:lnTo>
                <a:lnTo>
                  <a:pt x="52" y="20"/>
                </a:lnTo>
                <a:lnTo>
                  <a:pt x="52" y="20"/>
                </a:lnTo>
                <a:lnTo>
                  <a:pt x="54" y="18"/>
                </a:lnTo>
                <a:lnTo>
                  <a:pt x="54" y="18"/>
                </a:lnTo>
                <a:lnTo>
                  <a:pt x="54" y="18"/>
                </a:lnTo>
                <a:lnTo>
                  <a:pt x="54" y="18"/>
                </a:lnTo>
                <a:lnTo>
                  <a:pt x="54" y="16"/>
                </a:lnTo>
                <a:lnTo>
                  <a:pt x="54" y="16"/>
                </a:lnTo>
                <a:lnTo>
                  <a:pt x="54" y="16"/>
                </a:lnTo>
                <a:lnTo>
                  <a:pt x="52" y="14"/>
                </a:lnTo>
                <a:lnTo>
                  <a:pt x="52" y="14"/>
                </a:lnTo>
                <a:lnTo>
                  <a:pt x="50" y="14"/>
                </a:lnTo>
                <a:lnTo>
                  <a:pt x="48" y="12"/>
                </a:lnTo>
                <a:lnTo>
                  <a:pt x="44" y="10"/>
                </a:lnTo>
                <a:lnTo>
                  <a:pt x="40" y="10"/>
                </a:lnTo>
                <a:lnTo>
                  <a:pt x="40" y="8"/>
                </a:lnTo>
                <a:lnTo>
                  <a:pt x="40" y="8"/>
                </a:lnTo>
                <a:lnTo>
                  <a:pt x="38" y="8"/>
                </a:lnTo>
                <a:lnTo>
                  <a:pt x="38" y="6"/>
                </a:lnTo>
                <a:lnTo>
                  <a:pt x="36" y="4"/>
                </a:lnTo>
                <a:lnTo>
                  <a:pt x="34" y="2"/>
                </a:lnTo>
                <a:lnTo>
                  <a:pt x="32" y="0"/>
                </a:lnTo>
                <a:lnTo>
                  <a:pt x="32" y="0"/>
                </a:lnTo>
                <a:lnTo>
                  <a:pt x="32" y="0"/>
                </a:lnTo>
                <a:lnTo>
                  <a:pt x="32" y="0"/>
                </a:lnTo>
                <a:lnTo>
                  <a:pt x="30" y="0"/>
                </a:lnTo>
                <a:lnTo>
                  <a:pt x="30" y="0"/>
                </a:lnTo>
                <a:lnTo>
                  <a:pt x="30" y="0"/>
                </a:lnTo>
                <a:lnTo>
                  <a:pt x="30" y="0"/>
                </a:lnTo>
                <a:lnTo>
                  <a:pt x="30" y="2"/>
                </a:lnTo>
                <a:lnTo>
                  <a:pt x="30" y="2"/>
                </a:lnTo>
                <a:lnTo>
                  <a:pt x="30" y="4"/>
                </a:lnTo>
                <a:lnTo>
                  <a:pt x="30" y="6"/>
                </a:lnTo>
                <a:lnTo>
                  <a:pt x="30" y="8"/>
                </a:lnTo>
                <a:lnTo>
                  <a:pt x="30" y="8"/>
                </a:lnTo>
                <a:lnTo>
                  <a:pt x="30" y="10"/>
                </a:lnTo>
                <a:lnTo>
                  <a:pt x="30" y="10"/>
                </a:lnTo>
                <a:lnTo>
                  <a:pt x="28" y="10"/>
                </a:lnTo>
                <a:lnTo>
                  <a:pt x="28" y="10"/>
                </a:lnTo>
                <a:lnTo>
                  <a:pt x="28" y="10"/>
                </a:lnTo>
                <a:lnTo>
                  <a:pt x="26" y="10"/>
                </a:lnTo>
                <a:lnTo>
                  <a:pt x="26" y="10"/>
                </a:lnTo>
                <a:lnTo>
                  <a:pt x="24" y="10"/>
                </a:lnTo>
                <a:lnTo>
                  <a:pt x="20" y="8"/>
                </a:lnTo>
                <a:lnTo>
                  <a:pt x="18" y="8"/>
                </a:lnTo>
                <a:lnTo>
                  <a:pt x="18"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nvGrpSpPr>
          <p:cNvPr id="6" name="Group 5">
            <a:extLst>
              <a:ext uri="{FF2B5EF4-FFF2-40B4-BE49-F238E27FC236}">
                <a16:creationId xmlns:a16="http://schemas.microsoft.com/office/drawing/2014/main" id="{2F5BFEDC-9A1C-BB97-54E1-A852052B8AE1}"/>
              </a:ext>
            </a:extLst>
          </p:cNvPr>
          <p:cNvGrpSpPr/>
          <p:nvPr/>
        </p:nvGrpSpPr>
        <p:grpSpPr>
          <a:xfrm>
            <a:off x="836315" y="1662746"/>
            <a:ext cx="7510615" cy="4191726"/>
            <a:chOff x="836315" y="1662746"/>
            <a:chExt cx="7510615" cy="4191726"/>
          </a:xfrm>
        </p:grpSpPr>
        <p:sp>
          <p:nvSpPr>
            <p:cNvPr id="51" name="Freeform 6">
              <a:extLst>
                <a:ext uri="{FF2B5EF4-FFF2-40B4-BE49-F238E27FC236}">
                  <a16:creationId xmlns:a16="http://schemas.microsoft.com/office/drawing/2014/main" id="{FAFD5DC6-635B-40C8-8A11-8B68BABCC7D1}"/>
                </a:ext>
              </a:extLst>
            </p:cNvPr>
            <p:cNvSpPr>
              <a:spLocks/>
            </p:cNvSpPr>
            <p:nvPr/>
          </p:nvSpPr>
          <p:spPr bwMode="auto">
            <a:xfrm>
              <a:off x="8114511" y="5059659"/>
              <a:ext cx="57309" cy="49469"/>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 name="Freeform 7">
              <a:extLst>
                <a:ext uri="{FF2B5EF4-FFF2-40B4-BE49-F238E27FC236}">
                  <a16:creationId xmlns:a16="http://schemas.microsoft.com/office/drawing/2014/main" id="{D11D37FA-E56B-4DBD-8A60-84CFE1A389CB}"/>
                </a:ext>
              </a:extLst>
            </p:cNvPr>
            <p:cNvSpPr>
              <a:spLocks/>
            </p:cNvSpPr>
            <p:nvPr/>
          </p:nvSpPr>
          <p:spPr bwMode="auto">
            <a:xfrm>
              <a:off x="8114511" y="5059659"/>
              <a:ext cx="57309" cy="49469"/>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 name="Freeform 8">
              <a:extLst>
                <a:ext uri="{FF2B5EF4-FFF2-40B4-BE49-F238E27FC236}">
                  <a16:creationId xmlns:a16="http://schemas.microsoft.com/office/drawing/2014/main" id="{0CEB8078-129E-4753-8D70-D7FA215C7242}"/>
                </a:ext>
              </a:extLst>
            </p:cNvPr>
            <p:cNvSpPr>
              <a:spLocks/>
            </p:cNvSpPr>
            <p:nvPr/>
          </p:nvSpPr>
          <p:spPr bwMode="auto">
            <a:xfrm>
              <a:off x="7847071" y="4535283"/>
              <a:ext cx="50941" cy="65960"/>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 name="Freeform 9">
              <a:extLst>
                <a:ext uri="{FF2B5EF4-FFF2-40B4-BE49-F238E27FC236}">
                  <a16:creationId xmlns:a16="http://schemas.microsoft.com/office/drawing/2014/main" id="{73B33C3E-7AD4-4811-977C-1B19EC146537}"/>
                </a:ext>
              </a:extLst>
            </p:cNvPr>
            <p:cNvSpPr>
              <a:spLocks/>
            </p:cNvSpPr>
            <p:nvPr/>
          </p:nvSpPr>
          <p:spPr bwMode="auto">
            <a:xfrm>
              <a:off x="7847071" y="4535283"/>
              <a:ext cx="50941" cy="65960"/>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 name="Freeform 10">
              <a:extLst>
                <a:ext uri="{FF2B5EF4-FFF2-40B4-BE49-F238E27FC236}">
                  <a16:creationId xmlns:a16="http://schemas.microsoft.com/office/drawing/2014/main" id="{5E5580CA-0CE7-4729-8821-51BD48A37A1E}"/>
                </a:ext>
              </a:extLst>
            </p:cNvPr>
            <p:cNvSpPr>
              <a:spLocks/>
            </p:cNvSpPr>
            <p:nvPr/>
          </p:nvSpPr>
          <p:spPr bwMode="auto">
            <a:xfrm>
              <a:off x="7640124" y="4574858"/>
              <a:ext cx="191028" cy="204474"/>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 name="Freeform 11">
              <a:extLst>
                <a:ext uri="{FF2B5EF4-FFF2-40B4-BE49-F238E27FC236}">
                  <a16:creationId xmlns:a16="http://schemas.microsoft.com/office/drawing/2014/main" id="{654A58B9-3D8A-4C6C-B724-BE563881BDDC}"/>
                </a:ext>
              </a:extLst>
            </p:cNvPr>
            <p:cNvSpPr>
              <a:spLocks/>
            </p:cNvSpPr>
            <p:nvPr/>
          </p:nvSpPr>
          <p:spPr bwMode="auto">
            <a:xfrm>
              <a:off x="7640124" y="4574858"/>
              <a:ext cx="191028" cy="204474"/>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7" name="Freeform 12">
              <a:extLst>
                <a:ext uri="{FF2B5EF4-FFF2-40B4-BE49-F238E27FC236}">
                  <a16:creationId xmlns:a16="http://schemas.microsoft.com/office/drawing/2014/main" id="{D68F57C4-8A11-43BB-94F1-C1F85E29288D}"/>
                </a:ext>
              </a:extLst>
            </p:cNvPr>
            <p:cNvSpPr>
              <a:spLocks/>
            </p:cNvSpPr>
            <p:nvPr/>
          </p:nvSpPr>
          <p:spPr bwMode="auto">
            <a:xfrm>
              <a:off x="7792946" y="4607837"/>
              <a:ext cx="66859" cy="52768"/>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8" name="Freeform 13">
              <a:extLst>
                <a:ext uri="{FF2B5EF4-FFF2-40B4-BE49-F238E27FC236}">
                  <a16:creationId xmlns:a16="http://schemas.microsoft.com/office/drawing/2014/main" id="{73A8D446-07F9-4C18-9271-02A928DABB87}"/>
                </a:ext>
              </a:extLst>
            </p:cNvPr>
            <p:cNvSpPr>
              <a:spLocks/>
            </p:cNvSpPr>
            <p:nvPr/>
          </p:nvSpPr>
          <p:spPr bwMode="auto">
            <a:xfrm>
              <a:off x="7792946" y="4607837"/>
              <a:ext cx="66859" cy="52768"/>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9" name="Freeform 14">
              <a:extLst>
                <a:ext uri="{FF2B5EF4-FFF2-40B4-BE49-F238E27FC236}">
                  <a16:creationId xmlns:a16="http://schemas.microsoft.com/office/drawing/2014/main" id="{BF38EF8D-F62B-43B6-BA95-B4B78AC23A58}"/>
                </a:ext>
              </a:extLst>
            </p:cNvPr>
            <p:cNvSpPr>
              <a:spLocks/>
            </p:cNvSpPr>
            <p:nvPr/>
          </p:nvSpPr>
          <p:spPr bwMode="auto">
            <a:xfrm>
              <a:off x="7901196" y="4627625"/>
              <a:ext cx="35022" cy="23085"/>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0" name="Freeform 15">
              <a:extLst>
                <a:ext uri="{FF2B5EF4-FFF2-40B4-BE49-F238E27FC236}">
                  <a16:creationId xmlns:a16="http://schemas.microsoft.com/office/drawing/2014/main" id="{5BC88C82-F967-40F6-8F1B-42B9CFFEE108}"/>
                </a:ext>
              </a:extLst>
            </p:cNvPr>
            <p:cNvSpPr>
              <a:spLocks/>
            </p:cNvSpPr>
            <p:nvPr/>
          </p:nvSpPr>
          <p:spPr bwMode="auto">
            <a:xfrm>
              <a:off x="7901196" y="4627625"/>
              <a:ext cx="35022" cy="23085"/>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1" name="Freeform 16">
              <a:extLst>
                <a:ext uri="{FF2B5EF4-FFF2-40B4-BE49-F238E27FC236}">
                  <a16:creationId xmlns:a16="http://schemas.microsoft.com/office/drawing/2014/main" id="{F589EB46-6D99-4463-971E-8718F7273712}"/>
                </a:ext>
              </a:extLst>
            </p:cNvPr>
            <p:cNvSpPr>
              <a:spLocks/>
            </p:cNvSpPr>
            <p:nvPr/>
          </p:nvSpPr>
          <p:spPr bwMode="auto">
            <a:xfrm>
              <a:off x="6920582" y="4779332"/>
              <a:ext cx="923307" cy="814599"/>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2" name="Freeform 17">
              <a:extLst>
                <a:ext uri="{FF2B5EF4-FFF2-40B4-BE49-F238E27FC236}">
                  <a16:creationId xmlns:a16="http://schemas.microsoft.com/office/drawing/2014/main" id="{0882CE30-CCDA-4C8C-BD05-EB1855607D30}"/>
                </a:ext>
              </a:extLst>
            </p:cNvPr>
            <p:cNvSpPr>
              <a:spLocks/>
            </p:cNvSpPr>
            <p:nvPr/>
          </p:nvSpPr>
          <p:spPr bwMode="auto">
            <a:xfrm>
              <a:off x="6920582" y="4779332"/>
              <a:ext cx="923307" cy="814599"/>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3" name="Freeform 18">
              <a:extLst>
                <a:ext uri="{FF2B5EF4-FFF2-40B4-BE49-F238E27FC236}">
                  <a16:creationId xmlns:a16="http://schemas.microsoft.com/office/drawing/2014/main" id="{295390BF-78FD-4173-ADEF-E64951B4F19F}"/>
                </a:ext>
              </a:extLst>
            </p:cNvPr>
            <p:cNvSpPr>
              <a:spLocks/>
            </p:cNvSpPr>
            <p:nvPr/>
          </p:nvSpPr>
          <p:spPr bwMode="auto">
            <a:xfrm>
              <a:off x="7560527" y="5659892"/>
              <a:ext cx="89147" cy="85747"/>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4" name="Freeform 19">
              <a:extLst>
                <a:ext uri="{FF2B5EF4-FFF2-40B4-BE49-F238E27FC236}">
                  <a16:creationId xmlns:a16="http://schemas.microsoft.com/office/drawing/2014/main" id="{5DC67355-58C3-4604-A89D-13CB5EA390B1}"/>
                </a:ext>
              </a:extLst>
            </p:cNvPr>
            <p:cNvSpPr>
              <a:spLocks/>
            </p:cNvSpPr>
            <p:nvPr/>
          </p:nvSpPr>
          <p:spPr bwMode="auto">
            <a:xfrm>
              <a:off x="7560527" y="5659892"/>
              <a:ext cx="89147" cy="85747"/>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5" name="Freeform 20">
              <a:extLst>
                <a:ext uri="{FF2B5EF4-FFF2-40B4-BE49-F238E27FC236}">
                  <a16:creationId xmlns:a16="http://schemas.microsoft.com/office/drawing/2014/main" id="{A6E50FA8-2947-44F1-A5B2-48B69CD8E9EB}"/>
                </a:ext>
              </a:extLst>
            </p:cNvPr>
            <p:cNvSpPr>
              <a:spLocks/>
            </p:cNvSpPr>
            <p:nvPr/>
          </p:nvSpPr>
          <p:spPr bwMode="auto">
            <a:xfrm>
              <a:off x="8241864" y="5465311"/>
              <a:ext cx="105066" cy="220964"/>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6" name="Freeform 21">
              <a:extLst>
                <a:ext uri="{FF2B5EF4-FFF2-40B4-BE49-F238E27FC236}">
                  <a16:creationId xmlns:a16="http://schemas.microsoft.com/office/drawing/2014/main" id="{D6C7D7EC-5D5E-45F3-9AEF-FB92838A0BB3}"/>
                </a:ext>
              </a:extLst>
            </p:cNvPr>
            <p:cNvSpPr>
              <a:spLocks/>
            </p:cNvSpPr>
            <p:nvPr/>
          </p:nvSpPr>
          <p:spPr bwMode="auto">
            <a:xfrm>
              <a:off x="8241864" y="5465311"/>
              <a:ext cx="105066" cy="220964"/>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7" name="Freeform 22">
              <a:extLst>
                <a:ext uri="{FF2B5EF4-FFF2-40B4-BE49-F238E27FC236}">
                  <a16:creationId xmlns:a16="http://schemas.microsoft.com/office/drawing/2014/main" id="{E3930E2B-058B-4E3E-8A3E-43D75560BF9F}"/>
                </a:ext>
              </a:extLst>
            </p:cNvPr>
            <p:cNvSpPr>
              <a:spLocks/>
            </p:cNvSpPr>
            <p:nvPr/>
          </p:nvSpPr>
          <p:spPr bwMode="auto">
            <a:xfrm>
              <a:off x="8028549" y="5643402"/>
              <a:ext cx="200579" cy="211070"/>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8" name="Freeform 23">
              <a:extLst>
                <a:ext uri="{FF2B5EF4-FFF2-40B4-BE49-F238E27FC236}">
                  <a16:creationId xmlns:a16="http://schemas.microsoft.com/office/drawing/2014/main" id="{159F1F78-1ADC-475C-8187-FBCB127E3A95}"/>
                </a:ext>
              </a:extLst>
            </p:cNvPr>
            <p:cNvSpPr>
              <a:spLocks/>
            </p:cNvSpPr>
            <p:nvPr/>
          </p:nvSpPr>
          <p:spPr bwMode="auto">
            <a:xfrm>
              <a:off x="8028549" y="5643402"/>
              <a:ext cx="200579" cy="211070"/>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69" name="Freeform 24">
              <a:extLst>
                <a:ext uri="{FF2B5EF4-FFF2-40B4-BE49-F238E27FC236}">
                  <a16:creationId xmlns:a16="http://schemas.microsoft.com/office/drawing/2014/main" id="{1E73B395-965E-4DB9-B1BE-DD94B3A89280}"/>
                </a:ext>
              </a:extLst>
            </p:cNvPr>
            <p:cNvSpPr>
              <a:spLocks/>
            </p:cNvSpPr>
            <p:nvPr/>
          </p:nvSpPr>
          <p:spPr bwMode="auto">
            <a:xfrm>
              <a:off x="7089323" y="3799834"/>
              <a:ext cx="38206" cy="79151"/>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0" name="Freeform 25">
              <a:extLst>
                <a:ext uri="{FF2B5EF4-FFF2-40B4-BE49-F238E27FC236}">
                  <a16:creationId xmlns:a16="http://schemas.microsoft.com/office/drawing/2014/main" id="{CF284CE4-4E59-4FE5-A5C9-0BD701482FBA}"/>
                </a:ext>
              </a:extLst>
            </p:cNvPr>
            <p:cNvSpPr>
              <a:spLocks/>
            </p:cNvSpPr>
            <p:nvPr/>
          </p:nvSpPr>
          <p:spPr bwMode="auto">
            <a:xfrm>
              <a:off x="7089323" y="3799834"/>
              <a:ext cx="38206" cy="79151"/>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1" name="Freeform 26">
              <a:extLst>
                <a:ext uri="{FF2B5EF4-FFF2-40B4-BE49-F238E27FC236}">
                  <a16:creationId xmlns:a16="http://schemas.microsoft.com/office/drawing/2014/main" id="{6F7F6AC2-80CB-4041-B68C-C806184ADD53}"/>
                </a:ext>
              </a:extLst>
            </p:cNvPr>
            <p:cNvSpPr>
              <a:spLocks/>
            </p:cNvSpPr>
            <p:nvPr/>
          </p:nvSpPr>
          <p:spPr bwMode="auto">
            <a:xfrm>
              <a:off x="6166018" y="3658022"/>
              <a:ext cx="194212" cy="10553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2" name="Freeform 27">
              <a:extLst>
                <a:ext uri="{FF2B5EF4-FFF2-40B4-BE49-F238E27FC236}">
                  <a16:creationId xmlns:a16="http://schemas.microsoft.com/office/drawing/2014/main" id="{02E1EAF0-8BED-4F70-BD9E-BDAEB0FC9906}"/>
                </a:ext>
              </a:extLst>
            </p:cNvPr>
            <p:cNvSpPr>
              <a:spLocks/>
            </p:cNvSpPr>
            <p:nvPr/>
          </p:nvSpPr>
          <p:spPr bwMode="auto">
            <a:xfrm>
              <a:off x="6166018" y="3658022"/>
              <a:ext cx="194212" cy="10553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3" name="Freeform 28">
              <a:extLst>
                <a:ext uri="{FF2B5EF4-FFF2-40B4-BE49-F238E27FC236}">
                  <a16:creationId xmlns:a16="http://schemas.microsoft.com/office/drawing/2014/main" id="{98B0601E-4702-4BF9-B3B3-40695410357C}"/>
                </a:ext>
              </a:extLst>
            </p:cNvPr>
            <p:cNvSpPr>
              <a:spLocks/>
            </p:cNvSpPr>
            <p:nvPr/>
          </p:nvSpPr>
          <p:spPr bwMode="auto">
            <a:xfrm>
              <a:off x="6166018" y="3658022"/>
              <a:ext cx="194212" cy="10553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4" name="Freeform 29">
              <a:extLst>
                <a:ext uri="{FF2B5EF4-FFF2-40B4-BE49-F238E27FC236}">
                  <a16:creationId xmlns:a16="http://schemas.microsoft.com/office/drawing/2014/main" id="{38FF1F96-238A-46A8-84E1-6CE05E5DA3CE}"/>
                </a:ext>
              </a:extLst>
            </p:cNvPr>
            <p:cNvSpPr>
              <a:spLocks/>
            </p:cNvSpPr>
            <p:nvPr/>
          </p:nvSpPr>
          <p:spPr bwMode="auto">
            <a:xfrm>
              <a:off x="6166018" y="3658022"/>
              <a:ext cx="194212" cy="10553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5" name="Freeform 30">
              <a:extLst>
                <a:ext uri="{FF2B5EF4-FFF2-40B4-BE49-F238E27FC236}">
                  <a16:creationId xmlns:a16="http://schemas.microsoft.com/office/drawing/2014/main" id="{B4F9545C-495F-4B6F-A3FE-A1A6F243280C}"/>
                </a:ext>
              </a:extLst>
            </p:cNvPr>
            <p:cNvSpPr>
              <a:spLocks/>
            </p:cNvSpPr>
            <p:nvPr/>
          </p:nvSpPr>
          <p:spPr bwMode="auto">
            <a:xfrm>
              <a:off x="6166018" y="3658022"/>
              <a:ext cx="194212" cy="10553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6" name="Freeform 31">
              <a:extLst>
                <a:ext uri="{FF2B5EF4-FFF2-40B4-BE49-F238E27FC236}">
                  <a16:creationId xmlns:a16="http://schemas.microsoft.com/office/drawing/2014/main" id="{B90C729C-C726-4C38-9455-E6FD8666FF21}"/>
                </a:ext>
              </a:extLst>
            </p:cNvPr>
            <p:cNvSpPr>
              <a:spLocks/>
            </p:cNvSpPr>
            <p:nvPr/>
          </p:nvSpPr>
          <p:spPr bwMode="auto">
            <a:xfrm>
              <a:off x="6589465" y="3911965"/>
              <a:ext cx="184661" cy="329798"/>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7" name="Freeform 32">
              <a:extLst>
                <a:ext uri="{FF2B5EF4-FFF2-40B4-BE49-F238E27FC236}">
                  <a16:creationId xmlns:a16="http://schemas.microsoft.com/office/drawing/2014/main" id="{9D6CB589-3801-46ED-AA87-89A175412E7B}"/>
                </a:ext>
              </a:extLst>
            </p:cNvPr>
            <p:cNvSpPr>
              <a:spLocks/>
            </p:cNvSpPr>
            <p:nvPr/>
          </p:nvSpPr>
          <p:spPr bwMode="auto">
            <a:xfrm>
              <a:off x="6589465" y="3911965"/>
              <a:ext cx="184661" cy="329798"/>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8" name="Freeform 33">
              <a:extLst>
                <a:ext uri="{FF2B5EF4-FFF2-40B4-BE49-F238E27FC236}">
                  <a16:creationId xmlns:a16="http://schemas.microsoft.com/office/drawing/2014/main" id="{642DDEF6-F694-42BA-8BF0-CF468BF50E92}"/>
                </a:ext>
              </a:extLst>
            </p:cNvPr>
            <p:cNvSpPr>
              <a:spLocks/>
            </p:cNvSpPr>
            <p:nvPr/>
          </p:nvSpPr>
          <p:spPr bwMode="auto">
            <a:xfrm>
              <a:off x="5752122" y="3486525"/>
              <a:ext cx="286543" cy="352883"/>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79" name="Freeform 34">
              <a:extLst>
                <a:ext uri="{FF2B5EF4-FFF2-40B4-BE49-F238E27FC236}">
                  <a16:creationId xmlns:a16="http://schemas.microsoft.com/office/drawing/2014/main" id="{FFF84E11-2969-405F-BCB7-D48A91C8B8EE}"/>
                </a:ext>
              </a:extLst>
            </p:cNvPr>
            <p:cNvSpPr>
              <a:spLocks/>
            </p:cNvSpPr>
            <p:nvPr/>
          </p:nvSpPr>
          <p:spPr bwMode="auto">
            <a:xfrm>
              <a:off x="5752122" y="3486525"/>
              <a:ext cx="286543" cy="352883"/>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0" name="Freeform 35">
              <a:extLst>
                <a:ext uri="{FF2B5EF4-FFF2-40B4-BE49-F238E27FC236}">
                  <a16:creationId xmlns:a16="http://schemas.microsoft.com/office/drawing/2014/main" id="{AEAE66F4-03A4-46AD-A660-71CE49066E15}"/>
                </a:ext>
              </a:extLst>
            </p:cNvPr>
            <p:cNvSpPr>
              <a:spLocks/>
            </p:cNvSpPr>
            <p:nvPr/>
          </p:nvSpPr>
          <p:spPr bwMode="auto">
            <a:xfrm>
              <a:off x="7165735" y="3394184"/>
              <a:ext cx="92330" cy="145111"/>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1" name="Freeform 36">
              <a:extLst>
                <a:ext uri="{FF2B5EF4-FFF2-40B4-BE49-F238E27FC236}">
                  <a16:creationId xmlns:a16="http://schemas.microsoft.com/office/drawing/2014/main" id="{8D818BA1-CCEC-4A9F-93BE-C6A24E35A796}"/>
                </a:ext>
              </a:extLst>
            </p:cNvPr>
            <p:cNvSpPr>
              <a:spLocks/>
            </p:cNvSpPr>
            <p:nvPr/>
          </p:nvSpPr>
          <p:spPr bwMode="auto">
            <a:xfrm>
              <a:off x="7165735" y="3394184"/>
              <a:ext cx="92330" cy="145111"/>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2" name="Freeform 37">
              <a:extLst>
                <a:ext uri="{FF2B5EF4-FFF2-40B4-BE49-F238E27FC236}">
                  <a16:creationId xmlns:a16="http://schemas.microsoft.com/office/drawing/2014/main" id="{F6B4F4FC-F178-4E78-B74B-585608087CB2}"/>
                </a:ext>
              </a:extLst>
            </p:cNvPr>
            <p:cNvSpPr>
              <a:spLocks/>
            </p:cNvSpPr>
            <p:nvPr/>
          </p:nvSpPr>
          <p:spPr bwMode="auto">
            <a:xfrm>
              <a:off x="5898578" y="3572273"/>
              <a:ext cx="655865" cy="702469"/>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3" name="Freeform 38">
              <a:extLst>
                <a:ext uri="{FF2B5EF4-FFF2-40B4-BE49-F238E27FC236}">
                  <a16:creationId xmlns:a16="http://schemas.microsoft.com/office/drawing/2014/main" id="{329BEC5E-10DD-4D48-B0C8-30803768C476}"/>
                </a:ext>
              </a:extLst>
            </p:cNvPr>
            <p:cNvSpPr>
              <a:spLocks/>
            </p:cNvSpPr>
            <p:nvPr/>
          </p:nvSpPr>
          <p:spPr bwMode="auto">
            <a:xfrm>
              <a:off x="5898578" y="3572273"/>
              <a:ext cx="655865" cy="702469"/>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4" name="Freeform 39">
              <a:extLst>
                <a:ext uri="{FF2B5EF4-FFF2-40B4-BE49-F238E27FC236}">
                  <a16:creationId xmlns:a16="http://schemas.microsoft.com/office/drawing/2014/main" id="{E46D0B1C-6296-4C94-ACFC-3D5BC73E20D3}"/>
                </a:ext>
              </a:extLst>
            </p:cNvPr>
            <p:cNvSpPr>
              <a:spLocks/>
            </p:cNvSpPr>
            <p:nvPr/>
          </p:nvSpPr>
          <p:spPr bwMode="auto">
            <a:xfrm>
              <a:off x="5898578" y="3572273"/>
              <a:ext cx="655865" cy="702469"/>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5" name="Freeform 40">
              <a:extLst>
                <a:ext uri="{FF2B5EF4-FFF2-40B4-BE49-F238E27FC236}">
                  <a16:creationId xmlns:a16="http://schemas.microsoft.com/office/drawing/2014/main" id="{F656E140-38DB-4C54-A21E-20C456BF362F}"/>
                </a:ext>
              </a:extLst>
            </p:cNvPr>
            <p:cNvSpPr>
              <a:spLocks/>
            </p:cNvSpPr>
            <p:nvPr/>
          </p:nvSpPr>
          <p:spPr bwMode="auto">
            <a:xfrm>
              <a:off x="5898578" y="3572273"/>
              <a:ext cx="655865" cy="702469"/>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6" name="Freeform 41">
              <a:extLst>
                <a:ext uri="{FF2B5EF4-FFF2-40B4-BE49-F238E27FC236}">
                  <a16:creationId xmlns:a16="http://schemas.microsoft.com/office/drawing/2014/main" id="{5346FFF4-0409-4527-A805-C1E8BC2817C8}"/>
                </a:ext>
              </a:extLst>
            </p:cNvPr>
            <p:cNvSpPr>
              <a:spLocks/>
            </p:cNvSpPr>
            <p:nvPr/>
          </p:nvSpPr>
          <p:spPr bwMode="auto">
            <a:xfrm>
              <a:off x="5898578" y="3572273"/>
              <a:ext cx="655865" cy="702469"/>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15"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7" name="Freeform 42">
              <a:extLst>
                <a:ext uri="{FF2B5EF4-FFF2-40B4-BE49-F238E27FC236}">
                  <a16:creationId xmlns:a16="http://schemas.microsoft.com/office/drawing/2014/main" id="{CA53EC67-A7A2-445E-9482-D56C1B2F0BD6}"/>
                </a:ext>
              </a:extLst>
            </p:cNvPr>
            <p:cNvSpPr>
              <a:spLocks/>
            </p:cNvSpPr>
            <p:nvPr/>
          </p:nvSpPr>
          <p:spPr bwMode="auto">
            <a:xfrm>
              <a:off x="6347496" y="3766854"/>
              <a:ext cx="127353" cy="14181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8" name="Freeform 43">
              <a:extLst>
                <a:ext uri="{FF2B5EF4-FFF2-40B4-BE49-F238E27FC236}">
                  <a16:creationId xmlns:a16="http://schemas.microsoft.com/office/drawing/2014/main" id="{CE195740-63FD-415C-B424-EDCD086B489F}"/>
                </a:ext>
              </a:extLst>
            </p:cNvPr>
            <p:cNvSpPr>
              <a:spLocks/>
            </p:cNvSpPr>
            <p:nvPr/>
          </p:nvSpPr>
          <p:spPr bwMode="auto">
            <a:xfrm>
              <a:off x="6347496" y="3766854"/>
              <a:ext cx="127353" cy="14181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89" name="Freeform 44">
              <a:extLst>
                <a:ext uri="{FF2B5EF4-FFF2-40B4-BE49-F238E27FC236}">
                  <a16:creationId xmlns:a16="http://schemas.microsoft.com/office/drawing/2014/main" id="{A49D7162-CD68-4B97-8E10-DA66BB4555C0}"/>
                </a:ext>
              </a:extLst>
            </p:cNvPr>
            <p:cNvSpPr>
              <a:spLocks/>
            </p:cNvSpPr>
            <p:nvPr/>
          </p:nvSpPr>
          <p:spPr bwMode="auto">
            <a:xfrm>
              <a:off x="6347496" y="3766854"/>
              <a:ext cx="127353" cy="14181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0" name="Freeform 45">
              <a:extLst>
                <a:ext uri="{FF2B5EF4-FFF2-40B4-BE49-F238E27FC236}">
                  <a16:creationId xmlns:a16="http://schemas.microsoft.com/office/drawing/2014/main" id="{345D4693-AA3D-4560-B48A-224E33C763AB}"/>
                </a:ext>
              </a:extLst>
            </p:cNvPr>
            <p:cNvSpPr>
              <a:spLocks/>
            </p:cNvSpPr>
            <p:nvPr/>
          </p:nvSpPr>
          <p:spPr bwMode="auto">
            <a:xfrm>
              <a:off x="6347496" y="3766854"/>
              <a:ext cx="127353" cy="14181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1" name="Freeform 46">
              <a:extLst>
                <a:ext uri="{FF2B5EF4-FFF2-40B4-BE49-F238E27FC236}">
                  <a16:creationId xmlns:a16="http://schemas.microsoft.com/office/drawing/2014/main" id="{2591AA9B-B7F1-4E92-8BA7-F1EBC63D3B31}"/>
                </a:ext>
              </a:extLst>
            </p:cNvPr>
            <p:cNvSpPr>
              <a:spLocks/>
            </p:cNvSpPr>
            <p:nvPr/>
          </p:nvSpPr>
          <p:spPr bwMode="auto">
            <a:xfrm>
              <a:off x="6347496" y="3766854"/>
              <a:ext cx="127353" cy="141812"/>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2" name="Freeform 47">
              <a:extLst>
                <a:ext uri="{FF2B5EF4-FFF2-40B4-BE49-F238E27FC236}">
                  <a16:creationId xmlns:a16="http://schemas.microsoft.com/office/drawing/2014/main" id="{49B98EF9-CCF0-4150-A765-F69BE07F649A}"/>
                </a:ext>
              </a:extLst>
            </p:cNvPr>
            <p:cNvSpPr>
              <a:spLocks/>
            </p:cNvSpPr>
            <p:nvPr/>
          </p:nvSpPr>
          <p:spPr bwMode="auto">
            <a:xfrm>
              <a:off x="5424189" y="2906083"/>
              <a:ext cx="850078" cy="448525"/>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3" name="Freeform 48">
              <a:extLst>
                <a:ext uri="{FF2B5EF4-FFF2-40B4-BE49-F238E27FC236}">
                  <a16:creationId xmlns:a16="http://schemas.microsoft.com/office/drawing/2014/main" id="{C2DDF537-744B-4291-8944-703A77E541C1}"/>
                </a:ext>
              </a:extLst>
            </p:cNvPr>
            <p:cNvSpPr>
              <a:spLocks/>
            </p:cNvSpPr>
            <p:nvPr/>
          </p:nvSpPr>
          <p:spPr bwMode="auto">
            <a:xfrm>
              <a:off x="5424189" y="2906083"/>
              <a:ext cx="850078" cy="448525"/>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4" name="Freeform 49">
              <a:extLst>
                <a:ext uri="{FF2B5EF4-FFF2-40B4-BE49-F238E27FC236}">
                  <a16:creationId xmlns:a16="http://schemas.microsoft.com/office/drawing/2014/main" id="{4BF02EE5-46B9-4F88-8F35-26036669EE5F}"/>
                </a:ext>
              </a:extLst>
            </p:cNvPr>
            <p:cNvSpPr>
              <a:spLocks/>
            </p:cNvSpPr>
            <p:nvPr/>
          </p:nvSpPr>
          <p:spPr bwMode="auto">
            <a:xfrm>
              <a:off x="5911313" y="3212793"/>
              <a:ext cx="241970" cy="187985"/>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5" name="Freeform 50">
              <a:extLst>
                <a:ext uri="{FF2B5EF4-FFF2-40B4-BE49-F238E27FC236}">
                  <a16:creationId xmlns:a16="http://schemas.microsoft.com/office/drawing/2014/main" id="{3386FA1D-5B0B-4775-A7BB-6BC648A93CD8}"/>
                </a:ext>
              </a:extLst>
            </p:cNvPr>
            <p:cNvSpPr>
              <a:spLocks/>
            </p:cNvSpPr>
            <p:nvPr/>
          </p:nvSpPr>
          <p:spPr bwMode="auto">
            <a:xfrm>
              <a:off x="5911313" y="3212793"/>
              <a:ext cx="241970" cy="187985"/>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6" name="Freeform 51">
              <a:extLst>
                <a:ext uri="{FF2B5EF4-FFF2-40B4-BE49-F238E27FC236}">
                  <a16:creationId xmlns:a16="http://schemas.microsoft.com/office/drawing/2014/main" id="{810180C8-B4D8-4628-8A15-DD7322C841B3}"/>
                </a:ext>
              </a:extLst>
            </p:cNvPr>
            <p:cNvSpPr>
              <a:spLocks/>
            </p:cNvSpPr>
            <p:nvPr/>
          </p:nvSpPr>
          <p:spPr bwMode="auto">
            <a:xfrm>
              <a:off x="5911313" y="3212793"/>
              <a:ext cx="241970" cy="187985"/>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7" name="Freeform 52">
              <a:extLst>
                <a:ext uri="{FF2B5EF4-FFF2-40B4-BE49-F238E27FC236}">
                  <a16:creationId xmlns:a16="http://schemas.microsoft.com/office/drawing/2014/main" id="{6DD915F4-F409-43E8-8648-A40C57BFC93D}"/>
                </a:ext>
              </a:extLst>
            </p:cNvPr>
            <p:cNvSpPr>
              <a:spLocks/>
            </p:cNvSpPr>
            <p:nvPr/>
          </p:nvSpPr>
          <p:spPr bwMode="auto">
            <a:xfrm>
              <a:off x="5911313" y="3212793"/>
              <a:ext cx="241970" cy="187985"/>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8" name="Freeform 53">
              <a:extLst>
                <a:ext uri="{FF2B5EF4-FFF2-40B4-BE49-F238E27FC236}">
                  <a16:creationId xmlns:a16="http://schemas.microsoft.com/office/drawing/2014/main" id="{C20FE614-E47E-43EC-8683-ACBC89ABAE0D}"/>
                </a:ext>
              </a:extLst>
            </p:cNvPr>
            <p:cNvSpPr>
              <a:spLocks/>
            </p:cNvSpPr>
            <p:nvPr/>
          </p:nvSpPr>
          <p:spPr bwMode="auto">
            <a:xfrm>
              <a:off x="5911313" y="3212793"/>
              <a:ext cx="241970" cy="187985"/>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99" name="Freeform 65">
              <a:extLst>
                <a:ext uri="{FF2B5EF4-FFF2-40B4-BE49-F238E27FC236}">
                  <a16:creationId xmlns:a16="http://schemas.microsoft.com/office/drawing/2014/main" id="{6BEFC04B-37D5-4458-B60E-62CA014A6F83}"/>
                </a:ext>
              </a:extLst>
            </p:cNvPr>
            <p:cNvSpPr>
              <a:spLocks/>
            </p:cNvSpPr>
            <p:nvPr/>
          </p:nvSpPr>
          <p:spPr bwMode="auto">
            <a:xfrm>
              <a:off x="7121162" y="3282052"/>
              <a:ext cx="111433" cy="148410"/>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0" name="Freeform 66">
              <a:extLst>
                <a:ext uri="{FF2B5EF4-FFF2-40B4-BE49-F238E27FC236}">
                  <a16:creationId xmlns:a16="http://schemas.microsoft.com/office/drawing/2014/main" id="{219CD015-58D0-4BB6-A5F5-2F73AA6FD588}"/>
                </a:ext>
              </a:extLst>
            </p:cNvPr>
            <p:cNvSpPr>
              <a:spLocks/>
            </p:cNvSpPr>
            <p:nvPr/>
          </p:nvSpPr>
          <p:spPr bwMode="auto">
            <a:xfrm>
              <a:off x="7121162" y="3282052"/>
              <a:ext cx="111433" cy="148410"/>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1" name="Freeform 67">
              <a:extLst>
                <a:ext uri="{FF2B5EF4-FFF2-40B4-BE49-F238E27FC236}">
                  <a16:creationId xmlns:a16="http://schemas.microsoft.com/office/drawing/2014/main" id="{89374B55-90A3-487B-8208-1B1C1B897987}"/>
                </a:ext>
              </a:extLst>
            </p:cNvPr>
            <p:cNvSpPr>
              <a:spLocks/>
            </p:cNvSpPr>
            <p:nvPr/>
          </p:nvSpPr>
          <p:spPr bwMode="auto">
            <a:xfrm>
              <a:off x="6462112" y="3727278"/>
              <a:ext cx="178293" cy="478207"/>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2" name="Freeform 68">
              <a:extLst>
                <a:ext uri="{FF2B5EF4-FFF2-40B4-BE49-F238E27FC236}">
                  <a16:creationId xmlns:a16="http://schemas.microsoft.com/office/drawing/2014/main" id="{1AF63AFA-75A9-4F12-BCD4-6CAEAA28F6E2}"/>
                </a:ext>
              </a:extLst>
            </p:cNvPr>
            <p:cNvSpPr>
              <a:spLocks/>
            </p:cNvSpPr>
            <p:nvPr/>
          </p:nvSpPr>
          <p:spPr bwMode="auto">
            <a:xfrm>
              <a:off x="6462112" y="3727278"/>
              <a:ext cx="178293" cy="478207"/>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3" name="Freeform 69">
              <a:extLst>
                <a:ext uri="{FF2B5EF4-FFF2-40B4-BE49-F238E27FC236}">
                  <a16:creationId xmlns:a16="http://schemas.microsoft.com/office/drawing/2014/main" id="{5A649F7F-859C-4BE2-901B-21EE0C9AB745}"/>
                </a:ext>
              </a:extLst>
            </p:cNvPr>
            <p:cNvSpPr>
              <a:spLocks/>
            </p:cNvSpPr>
            <p:nvPr/>
          </p:nvSpPr>
          <p:spPr bwMode="auto">
            <a:xfrm>
              <a:off x="6694531" y="4093353"/>
              <a:ext cx="130535" cy="122026"/>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4" name="Freeform 70">
              <a:extLst>
                <a:ext uri="{FF2B5EF4-FFF2-40B4-BE49-F238E27FC236}">
                  <a16:creationId xmlns:a16="http://schemas.microsoft.com/office/drawing/2014/main" id="{40A8F7E8-FE7E-4757-A984-319CEC827F63}"/>
                </a:ext>
              </a:extLst>
            </p:cNvPr>
            <p:cNvSpPr>
              <a:spLocks/>
            </p:cNvSpPr>
            <p:nvPr/>
          </p:nvSpPr>
          <p:spPr bwMode="auto">
            <a:xfrm>
              <a:off x="6694531" y="4093353"/>
              <a:ext cx="130535" cy="122026"/>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5" name="Freeform 71">
              <a:extLst>
                <a:ext uri="{FF2B5EF4-FFF2-40B4-BE49-F238E27FC236}">
                  <a16:creationId xmlns:a16="http://schemas.microsoft.com/office/drawing/2014/main" id="{0FC918A8-D26E-4368-A210-35E917225D07}"/>
                </a:ext>
              </a:extLst>
            </p:cNvPr>
            <p:cNvSpPr>
              <a:spLocks/>
            </p:cNvSpPr>
            <p:nvPr/>
          </p:nvSpPr>
          <p:spPr bwMode="auto">
            <a:xfrm>
              <a:off x="6640407" y="3872388"/>
              <a:ext cx="171926" cy="250646"/>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6" name="Freeform 72">
              <a:extLst>
                <a:ext uri="{FF2B5EF4-FFF2-40B4-BE49-F238E27FC236}">
                  <a16:creationId xmlns:a16="http://schemas.microsoft.com/office/drawing/2014/main" id="{D93A5FE5-77F2-4ABB-8237-07FE83432CAF}"/>
                </a:ext>
              </a:extLst>
            </p:cNvPr>
            <p:cNvSpPr>
              <a:spLocks/>
            </p:cNvSpPr>
            <p:nvPr/>
          </p:nvSpPr>
          <p:spPr bwMode="auto">
            <a:xfrm>
              <a:off x="6640407" y="3872388"/>
              <a:ext cx="171926" cy="250646"/>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7" name="Freeform 73">
              <a:extLst>
                <a:ext uri="{FF2B5EF4-FFF2-40B4-BE49-F238E27FC236}">
                  <a16:creationId xmlns:a16="http://schemas.microsoft.com/office/drawing/2014/main" id="{555BFCAB-3C87-4670-9372-332F01A67A10}"/>
                </a:ext>
              </a:extLst>
            </p:cNvPr>
            <p:cNvSpPr>
              <a:spLocks/>
            </p:cNvSpPr>
            <p:nvPr/>
          </p:nvSpPr>
          <p:spPr bwMode="auto">
            <a:xfrm>
              <a:off x="6688163" y="3852602"/>
              <a:ext cx="175109" cy="415544"/>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8" name="Freeform 74">
              <a:extLst>
                <a:ext uri="{FF2B5EF4-FFF2-40B4-BE49-F238E27FC236}">
                  <a16:creationId xmlns:a16="http://schemas.microsoft.com/office/drawing/2014/main" id="{957F546E-4E8C-476B-848D-98824DFD2D7A}"/>
                </a:ext>
              </a:extLst>
            </p:cNvPr>
            <p:cNvSpPr>
              <a:spLocks/>
            </p:cNvSpPr>
            <p:nvPr/>
          </p:nvSpPr>
          <p:spPr bwMode="auto">
            <a:xfrm>
              <a:off x="6688163" y="3852602"/>
              <a:ext cx="175109" cy="415544"/>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09" name="Freeform 75">
              <a:extLst>
                <a:ext uri="{FF2B5EF4-FFF2-40B4-BE49-F238E27FC236}">
                  <a16:creationId xmlns:a16="http://schemas.microsoft.com/office/drawing/2014/main" id="{FA503D8B-4FA1-4F9A-8BCB-68C4051C5A80}"/>
                </a:ext>
              </a:extLst>
            </p:cNvPr>
            <p:cNvSpPr>
              <a:spLocks/>
            </p:cNvSpPr>
            <p:nvPr/>
          </p:nvSpPr>
          <p:spPr bwMode="auto">
            <a:xfrm>
              <a:off x="5331860" y="3361203"/>
              <a:ext cx="455284" cy="432035"/>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0" name="Freeform 76">
              <a:extLst>
                <a:ext uri="{FF2B5EF4-FFF2-40B4-BE49-F238E27FC236}">
                  <a16:creationId xmlns:a16="http://schemas.microsoft.com/office/drawing/2014/main" id="{C0601500-7298-4E05-8B30-D04EEC41CB74}"/>
                </a:ext>
              </a:extLst>
            </p:cNvPr>
            <p:cNvSpPr>
              <a:spLocks/>
            </p:cNvSpPr>
            <p:nvPr/>
          </p:nvSpPr>
          <p:spPr bwMode="auto">
            <a:xfrm>
              <a:off x="5331860" y="3361203"/>
              <a:ext cx="455284" cy="432035"/>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1" name="Freeform 77">
              <a:extLst>
                <a:ext uri="{FF2B5EF4-FFF2-40B4-BE49-F238E27FC236}">
                  <a16:creationId xmlns:a16="http://schemas.microsoft.com/office/drawing/2014/main" id="{B811FBAA-8ED7-496D-B926-B5FFF638A095}"/>
                </a:ext>
              </a:extLst>
            </p:cNvPr>
            <p:cNvSpPr>
              <a:spLocks/>
            </p:cNvSpPr>
            <p:nvPr/>
          </p:nvSpPr>
          <p:spPr bwMode="auto">
            <a:xfrm>
              <a:off x="5491050" y="3763555"/>
              <a:ext cx="22286" cy="4287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2" name="Freeform 78">
              <a:extLst>
                <a:ext uri="{FF2B5EF4-FFF2-40B4-BE49-F238E27FC236}">
                  <a16:creationId xmlns:a16="http://schemas.microsoft.com/office/drawing/2014/main" id="{6B67A34E-89B8-47B2-BB93-DE0EEB936B28}"/>
                </a:ext>
              </a:extLst>
            </p:cNvPr>
            <p:cNvSpPr>
              <a:spLocks/>
            </p:cNvSpPr>
            <p:nvPr/>
          </p:nvSpPr>
          <p:spPr bwMode="auto">
            <a:xfrm>
              <a:off x="5491050" y="3763555"/>
              <a:ext cx="22286" cy="4287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3" name="Freeform 79">
              <a:extLst>
                <a:ext uri="{FF2B5EF4-FFF2-40B4-BE49-F238E27FC236}">
                  <a16:creationId xmlns:a16="http://schemas.microsoft.com/office/drawing/2014/main" id="{BBCF7798-C890-43A4-892D-D87AE22FD350}"/>
                </a:ext>
              </a:extLst>
            </p:cNvPr>
            <p:cNvSpPr>
              <a:spLocks/>
            </p:cNvSpPr>
            <p:nvPr/>
          </p:nvSpPr>
          <p:spPr bwMode="auto">
            <a:xfrm>
              <a:off x="5491050" y="3763555"/>
              <a:ext cx="22286" cy="4287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4" name="Freeform 80">
              <a:extLst>
                <a:ext uri="{FF2B5EF4-FFF2-40B4-BE49-F238E27FC236}">
                  <a16:creationId xmlns:a16="http://schemas.microsoft.com/office/drawing/2014/main" id="{22EDE527-245B-4D48-9A71-2B1208CADDAD}"/>
                </a:ext>
              </a:extLst>
            </p:cNvPr>
            <p:cNvSpPr>
              <a:spLocks/>
            </p:cNvSpPr>
            <p:nvPr/>
          </p:nvSpPr>
          <p:spPr bwMode="auto">
            <a:xfrm>
              <a:off x="5491050" y="3763555"/>
              <a:ext cx="22286" cy="4287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5" name="Freeform 81">
              <a:extLst>
                <a:ext uri="{FF2B5EF4-FFF2-40B4-BE49-F238E27FC236}">
                  <a16:creationId xmlns:a16="http://schemas.microsoft.com/office/drawing/2014/main" id="{87FF126F-3444-4CE5-80B1-B30418A3C999}"/>
                </a:ext>
              </a:extLst>
            </p:cNvPr>
            <p:cNvSpPr>
              <a:spLocks/>
            </p:cNvSpPr>
            <p:nvPr/>
          </p:nvSpPr>
          <p:spPr bwMode="auto">
            <a:xfrm>
              <a:off x="5491050" y="3763555"/>
              <a:ext cx="22286" cy="42874"/>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6" name="Freeform 82">
              <a:extLst>
                <a:ext uri="{FF2B5EF4-FFF2-40B4-BE49-F238E27FC236}">
                  <a16:creationId xmlns:a16="http://schemas.microsoft.com/office/drawing/2014/main" id="{326583B5-1F3F-4CDA-8E1E-6B5F9B82DB3A}"/>
                </a:ext>
              </a:extLst>
            </p:cNvPr>
            <p:cNvSpPr>
              <a:spLocks/>
            </p:cNvSpPr>
            <p:nvPr/>
          </p:nvSpPr>
          <p:spPr bwMode="auto">
            <a:xfrm>
              <a:off x="5532439" y="3809728"/>
              <a:ext cx="175109" cy="234156"/>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7" name="Freeform 83">
              <a:extLst>
                <a:ext uri="{FF2B5EF4-FFF2-40B4-BE49-F238E27FC236}">
                  <a16:creationId xmlns:a16="http://schemas.microsoft.com/office/drawing/2014/main" id="{50214007-0F78-4359-A90E-439CB671FF74}"/>
                </a:ext>
              </a:extLst>
            </p:cNvPr>
            <p:cNvSpPr>
              <a:spLocks/>
            </p:cNvSpPr>
            <p:nvPr/>
          </p:nvSpPr>
          <p:spPr bwMode="auto">
            <a:xfrm>
              <a:off x="5532439" y="3809728"/>
              <a:ext cx="175109" cy="234156"/>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8" name="Freeform 84">
              <a:extLst>
                <a:ext uri="{FF2B5EF4-FFF2-40B4-BE49-F238E27FC236}">
                  <a16:creationId xmlns:a16="http://schemas.microsoft.com/office/drawing/2014/main" id="{B7F92B97-0169-4672-92EE-5938F3BE6998}"/>
                </a:ext>
              </a:extLst>
            </p:cNvPr>
            <p:cNvSpPr>
              <a:spLocks/>
            </p:cNvSpPr>
            <p:nvPr/>
          </p:nvSpPr>
          <p:spPr bwMode="auto">
            <a:xfrm>
              <a:off x="5506968" y="3776747"/>
              <a:ext cx="120984" cy="89045"/>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19" name="Freeform 85">
              <a:extLst>
                <a:ext uri="{FF2B5EF4-FFF2-40B4-BE49-F238E27FC236}">
                  <a16:creationId xmlns:a16="http://schemas.microsoft.com/office/drawing/2014/main" id="{E93D296F-A32B-4105-B3B4-F29004254366}"/>
                </a:ext>
              </a:extLst>
            </p:cNvPr>
            <p:cNvSpPr>
              <a:spLocks/>
            </p:cNvSpPr>
            <p:nvPr/>
          </p:nvSpPr>
          <p:spPr bwMode="auto">
            <a:xfrm>
              <a:off x="5506968" y="3776747"/>
              <a:ext cx="120984" cy="89045"/>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0" name="Freeform 86">
              <a:extLst>
                <a:ext uri="{FF2B5EF4-FFF2-40B4-BE49-F238E27FC236}">
                  <a16:creationId xmlns:a16="http://schemas.microsoft.com/office/drawing/2014/main" id="{4E139C8A-E159-4B0E-8166-CD34A6126E2C}"/>
                </a:ext>
              </a:extLst>
            </p:cNvPr>
            <p:cNvSpPr>
              <a:spLocks/>
            </p:cNvSpPr>
            <p:nvPr/>
          </p:nvSpPr>
          <p:spPr bwMode="auto">
            <a:xfrm>
              <a:off x="5207690" y="3443653"/>
              <a:ext cx="229234" cy="267136"/>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1" name="Freeform 87">
              <a:extLst>
                <a:ext uri="{FF2B5EF4-FFF2-40B4-BE49-F238E27FC236}">
                  <a16:creationId xmlns:a16="http://schemas.microsoft.com/office/drawing/2014/main" id="{28659B64-CDE4-434A-B810-3A4785D86A80}"/>
                </a:ext>
              </a:extLst>
            </p:cNvPr>
            <p:cNvSpPr>
              <a:spLocks/>
            </p:cNvSpPr>
            <p:nvPr/>
          </p:nvSpPr>
          <p:spPr bwMode="auto">
            <a:xfrm>
              <a:off x="5207690" y="3443653"/>
              <a:ext cx="229234" cy="267136"/>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2" name="Freeform 88">
              <a:extLst>
                <a:ext uri="{FF2B5EF4-FFF2-40B4-BE49-F238E27FC236}">
                  <a16:creationId xmlns:a16="http://schemas.microsoft.com/office/drawing/2014/main" id="{8E26A81F-80D2-4641-8F86-21B925C809F8}"/>
                </a:ext>
              </a:extLst>
            </p:cNvPr>
            <p:cNvSpPr>
              <a:spLocks/>
            </p:cNvSpPr>
            <p:nvPr/>
          </p:nvSpPr>
          <p:spPr bwMode="auto">
            <a:xfrm>
              <a:off x="6372966" y="3714086"/>
              <a:ext cx="63676" cy="39576"/>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3" name="Freeform 89">
              <a:extLst>
                <a:ext uri="{FF2B5EF4-FFF2-40B4-BE49-F238E27FC236}">
                  <a16:creationId xmlns:a16="http://schemas.microsoft.com/office/drawing/2014/main" id="{9A43E4D8-7A4B-4A09-9507-8705B6906C03}"/>
                </a:ext>
              </a:extLst>
            </p:cNvPr>
            <p:cNvSpPr>
              <a:spLocks/>
            </p:cNvSpPr>
            <p:nvPr/>
          </p:nvSpPr>
          <p:spPr bwMode="auto">
            <a:xfrm>
              <a:off x="6372966" y="3714086"/>
              <a:ext cx="63676" cy="39576"/>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4" name="Freeform 90">
              <a:extLst>
                <a:ext uri="{FF2B5EF4-FFF2-40B4-BE49-F238E27FC236}">
                  <a16:creationId xmlns:a16="http://schemas.microsoft.com/office/drawing/2014/main" id="{7766C6B7-5ABC-4D03-B083-CF16FE0873AA}"/>
                </a:ext>
              </a:extLst>
            </p:cNvPr>
            <p:cNvSpPr>
              <a:spLocks/>
            </p:cNvSpPr>
            <p:nvPr/>
          </p:nvSpPr>
          <p:spPr bwMode="auto">
            <a:xfrm>
              <a:off x="5108992" y="3575572"/>
              <a:ext cx="25471" cy="85747"/>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5" name="Freeform 91">
              <a:extLst>
                <a:ext uri="{FF2B5EF4-FFF2-40B4-BE49-F238E27FC236}">
                  <a16:creationId xmlns:a16="http://schemas.microsoft.com/office/drawing/2014/main" id="{61CF89C6-7249-4C86-AAB5-674427E381F2}"/>
                </a:ext>
              </a:extLst>
            </p:cNvPr>
            <p:cNvSpPr>
              <a:spLocks/>
            </p:cNvSpPr>
            <p:nvPr/>
          </p:nvSpPr>
          <p:spPr bwMode="auto">
            <a:xfrm>
              <a:off x="5108992" y="3575572"/>
              <a:ext cx="25471" cy="85747"/>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6" name="Freeform 92">
              <a:extLst>
                <a:ext uri="{FF2B5EF4-FFF2-40B4-BE49-F238E27FC236}">
                  <a16:creationId xmlns:a16="http://schemas.microsoft.com/office/drawing/2014/main" id="{4887290E-3EF2-4478-9B97-2B91B597746A}"/>
                </a:ext>
              </a:extLst>
            </p:cNvPr>
            <p:cNvSpPr>
              <a:spLocks/>
            </p:cNvSpPr>
            <p:nvPr/>
          </p:nvSpPr>
          <p:spPr bwMode="auto">
            <a:xfrm>
              <a:off x="5134463" y="3522804"/>
              <a:ext cx="35022" cy="52768"/>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7" name="Freeform 93">
              <a:extLst>
                <a:ext uri="{FF2B5EF4-FFF2-40B4-BE49-F238E27FC236}">
                  <a16:creationId xmlns:a16="http://schemas.microsoft.com/office/drawing/2014/main" id="{357C8409-F40F-45C1-9441-86E4488E17AA}"/>
                </a:ext>
              </a:extLst>
            </p:cNvPr>
            <p:cNvSpPr>
              <a:spLocks/>
            </p:cNvSpPr>
            <p:nvPr/>
          </p:nvSpPr>
          <p:spPr bwMode="auto">
            <a:xfrm>
              <a:off x="5134463" y="3522804"/>
              <a:ext cx="35022" cy="52768"/>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8" name="Freeform 124">
              <a:extLst>
                <a:ext uri="{FF2B5EF4-FFF2-40B4-BE49-F238E27FC236}">
                  <a16:creationId xmlns:a16="http://schemas.microsoft.com/office/drawing/2014/main" id="{7AC9BD78-00F4-4F57-9735-16EB1F2EEEF3}"/>
                </a:ext>
              </a:extLst>
            </p:cNvPr>
            <p:cNvSpPr>
              <a:spLocks/>
            </p:cNvSpPr>
            <p:nvPr/>
          </p:nvSpPr>
          <p:spPr bwMode="auto">
            <a:xfrm>
              <a:off x="6274267" y="2962148"/>
              <a:ext cx="681336" cy="349585"/>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29" name="Freeform 125">
              <a:extLst>
                <a:ext uri="{FF2B5EF4-FFF2-40B4-BE49-F238E27FC236}">
                  <a16:creationId xmlns:a16="http://schemas.microsoft.com/office/drawing/2014/main" id="{BC7456CD-ECB4-4ACC-9419-BFD50E779B14}"/>
                </a:ext>
              </a:extLst>
            </p:cNvPr>
            <p:cNvSpPr>
              <a:spLocks/>
            </p:cNvSpPr>
            <p:nvPr/>
          </p:nvSpPr>
          <p:spPr bwMode="auto">
            <a:xfrm>
              <a:off x="6274267" y="2962148"/>
              <a:ext cx="681336" cy="349585"/>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0" name="Freeform 126">
              <a:extLst>
                <a:ext uri="{FF2B5EF4-FFF2-40B4-BE49-F238E27FC236}">
                  <a16:creationId xmlns:a16="http://schemas.microsoft.com/office/drawing/2014/main" id="{8AF1938D-53F0-454F-9E67-19DD4EE97966}"/>
                </a:ext>
              </a:extLst>
            </p:cNvPr>
            <p:cNvSpPr>
              <a:spLocks/>
            </p:cNvSpPr>
            <p:nvPr/>
          </p:nvSpPr>
          <p:spPr bwMode="auto">
            <a:xfrm>
              <a:off x="6181938" y="4235167"/>
              <a:ext cx="50941" cy="102237"/>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1" name="Freeform 127">
              <a:extLst>
                <a:ext uri="{FF2B5EF4-FFF2-40B4-BE49-F238E27FC236}">
                  <a16:creationId xmlns:a16="http://schemas.microsoft.com/office/drawing/2014/main" id="{B589349A-09C8-4191-8614-15AC16DF6816}"/>
                </a:ext>
              </a:extLst>
            </p:cNvPr>
            <p:cNvSpPr>
              <a:spLocks/>
            </p:cNvSpPr>
            <p:nvPr/>
          </p:nvSpPr>
          <p:spPr bwMode="auto">
            <a:xfrm>
              <a:off x="6181938" y="4235167"/>
              <a:ext cx="50941" cy="102237"/>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2" name="Freeform 128">
              <a:extLst>
                <a:ext uri="{FF2B5EF4-FFF2-40B4-BE49-F238E27FC236}">
                  <a16:creationId xmlns:a16="http://schemas.microsoft.com/office/drawing/2014/main" id="{FB8442D7-6BAB-43F3-8500-FB7AFE6F990A}"/>
                </a:ext>
              </a:extLst>
            </p:cNvPr>
            <p:cNvSpPr>
              <a:spLocks/>
            </p:cNvSpPr>
            <p:nvPr/>
          </p:nvSpPr>
          <p:spPr bwMode="auto">
            <a:xfrm>
              <a:off x="5325491" y="3974626"/>
              <a:ext cx="229234" cy="18138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3" name="Freeform 129">
              <a:extLst>
                <a:ext uri="{FF2B5EF4-FFF2-40B4-BE49-F238E27FC236}">
                  <a16:creationId xmlns:a16="http://schemas.microsoft.com/office/drawing/2014/main" id="{5CE87DA4-3421-4BBB-BA2D-7E23A9CB8059}"/>
                </a:ext>
              </a:extLst>
            </p:cNvPr>
            <p:cNvSpPr>
              <a:spLocks/>
            </p:cNvSpPr>
            <p:nvPr/>
          </p:nvSpPr>
          <p:spPr bwMode="auto">
            <a:xfrm>
              <a:off x="5325491" y="3974626"/>
              <a:ext cx="229234" cy="18138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4" name="Freeform 130">
              <a:extLst>
                <a:ext uri="{FF2B5EF4-FFF2-40B4-BE49-F238E27FC236}">
                  <a16:creationId xmlns:a16="http://schemas.microsoft.com/office/drawing/2014/main" id="{F51777FE-A468-4ED3-8D00-0384968FB29C}"/>
                </a:ext>
              </a:extLst>
            </p:cNvPr>
            <p:cNvSpPr>
              <a:spLocks/>
            </p:cNvSpPr>
            <p:nvPr/>
          </p:nvSpPr>
          <p:spPr bwMode="auto">
            <a:xfrm>
              <a:off x="5325491" y="3974626"/>
              <a:ext cx="229234" cy="18138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5" name="Freeform 131">
              <a:extLst>
                <a:ext uri="{FF2B5EF4-FFF2-40B4-BE49-F238E27FC236}">
                  <a16:creationId xmlns:a16="http://schemas.microsoft.com/office/drawing/2014/main" id="{B661AA36-8ED6-4ADA-8877-8F25B158D60F}"/>
                </a:ext>
              </a:extLst>
            </p:cNvPr>
            <p:cNvSpPr>
              <a:spLocks/>
            </p:cNvSpPr>
            <p:nvPr/>
          </p:nvSpPr>
          <p:spPr bwMode="auto">
            <a:xfrm>
              <a:off x="5325491" y="3974626"/>
              <a:ext cx="229234" cy="18138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6" name="Freeform 132">
              <a:extLst>
                <a:ext uri="{FF2B5EF4-FFF2-40B4-BE49-F238E27FC236}">
                  <a16:creationId xmlns:a16="http://schemas.microsoft.com/office/drawing/2014/main" id="{4AED7A03-2C58-4A28-93E7-FD751F27BFF5}"/>
                </a:ext>
              </a:extLst>
            </p:cNvPr>
            <p:cNvSpPr>
              <a:spLocks/>
            </p:cNvSpPr>
            <p:nvPr/>
          </p:nvSpPr>
          <p:spPr bwMode="auto">
            <a:xfrm>
              <a:off x="5325491" y="3974626"/>
              <a:ext cx="229234" cy="181388"/>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7" name="Freeform 133">
              <a:extLst>
                <a:ext uri="{FF2B5EF4-FFF2-40B4-BE49-F238E27FC236}">
                  <a16:creationId xmlns:a16="http://schemas.microsoft.com/office/drawing/2014/main" id="{237879FD-B3EB-499D-926B-3DEEFD26221A}"/>
                </a:ext>
              </a:extLst>
            </p:cNvPr>
            <p:cNvSpPr>
              <a:spLocks/>
            </p:cNvSpPr>
            <p:nvPr/>
          </p:nvSpPr>
          <p:spPr bwMode="auto">
            <a:xfrm>
              <a:off x="5128095" y="3572273"/>
              <a:ext cx="95515" cy="118727"/>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8" name="Freeform 134">
              <a:extLst>
                <a:ext uri="{FF2B5EF4-FFF2-40B4-BE49-F238E27FC236}">
                  <a16:creationId xmlns:a16="http://schemas.microsoft.com/office/drawing/2014/main" id="{4A3BEA4F-E527-4D76-9DE6-2A3DEE2F1747}"/>
                </a:ext>
              </a:extLst>
            </p:cNvPr>
            <p:cNvSpPr>
              <a:spLocks/>
            </p:cNvSpPr>
            <p:nvPr/>
          </p:nvSpPr>
          <p:spPr bwMode="auto">
            <a:xfrm>
              <a:off x="5128095" y="3572273"/>
              <a:ext cx="95515" cy="118727"/>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39" name="Freeform 135">
              <a:extLst>
                <a:ext uri="{FF2B5EF4-FFF2-40B4-BE49-F238E27FC236}">
                  <a16:creationId xmlns:a16="http://schemas.microsoft.com/office/drawing/2014/main" id="{238559CA-D284-4BB6-BD79-732FB2E3436D}"/>
                </a:ext>
              </a:extLst>
            </p:cNvPr>
            <p:cNvSpPr>
              <a:spLocks/>
            </p:cNvSpPr>
            <p:nvPr/>
          </p:nvSpPr>
          <p:spPr bwMode="auto">
            <a:xfrm>
              <a:off x="5134463" y="3456845"/>
              <a:ext cx="133720" cy="138515"/>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0" name="Freeform 136">
              <a:extLst>
                <a:ext uri="{FF2B5EF4-FFF2-40B4-BE49-F238E27FC236}">
                  <a16:creationId xmlns:a16="http://schemas.microsoft.com/office/drawing/2014/main" id="{E5F761C1-441B-4B68-88F2-2E889E8B6A4C}"/>
                </a:ext>
              </a:extLst>
            </p:cNvPr>
            <p:cNvSpPr>
              <a:spLocks/>
            </p:cNvSpPr>
            <p:nvPr/>
          </p:nvSpPr>
          <p:spPr bwMode="auto">
            <a:xfrm>
              <a:off x="5134463" y="3456845"/>
              <a:ext cx="133720" cy="138515"/>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1" name="Freeform 137">
              <a:extLst>
                <a:ext uri="{FF2B5EF4-FFF2-40B4-BE49-F238E27FC236}">
                  <a16:creationId xmlns:a16="http://schemas.microsoft.com/office/drawing/2014/main" id="{B5A5994C-9D6B-41E5-95D6-A4790A737849}"/>
                </a:ext>
              </a:extLst>
            </p:cNvPr>
            <p:cNvSpPr>
              <a:spLocks/>
            </p:cNvSpPr>
            <p:nvPr/>
          </p:nvSpPr>
          <p:spPr bwMode="auto">
            <a:xfrm>
              <a:off x="5704365" y="3417269"/>
              <a:ext cx="308830" cy="286923"/>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2" name="Freeform 138">
              <a:extLst>
                <a:ext uri="{FF2B5EF4-FFF2-40B4-BE49-F238E27FC236}">
                  <a16:creationId xmlns:a16="http://schemas.microsoft.com/office/drawing/2014/main" id="{A956B377-57B5-4F29-9CCA-E40DD38EC56F}"/>
                </a:ext>
              </a:extLst>
            </p:cNvPr>
            <p:cNvSpPr>
              <a:spLocks/>
            </p:cNvSpPr>
            <p:nvPr/>
          </p:nvSpPr>
          <p:spPr bwMode="auto">
            <a:xfrm>
              <a:off x="5704365" y="3417269"/>
              <a:ext cx="308830" cy="286923"/>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3" name="Freeform 139">
              <a:extLst>
                <a:ext uri="{FF2B5EF4-FFF2-40B4-BE49-F238E27FC236}">
                  <a16:creationId xmlns:a16="http://schemas.microsoft.com/office/drawing/2014/main" id="{29C5610F-1F64-404D-97EB-CA58E8830C7E}"/>
                </a:ext>
              </a:extLst>
            </p:cNvPr>
            <p:cNvSpPr>
              <a:spLocks/>
            </p:cNvSpPr>
            <p:nvPr/>
          </p:nvSpPr>
          <p:spPr bwMode="auto">
            <a:xfrm>
              <a:off x="5516520" y="3308435"/>
              <a:ext cx="292910" cy="217666"/>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4" name="Freeform 140">
              <a:extLst>
                <a:ext uri="{FF2B5EF4-FFF2-40B4-BE49-F238E27FC236}">
                  <a16:creationId xmlns:a16="http://schemas.microsoft.com/office/drawing/2014/main" id="{48CC49D2-826C-4C99-910C-51BEA1C90596}"/>
                </a:ext>
              </a:extLst>
            </p:cNvPr>
            <p:cNvSpPr>
              <a:spLocks/>
            </p:cNvSpPr>
            <p:nvPr/>
          </p:nvSpPr>
          <p:spPr bwMode="auto">
            <a:xfrm>
              <a:off x="5516520" y="3308435"/>
              <a:ext cx="292910" cy="217666"/>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5" name="Freeform 141">
              <a:extLst>
                <a:ext uri="{FF2B5EF4-FFF2-40B4-BE49-F238E27FC236}">
                  <a16:creationId xmlns:a16="http://schemas.microsoft.com/office/drawing/2014/main" id="{1C62E1A0-FD27-4C75-94FF-2CB048FF5003}"/>
                </a:ext>
              </a:extLst>
            </p:cNvPr>
            <p:cNvSpPr>
              <a:spLocks/>
            </p:cNvSpPr>
            <p:nvPr/>
          </p:nvSpPr>
          <p:spPr bwMode="auto">
            <a:xfrm>
              <a:off x="5854004" y="3341415"/>
              <a:ext cx="187846" cy="122026"/>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6" name="Freeform 142">
              <a:extLst>
                <a:ext uri="{FF2B5EF4-FFF2-40B4-BE49-F238E27FC236}">
                  <a16:creationId xmlns:a16="http://schemas.microsoft.com/office/drawing/2014/main" id="{07FC5628-6D61-46FA-821B-180A5623FCCD}"/>
                </a:ext>
              </a:extLst>
            </p:cNvPr>
            <p:cNvSpPr>
              <a:spLocks/>
            </p:cNvSpPr>
            <p:nvPr/>
          </p:nvSpPr>
          <p:spPr bwMode="auto">
            <a:xfrm>
              <a:off x="5854004" y="3341415"/>
              <a:ext cx="187846" cy="122026"/>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7" name="Freeform 143">
              <a:extLst>
                <a:ext uri="{FF2B5EF4-FFF2-40B4-BE49-F238E27FC236}">
                  <a16:creationId xmlns:a16="http://schemas.microsoft.com/office/drawing/2014/main" id="{BC2851D7-FBD8-4972-AB07-824AA6C892F5}"/>
                </a:ext>
              </a:extLst>
            </p:cNvPr>
            <p:cNvSpPr>
              <a:spLocks/>
            </p:cNvSpPr>
            <p:nvPr/>
          </p:nvSpPr>
          <p:spPr bwMode="auto">
            <a:xfrm>
              <a:off x="5615218" y="3179815"/>
              <a:ext cx="296095" cy="277030"/>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8" name="Freeform 144">
              <a:extLst>
                <a:ext uri="{FF2B5EF4-FFF2-40B4-BE49-F238E27FC236}">
                  <a16:creationId xmlns:a16="http://schemas.microsoft.com/office/drawing/2014/main" id="{EAC8C162-707C-4F45-A4EF-C12716EDB1BD}"/>
                </a:ext>
              </a:extLst>
            </p:cNvPr>
            <p:cNvSpPr>
              <a:spLocks/>
            </p:cNvSpPr>
            <p:nvPr/>
          </p:nvSpPr>
          <p:spPr bwMode="auto">
            <a:xfrm>
              <a:off x="5615218" y="3179815"/>
              <a:ext cx="296095" cy="277030"/>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49" name="Freeform 145">
              <a:extLst>
                <a:ext uri="{FF2B5EF4-FFF2-40B4-BE49-F238E27FC236}">
                  <a16:creationId xmlns:a16="http://schemas.microsoft.com/office/drawing/2014/main" id="{6EED87A2-5B5D-43AC-8FA5-0D84BDEA4DE4}"/>
                </a:ext>
              </a:extLst>
            </p:cNvPr>
            <p:cNvSpPr>
              <a:spLocks/>
            </p:cNvSpPr>
            <p:nvPr/>
          </p:nvSpPr>
          <p:spPr bwMode="auto">
            <a:xfrm>
              <a:off x="5398719" y="3661319"/>
              <a:ext cx="31838" cy="42874"/>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0" name="Freeform 146">
              <a:extLst>
                <a:ext uri="{FF2B5EF4-FFF2-40B4-BE49-F238E27FC236}">
                  <a16:creationId xmlns:a16="http://schemas.microsoft.com/office/drawing/2014/main" id="{43C20B70-35D2-4620-8436-FE0CD3E5DCD5}"/>
                </a:ext>
              </a:extLst>
            </p:cNvPr>
            <p:cNvSpPr>
              <a:spLocks/>
            </p:cNvSpPr>
            <p:nvPr/>
          </p:nvSpPr>
          <p:spPr bwMode="auto">
            <a:xfrm>
              <a:off x="5398719" y="3661319"/>
              <a:ext cx="31838" cy="42874"/>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1" name="Freeform 147">
              <a:extLst>
                <a:ext uri="{FF2B5EF4-FFF2-40B4-BE49-F238E27FC236}">
                  <a16:creationId xmlns:a16="http://schemas.microsoft.com/office/drawing/2014/main" id="{A84072EE-81CF-40E3-A64A-70D035C54B18}"/>
                </a:ext>
              </a:extLst>
            </p:cNvPr>
            <p:cNvSpPr>
              <a:spLocks/>
            </p:cNvSpPr>
            <p:nvPr/>
          </p:nvSpPr>
          <p:spPr bwMode="auto">
            <a:xfrm>
              <a:off x="5128095" y="3595359"/>
              <a:ext cx="487124" cy="478207"/>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2" name="Freeform 148">
              <a:extLst>
                <a:ext uri="{FF2B5EF4-FFF2-40B4-BE49-F238E27FC236}">
                  <a16:creationId xmlns:a16="http://schemas.microsoft.com/office/drawing/2014/main" id="{2830BB35-E3E7-4BB8-8222-FF979972AFBA}"/>
                </a:ext>
              </a:extLst>
            </p:cNvPr>
            <p:cNvSpPr>
              <a:spLocks/>
            </p:cNvSpPr>
            <p:nvPr/>
          </p:nvSpPr>
          <p:spPr bwMode="auto">
            <a:xfrm>
              <a:off x="5128095" y="3595359"/>
              <a:ext cx="487124" cy="478207"/>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3" name="Freeform 149">
              <a:extLst>
                <a:ext uri="{FF2B5EF4-FFF2-40B4-BE49-F238E27FC236}">
                  <a16:creationId xmlns:a16="http://schemas.microsoft.com/office/drawing/2014/main" id="{79CD295E-0E2B-4E39-8A0F-FB0ECACDE4CC}"/>
                </a:ext>
              </a:extLst>
            </p:cNvPr>
            <p:cNvSpPr>
              <a:spLocks/>
            </p:cNvSpPr>
            <p:nvPr/>
          </p:nvSpPr>
          <p:spPr bwMode="auto">
            <a:xfrm>
              <a:off x="4933882" y="3288648"/>
              <a:ext cx="426631" cy="194581"/>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4" name="Freeform 150">
              <a:extLst>
                <a:ext uri="{FF2B5EF4-FFF2-40B4-BE49-F238E27FC236}">
                  <a16:creationId xmlns:a16="http://schemas.microsoft.com/office/drawing/2014/main" id="{46B6F14B-B129-4E93-9614-98D7665A1CFC}"/>
                </a:ext>
              </a:extLst>
            </p:cNvPr>
            <p:cNvSpPr>
              <a:spLocks/>
            </p:cNvSpPr>
            <p:nvPr/>
          </p:nvSpPr>
          <p:spPr bwMode="auto">
            <a:xfrm>
              <a:off x="4933882" y="3288648"/>
              <a:ext cx="426631" cy="194581"/>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5" name="Freeform 151">
              <a:extLst>
                <a:ext uri="{FF2B5EF4-FFF2-40B4-BE49-F238E27FC236}">
                  <a16:creationId xmlns:a16="http://schemas.microsoft.com/office/drawing/2014/main" id="{8DEA39B0-B036-4ACA-A840-1F7E1058704A}"/>
                </a:ext>
              </a:extLst>
            </p:cNvPr>
            <p:cNvSpPr>
              <a:spLocks/>
            </p:cNvSpPr>
            <p:nvPr/>
          </p:nvSpPr>
          <p:spPr bwMode="auto">
            <a:xfrm>
              <a:off x="5338227" y="3252370"/>
              <a:ext cx="120984" cy="145111"/>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6" name="Freeform 152">
              <a:extLst>
                <a:ext uri="{FF2B5EF4-FFF2-40B4-BE49-F238E27FC236}">
                  <a16:creationId xmlns:a16="http://schemas.microsoft.com/office/drawing/2014/main" id="{8FB52E4C-45DD-4F15-8968-A1F949CE920B}"/>
                </a:ext>
              </a:extLst>
            </p:cNvPr>
            <p:cNvSpPr>
              <a:spLocks/>
            </p:cNvSpPr>
            <p:nvPr/>
          </p:nvSpPr>
          <p:spPr bwMode="auto">
            <a:xfrm>
              <a:off x="5338227" y="3252370"/>
              <a:ext cx="120984" cy="145111"/>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7" name="Freeform 153">
              <a:extLst>
                <a:ext uri="{FF2B5EF4-FFF2-40B4-BE49-F238E27FC236}">
                  <a16:creationId xmlns:a16="http://schemas.microsoft.com/office/drawing/2014/main" id="{3DABC990-8EDB-4F97-9D4F-62A7A26B5559}"/>
                </a:ext>
              </a:extLst>
            </p:cNvPr>
            <p:cNvSpPr>
              <a:spLocks/>
            </p:cNvSpPr>
            <p:nvPr/>
          </p:nvSpPr>
          <p:spPr bwMode="auto">
            <a:xfrm>
              <a:off x="5198139" y="3202900"/>
              <a:ext cx="140088" cy="108834"/>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8" name="Freeform 154">
              <a:extLst>
                <a:ext uri="{FF2B5EF4-FFF2-40B4-BE49-F238E27FC236}">
                  <a16:creationId xmlns:a16="http://schemas.microsoft.com/office/drawing/2014/main" id="{8C801EAA-A0AF-451E-BF4E-3A3135DCC3B2}"/>
                </a:ext>
              </a:extLst>
            </p:cNvPr>
            <p:cNvSpPr>
              <a:spLocks/>
            </p:cNvSpPr>
            <p:nvPr/>
          </p:nvSpPr>
          <p:spPr bwMode="auto">
            <a:xfrm>
              <a:off x="5198139" y="3202900"/>
              <a:ext cx="140088" cy="108834"/>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59" name="Freeform 155">
              <a:extLst>
                <a:ext uri="{FF2B5EF4-FFF2-40B4-BE49-F238E27FC236}">
                  <a16:creationId xmlns:a16="http://schemas.microsoft.com/office/drawing/2014/main" id="{FB986509-4E6E-4811-BBD0-276D9ADBA60D}"/>
                </a:ext>
              </a:extLst>
            </p:cNvPr>
            <p:cNvSpPr>
              <a:spLocks/>
            </p:cNvSpPr>
            <p:nvPr/>
          </p:nvSpPr>
          <p:spPr bwMode="auto">
            <a:xfrm>
              <a:off x="5300021" y="3265562"/>
              <a:ext cx="85962" cy="128621"/>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0" name="Freeform 156">
              <a:extLst>
                <a:ext uri="{FF2B5EF4-FFF2-40B4-BE49-F238E27FC236}">
                  <a16:creationId xmlns:a16="http://schemas.microsoft.com/office/drawing/2014/main" id="{99BE778D-BAC3-4BF7-8648-82B1B2E55D85}"/>
                </a:ext>
              </a:extLst>
            </p:cNvPr>
            <p:cNvSpPr>
              <a:spLocks/>
            </p:cNvSpPr>
            <p:nvPr/>
          </p:nvSpPr>
          <p:spPr bwMode="auto">
            <a:xfrm>
              <a:off x="5300021" y="3265562"/>
              <a:ext cx="85962" cy="128621"/>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1" name="Freeform 183">
              <a:extLst>
                <a:ext uri="{FF2B5EF4-FFF2-40B4-BE49-F238E27FC236}">
                  <a16:creationId xmlns:a16="http://schemas.microsoft.com/office/drawing/2014/main" id="{153DC288-631A-4680-B174-1982D44D9B74}"/>
                </a:ext>
              </a:extLst>
            </p:cNvPr>
            <p:cNvSpPr>
              <a:spLocks/>
            </p:cNvSpPr>
            <p:nvPr/>
          </p:nvSpPr>
          <p:spPr bwMode="auto">
            <a:xfrm>
              <a:off x="5984541" y="2922572"/>
              <a:ext cx="1308547" cy="100918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2" name="Freeform 184">
              <a:extLst>
                <a:ext uri="{FF2B5EF4-FFF2-40B4-BE49-F238E27FC236}">
                  <a16:creationId xmlns:a16="http://schemas.microsoft.com/office/drawing/2014/main" id="{275A0379-8936-487D-928C-D70CFB9FAD28}"/>
                </a:ext>
              </a:extLst>
            </p:cNvPr>
            <p:cNvSpPr>
              <a:spLocks/>
            </p:cNvSpPr>
            <p:nvPr/>
          </p:nvSpPr>
          <p:spPr bwMode="auto">
            <a:xfrm>
              <a:off x="5984541" y="2922572"/>
              <a:ext cx="1308547" cy="100918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3" name="Freeform 185">
              <a:extLst>
                <a:ext uri="{FF2B5EF4-FFF2-40B4-BE49-F238E27FC236}">
                  <a16:creationId xmlns:a16="http://schemas.microsoft.com/office/drawing/2014/main" id="{E09E9859-F122-4049-8731-B998A9312145}"/>
                </a:ext>
              </a:extLst>
            </p:cNvPr>
            <p:cNvSpPr>
              <a:spLocks/>
            </p:cNvSpPr>
            <p:nvPr/>
          </p:nvSpPr>
          <p:spPr bwMode="auto">
            <a:xfrm>
              <a:off x="5984541" y="2922572"/>
              <a:ext cx="1308547" cy="100918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4" name="Freeform 186">
              <a:extLst>
                <a:ext uri="{FF2B5EF4-FFF2-40B4-BE49-F238E27FC236}">
                  <a16:creationId xmlns:a16="http://schemas.microsoft.com/office/drawing/2014/main" id="{D763B2A2-C626-484D-AA18-5ABC00A5CC62}"/>
                </a:ext>
              </a:extLst>
            </p:cNvPr>
            <p:cNvSpPr>
              <a:spLocks/>
            </p:cNvSpPr>
            <p:nvPr/>
          </p:nvSpPr>
          <p:spPr bwMode="auto">
            <a:xfrm>
              <a:off x="5984541" y="2922572"/>
              <a:ext cx="1308547" cy="100918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5" name="Freeform 187">
              <a:extLst>
                <a:ext uri="{FF2B5EF4-FFF2-40B4-BE49-F238E27FC236}">
                  <a16:creationId xmlns:a16="http://schemas.microsoft.com/office/drawing/2014/main" id="{80957DCE-B46A-4ED0-BA37-50026FFDC7D2}"/>
                </a:ext>
              </a:extLst>
            </p:cNvPr>
            <p:cNvSpPr>
              <a:spLocks/>
            </p:cNvSpPr>
            <p:nvPr/>
          </p:nvSpPr>
          <p:spPr bwMode="auto">
            <a:xfrm>
              <a:off x="5984541" y="2922572"/>
              <a:ext cx="1308547" cy="1009180"/>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15"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6" name="Freeform 188">
              <a:extLst>
                <a:ext uri="{FF2B5EF4-FFF2-40B4-BE49-F238E27FC236}">
                  <a16:creationId xmlns:a16="http://schemas.microsoft.com/office/drawing/2014/main" id="{84B5E3BB-B9E6-4363-9993-262C42873A57}"/>
                </a:ext>
              </a:extLst>
            </p:cNvPr>
            <p:cNvSpPr>
              <a:spLocks/>
            </p:cNvSpPr>
            <p:nvPr/>
          </p:nvSpPr>
          <p:spPr bwMode="auto">
            <a:xfrm>
              <a:off x="6834619" y="3941647"/>
              <a:ext cx="47757" cy="69257"/>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7" name="Freeform 189">
              <a:extLst>
                <a:ext uri="{FF2B5EF4-FFF2-40B4-BE49-F238E27FC236}">
                  <a16:creationId xmlns:a16="http://schemas.microsoft.com/office/drawing/2014/main" id="{44650BF3-9752-4D7E-80E7-DD30F86AAEE6}"/>
                </a:ext>
              </a:extLst>
            </p:cNvPr>
            <p:cNvSpPr>
              <a:spLocks/>
            </p:cNvSpPr>
            <p:nvPr/>
          </p:nvSpPr>
          <p:spPr bwMode="auto">
            <a:xfrm>
              <a:off x="6834619" y="3941647"/>
              <a:ext cx="47757" cy="69257"/>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8" name="Freeform 190">
              <a:extLst>
                <a:ext uri="{FF2B5EF4-FFF2-40B4-BE49-F238E27FC236}">
                  <a16:creationId xmlns:a16="http://schemas.microsoft.com/office/drawing/2014/main" id="{2F6752B5-E7A3-4243-94AA-E0CD1524ECFE}"/>
                </a:ext>
              </a:extLst>
            </p:cNvPr>
            <p:cNvSpPr>
              <a:spLocks/>
            </p:cNvSpPr>
            <p:nvPr/>
          </p:nvSpPr>
          <p:spPr bwMode="auto">
            <a:xfrm>
              <a:off x="7296271" y="4538581"/>
              <a:ext cx="28653" cy="9893"/>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69" name="Freeform 203">
              <a:extLst>
                <a:ext uri="{FF2B5EF4-FFF2-40B4-BE49-F238E27FC236}">
                  <a16:creationId xmlns:a16="http://schemas.microsoft.com/office/drawing/2014/main" id="{66548E2B-4E21-45CF-8DCE-7C98315C5558}"/>
                </a:ext>
              </a:extLst>
            </p:cNvPr>
            <p:cNvSpPr>
              <a:spLocks/>
            </p:cNvSpPr>
            <p:nvPr/>
          </p:nvSpPr>
          <p:spPr bwMode="auto">
            <a:xfrm>
              <a:off x="7047934" y="4719969"/>
              <a:ext cx="9551" cy="13192"/>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0" name="Freeform 210">
              <a:extLst>
                <a:ext uri="{FF2B5EF4-FFF2-40B4-BE49-F238E27FC236}">
                  <a16:creationId xmlns:a16="http://schemas.microsoft.com/office/drawing/2014/main" id="{7D3FF596-3299-42E4-92C1-A0F16424B2AF}"/>
                </a:ext>
              </a:extLst>
            </p:cNvPr>
            <p:cNvSpPr>
              <a:spLocks/>
            </p:cNvSpPr>
            <p:nvPr/>
          </p:nvSpPr>
          <p:spPr bwMode="auto">
            <a:xfrm>
              <a:off x="7127530" y="4719969"/>
              <a:ext cx="54125" cy="26384"/>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1" name="Freeform 222">
              <a:extLst>
                <a:ext uri="{FF2B5EF4-FFF2-40B4-BE49-F238E27FC236}">
                  <a16:creationId xmlns:a16="http://schemas.microsoft.com/office/drawing/2014/main" id="{9D6207B4-5CBE-466C-99C1-5817C7B82A56}"/>
                </a:ext>
              </a:extLst>
            </p:cNvPr>
            <p:cNvSpPr>
              <a:spLocks/>
            </p:cNvSpPr>
            <p:nvPr/>
          </p:nvSpPr>
          <p:spPr bwMode="auto">
            <a:xfrm>
              <a:off x="7232595" y="4541877"/>
              <a:ext cx="44573" cy="6595"/>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2" name="Freeform 223">
              <a:extLst>
                <a:ext uri="{FF2B5EF4-FFF2-40B4-BE49-F238E27FC236}">
                  <a16:creationId xmlns:a16="http://schemas.microsoft.com/office/drawing/2014/main" id="{19829957-64C7-4241-B547-1DC89C615F2C}"/>
                </a:ext>
              </a:extLst>
            </p:cNvPr>
            <p:cNvSpPr>
              <a:spLocks/>
            </p:cNvSpPr>
            <p:nvPr/>
          </p:nvSpPr>
          <p:spPr bwMode="auto">
            <a:xfrm>
              <a:off x="7232595" y="4541877"/>
              <a:ext cx="44573" cy="6595"/>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3" name="Freeform 228">
              <a:extLst>
                <a:ext uri="{FF2B5EF4-FFF2-40B4-BE49-F238E27FC236}">
                  <a16:creationId xmlns:a16="http://schemas.microsoft.com/office/drawing/2014/main" id="{E080762E-41BC-46A1-8DE6-493EA664274F}"/>
                </a:ext>
              </a:extLst>
            </p:cNvPr>
            <p:cNvSpPr>
              <a:spLocks/>
            </p:cNvSpPr>
            <p:nvPr/>
          </p:nvSpPr>
          <p:spPr bwMode="auto">
            <a:xfrm>
              <a:off x="6646774" y="4218676"/>
              <a:ext cx="117802" cy="230858"/>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4" name="Freeform 229">
              <a:extLst>
                <a:ext uri="{FF2B5EF4-FFF2-40B4-BE49-F238E27FC236}">
                  <a16:creationId xmlns:a16="http://schemas.microsoft.com/office/drawing/2014/main" id="{07520347-A84F-4608-B444-F6ED35BB1F14}"/>
                </a:ext>
              </a:extLst>
            </p:cNvPr>
            <p:cNvSpPr>
              <a:spLocks/>
            </p:cNvSpPr>
            <p:nvPr/>
          </p:nvSpPr>
          <p:spPr bwMode="auto">
            <a:xfrm>
              <a:off x="6646774" y="4218676"/>
              <a:ext cx="117802" cy="230858"/>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5" name="Freeform 230">
              <a:extLst>
                <a:ext uri="{FF2B5EF4-FFF2-40B4-BE49-F238E27FC236}">
                  <a16:creationId xmlns:a16="http://schemas.microsoft.com/office/drawing/2014/main" id="{0C6BEFA8-E485-4170-8E11-28CFAC48D781}"/>
                </a:ext>
              </a:extLst>
            </p:cNvPr>
            <p:cNvSpPr>
              <a:spLocks/>
            </p:cNvSpPr>
            <p:nvPr/>
          </p:nvSpPr>
          <p:spPr bwMode="auto">
            <a:xfrm>
              <a:off x="6646774" y="4218676"/>
              <a:ext cx="117802" cy="230858"/>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6" name="Freeform 231">
              <a:extLst>
                <a:ext uri="{FF2B5EF4-FFF2-40B4-BE49-F238E27FC236}">
                  <a16:creationId xmlns:a16="http://schemas.microsoft.com/office/drawing/2014/main" id="{63BF804F-2148-4FDE-A985-E713D95497C5}"/>
                </a:ext>
              </a:extLst>
            </p:cNvPr>
            <p:cNvSpPr>
              <a:spLocks/>
            </p:cNvSpPr>
            <p:nvPr/>
          </p:nvSpPr>
          <p:spPr bwMode="auto">
            <a:xfrm>
              <a:off x="6646774" y="4218676"/>
              <a:ext cx="117802" cy="230858"/>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7" name="Freeform 232">
              <a:extLst>
                <a:ext uri="{FF2B5EF4-FFF2-40B4-BE49-F238E27FC236}">
                  <a16:creationId xmlns:a16="http://schemas.microsoft.com/office/drawing/2014/main" id="{A2C8862A-23F6-4CBE-ACF7-E069FED7F3C1}"/>
                </a:ext>
              </a:extLst>
            </p:cNvPr>
            <p:cNvSpPr>
              <a:spLocks/>
            </p:cNvSpPr>
            <p:nvPr/>
          </p:nvSpPr>
          <p:spPr bwMode="auto">
            <a:xfrm>
              <a:off x="6646774" y="4218676"/>
              <a:ext cx="117802" cy="230858"/>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8" name="Freeform 234">
              <a:extLst>
                <a:ext uri="{FF2B5EF4-FFF2-40B4-BE49-F238E27FC236}">
                  <a16:creationId xmlns:a16="http://schemas.microsoft.com/office/drawing/2014/main" id="{C4C5D3E3-B718-4D9A-B5EE-A4608AE84A0F}"/>
                </a:ext>
              </a:extLst>
            </p:cNvPr>
            <p:cNvSpPr>
              <a:spLocks/>
            </p:cNvSpPr>
            <p:nvPr/>
          </p:nvSpPr>
          <p:spPr bwMode="auto">
            <a:xfrm>
              <a:off x="4551824" y="1857327"/>
              <a:ext cx="267441" cy="168197"/>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79" name="Freeform 235">
              <a:extLst>
                <a:ext uri="{FF2B5EF4-FFF2-40B4-BE49-F238E27FC236}">
                  <a16:creationId xmlns:a16="http://schemas.microsoft.com/office/drawing/2014/main" id="{D9DB3100-A2C9-4B0C-8AB3-F20A76C39148}"/>
                </a:ext>
              </a:extLst>
            </p:cNvPr>
            <p:cNvSpPr>
              <a:spLocks/>
            </p:cNvSpPr>
            <p:nvPr/>
          </p:nvSpPr>
          <p:spPr bwMode="auto">
            <a:xfrm>
              <a:off x="4551824" y="1857327"/>
              <a:ext cx="267441" cy="168197"/>
            </a:xfrm>
            <a:custGeom>
              <a:avLst/>
              <a:gdLst>
                <a:gd name="T0" fmla="*/ 64 w 168"/>
                <a:gd name="T1" fmla="*/ 8 h 102"/>
                <a:gd name="T2" fmla="*/ 64 w 168"/>
                <a:gd name="T3" fmla="*/ 20 h 102"/>
                <a:gd name="T4" fmla="*/ 60 w 168"/>
                <a:gd name="T5" fmla="*/ 26 h 102"/>
                <a:gd name="T6" fmla="*/ 56 w 168"/>
                <a:gd name="T7" fmla="*/ 24 h 102"/>
                <a:gd name="T8" fmla="*/ 46 w 168"/>
                <a:gd name="T9" fmla="*/ 14 h 102"/>
                <a:gd name="T10" fmla="*/ 42 w 168"/>
                <a:gd name="T11" fmla="*/ 12 h 102"/>
                <a:gd name="T12" fmla="*/ 34 w 168"/>
                <a:gd name="T13" fmla="*/ 20 h 102"/>
                <a:gd name="T14" fmla="*/ 28 w 168"/>
                <a:gd name="T15" fmla="*/ 22 h 102"/>
                <a:gd name="T16" fmla="*/ 26 w 168"/>
                <a:gd name="T17" fmla="*/ 16 h 102"/>
                <a:gd name="T18" fmla="*/ 22 w 168"/>
                <a:gd name="T19" fmla="*/ 6 h 102"/>
                <a:gd name="T20" fmla="*/ 18 w 168"/>
                <a:gd name="T21" fmla="*/ 4 h 102"/>
                <a:gd name="T22" fmla="*/ 10 w 168"/>
                <a:gd name="T23" fmla="*/ 8 h 102"/>
                <a:gd name="T24" fmla="*/ 4 w 168"/>
                <a:gd name="T25" fmla="*/ 14 h 102"/>
                <a:gd name="T26" fmla="*/ 0 w 168"/>
                <a:gd name="T27" fmla="*/ 20 h 102"/>
                <a:gd name="T28" fmla="*/ 4 w 168"/>
                <a:gd name="T29" fmla="*/ 28 h 102"/>
                <a:gd name="T30" fmla="*/ 6 w 168"/>
                <a:gd name="T31" fmla="*/ 40 h 102"/>
                <a:gd name="T32" fmla="*/ 8 w 168"/>
                <a:gd name="T33" fmla="*/ 48 h 102"/>
                <a:gd name="T34" fmla="*/ 12 w 168"/>
                <a:gd name="T35" fmla="*/ 50 h 102"/>
                <a:gd name="T36" fmla="*/ 26 w 168"/>
                <a:gd name="T37" fmla="*/ 52 h 102"/>
                <a:gd name="T38" fmla="*/ 32 w 168"/>
                <a:gd name="T39" fmla="*/ 50 h 102"/>
                <a:gd name="T40" fmla="*/ 38 w 168"/>
                <a:gd name="T41" fmla="*/ 42 h 102"/>
                <a:gd name="T42" fmla="*/ 44 w 168"/>
                <a:gd name="T43" fmla="*/ 38 h 102"/>
                <a:gd name="T44" fmla="*/ 50 w 168"/>
                <a:gd name="T45" fmla="*/ 38 h 102"/>
                <a:gd name="T46" fmla="*/ 54 w 168"/>
                <a:gd name="T47" fmla="*/ 42 h 102"/>
                <a:gd name="T48" fmla="*/ 52 w 168"/>
                <a:gd name="T49" fmla="*/ 48 h 102"/>
                <a:gd name="T50" fmla="*/ 46 w 168"/>
                <a:gd name="T51" fmla="*/ 62 h 102"/>
                <a:gd name="T52" fmla="*/ 46 w 168"/>
                <a:gd name="T53" fmla="*/ 68 h 102"/>
                <a:gd name="T54" fmla="*/ 52 w 168"/>
                <a:gd name="T55" fmla="*/ 74 h 102"/>
                <a:gd name="T56" fmla="*/ 60 w 168"/>
                <a:gd name="T57" fmla="*/ 82 h 102"/>
                <a:gd name="T58" fmla="*/ 68 w 168"/>
                <a:gd name="T59" fmla="*/ 96 h 102"/>
                <a:gd name="T60" fmla="*/ 76 w 168"/>
                <a:gd name="T61" fmla="*/ 100 h 102"/>
                <a:gd name="T62" fmla="*/ 84 w 168"/>
                <a:gd name="T63" fmla="*/ 102 h 102"/>
                <a:gd name="T64" fmla="*/ 86 w 168"/>
                <a:gd name="T65" fmla="*/ 96 h 102"/>
                <a:gd name="T66" fmla="*/ 88 w 168"/>
                <a:gd name="T67" fmla="*/ 82 h 102"/>
                <a:gd name="T68" fmla="*/ 90 w 168"/>
                <a:gd name="T69" fmla="*/ 72 h 102"/>
                <a:gd name="T70" fmla="*/ 100 w 168"/>
                <a:gd name="T71" fmla="*/ 58 h 102"/>
                <a:gd name="T72" fmla="*/ 108 w 168"/>
                <a:gd name="T73" fmla="*/ 54 h 102"/>
                <a:gd name="T74" fmla="*/ 114 w 168"/>
                <a:gd name="T75" fmla="*/ 54 h 102"/>
                <a:gd name="T76" fmla="*/ 122 w 168"/>
                <a:gd name="T77" fmla="*/ 60 h 102"/>
                <a:gd name="T78" fmla="*/ 122 w 168"/>
                <a:gd name="T79" fmla="*/ 68 h 102"/>
                <a:gd name="T80" fmla="*/ 120 w 168"/>
                <a:gd name="T81" fmla="*/ 76 h 102"/>
                <a:gd name="T82" fmla="*/ 126 w 168"/>
                <a:gd name="T83" fmla="*/ 80 h 102"/>
                <a:gd name="T84" fmla="*/ 138 w 168"/>
                <a:gd name="T85" fmla="*/ 78 h 102"/>
                <a:gd name="T86" fmla="*/ 148 w 168"/>
                <a:gd name="T87" fmla="*/ 76 h 102"/>
                <a:gd name="T88" fmla="*/ 154 w 168"/>
                <a:gd name="T89" fmla="*/ 80 h 102"/>
                <a:gd name="T90" fmla="*/ 160 w 168"/>
                <a:gd name="T91" fmla="*/ 80 h 102"/>
                <a:gd name="T92" fmla="*/ 164 w 168"/>
                <a:gd name="T93" fmla="*/ 74 h 102"/>
                <a:gd name="T94" fmla="*/ 168 w 168"/>
                <a:gd name="T95" fmla="*/ 66 h 102"/>
                <a:gd name="T96" fmla="*/ 166 w 168"/>
                <a:gd name="T97" fmla="*/ 58 h 102"/>
                <a:gd name="T98" fmla="*/ 158 w 168"/>
                <a:gd name="T99" fmla="*/ 54 h 102"/>
                <a:gd name="T100" fmla="*/ 132 w 168"/>
                <a:gd name="T101" fmla="*/ 44 h 102"/>
                <a:gd name="T102" fmla="*/ 114 w 168"/>
                <a:gd name="T103" fmla="*/ 36 h 102"/>
                <a:gd name="T104" fmla="*/ 106 w 168"/>
                <a:gd name="T105" fmla="*/ 30 h 102"/>
                <a:gd name="T106" fmla="*/ 98 w 168"/>
                <a:gd name="T107" fmla="*/ 12 h 102"/>
                <a:gd name="T108" fmla="*/ 92 w 168"/>
                <a:gd name="T109" fmla="*/ 4 h 102"/>
                <a:gd name="T110" fmla="*/ 86 w 168"/>
                <a:gd name="T111" fmla="*/ 0 h 102"/>
                <a:gd name="T112" fmla="*/ 72 w 168"/>
                <a:gd name="T113"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102">
                  <a:moveTo>
                    <a:pt x="66" y="4"/>
                  </a:moveTo>
                  <a:lnTo>
                    <a:pt x="66" y="4"/>
                  </a:lnTo>
                  <a:lnTo>
                    <a:pt x="66" y="6"/>
                  </a:lnTo>
                  <a:lnTo>
                    <a:pt x="66" y="6"/>
                  </a:lnTo>
                  <a:lnTo>
                    <a:pt x="64" y="8"/>
                  </a:lnTo>
                  <a:lnTo>
                    <a:pt x="64" y="8"/>
                  </a:lnTo>
                  <a:lnTo>
                    <a:pt x="64" y="12"/>
                  </a:lnTo>
                  <a:lnTo>
                    <a:pt x="64" y="16"/>
                  </a:lnTo>
                  <a:lnTo>
                    <a:pt x="64" y="18"/>
                  </a:lnTo>
                  <a:lnTo>
                    <a:pt x="64" y="20"/>
                  </a:lnTo>
                  <a:lnTo>
                    <a:pt x="64" y="22"/>
                  </a:lnTo>
                  <a:lnTo>
                    <a:pt x="64" y="22"/>
                  </a:lnTo>
                  <a:lnTo>
                    <a:pt x="62" y="24"/>
                  </a:lnTo>
                  <a:lnTo>
                    <a:pt x="62" y="24"/>
                  </a:lnTo>
                  <a:lnTo>
                    <a:pt x="60" y="26"/>
                  </a:lnTo>
                  <a:lnTo>
                    <a:pt x="60" y="26"/>
                  </a:lnTo>
                  <a:lnTo>
                    <a:pt x="60" y="26"/>
                  </a:lnTo>
                  <a:lnTo>
                    <a:pt x="58" y="24"/>
                  </a:lnTo>
                  <a:lnTo>
                    <a:pt x="56" y="24"/>
                  </a:lnTo>
                  <a:lnTo>
                    <a:pt x="56" y="24"/>
                  </a:lnTo>
                  <a:lnTo>
                    <a:pt x="54" y="22"/>
                  </a:lnTo>
                  <a:lnTo>
                    <a:pt x="52" y="20"/>
                  </a:lnTo>
                  <a:lnTo>
                    <a:pt x="50" y="16"/>
                  </a:lnTo>
                  <a:lnTo>
                    <a:pt x="48" y="14"/>
                  </a:lnTo>
                  <a:lnTo>
                    <a:pt x="46" y="14"/>
                  </a:lnTo>
                  <a:lnTo>
                    <a:pt x="46" y="14"/>
                  </a:lnTo>
                  <a:lnTo>
                    <a:pt x="44" y="12"/>
                  </a:lnTo>
                  <a:lnTo>
                    <a:pt x="44" y="12"/>
                  </a:lnTo>
                  <a:lnTo>
                    <a:pt x="42" y="12"/>
                  </a:lnTo>
                  <a:lnTo>
                    <a:pt x="42" y="12"/>
                  </a:lnTo>
                  <a:lnTo>
                    <a:pt x="40" y="14"/>
                  </a:lnTo>
                  <a:lnTo>
                    <a:pt x="40" y="14"/>
                  </a:lnTo>
                  <a:lnTo>
                    <a:pt x="38" y="16"/>
                  </a:lnTo>
                  <a:lnTo>
                    <a:pt x="36" y="18"/>
                  </a:lnTo>
                  <a:lnTo>
                    <a:pt x="34" y="20"/>
                  </a:lnTo>
                  <a:lnTo>
                    <a:pt x="32" y="22"/>
                  </a:lnTo>
                  <a:lnTo>
                    <a:pt x="30" y="22"/>
                  </a:lnTo>
                  <a:lnTo>
                    <a:pt x="30" y="22"/>
                  </a:lnTo>
                  <a:lnTo>
                    <a:pt x="30" y="22"/>
                  </a:lnTo>
                  <a:lnTo>
                    <a:pt x="28" y="22"/>
                  </a:lnTo>
                  <a:lnTo>
                    <a:pt x="28" y="22"/>
                  </a:lnTo>
                  <a:lnTo>
                    <a:pt x="26" y="22"/>
                  </a:lnTo>
                  <a:lnTo>
                    <a:pt x="26" y="20"/>
                  </a:lnTo>
                  <a:lnTo>
                    <a:pt x="26" y="20"/>
                  </a:lnTo>
                  <a:lnTo>
                    <a:pt x="26" y="16"/>
                  </a:lnTo>
                  <a:lnTo>
                    <a:pt x="24" y="14"/>
                  </a:lnTo>
                  <a:lnTo>
                    <a:pt x="24" y="10"/>
                  </a:lnTo>
                  <a:lnTo>
                    <a:pt x="24" y="10"/>
                  </a:lnTo>
                  <a:lnTo>
                    <a:pt x="24" y="8"/>
                  </a:lnTo>
                  <a:lnTo>
                    <a:pt x="22" y="6"/>
                  </a:lnTo>
                  <a:lnTo>
                    <a:pt x="22" y="6"/>
                  </a:lnTo>
                  <a:lnTo>
                    <a:pt x="22" y="6"/>
                  </a:lnTo>
                  <a:lnTo>
                    <a:pt x="20" y="4"/>
                  </a:lnTo>
                  <a:lnTo>
                    <a:pt x="20" y="4"/>
                  </a:lnTo>
                  <a:lnTo>
                    <a:pt x="18" y="4"/>
                  </a:lnTo>
                  <a:lnTo>
                    <a:pt x="16" y="6"/>
                  </a:lnTo>
                  <a:lnTo>
                    <a:pt x="16" y="6"/>
                  </a:lnTo>
                  <a:lnTo>
                    <a:pt x="14" y="6"/>
                  </a:lnTo>
                  <a:lnTo>
                    <a:pt x="12" y="8"/>
                  </a:lnTo>
                  <a:lnTo>
                    <a:pt x="10" y="8"/>
                  </a:lnTo>
                  <a:lnTo>
                    <a:pt x="8" y="10"/>
                  </a:lnTo>
                  <a:lnTo>
                    <a:pt x="8" y="10"/>
                  </a:lnTo>
                  <a:lnTo>
                    <a:pt x="6" y="12"/>
                  </a:lnTo>
                  <a:lnTo>
                    <a:pt x="4" y="14"/>
                  </a:lnTo>
                  <a:lnTo>
                    <a:pt x="4" y="14"/>
                  </a:lnTo>
                  <a:lnTo>
                    <a:pt x="2" y="16"/>
                  </a:lnTo>
                  <a:lnTo>
                    <a:pt x="2" y="18"/>
                  </a:lnTo>
                  <a:lnTo>
                    <a:pt x="0" y="18"/>
                  </a:lnTo>
                  <a:lnTo>
                    <a:pt x="0" y="20"/>
                  </a:lnTo>
                  <a:lnTo>
                    <a:pt x="0" y="20"/>
                  </a:lnTo>
                  <a:lnTo>
                    <a:pt x="0" y="22"/>
                  </a:lnTo>
                  <a:lnTo>
                    <a:pt x="0" y="22"/>
                  </a:lnTo>
                  <a:lnTo>
                    <a:pt x="2" y="24"/>
                  </a:lnTo>
                  <a:lnTo>
                    <a:pt x="2" y="26"/>
                  </a:lnTo>
                  <a:lnTo>
                    <a:pt x="4" y="28"/>
                  </a:lnTo>
                  <a:lnTo>
                    <a:pt x="4" y="30"/>
                  </a:lnTo>
                  <a:lnTo>
                    <a:pt x="6" y="30"/>
                  </a:lnTo>
                  <a:lnTo>
                    <a:pt x="6" y="32"/>
                  </a:lnTo>
                  <a:lnTo>
                    <a:pt x="6" y="34"/>
                  </a:lnTo>
                  <a:lnTo>
                    <a:pt x="6" y="40"/>
                  </a:lnTo>
                  <a:lnTo>
                    <a:pt x="6" y="42"/>
                  </a:lnTo>
                  <a:lnTo>
                    <a:pt x="6" y="44"/>
                  </a:lnTo>
                  <a:lnTo>
                    <a:pt x="6" y="46"/>
                  </a:lnTo>
                  <a:lnTo>
                    <a:pt x="6" y="46"/>
                  </a:lnTo>
                  <a:lnTo>
                    <a:pt x="8" y="48"/>
                  </a:lnTo>
                  <a:lnTo>
                    <a:pt x="8" y="48"/>
                  </a:lnTo>
                  <a:lnTo>
                    <a:pt x="8" y="48"/>
                  </a:lnTo>
                  <a:lnTo>
                    <a:pt x="10" y="50"/>
                  </a:lnTo>
                  <a:lnTo>
                    <a:pt x="12" y="50"/>
                  </a:lnTo>
                  <a:lnTo>
                    <a:pt x="12" y="50"/>
                  </a:lnTo>
                  <a:lnTo>
                    <a:pt x="14" y="50"/>
                  </a:lnTo>
                  <a:lnTo>
                    <a:pt x="16" y="50"/>
                  </a:lnTo>
                  <a:lnTo>
                    <a:pt x="18" y="52"/>
                  </a:lnTo>
                  <a:lnTo>
                    <a:pt x="22" y="52"/>
                  </a:lnTo>
                  <a:lnTo>
                    <a:pt x="26" y="52"/>
                  </a:lnTo>
                  <a:lnTo>
                    <a:pt x="28" y="52"/>
                  </a:lnTo>
                  <a:lnTo>
                    <a:pt x="30" y="50"/>
                  </a:lnTo>
                  <a:lnTo>
                    <a:pt x="30" y="50"/>
                  </a:lnTo>
                  <a:lnTo>
                    <a:pt x="32" y="50"/>
                  </a:lnTo>
                  <a:lnTo>
                    <a:pt x="32" y="50"/>
                  </a:lnTo>
                  <a:lnTo>
                    <a:pt x="32" y="48"/>
                  </a:lnTo>
                  <a:lnTo>
                    <a:pt x="34" y="48"/>
                  </a:lnTo>
                  <a:lnTo>
                    <a:pt x="36" y="46"/>
                  </a:lnTo>
                  <a:lnTo>
                    <a:pt x="38" y="44"/>
                  </a:lnTo>
                  <a:lnTo>
                    <a:pt x="38" y="42"/>
                  </a:lnTo>
                  <a:lnTo>
                    <a:pt x="40" y="40"/>
                  </a:lnTo>
                  <a:lnTo>
                    <a:pt x="40" y="40"/>
                  </a:lnTo>
                  <a:lnTo>
                    <a:pt x="42" y="38"/>
                  </a:lnTo>
                  <a:lnTo>
                    <a:pt x="42" y="38"/>
                  </a:lnTo>
                  <a:lnTo>
                    <a:pt x="44" y="38"/>
                  </a:lnTo>
                  <a:lnTo>
                    <a:pt x="44" y="38"/>
                  </a:lnTo>
                  <a:lnTo>
                    <a:pt x="46" y="38"/>
                  </a:lnTo>
                  <a:lnTo>
                    <a:pt x="48" y="38"/>
                  </a:lnTo>
                  <a:lnTo>
                    <a:pt x="48" y="38"/>
                  </a:lnTo>
                  <a:lnTo>
                    <a:pt x="50" y="38"/>
                  </a:lnTo>
                  <a:lnTo>
                    <a:pt x="52" y="38"/>
                  </a:lnTo>
                  <a:lnTo>
                    <a:pt x="52" y="40"/>
                  </a:lnTo>
                  <a:lnTo>
                    <a:pt x="54" y="40"/>
                  </a:lnTo>
                  <a:lnTo>
                    <a:pt x="54" y="40"/>
                  </a:lnTo>
                  <a:lnTo>
                    <a:pt x="54" y="42"/>
                  </a:lnTo>
                  <a:lnTo>
                    <a:pt x="54" y="42"/>
                  </a:lnTo>
                  <a:lnTo>
                    <a:pt x="54" y="42"/>
                  </a:lnTo>
                  <a:lnTo>
                    <a:pt x="54" y="44"/>
                  </a:lnTo>
                  <a:lnTo>
                    <a:pt x="52" y="46"/>
                  </a:lnTo>
                  <a:lnTo>
                    <a:pt x="52" y="48"/>
                  </a:lnTo>
                  <a:lnTo>
                    <a:pt x="50" y="52"/>
                  </a:lnTo>
                  <a:lnTo>
                    <a:pt x="48" y="54"/>
                  </a:lnTo>
                  <a:lnTo>
                    <a:pt x="48" y="56"/>
                  </a:lnTo>
                  <a:lnTo>
                    <a:pt x="48" y="58"/>
                  </a:lnTo>
                  <a:lnTo>
                    <a:pt x="46" y="62"/>
                  </a:lnTo>
                  <a:lnTo>
                    <a:pt x="46" y="64"/>
                  </a:lnTo>
                  <a:lnTo>
                    <a:pt x="46" y="66"/>
                  </a:lnTo>
                  <a:lnTo>
                    <a:pt x="46" y="66"/>
                  </a:lnTo>
                  <a:lnTo>
                    <a:pt x="46" y="68"/>
                  </a:lnTo>
                  <a:lnTo>
                    <a:pt x="46" y="68"/>
                  </a:lnTo>
                  <a:lnTo>
                    <a:pt x="46" y="68"/>
                  </a:lnTo>
                  <a:lnTo>
                    <a:pt x="46" y="70"/>
                  </a:lnTo>
                  <a:lnTo>
                    <a:pt x="48" y="70"/>
                  </a:lnTo>
                  <a:lnTo>
                    <a:pt x="50" y="72"/>
                  </a:lnTo>
                  <a:lnTo>
                    <a:pt x="52" y="74"/>
                  </a:lnTo>
                  <a:lnTo>
                    <a:pt x="56" y="76"/>
                  </a:lnTo>
                  <a:lnTo>
                    <a:pt x="58" y="78"/>
                  </a:lnTo>
                  <a:lnTo>
                    <a:pt x="58" y="78"/>
                  </a:lnTo>
                  <a:lnTo>
                    <a:pt x="60" y="80"/>
                  </a:lnTo>
                  <a:lnTo>
                    <a:pt x="60" y="82"/>
                  </a:lnTo>
                  <a:lnTo>
                    <a:pt x="64" y="88"/>
                  </a:lnTo>
                  <a:lnTo>
                    <a:pt x="64" y="90"/>
                  </a:lnTo>
                  <a:lnTo>
                    <a:pt x="66" y="92"/>
                  </a:lnTo>
                  <a:lnTo>
                    <a:pt x="68" y="94"/>
                  </a:lnTo>
                  <a:lnTo>
                    <a:pt x="68" y="96"/>
                  </a:lnTo>
                  <a:lnTo>
                    <a:pt x="68" y="96"/>
                  </a:lnTo>
                  <a:lnTo>
                    <a:pt x="70" y="98"/>
                  </a:lnTo>
                  <a:lnTo>
                    <a:pt x="72" y="98"/>
                  </a:lnTo>
                  <a:lnTo>
                    <a:pt x="74" y="100"/>
                  </a:lnTo>
                  <a:lnTo>
                    <a:pt x="76" y="100"/>
                  </a:lnTo>
                  <a:lnTo>
                    <a:pt x="78" y="102"/>
                  </a:lnTo>
                  <a:lnTo>
                    <a:pt x="80" y="102"/>
                  </a:lnTo>
                  <a:lnTo>
                    <a:pt x="82" y="102"/>
                  </a:lnTo>
                  <a:lnTo>
                    <a:pt x="82" y="102"/>
                  </a:lnTo>
                  <a:lnTo>
                    <a:pt x="84" y="102"/>
                  </a:lnTo>
                  <a:lnTo>
                    <a:pt x="84" y="102"/>
                  </a:lnTo>
                  <a:lnTo>
                    <a:pt x="84" y="100"/>
                  </a:lnTo>
                  <a:lnTo>
                    <a:pt x="86" y="100"/>
                  </a:lnTo>
                  <a:lnTo>
                    <a:pt x="86" y="98"/>
                  </a:lnTo>
                  <a:lnTo>
                    <a:pt x="86" y="96"/>
                  </a:lnTo>
                  <a:lnTo>
                    <a:pt x="86" y="96"/>
                  </a:lnTo>
                  <a:lnTo>
                    <a:pt x="88" y="94"/>
                  </a:lnTo>
                  <a:lnTo>
                    <a:pt x="88" y="90"/>
                  </a:lnTo>
                  <a:lnTo>
                    <a:pt x="88" y="86"/>
                  </a:lnTo>
                  <a:lnTo>
                    <a:pt x="88" y="82"/>
                  </a:lnTo>
                  <a:lnTo>
                    <a:pt x="88" y="80"/>
                  </a:lnTo>
                  <a:lnTo>
                    <a:pt x="88" y="78"/>
                  </a:lnTo>
                  <a:lnTo>
                    <a:pt x="88" y="78"/>
                  </a:lnTo>
                  <a:lnTo>
                    <a:pt x="88" y="76"/>
                  </a:lnTo>
                  <a:lnTo>
                    <a:pt x="90" y="72"/>
                  </a:lnTo>
                  <a:lnTo>
                    <a:pt x="92" y="70"/>
                  </a:lnTo>
                  <a:lnTo>
                    <a:pt x="94" y="66"/>
                  </a:lnTo>
                  <a:lnTo>
                    <a:pt x="98" y="62"/>
                  </a:lnTo>
                  <a:lnTo>
                    <a:pt x="98" y="60"/>
                  </a:lnTo>
                  <a:lnTo>
                    <a:pt x="100" y="58"/>
                  </a:lnTo>
                  <a:lnTo>
                    <a:pt x="102" y="58"/>
                  </a:lnTo>
                  <a:lnTo>
                    <a:pt x="104" y="56"/>
                  </a:lnTo>
                  <a:lnTo>
                    <a:pt x="104" y="54"/>
                  </a:lnTo>
                  <a:lnTo>
                    <a:pt x="106" y="54"/>
                  </a:lnTo>
                  <a:lnTo>
                    <a:pt x="108" y="54"/>
                  </a:lnTo>
                  <a:lnTo>
                    <a:pt x="110" y="52"/>
                  </a:lnTo>
                  <a:lnTo>
                    <a:pt x="110" y="52"/>
                  </a:lnTo>
                  <a:lnTo>
                    <a:pt x="110" y="52"/>
                  </a:lnTo>
                  <a:lnTo>
                    <a:pt x="112" y="54"/>
                  </a:lnTo>
                  <a:lnTo>
                    <a:pt x="114" y="54"/>
                  </a:lnTo>
                  <a:lnTo>
                    <a:pt x="116" y="56"/>
                  </a:lnTo>
                  <a:lnTo>
                    <a:pt x="118" y="56"/>
                  </a:lnTo>
                  <a:lnTo>
                    <a:pt x="120" y="58"/>
                  </a:lnTo>
                  <a:lnTo>
                    <a:pt x="120" y="60"/>
                  </a:lnTo>
                  <a:lnTo>
                    <a:pt x="122" y="60"/>
                  </a:lnTo>
                  <a:lnTo>
                    <a:pt x="122" y="62"/>
                  </a:lnTo>
                  <a:lnTo>
                    <a:pt x="122" y="62"/>
                  </a:lnTo>
                  <a:lnTo>
                    <a:pt x="122" y="64"/>
                  </a:lnTo>
                  <a:lnTo>
                    <a:pt x="122" y="64"/>
                  </a:lnTo>
                  <a:lnTo>
                    <a:pt x="122" y="68"/>
                  </a:lnTo>
                  <a:lnTo>
                    <a:pt x="122" y="70"/>
                  </a:lnTo>
                  <a:lnTo>
                    <a:pt x="120" y="72"/>
                  </a:lnTo>
                  <a:lnTo>
                    <a:pt x="120" y="74"/>
                  </a:lnTo>
                  <a:lnTo>
                    <a:pt x="120" y="76"/>
                  </a:lnTo>
                  <a:lnTo>
                    <a:pt x="120" y="76"/>
                  </a:lnTo>
                  <a:lnTo>
                    <a:pt x="122" y="78"/>
                  </a:lnTo>
                  <a:lnTo>
                    <a:pt x="122" y="78"/>
                  </a:lnTo>
                  <a:lnTo>
                    <a:pt x="122" y="80"/>
                  </a:lnTo>
                  <a:lnTo>
                    <a:pt x="124" y="80"/>
                  </a:lnTo>
                  <a:lnTo>
                    <a:pt x="126" y="80"/>
                  </a:lnTo>
                  <a:lnTo>
                    <a:pt x="126" y="80"/>
                  </a:lnTo>
                  <a:lnTo>
                    <a:pt x="128" y="80"/>
                  </a:lnTo>
                  <a:lnTo>
                    <a:pt x="130" y="80"/>
                  </a:lnTo>
                  <a:lnTo>
                    <a:pt x="134" y="78"/>
                  </a:lnTo>
                  <a:lnTo>
                    <a:pt x="138" y="78"/>
                  </a:lnTo>
                  <a:lnTo>
                    <a:pt x="142" y="76"/>
                  </a:lnTo>
                  <a:lnTo>
                    <a:pt x="142" y="76"/>
                  </a:lnTo>
                  <a:lnTo>
                    <a:pt x="144" y="76"/>
                  </a:lnTo>
                  <a:lnTo>
                    <a:pt x="146" y="76"/>
                  </a:lnTo>
                  <a:lnTo>
                    <a:pt x="148" y="76"/>
                  </a:lnTo>
                  <a:lnTo>
                    <a:pt x="148" y="76"/>
                  </a:lnTo>
                  <a:lnTo>
                    <a:pt x="150" y="76"/>
                  </a:lnTo>
                  <a:lnTo>
                    <a:pt x="152" y="78"/>
                  </a:lnTo>
                  <a:lnTo>
                    <a:pt x="154" y="80"/>
                  </a:lnTo>
                  <a:lnTo>
                    <a:pt x="154" y="80"/>
                  </a:lnTo>
                  <a:lnTo>
                    <a:pt x="156" y="80"/>
                  </a:lnTo>
                  <a:lnTo>
                    <a:pt x="156" y="80"/>
                  </a:lnTo>
                  <a:lnTo>
                    <a:pt x="158" y="80"/>
                  </a:lnTo>
                  <a:lnTo>
                    <a:pt x="158" y="80"/>
                  </a:lnTo>
                  <a:lnTo>
                    <a:pt x="160" y="80"/>
                  </a:lnTo>
                  <a:lnTo>
                    <a:pt x="160" y="80"/>
                  </a:lnTo>
                  <a:lnTo>
                    <a:pt x="160" y="78"/>
                  </a:lnTo>
                  <a:lnTo>
                    <a:pt x="162" y="78"/>
                  </a:lnTo>
                  <a:lnTo>
                    <a:pt x="162" y="76"/>
                  </a:lnTo>
                  <a:lnTo>
                    <a:pt x="164" y="74"/>
                  </a:lnTo>
                  <a:lnTo>
                    <a:pt x="166" y="70"/>
                  </a:lnTo>
                  <a:lnTo>
                    <a:pt x="166" y="70"/>
                  </a:lnTo>
                  <a:lnTo>
                    <a:pt x="166" y="68"/>
                  </a:lnTo>
                  <a:lnTo>
                    <a:pt x="168" y="66"/>
                  </a:lnTo>
                  <a:lnTo>
                    <a:pt x="168" y="66"/>
                  </a:lnTo>
                  <a:lnTo>
                    <a:pt x="168" y="64"/>
                  </a:lnTo>
                  <a:lnTo>
                    <a:pt x="168" y="64"/>
                  </a:lnTo>
                  <a:lnTo>
                    <a:pt x="166" y="62"/>
                  </a:lnTo>
                  <a:lnTo>
                    <a:pt x="166" y="60"/>
                  </a:lnTo>
                  <a:lnTo>
                    <a:pt x="166" y="58"/>
                  </a:lnTo>
                  <a:lnTo>
                    <a:pt x="164" y="58"/>
                  </a:lnTo>
                  <a:lnTo>
                    <a:pt x="162" y="56"/>
                  </a:lnTo>
                  <a:lnTo>
                    <a:pt x="162" y="56"/>
                  </a:lnTo>
                  <a:lnTo>
                    <a:pt x="160" y="54"/>
                  </a:lnTo>
                  <a:lnTo>
                    <a:pt x="158" y="54"/>
                  </a:lnTo>
                  <a:lnTo>
                    <a:pt x="154" y="52"/>
                  </a:lnTo>
                  <a:lnTo>
                    <a:pt x="150" y="50"/>
                  </a:lnTo>
                  <a:lnTo>
                    <a:pt x="146" y="48"/>
                  </a:lnTo>
                  <a:lnTo>
                    <a:pt x="140" y="46"/>
                  </a:lnTo>
                  <a:lnTo>
                    <a:pt x="132" y="44"/>
                  </a:lnTo>
                  <a:lnTo>
                    <a:pt x="126" y="42"/>
                  </a:lnTo>
                  <a:lnTo>
                    <a:pt x="122" y="40"/>
                  </a:lnTo>
                  <a:lnTo>
                    <a:pt x="118" y="38"/>
                  </a:lnTo>
                  <a:lnTo>
                    <a:pt x="114" y="36"/>
                  </a:lnTo>
                  <a:lnTo>
                    <a:pt x="114" y="36"/>
                  </a:lnTo>
                  <a:lnTo>
                    <a:pt x="112" y="34"/>
                  </a:lnTo>
                  <a:lnTo>
                    <a:pt x="110" y="34"/>
                  </a:lnTo>
                  <a:lnTo>
                    <a:pt x="110" y="32"/>
                  </a:lnTo>
                  <a:lnTo>
                    <a:pt x="108" y="32"/>
                  </a:lnTo>
                  <a:lnTo>
                    <a:pt x="106" y="30"/>
                  </a:lnTo>
                  <a:lnTo>
                    <a:pt x="106" y="28"/>
                  </a:lnTo>
                  <a:lnTo>
                    <a:pt x="104" y="26"/>
                  </a:lnTo>
                  <a:lnTo>
                    <a:pt x="102" y="22"/>
                  </a:lnTo>
                  <a:lnTo>
                    <a:pt x="100" y="16"/>
                  </a:lnTo>
                  <a:lnTo>
                    <a:pt x="98" y="12"/>
                  </a:lnTo>
                  <a:lnTo>
                    <a:pt x="98" y="10"/>
                  </a:lnTo>
                  <a:lnTo>
                    <a:pt x="96" y="8"/>
                  </a:lnTo>
                  <a:lnTo>
                    <a:pt x="96" y="6"/>
                  </a:lnTo>
                  <a:lnTo>
                    <a:pt x="94" y="4"/>
                  </a:lnTo>
                  <a:lnTo>
                    <a:pt x="92" y="4"/>
                  </a:lnTo>
                  <a:lnTo>
                    <a:pt x="92" y="2"/>
                  </a:lnTo>
                  <a:lnTo>
                    <a:pt x="90" y="2"/>
                  </a:lnTo>
                  <a:lnTo>
                    <a:pt x="88" y="2"/>
                  </a:lnTo>
                  <a:lnTo>
                    <a:pt x="88" y="0"/>
                  </a:lnTo>
                  <a:lnTo>
                    <a:pt x="86" y="0"/>
                  </a:lnTo>
                  <a:lnTo>
                    <a:pt x="82" y="0"/>
                  </a:lnTo>
                  <a:lnTo>
                    <a:pt x="78" y="0"/>
                  </a:lnTo>
                  <a:lnTo>
                    <a:pt x="74" y="2"/>
                  </a:lnTo>
                  <a:lnTo>
                    <a:pt x="72" y="2"/>
                  </a:lnTo>
                  <a:lnTo>
                    <a:pt x="72" y="2"/>
                  </a:lnTo>
                  <a:lnTo>
                    <a:pt x="70" y="2"/>
                  </a:lnTo>
                  <a:lnTo>
                    <a:pt x="68" y="4"/>
                  </a:lnTo>
                  <a:lnTo>
                    <a:pt x="68" y="4"/>
                  </a:lnTo>
                  <a:lnTo>
                    <a:pt x="66"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0" name="Freeform 236">
              <a:extLst>
                <a:ext uri="{FF2B5EF4-FFF2-40B4-BE49-F238E27FC236}">
                  <a16:creationId xmlns:a16="http://schemas.microsoft.com/office/drawing/2014/main" id="{11CB1637-AAA2-4821-B0A9-86AA566D8B17}"/>
                </a:ext>
              </a:extLst>
            </p:cNvPr>
            <p:cNvSpPr>
              <a:spLocks/>
            </p:cNvSpPr>
            <p:nvPr/>
          </p:nvSpPr>
          <p:spPr bwMode="auto">
            <a:xfrm>
              <a:off x="4726934" y="1837539"/>
              <a:ext cx="152823" cy="65960"/>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1" name="Freeform 237">
              <a:extLst>
                <a:ext uri="{FF2B5EF4-FFF2-40B4-BE49-F238E27FC236}">
                  <a16:creationId xmlns:a16="http://schemas.microsoft.com/office/drawing/2014/main" id="{6DB66231-6E87-4C0F-AF01-60711051C3EC}"/>
                </a:ext>
              </a:extLst>
            </p:cNvPr>
            <p:cNvSpPr>
              <a:spLocks/>
            </p:cNvSpPr>
            <p:nvPr/>
          </p:nvSpPr>
          <p:spPr bwMode="auto">
            <a:xfrm>
              <a:off x="4726934" y="1837539"/>
              <a:ext cx="152823" cy="65960"/>
            </a:xfrm>
            <a:custGeom>
              <a:avLst/>
              <a:gdLst>
                <a:gd name="T0" fmla="*/ 2 w 96"/>
                <a:gd name="T1" fmla="*/ 4 h 40"/>
                <a:gd name="T2" fmla="*/ 0 w 96"/>
                <a:gd name="T3" fmla="*/ 6 h 40"/>
                <a:gd name="T4" fmla="*/ 0 w 96"/>
                <a:gd name="T5" fmla="*/ 10 h 40"/>
                <a:gd name="T6" fmla="*/ 0 w 96"/>
                <a:gd name="T7" fmla="*/ 14 h 40"/>
                <a:gd name="T8" fmla="*/ 0 w 96"/>
                <a:gd name="T9" fmla="*/ 18 h 40"/>
                <a:gd name="T10" fmla="*/ 2 w 96"/>
                <a:gd name="T11" fmla="*/ 24 h 40"/>
                <a:gd name="T12" fmla="*/ 4 w 96"/>
                <a:gd name="T13" fmla="*/ 28 h 40"/>
                <a:gd name="T14" fmla="*/ 6 w 96"/>
                <a:gd name="T15" fmla="*/ 30 h 40"/>
                <a:gd name="T16" fmla="*/ 10 w 96"/>
                <a:gd name="T17" fmla="*/ 32 h 40"/>
                <a:gd name="T18" fmla="*/ 14 w 96"/>
                <a:gd name="T19" fmla="*/ 34 h 40"/>
                <a:gd name="T20" fmla="*/ 18 w 96"/>
                <a:gd name="T21" fmla="*/ 36 h 40"/>
                <a:gd name="T22" fmla="*/ 24 w 96"/>
                <a:gd name="T23" fmla="*/ 38 h 40"/>
                <a:gd name="T24" fmla="*/ 34 w 96"/>
                <a:gd name="T25" fmla="*/ 40 h 40"/>
                <a:gd name="T26" fmla="*/ 44 w 96"/>
                <a:gd name="T27" fmla="*/ 40 h 40"/>
                <a:gd name="T28" fmla="*/ 48 w 96"/>
                <a:gd name="T29" fmla="*/ 40 h 40"/>
                <a:gd name="T30" fmla="*/ 54 w 96"/>
                <a:gd name="T31" fmla="*/ 38 h 40"/>
                <a:gd name="T32" fmla="*/ 62 w 96"/>
                <a:gd name="T33" fmla="*/ 34 h 40"/>
                <a:gd name="T34" fmla="*/ 70 w 96"/>
                <a:gd name="T35" fmla="*/ 32 h 40"/>
                <a:gd name="T36" fmla="*/ 80 w 96"/>
                <a:gd name="T37" fmla="*/ 26 h 40"/>
                <a:gd name="T38" fmla="*/ 88 w 96"/>
                <a:gd name="T39" fmla="*/ 20 h 40"/>
                <a:gd name="T40" fmla="*/ 90 w 96"/>
                <a:gd name="T41" fmla="*/ 16 h 40"/>
                <a:gd name="T42" fmla="*/ 94 w 96"/>
                <a:gd name="T43" fmla="*/ 12 h 40"/>
                <a:gd name="T44" fmla="*/ 96 w 96"/>
                <a:gd name="T45" fmla="*/ 10 h 40"/>
                <a:gd name="T46" fmla="*/ 96 w 96"/>
                <a:gd name="T47" fmla="*/ 8 h 40"/>
                <a:gd name="T48" fmla="*/ 94 w 96"/>
                <a:gd name="T49" fmla="*/ 6 h 40"/>
                <a:gd name="T50" fmla="*/ 94 w 96"/>
                <a:gd name="T51" fmla="*/ 6 h 40"/>
                <a:gd name="T52" fmla="*/ 92 w 96"/>
                <a:gd name="T53" fmla="*/ 4 h 40"/>
                <a:gd name="T54" fmla="*/ 90 w 96"/>
                <a:gd name="T55" fmla="*/ 4 h 40"/>
                <a:gd name="T56" fmla="*/ 86 w 96"/>
                <a:gd name="T57" fmla="*/ 2 h 40"/>
                <a:gd name="T58" fmla="*/ 80 w 96"/>
                <a:gd name="T59" fmla="*/ 4 h 40"/>
                <a:gd name="T60" fmla="*/ 70 w 96"/>
                <a:gd name="T61" fmla="*/ 4 h 40"/>
                <a:gd name="T62" fmla="*/ 62 w 96"/>
                <a:gd name="T63" fmla="*/ 6 h 40"/>
                <a:gd name="T64" fmla="*/ 56 w 96"/>
                <a:gd name="T65" fmla="*/ 6 h 40"/>
                <a:gd name="T66" fmla="*/ 52 w 96"/>
                <a:gd name="T67" fmla="*/ 6 h 40"/>
                <a:gd name="T68" fmla="*/ 42 w 96"/>
                <a:gd name="T69" fmla="*/ 4 h 40"/>
                <a:gd name="T70" fmla="*/ 34 w 96"/>
                <a:gd name="T71" fmla="*/ 2 h 40"/>
                <a:gd name="T72" fmla="*/ 24 w 96"/>
                <a:gd name="T73" fmla="*/ 2 h 40"/>
                <a:gd name="T74" fmla="*/ 16 w 96"/>
                <a:gd name="T75" fmla="*/ 0 h 40"/>
                <a:gd name="T76" fmla="*/ 10 w 96"/>
                <a:gd name="T77" fmla="*/ 0 h 40"/>
                <a:gd name="T78" fmla="*/ 6 w 96"/>
                <a:gd name="T79" fmla="*/ 2 h 40"/>
                <a:gd name="T80" fmla="*/ 4 w 96"/>
                <a:gd name="T81" fmla="*/ 2 h 40"/>
                <a:gd name="T82" fmla="*/ 2 w 96"/>
                <a:gd name="T8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40">
                  <a:moveTo>
                    <a:pt x="2" y="4"/>
                  </a:moveTo>
                  <a:lnTo>
                    <a:pt x="2" y="4"/>
                  </a:lnTo>
                  <a:lnTo>
                    <a:pt x="0" y="6"/>
                  </a:lnTo>
                  <a:lnTo>
                    <a:pt x="0" y="6"/>
                  </a:lnTo>
                  <a:lnTo>
                    <a:pt x="0" y="8"/>
                  </a:lnTo>
                  <a:lnTo>
                    <a:pt x="0" y="10"/>
                  </a:lnTo>
                  <a:lnTo>
                    <a:pt x="0" y="12"/>
                  </a:lnTo>
                  <a:lnTo>
                    <a:pt x="0" y="14"/>
                  </a:lnTo>
                  <a:lnTo>
                    <a:pt x="0" y="16"/>
                  </a:lnTo>
                  <a:lnTo>
                    <a:pt x="0" y="18"/>
                  </a:lnTo>
                  <a:lnTo>
                    <a:pt x="2" y="20"/>
                  </a:lnTo>
                  <a:lnTo>
                    <a:pt x="2" y="24"/>
                  </a:lnTo>
                  <a:lnTo>
                    <a:pt x="4" y="26"/>
                  </a:lnTo>
                  <a:lnTo>
                    <a:pt x="4" y="28"/>
                  </a:lnTo>
                  <a:lnTo>
                    <a:pt x="6" y="28"/>
                  </a:lnTo>
                  <a:lnTo>
                    <a:pt x="6" y="30"/>
                  </a:lnTo>
                  <a:lnTo>
                    <a:pt x="8" y="30"/>
                  </a:lnTo>
                  <a:lnTo>
                    <a:pt x="10" y="32"/>
                  </a:lnTo>
                  <a:lnTo>
                    <a:pt x="12" y="34"/>
                  </a:lnTo>
                  <a:lnTo>
                    <a:pt x="14" y="34"/>
                  </a:lnTo>
                  <a:lnTo>
                    <a:pt x="16" y="36"/>
                  </a:lnTo>
                  <a:lnTo>
                    <a:pt x="18" y="36"/>
                  </a:lnTo>
                  <a:lnTo>
                    <a:pt x="22" y="36"/>
                  </a:lnTo>
                  <a:lnTo>
                    <a:pt x="24" y="38"/>
                  </a:lnTo>
                  <a:lnTo>
                    <a:pt x="30" y="38"/>
                  </a:lnTo>
                  <a:lnTo>
                    <a:pt x="34" y="40"/>
                  </a:lnTo>
                  <a:lnTo>
                    <a:pt x="40" y="40"/>
                  </a:lnTo>
                  <a:lnTo>
                    <a:pt x="44" y="40"/>
                  </a:lnTo>
                  <a:lnTo>
                    <a:pt x="46" y="40"/>
                  </a:lnTo>
                  <a:lnTo>
                    <a:pt x="48" y="40"/>
                  </a:lnTo>
                  <a:lnTo>
                    <a:pt x="50" y="38"/>
                  </a:lnTo>
                  <a:lnTo>
                    <a:pt x="54" y="38"/>
                  </a:lnTo>
                  <a:lnTo>
                    <a:pt x="58" y="36"/>
                  </a:lnTo>
                  <a:lnTo>
                    <a:pt x="62" y="34"/>
                  </a:lnTo>
                  <a:lnTo>
                    <a:pt x="66" y="32"/>
                  </a:lnTo>
                  <a:lnTo>
                    <a:pt x="70" y="32"/>
                  </a:lnTo>
                  <a:lnTo>
                    <a:pt x="72" y="30"/>
                  </a:lnTo>
                  <a:lnTo>
                    <a:pt x="80" y="26"/>
                  </a:lnTo>
                  <a:lnTo>
                    <a:pt x="84" y="22"/>
                  </a:lnTo>
                  <a:lnTo>
                    <a:pt x="88" y="20"/>
                  </a:lnTo>
                  <a:lnTo>
                    <a:pt x="90" y="18"/>
                  </a:lnTo>
                  <a:lnTo>
                    <a:pt x="90" y="16"/>
                  </a:lnTo>
                  <a:lnTo>
                    <a:pt x="92" y="14"/>
                  </a:lnTo>
                  <a:lnTo>
                    <a:pt x="94" y="12"/>
                  </a:lnTo>
                  <a:lnTo>
                    <a:pt x="94" y="12"/>
                  </a:lnTo>
                  <a:lnTo>
                    <a:pt x="96" y="10"/>
                  </a:lnTo>
                  <a:lnTo>
                    <a:pt x="96" y="10"/>
                  </a:lnTo>
                  <a:lnTo>
                    <a:pt x="96" y="8"/>
                  </a:lnTo>
                  <a:lnTo>
                    <a:pt x="96" y="8"/>
                  </a:lnTo>
                  <a:lnTo>
                    <a:pt x="94" y="6"/>
                  </a:lnTo>
                  <a:lnTo>
                    <a:pt x="94" y="6"/>
                  </a:lnTo>
                  <a:lnTo>
                    <a:pt x="94" y="6"/>
                  </a:lnTo>
                  <a:lnTo>
                    <a:pt x="94" y="4"/>
                  </a:lnTo>
                  <a:lnTo>
                    <a:pt x="92" y="4"/>
                  </a:lnTo>
                  <a:lnTo>
                    <a:pt x="92" y="4"/>
                  </a:lnTo>
                  <a:lnTo>
                    <a:pt x="90" y="4"/>
                  </a:lnTo>
                  <a:lnTo>
                    <a:pt x="88" y="4"/>
                  </a:lnTo>
                  <a:lnTo>
                    <a:pt x="86" y="2"/>
                  </a:lnTo>
                  <a:lnTo>
                    <a:pt x="84" y="4"/>
                  </a:lnTo>
                  <a:lnTo>
                    <a:pt x="80" y="4"/>
                  </a:lnTo>
                  <a:lnTo>
                    <a:pt x="78" y="4"/>
                  </a:lnTo>
                  <a:lnTo>
                    <a:pt x="70" y="4"/>
                  </a:lnTo>
                  <a:lnTo>
                    <a:pt x="64" y="6"/>
                  </a:lnTo>
                  <a:lnTo>
                    <a:pt x="62" y="6"/>
                  </a:lnTo>
                  <a:lnTo>
                    <a:pt x="58" y="6"/>
                  </a:lnTo>
                  <a:lnTo>
                    <a:pt x="56" y="6"/>
                  </a:lnTo>
                  <a:lnTo>
                    <a:pt x="54" y="6"/>
                  </a:lnTo>
                  <a:lnTo>
                    <a:pt x="52" y="6"/>
                  </a:lnTo>
                  <a:lnTo>
                    <a:pt x="50" y="6"/>
                  </a:lnTo>
                  <a:lnTo>
                    <a:pt x="42" y="4"/>
                  </a:lnTo>
                  <a:lnTo>
                    <a:pt x="36" y="2"/>
                  </a:lnTo>
                  <a:lnTo>
                    <a:pt x="34" y="2"/>
                  </a:lnTo>
                  <a:lnTo>
                    <a:pt x="32" y="2"/>
                  </a:lnTo>
                  <a:lnTo>
                    <a:pt x="24" y="2"/>
                  </a:lnTo>
                  <a:lnTo>
                    <a:pt x="20" y="0"/>
                  </a:lnTo>
                  <a:lnTo>
                    <a:pt x="16" y="0"/>
                  </a:lnTo>
                  <a:lnTo>
                    <a:pt x="12" y="0"/>
                  </a:lnTo>
                  <a:lnTo>
                    <a:pt x="10" y="0"/>
                  </a:lnTo>
                  <a:lnTo>
                    <a:pt x="8" y="0"/>
                  </a:lnTo>
                  <a:lnTo>
                    <a:pt x="6" y="2"/>
                  </a:lnTo>
                  <a:lnTo>
                    <a:pt x="4" y="2"/>
                  </a:lnTo>
                  <a:lnTo>
                    <a:pt x="4" y="2"/>
                  </a:lnTo>
                  <a:lnTo>
                    <a:pt x="2" y="4"/>
                  </a:lnTo>
                  <a:lnTo>
                    <a:pt x="2"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2" name="Freeform 238">
              <a:extLst>
                <a:ext uri="{FF2B5EF4-FFF2-40B4-BE49-F238E27FC236}">
                  <a16:creationId xmlns:a16="http://schemas.microsoft.com/office/drawing/2014/main" id="{8378ED5A-B687-4E5A-AE60-638153FB2AE3}"/>
                </a:ext>
              </a:extLst>
            </p:cNvPr>
            <p:cNvSpPr>
              <a:spLocks/>
            </p:cNvSpPr>
            <p:nvPr/>
          </p:nvSpPr>
          <p:spPr bwMode="auto">
            <a:xfrm>
              <a:off x="4768324" y="3278753"/>
              <a:ext cx="41391" cy="65960"/>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3" name="Freeform 239">
              <a:extLst>
                <a:ext uri="{FF2B5EF4-FFF2-40B4-BE49-F238E27FC236}">
                  <a16:creationId xmlns:a16="http://schemas.microsoft.com/office/drawing/2014/main" id="{30FD8D5B-E6D8-4DE2-9C14-7B2F1C2E5982}"/>
                </a:ext>
              </a:extLst>
            </p:cNvPr>
            <p:cNvSpPr>
              <a:spLocks/>
            </p:cNvSpPr>
            <p:nvPr/>
          </p:nvSpPr>
          <p:spPr bwMode="auto">
            <a:xfrm>
              <a:off x="4768324" y="3278753"/>
              <a:ext cx="41391" cy="65960"/>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4" name="Freeform 240">
              <a:extLst>
                <a:ext uri="{FF2B5EF4-FFF2-40B4-BE49-F238E27FC236}">
                  <a16:creationId xmlns:a16="http://schemas.microsoft.com/office/drawing/2014/main" id="{572D7937-FADC-4991-9F8F-67A5C23A6A3C}"/>
                </a:ext>
              </a:extLst>
            </p:cNvPr>
            <p:cNvSpPr>
              <a:spLocks/>
            </p:cNvSpPr>
            <p:nvPr/>
          </p:nvSpPr>
          <p:spPr bwMode="auto">
            <a:xfrm>
              <a:off x="4695097" y="3090769"/>
              <a:ext cx="140088" cy="82450"/>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5" name="Freeform 241">
              <a:extLst>
                <a:ext uri="{FF2B5EF4-FFF2-40B4-BE49-F238E27FC236}">
                  <a16:creationId xmlns:a16="http://schemas.microsoft.com/office/drawing/2014/main" id="{9DA5BBA6-3573-42EB-A81E-761BCDD51B48}"/>
                </a:ext>
              </a:extLst>
            </p:cNvPr>
            <p:cNvSpPr>
              <a:spLocks/>
            </p:cNvSpPr>
            <p:nvPr/>
          </p:nvSpPr>
          <p:spPr bwMode="auto">
            <a:xfrm>
              <a:off x="4695097" y="3090769"/>
              <a:ext cx="140088" cy="82450"/>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6" name="Freeform 242">
              <a:extLst>
                <a:ext uri="{FF2B5EF4-FFF2-40B4-BE49-F238E27FC236}">
                  <a16:creationId xmlns:a16="http://schemas.microsoft.com/office/drawing/2014/main" id="{145B4BCD-0635-4B89-B4E3-B7BA12EAB249}"/>
                </a:ext>
              </a:extLst>
            </p:cNvPr>
            <p:cNvSpPr>
              <a:spLocks/>
            </p:cNvSpPr>
            <p:nvPr/>
          </p:nvSpPr>
          <p:spPr bwMode="auto">
            <a:xfrm>
              <a:off x="4414921" y="2991829"/>
              <a:ext cx="73227" cy="59363"/>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7" name="Freeform 243">
              <a:extLst>
                <a:ext uri="{FF2B5EF4-FFF2-40B4-BE49-F238E27FC236}">
                  <a16:creationId xmlns:a16="http://schemas.microsoft.com/office/drawing/2014/main" id="{AAF7E0D5-5F5F-41CC-8DF8-C850F11386D4}"/>
                </a:ext>
              </a:extLst>
            </p:cNvPr>
            <p:cNvSpPr>
              <a:spLocks/>
            </p:cNvSpPr>
            <p:nvPr/>
          </p:nvSpPr>
          <p:spPr bwMode="auto">
            <a:xfrm>
              <a:off x="4414921" y="2991829"/>
              <a:ext cx="73227" cy="59363"/>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8" name="Freeform 244">
              <a:extLst>
                <a:ext uri="{FF2B5EF4-FFF2-40B4-BE49-F238E27FC236}">
                  <a16:creationId xmlns:a16="http://schemas.microsoft.com/office/drawing/2014/main" id="{376DE957-6977-41C6-94C1-BA0834117A2B}"/>
                </a:ext>
              </a:extLst>
            </p:cNvPr>
            <p:cNvSpPr>
              <a:spLocks/>
            </p:cNvSpPr>
            <p:nvPr/>
          </p:nvSpPr>
          <p:spPr bwMode="auto">
            <a:xfrm>
              <a:off x="4488148" y="3113855"/>
              <a:ext cx="76411" cy="49469"/>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89" name="Freeform 245">
              <a:extLst>
                <a:ext uri="{FF2B5EF4-FFF2-40B4-BE49-F238E27FC236}">
                  <a16:creationId xmlns:a16="http://schemas.microsoft.com/office/drawing/2014/main" id="{BDA2FA9C-0FD3-4B2A-BAA9-223363B972B3}"/>
                </a:ext>
              </a:extLst>
            </p:cNvPr>
            <p:cNvSpPr>
              <a:spLocks/>
            </p:cNvSpPr>
            <p:nvPr/>
          </p:nvSpPr>
          <p:spPr bwMode="auto">
            <a:xfrm>
              <a:off x="4488148" y="3113855"/>
              <a:ext cx="76411" cy="49469"/>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0" name="Freeform 246">
              <a:extLst>
                <a:ext uri="{FF2B5EF4-FFF2-40B4-BE49-F238E27FC236}">
                  <a16:creationId xmlns:a16="http://schemas.microsoft.com/office/drawing/2014/main" id="{C4154FB0-D1D1-4D1C-9CE5-D6C0DD2B98F4}"/>
                </a:ext>
              </a:extLst>
            </p:cNvPr>
            <p:cNvSpPr>
              <a:spLocks/>
            </p:cNvSpPr>
            <p:nvPr/>
          </p:nvSpPr>
          <p:spPr bwMode="auto">
            <a:xfrm>
              <a:off x="4516802" y="2780760"/>
              <a:ext cx="66859" cy="105535"/>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1" name="Freeform 247">
              <a:extLst>
                <a:ext uri="{FF2B5EF4-FFF2-40B4-BE49-F238E27FC236}">
                  <a16:creationId xmlns:a16="http://schemas.microsoft.com/office/drawing/2014/main" id="{72584BC0-DF61-4FC7-A7B8-0361F9039AB1}"/>
                </a:ext>
              </a:extLst>
            </p:cNvPr>
            <p:cNvSpPr>
              <a:spLocks/>
            </p:cNvSpPr>
            <p:nvPr/>
          </p:nvSpPr>
          <p:spPr bwMode="auto">
            <a:xfrm>
              <a:off x="4516802" y="2780760"/>
              <a:ext cx="66859" cy="105535"/>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2" name="Freeform 248">
              <a:extLst>
                <a:ext uri="{FF2B5EF4-FFF2-40B4-BE49-F238E27FC236}">
                  <a16:creationId xmlns:a16="http://schemas.microsoft.com/office/drawing/2014/main" id="{53E8945F-75F1-48EC-8ABB-CEE7D104388C}"/>
                </a:ext>
              </a:extLst>
            </p:cNvPr>
            <p:cNvSpPr>
              <a:spLocks/>
            </p:cNvSpPr>
            <p:nvPr/>
          </p:nvSpPr>
          <p:spPr bwMode="auto">
            <a:xfrm>
              <a:off x="4542273" y="2764269"/>
              <a:ext cx="31838" cy="13192"/>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3" name="Freeform 249">
              <a:extLst>
                <a:ext uri="{FF2B5EF4-FFF2-40B4-BE49-F238E27FC236}">
                  <a16:creationId xmlns:a16="http://schemas.microsoft.com/office/drawing/2014/main" id="{966D5431-831A-4A92-8F7E-D79851F3C973}"/>
                </a:ext>
              </a:extLst>
            </p:cNvPr>
            <p:cNvSpPr>
              <a:spLocks/>
            </p:cNvSpPr>
            <p:nvPr/>
          </p:nvSpPr>
          <p:spPr bwMode="auto">
            <a:xfrm>
              <a:off x="4542273" y="2764269"/>
              <a:ext cx="31838" cy="13192"/>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4" name="Freeform 250">
              <a:extLst>
                <a:ext uri="{FF2B5EF4-FFF2-40B4-BE49-F238E27FC236}">
                  <a16:creationId xmlns:a16="http://schemas.microsoft.com/office/drawing/2014/main" id="{19FB59D8-F8C9-4081-9AF7-07982918365E}"/>
                </a:ext>
              </a:extLst>
            </p:cNvPr>
            <p:cNvSpPr>
              <a:spLocks/>
            </p:cNvSpPr>
            <p:nvPr/>
          </p:nvSpPr>
          <p:spPr bwMode="auto">
            <a:xfrm>
              <a:off x="4440391" y="2925870"/>
              <a:ext cx="70044" cy="89045"/>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5" name="Freeform 251">
              <a:extLst>
                <a:ext uri="{FF2B5EF4-FFF2-40B4-BE49-F238E27FC236}">
                  <a16:creationId xmlns:a16="http://schemas.microsoft.com/office/drawing/2014/main" id="{460DC555-7743-4492-9111-A249213925DF}"/>
                </a:ext>
              </a:extLst>
            </p:cNvPr>
            <p:cNvSpPr>
              <a:spLocks/>
            </p:cNvSpPr>
            <p:nvPr/>
          </p:nvSpPr>
          <p:spPr bwMode="auto">
            <a:xfrm>
              <a:off x="4440391" y="2925870"/>
              <a:ext cx="70044" cy="89045"/>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6" name="Freeform 252">
              <a:extLst>
                <a:ext uri="{FF2B5EF4-FFF2-40B4-BE49-F238E27FC236}">
                  <a16:creationId xmlns:a16="http://schemas.microsoft.com/office/drawing/2014/main" id="{7C3EE627-E882-4516-8167-C23136A29B53}"/>
                </a:ext>
              </a:extLst>
            </p:cNvPr>
            <p:cNvSpPr>
              <a:spLocks/>
            </p:cNvSpPr>
            <p:nvPr/>
          </p:nvSpPr>
          <p:spPr bwMode="auto">
            <a:xfrm>
              <a:off x="3851385" y="2444367"/>
              <a:ext cx="213315" cy="131919"/>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7" name="Freeform 253">
              <a:extLst>
                <a:ext uri="{FF2B5EF4-FFF2-40B4-BE49-F238E27FC236}">
                  <a16:creationId xmlns:a16="http://schemas.microsoft.com/office/drawing/2014/main" id="{A609771C-53DC-4057-8AD7-75F912CE9274}"/>
                </a:ext>
              </a:extLst>
            </p:cNvPr>
            <p:cNvSpPr>
              <a:spLocks/>
            </p:cNvSpPr>
            <p:nvPr/>
          </p:nvSpPr>
          <p:spPr bwMode="auto">
            <a:xfrm>
              <a:off x="3851385" y="2444367"/>
              <a:ext cx="213315" cy="131919"/>
            </a:xfrm>
            <a:custGeom>
              <a:avLst/>
              <a:gdLst>
                <a:gd name="T0" fmla="*/ 38 w 134"/>
                <a:gd name="T1" fmla="*/ 14 h 80"/>
                <a:gd name="T2" fmla="*/ 34 w 134"/>
                <a:gd name="T3" fmla="*/ 10 h 80"/>
                <a:gd name="T4" fmla="*/ 28 w 134"/>
                <a:gd name="T5" fmla="*/ 2 h 80"/>
                <a:gd name="T6" fmla="*/ 22 w 134"/>
                <a:gd name="T7" fmla="*/ 0 h 80"/>
                <a:gd name="T8" fmla="*/ 16 w 134"/>
                <a:gd name="T9" fmla="*/ 2 h 80"/>
                <a:gd name="T10" fmla="*/ 8 w 134"/>
                <a:gd name="T11" fmla="*/ 8 h 80"/>
                <a:gd name="T12" fmla="*/ 4 w 134"/>
                <a:gd name="T13" fmla="*/ 18 h 80"/>
                <a:gd name="T14" fmla="*/ 0 w 134"/>
                <a:gd name="T15" fmla="*/ 24 h 80"/>
                <a:gd name="T16" fmla="*/ 0 w 134"/>
                <a:gd name="T17" fmla="*/ 32 h 80"/>
                <a:gd name="T18" fmla="*/ 2 w 134"/>
                <a:gd name="T19" fmla="*/ 36 h 80"/>
                <a:gd name="T20" fmla="*/ 4 w 134"/>
                <a:gd name="T21" fmla="*/ 38 h 80"/>
                <a:gd name="T22" fmla="*/ 12 w 134"/>
                <a:gd name="T23" fmla="*/ 36 h 80"/>
                <a:gd name="T24" fmla="*/ 22 w 134"/>
                <a:gd name="T25" fmla="*/ 32 h 80"/>
                <a:gd name="T26" fmla="*/ 28 w 134"/>
                <a:gd name="T27" fmla="*/ 32 h 80"/>
                <a:gd name="T28" fmla="*/ 30 w 134"/>
                <a:gd name="T29" fmla="*/ 34 h 80"/>
                <a:gd name="T30" fmla="*/ 30 w 134"/>
                <a:gd name="T31" fmla="*/ 42 h 80"/>
                <a:gd name="T32" fmla="*/ 28 w 134"/>
                <a:gd name="T33" fmla="*/ 52 h 80"/>
                <a:gd name="T34" fmla="*/ 22 w 134"/>
                <a:gd name="T35" fmla="*/ 58 h 80"/>
                <a:gd name="T36" fmla="*/ 20 w 134"/>
                <a:gd name="T37" fmla="*/ 64 h 80"/>
                <a:gd name="T38" fmla="*/ 20 w 134"/>
                <a:gd name="T39" fmla="*/ 66 h 80"/>
                <a:gd name="T40" fmla="*/ 26 w 134"/>
                <a:gd name="T41" fmla="*/ 66 h 80"/>
                <a:gd name="T42" fmla="*/ 38 w 134"/>
                <a:gd name="T43" fmla="*/ 60 h 80"/>
                <a:gd name="T44" fmla="*/ 42 w 134"/>
                <a:gd name="T45" fmla="*/ 60 h 80"/>
                <a:gd name="T46" fmla="*/ 54 w 134"/>
                <a:gd name="T47" fmla="*/ 64 h 80"/>
                <a:gd name="T48" fmla="*/ 66 w 134"/>
                <a:gd name="T49" fmla="*/ 70 h 80"/>
                <a:gd name="T50" fmla="*/ 70 w 134"/>
                <a:gd name="T51" fmla="*/ 78 h 80"/>
                <a:gd name="T52" fmla="*/ 72 w 134"/>
                <a:gd name="T53" fmla="*/ 80 h 80"/>
                <a:gd name="T54" fmla="*/ 76 w 134"/>
                <a:gd name="T55" fmla="*/ 80 h 80"/>
                <a:gd name="T56" fmla="*/ 80 w 134"/>
                <a:gd name="T57" fmla="*/ 74 h 80"/>
                <a:gd name="T58" fmla="*/ 90 w 134"/>
                <a:gd name="T59" fmla="*/ 62 h 80"/>
                <a:gd name="T60" fmla="*/ 94 w 134"/>
                <a:gd name="T61" fmla="*/ 60 h 80"/>
                <a:gd name="T62" fmla="*/ 102 w 134"/>
                <a:gd name="T63" fmla="*/ 60 h 80"/>
                <a:gd name="T64" fmla="*/ 110 w 134"/>
                <a:gd name="T65" fmla="*/ 60 h 80"/>
                <a:gd name="T66" fmla="*/ 118 w 134"/>
                <a:gd name="T67" fmla="*/ 56 h 80"/>
                <a:gd name="T68" fmla="*/ 126 w 134"/>
                <a:gd name="T69" fmla="*/ 48 h 80"/>
                <a:gd name="T70" fmla="*/ 132 w 134"/>
                <a:gd name="T71" fmla="*/ 40 h 80"/>
                <a:gd name="T72" fmla="*/ 132 w 134"/>
                <a:gd name="T73" fmla="*/ 30 h 80"/>
                <a:gd name="T74" fmla="*/ 132 w 134"/>
                <a:gd name="T75" fmla="*/ 18 h 80"/>
                <a:gd name="T76" fmla="*/ 130 w 134"/>
                <a:gd name="T77" fmla="*/ 8 h 80"/>
                <a:gd name="T78" fmla="*/ 128 w 134"/>
                <a:gd name="T79" fmla="*/ 4 h 80"/>
                <a:gd name="T80" fmla="*/ 122 w 134"/>
                <a:gd name="T81" fmla="*/ 2 h 80"/>
                <a:gd name="T82" fmla="*/ 112 w 134"/>
                <a:gd name="T83" fmla="*/ 2 h 80"/>
                <a:gd name="T84" fmla="*/ 100 w 134"/>
                <a:gd name="T85" fmla="*/ 4 h 80"/>
                <a:gd name="T86" fmla="*/ 84 w 134"/>
                <a:gd name="T87" fmla="*/ 10 h 80"/>
                <a:gd name="T88" fmla="*/ 76 w 134"/>
                <a:gd name="T89" fmla="*/ 12 h 80"/>
                <a:gd name="T90" fmla="*/ 68 w 134"/>
                <a:gd name="T91" fmla="*/ 8 h 80"/>
                <a:gd name="T92" fmla="*/ 56 w 134"/>
                <a:gd name="T93" fmla="*/ 2 h 80"/>
                <a:gd name="T94" fmla="*/ 50 w 134"/>
                <a:gd name="T95" fmla="*/ 2 h 80"/>
                <a:gd name="T96" fmla="*/ 48 w 134"/>
                <a:gd name="T97" fmla="*/ 4 h 80"/>
                <a:gd name="T98" fmla="*/ 42 w 134"/>
                <a:gd name="T99" fmla="*/ 12 h 80"/>
                <a:gd name="T100" fmla="*/ 40 w 134"/>
                <a:gd name="T101"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80">
                  <a:moveTo>
                    <a:pt x="40" y="14"/>
                  </a:moveTo>
                  <a:lnTo>
                    <a:pt x="40" y="14"/>
                  </a:lnTo>
                  <a:lnTo>
                    <a:pt x="40" y="14"/>
                  </a:lnTo>
                  <a:lnTo>
                    <a:pt x="38" y="14"/>
                  </a:lnTo>
                  <a:lnTo>
                    <a:pt x="36" y="14"/>
                  </a:lnTo>
                  <a:lnTo>
                    <a:pt x="36" y="12"/>
                  </a:lnTo>
                  <a:lnTo>
                    <a:pt x="34" y="10"/>
                  </a:lnTo>
                  <a:lnTo>
                    <a:pt x="34" y="10"/>
                  </a:lnTo>
                  <a:lnTo>
                    <a:pt x="32" y="6"/>
                  </a:lnTo>
                  <a:lnTo>
                    <a:pt x="30" y="4"/>
                  </a:lnTo>
                  <a:lnTo>
                    <a:pt x="28" y="2"/>
                  </a:lnTo>
                  <a:lnTo>
                    <a:pt x="28" y="2"/>
                  </a:lnTo>
                  <a:lnTo>
                    <a:pt x="26" y="0"/>
                  </a:lnTo>
                  <a:lnTo>
                    <a:pt x="24" y="0"/>
                  </a:lnTo>
                  <a:lnTo>
                    <a:pt x="24" y="0"/>
                  </a:lnTo>
                  <a:lnTo>
                    <a:pt x="22" y="0"/>
                  </a:lnTo>
                  <a:lnTo>
                    <a:pt x="22" y="0"/>
                  </a:lnTo>
                  <a:lnTo>
                    <a:pt x="20" y="0"/>
                  </a:lnTo>
                  <a:lnTo>
                    <a:pt x="18" y="2"/>
                  </a:lnTo>
                  <a:lnTo>
                    <a:pt x="16" y="2"/>
                  </a:lnTo>
                  <a:lnTo>
                    <a:pt x="14" y="4"/>
                  </a:lnTo>
                  <a:lnTo>
                    <a:pt x="12" y="6"/>
                  </a:lnTo>
                  <a:lnTo>
                    <a:pt x="10" y="8"/>
                  </a:lnTo>
                  <a:lnTo>
                    <a:pt x="8" y="8"/>
                  </a:lnTo>
                  <a:lnTo>
                    <a:pt x="8" y="10"/>
                  </a:lnTo>
                  <a:lnTo>
                    <a:pt x="6" y="14"/>
                  </a:lnTo>
                  <a:lnTo>
                    <a:pt x="4" y="16"/>
                  </a:lnTo>
                  <a:lnTo>
                    <a:pt x="4" y="18"/>
                  </a:lnTo>
                  <a:lnTo>
                    <a:pt x="2" y="20"/>
                  </a:lnTo>
                  <a:lnTo>
                    <a:pt x="2" y="20"/>
                  </a:lnTo>
                  <a:lnTo>
                    <a:pt x="0" y="22"/>
                  </a:lnTo>
                  <a:lnTo>
                    <a:pt x="0" y="24"/>
                  </a:lnTo>
                  <a:lnTo>
                    <a:pt x="0" y="26"/>
                  </a:lnTo>
                  <a:lnTo>
                    <a:pt x="0" y="28"/>
                  </a:lnTo>
                  <a:lnTo>
                    <a:pt x="0" y="30"/>
                  </a:lnTo>
                  <a:lnTo>
                    <a:pt x="0" y="32"/>
                  </a:lnTo>
                  <a:lnTo>
                    <a:pt x="0" y="32"/>
                  </a:lnTo>
                  <a:lnTo>
                    <a:pt x="0" y="34"/>
                  </a:lnTo>
                  <a:lnTo>
                    <a:pt x="2" y="36"/>
                  </a:lnTo>
                  <a:lnTo>
                    <a:pt x="2" y="36"/>
                  </a:lnTo>
                  <a:lnTo>
                    <a:pt x="2" y="36"/>
                  </a:lnTo>
                  <a:lnTo>
                    <a:pt x="4" y="38"/>
                  </a:lnTo>
                  <a:lnTo>
                    <a:pt x="4" y="38"/>
                  </a:lnTo>
                  <a:lnTo>
                    <a:pt x="4" y="38"/>
                  </a:lnTo>
                  <a:lnTo>
                    <a:pt x="6" y="38"/>
                  </a:lnTo>
                  <a:lnTo>
                    <a:pt x="8" y="38"/>
                  </a:lnTo>
                  <a:lnTo>
                    <a:pt x="10" y="36"/>
                  </a:lnTo>
                  <a:lnTo>
                    <a:pt x="12" y="36"/>
                  </a:lnTo>
                  <a:lnTo>
                    <a:pt x="16" y="34"/>
                  </a:lnTo>
                  <a:lnTo>
                    <a:pt x="18" y="32"/>
                  </a:lnTo>
                  <a:lnTo>
                    <a:pt x="20" y="32"/>
                  </a:lnTo>
                  <a:lnTo>
                    <a:pt x="22" y="32"/>
                  </a:lnTo>
                  <a:lnTo>
                    <a:pt x="24" y="32"/>
                  </a:lnTo>
                  <a:lnTo>
                    <a:pt x="26" y="32"/>
                  </a:lnTo>
                  <a:lnTo>
                    <a:pt x="26" y="32"/>
                  </a:lnTo>
                  <a:lnTo>
                    <a:pt x="28" y="32"/>
                  </a:lnTo>
                  <a:lnTo>
                    <a:pt x="28" y="32"/>
                  </a:lnTo>
                  <a:lnTo>
                    <a:pt x="28" y="32"/>
                  </a:lnTo>
                  <a:lnTo>
                    <a:pt x="28" y="34"/>
                  </a:lnTo>
                  <a:lnTo>
                    <a:pt x="30" y="34"/>
                  </a:lnTo>
                  <a:lnTo>
                    <a:pt x="30" y="36"/>
                  </a:lnTo>
                  <a:lnTo>
                    <a:pt x="30" y="38"/>
                  </a:lnTo>
                  <a:lnTo>
                    <a:pt x="30" y="38"/>
                  </a:lnTo>
                  <a:lnTo>
                    <a:pt x="30" y="42"/>
                  </a:lnTo>
                  <a:lnTo>
                    <a:pt x="30" y="44"/>
                  </a:lnTo>
                  <a:lnTo>
                    <a:pt x="28" y="48"/>
                  </a:lnTo>
                  <a:lnTo>
                    <a:pt x="28" y="50"/>
                  </a:lnTo>
                  <a:lnTo>
                    <a:pt x="28" y="52"/>
                  </a:lnTo>
                  <a:lnTo>
                    <a:pt x="28" y="52"/>
                  </a:lnTo>
                  <a:lnTo>
                    <a:pt x="28" y="54"/>
                  </a:lnTo>
                  <a:lnTo>
                    <a:pt x="26" y="56"/>
                  </a:lnTo>
                  <a:lnTo>
                    <a:pt x="22" y="58"/>
                  </a:lnTo>
                  <a:lnTo>
                    <a:pt x="22" y="60"/>
                  </a:lnTo>
                  <a:lnTo>
                    <a:pt x="20" y="62"/>
                  </a:lnTo>
                  <a:lnTo>
                    <a:pt x="20" y="62"/>
                  </a:lnTo>
                  <a:lnTo>
                    <a:pt x="20" y="64"/>
                  </a:lnTo>
                  <a:lnTo>
                    <a:pt x="20" y="64"/>
                  </a:lnTo>
                  <a:lnTo>
                    <a:pt x="20" y="64"/>
                  </a:lnTo>
                  <a:lnTo>
                    <a:pt x="20" y="66"/>
                  </a:lnTo>
                  <a:lnTo>
                    <a:pt x="20" y="66"/>
                  </a:lnTo>
                  <a:lnTo>
                    <a:pt x="22" y="66"/>
                  </a:lnTo>
                  <a:lnTo>
                    <a:pt x="24" y="66"/>
                  </a:lnTo>
                  <a:lnTo>
                    <a:pt x="24" y="66"/>
                  </a:lnTo>
                  <a:lnTo>
                    <a:pt x="26" y="66"/>
                  </a:lnTo>
                  <a:lnTo>
                    <a:pt x="28" y="66"/>
                  </a:lnTo>
                  <a:lnTo>
                    <a:pt x="30" y="64"/>
                  </a:lnTo>
                  <a:lnTo>
                    <a:pt x="34" y="62"/>
                  </a:lnTo>
                  <a:lnTo>
                    <a:pt x="38" y="60"/>
                  </a:lnTo>
                  <a:lnTo>
                    <a:pt x="38" y="60"/>
                  </a:lnTo>
                  <a:lnTo>
                    <a:pt x="40" y="60"/>
                  </a:lnTo>
                  <a:lnTo>
                    <a:pt x="42" y="60"/>
                  </a:lnTo>
                  <a:lnTo>
                    <a:pt x="42" y="60"/>
                  </a:lnTo>
                  <a:lnTo>
                    <a:pt x="46" y="60"/>
                  </a:lnTo>
                  <a:lnTo>
                    <a:pt x="48" y="62"/>
                  </a:lnTo>
                  <a:lnTo>
                    <a:pt x="52" y="62"/>
                  </a:lnTo>
                  <a:lnTo>
                    <a:pt x="54" y="64"/>
                  </a:lnTo>
                  <a:lnTo>
                    <a:pt x="58" y="66"/>
                  </a:lnTo>
                  <a:lnTo>
                    <a:pt x="60" y="66"/>
                  </a:lnTo>
                  <a:lnTo>
                    <a:pt x="64" y="68"/>
                  </a:lnTo>
                  <a:lnTo>
                    <a:pt x="66" y="70"/>
                  </a:lnTo>
                  <a:lnTo>
                    <a:pt x="66" y="70"/>
                  </a:lnTo>
                  <a:lnTo>
                    <a:pt x="68" y="72"/>
                  </a:lnTo>
                  <a:lnTo>
                    <a:pt x="68" y="76"/>
                  </a:lnTo>
                  <a:lnTo>
                    <a:pt x="70" y="78"/>
                  </a:lnTo>
                  <a:lnTo>
                    <a:pt x="70" y="78"/>
                  </a:lnTo>
                  <a:lnTo>
                    <a:pt x="72" y="80"/>
                  </a:lnTo>
                  <a:lnTo>
                    <a:pt x="72" y="80"/>
                  </a:lnTo>
                  <a:lnTo>
                    <a:pt x="72" y="80"/>
                  </a:lnTo>
                  <a:lnTo>
                    <a:pt x="72" y="80"/>
                  </a:lnTo>
                  <a:lnTo>
                    <a:pt x="74" y="80"/>
                  </a:lnTo>
                  <a:lnTo>
                    <a:pt x="74" y="80"/>
                  </a:lnTo>
                  <a:lnTo>
                    <a:pt x="76" y="80"/>
                  </a:lnTo>
                  <a:lnTo>
                    <a:pt x="76" y="78"/>
                  </a:lnTo>
                  <a:lnTo>
                    <a:pt x="78" y="78"/>
                  </a:lnTo>
                  <a:lnTo>
                    <a:pt x="80" y="76"/>
                  </a:lnTo>
                  <a:lnTo>
                    <a:pt x="80" y="74"/>
                  </a:lnTo>
                  <a:lnTo>
                    <a:pt x="84" y="70"/>
                  </a:lnTo>
                  <a:lnTo>
                    <a:pt x="86" y="68"/>
                  </a:lnTo>
                  <a:lnTo>
                    <a:pt x="88" y="64"/>
                  </a:lnTo>
                  <a:lnTo>
                    <a:pt x="90" y="62"/>
                  </a:lnTo>
                  <a:lnTo>
                    <a:pt x="90" y="62"/>
                  </a:lnTo>
                  <a:lnTo>
                    <a:pt x="92" y="60"/>
                  </a:lnTo>
                  <a:lnTo>
                    <a:pt x="92" y="60"/>
                  </a:lnTo>
                  <a:lnTo>
                    <a:pt x="94" y="60"/>
                  </a:lnTo>
                  <a:lnTo>
                    <a:pt x="94" y="60"/>
                  </a:lnTo>
                  <a:lnTo>
                    <a:pt x="96" y="60"/>
                  </a:lnTo>
                  <a:lnTo>
                    <a:pt x="100" y="60"/>
                  </a:lnTo>
                  <a:lnTo>
                    <a:pt x="102" y="60"/>
                  </a:lnTo>
                  <a:lnTo>
                    <a:pt x="104" y="60"/>
                  </a:lnTo>
                  <a:lnTo>
                    <a:pt x="106" y="60"/>
                  </a:lnTo>
                  <a:lnTo>
                    <a:pt x="108" y="60"/>
                  </a:lnTo>
                  <a:lnTo>
                    <a:pt x="110" y="60"/>
                  </a:lnTo>
                  <a:lnTo>
                    <a:pt x="110" y="60"/>
                  </a:lnTo>
                  <a:lnTo>
                    <a:pt x="112" y="58"/>
                  </a:lnTo>
                  <a:lnTo>
                    <a:pt x="114" y="58"/>
                  </a:lnTo>
                  <a:lnTo>
                    <a:pt x="118" y="56"/>
                  </a:lnTo>
                  <a:lnTo>
                    <a:pt x="120" y="54"/>
                  </a:lnTo>
                  <a:lnTo>
                    <a:pt x="122" y="52"/>
                  </a:lnTo>
                  <a:lnTo>
                    <a:pt x="124" y="50"/>
                  </a:lnTo>
                  <a:lnTo>
                    <a:pt x="126" y="48"/>
                  </a:lnTo>
                  <a:lnTo>
                    <a:pt x="128" y="48"/>
                  </a:lnTo>
                  <a:lnTo>
                    <a:pt x="130" y="46"/>
                  </a:lnTo>
                  <a:lnTo>
                    <a:pt x="130" y="42"/>
                  </a:lnTo>
                  <a:lnTo>
                    <a:pt x="132" y="40"/>
                  </a:lnTo>
                  <a:lnTo>
                    <a:pt x="132" y="38"/>
                  </a:lnTo>
                  <a:lnTo>
                    <a:pt x="132" y="34"/>
                  </a:lnTo>
                  <a:lnTo>
                    <a:pt x="132" y="32"/>
                  </a:lnTo>
                  <a:lnTo>
                    <a:pt x="132" y="30"/>
                  </a:lnTo>
                  <a:lnTo>
                    <a:pt x="134" y="26"/>
                  </a:lnTo>
                  <a:lnTo>
                    <a:pt x="132" y="24"/>
                  </a:lnTo>
                  <a:lnTo>
                    <a:pt x="132" y="22"/>
                  </a:lnTo>
                  <a:lnTo>
                    <a:pt x="132" y="18"/>
                  </a:lnTo>
                  <a:lnTo>
                    <a:pt x="132" y="14"/>
                  </a:lnTo>
                  <a:lnTo>
                    <a:pt x="132" y="12"/>
                  </a:lnTo>
                  <a:lnTo>
                    <a:pt x="132" y="10"/>
                  </a:lnTo>
                  <a:lnTo>
                    <a:pt x="130" y="8"/>
                  </a:lnTo>
                  <a:lnTo>
                    <a:pt x="130" y="8"/>
                  </a:lnTo>
                  <a:lnTo>
                    <a:pt x="130" y="6"/>
                  </a:lnTo>
                  <a:lnTo>
                    <a:pt x="128" y="4"/>
                  </a:lnTo>
                  <a:lnTo>
                    <a:pt x="128" y="4"/>
                  </a:lnTo>
                  <a:lnTo>
                    <a:pt x="128" y="4"/>
                  </a:lnTo>
                  <a:lnTo>
                    <a:pt x="126" y="4"/>
                  </a:lnTo>
                  <a:lnTo>
                    <a:pt x="124" y="2"/>
                  </a:lnTo>
                  <a:lnTo>
                    <a:pt x="122" y="2"/>
                  </a:lnTo>
                  <a:lnTo>
                    <a:pt x="122" y="2"/>
                  </a:lnTo>
                  <a:lnTo>
                    <a:pt x="120" y="2"/>
                  </a:lnTo>
                  <a:lnTo>
                    <a:pt x="116" y="2"/>
                  </a:lnTo>
                  <a:lnTo>
                    <a:pt x="112" y="2"/>
                  </a:lnTo>
                  <a:lnTo>
                    <a:pt x="108" y="4"/>
                  </a:lnTo>
                  <a:lnTo>
                    <a:pt x="102" y="4"/>
                  </a:lnTo>
                  <a:lnTo>
                    <a:pt x="102" y="4"/>
                  </a:lnTo>
                  <a:lnTo>
                    <a:pt x="100" y="4"/>
                  </a:lnTo>
                  <a:lnTo>
                    <a:pt x="98" y="6"/>
                  </a:lnTo>
                  <a:lnTo>
                    <a:pt x="90" y="8"/>
                  </a:lnTo>
                  <a:lnTo>
                    <a:pt x="86" y="10"/>
                  </a:lnTo>
                  <a:lnTo>
                    <a:pt x="84" y="10"/>
                  </a:lnTo>
                  <a:lnTo>
                    <a:pt x="80" y="12"/>
                  </a:lnTo>
                  <a:lnTo>
                    <a:pt x="80" y="12"/>
                  </a:lnTo>
                  <a:lnTo>
                    <a:pt x="78" y="12"/>
                  </a:lnTo>
                  <a:lnTo>
                    <a:pt x="76" y="12"/>
                  </a:lnTo>
                  <a:lnTo>
                    <a:pt x="74" y="12"/>
                  </a:lnTo>
                  <a:lnTo>
                    <a:pt x="74" y="10"/>
                  </a:lnTo>
                  <a:lnTo>
                    <a:pt x="72" y="10"/>
                  </a:lnTo>
                  <a:lnTo>
                    <a:pt x="68" y="8"/>
                  </a:lnTo>
                  <a:lnTo>
                    <a:pt x="64" y="6"/>
                  </a:lnTo>
                  <a:lnTo>
                    <a:pt x="60" y="4"/>
                  </a:lnTo>
                  <a:lnTo>
                    <a:pt x="58" y="4"/>
                  </a:lnTo>
                  <a:lnTo>
                    <a:pt x="56" y="2"/>
                  </a:lnTo>
                  <a:lnTo>
                    <a:pt x="54" y="2"/>
                  </a:lnTo>
                  <a:lnTo>
                    <a:pt x="54" y="2"/>
                  </a:lnTo>
                  <a:lnTo>
                    <a:pt x="52" y="2"/>
                  </a:lnTo>
                  <a:lnTo>
                    <a:pt x="50" y="2"/>
                  </a:lnTo>
                  <a:lnTo>
                    <a:pt x="50" y="2"/>
                  </a:lnTo>
                  <a:lnTo>
                    <a:pt x="48" y="2"/>
                  </a:lnTo>
                  <a:lnTo>
                    <a:pt x="48" y="4"/>
                  </a:lnTo>
                  <a:lnTo>
                    <a:pt x="48" y="4"/>
                  </a:lnTo>
                  <a:lnTo>
                    <a:pt x="46" y="6"/>
                  </a:lnTo>
                  <a:lnTo>
                    <a:pt x="46" y="8"/>
                  </a:lnTo>
                  <a:lnTo>
                    <a:pt x="44" y="10"/>
                  </a:lnTo>
                  <a:lnTo>
                    <a:pt x="42" y="12"/>
                  </a:lnTo>
                  <a:lnTo>
                    <a:pt x="42" y="14"/>
                  </a:lnTo>
                  <a:lnTo>
                    <a:pt x="42" y="14"/>
                  </a:lnTo>
                  <a:lnTo>
                    <a:pt x="42" y="14"/>
                  </a:lnTo>
                  <a:lnTo>
                    <a:pt x="40" y="1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8" name="Freeform 254">
              <a:extLst>
                <a:ext uri="{FF2B5EF4-FFF2-40B4-BE49-F238E27FC236}">
                  <a16:creationId xmlns:a16="http://schemas.microsoft.com/office/drawing/2014/main" id="{C984738E-B2BC-4CA6-9E23-CEDBF4607C68}"/>
                </a:ext>
              </a:extLst>
            </p:cNvPr>
            <p:cNvSpPr>
              <a:spLocks/>
            </p:cNvSpPr>
            <p:nvPr/>
          </p:nvSpPr>
          <p:spPr bwMode="auto">
            <a:xfrm>
              <a:off x="4803347" y="2727991"/>
              <a:ext cx="187846" cy="92343"/>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199" name="Freeform 255">
              <a:extLst>
                <a:ext uri="{FF2B5EF4-FFF2-40B4-BE49-F238E27FC236}">
                  <a16:creationId xmlns:a16="http://schemas.microsoft.com/office/drawing/2014/main" id="{0EB3445B-FE97-407D-9585-E5A744349D5D}"/>
                </a:ext>
              </a:extLst>
            </p:cNvPr>
            <p:cNvSpPr>
              <a:spLocks/>
            </p:cNvSpPr>
            <p:nvPr/>
          </p:nvSpPr>
          <p:spPr bwMode="auto">
            <a:xfrm>
              <a:off x="4803347" y="2727991"/>
              <a:ext cx="187846" cy="92343"/>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0" name="Freeform 256">
              <a:extLst>
                <a:ext uri="{FF2B5EF4-FFF2-40B4-BE49-F238E27FC236}">
                  <a16:creationId xmlns:a16="http://schemas.microsoft.com/office/drawing/2014/main" id="{A8D4C0FD-5D3D-4C38-9B59-6741CFA547B7}"/>
                </a:ext>
              </a:extLst>
            </p:cNvPr>
            <p:cNvSpPr>
              <a:spLocks/>
            </p:cNvSpPr>
            <p:nvPr/>
          </p:nvSpPr>
          <p:spPr bwMode="auto">
            <a:xfrm>
              <a:off x="4832000" y="3219390"/>
              <a:ext cx="127353" cy="102237"/>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1" name="Freeform 257">
              <a:extLst>
                <a:ext uri="{FF2B5EF4-FFF2-40B4-BE49-F238E27FC236}">
                  <a16:creationId xmlns:a16="http://schemas.microsoft.com/office/drawing/2014/main" id="{F686028F-C987-4BDA-9303-98C1F35D6DC5}"/>
                </a:ext>
              </a:extLst>
            </p:cNvPr>
            <p:cNvSpPr>
              <a:spLocks/>
            </p:cNvSpPr>
            <p:nvPr/>
          </p:nvSpPr>
          <p:spPr bwMode="auto">
            <a:xfrm>
              <a:off x="4832000" y="3219390"/>
              <a:ext cx="127353" cy="102237"/>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2" name="Freeform 258">
              <a:extLst>
                <a:ext uri="{FF2B5EF4-FFF2-40B4-BE49-F238E27FC236}">
                  <a16:creationId xmlns:a16="http://schemas.microsoft.com/office/drawing/2014/main" id="{E9B27628-2130-4D6A-9C1F-0428A98308E3}"/>
                </a:ext>
              </a:extLst>
            </p:cNvPr>
            <p:cNvSpPr>
              <a:spLocks/>
            </p:cNvSpPr>
            <p:nvPr/>
          </p:nvSpPr>
          <p:spPr bwMode="auto">
            <a:xfrm>
              <a:off x="4841552" y="2701608"/>
              <a:ext cx="111433" cy="49469"/>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3" name="Freeform 259">
              <a:extLst>
                <a:ext uri="{FF2B5EF4-FFF2-40B4-BE49-F238E27FC236}">
                  <a16:creationId xmlns:a16="http://schemas.microsoft.com/office/drawing/2014/main" id="{74874287-2AA0-4786-BB83-C4C71C831AF6}"/>
                </a:ext>
              </a:extLst>
            </p:cNvPr>
            <p:cNvSpPr>
              <a:spLocks/>
            </p:cNvSpPr>
            <p:nvPr/>
          </p:nvSpPr>
          <p:spPr bwMode="auto">
            <a:xfrm>
              <a:off x="4841552" y="2701608"/>
              <a:ext cx="111433" cy="49469"/>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4" name="Freeform 260">
              <a:extLst>
                <a:ext uri="{FF2B5EF4-FFF2-40B4-BE49-F238E27FC236}">
                  <a16:creationId xmlns:a16="http://schemas.microsoft.com/office/drawing/2014/main" id="{20688EAD-E755-4770-9522-343E813D94C9}"/>
                </a:ext>
              </a:extLst>
            </p:cNvPr>
            <p:cNvSpPr>
              <a:spLocks/>
            </p:cNvSpPr>
            <p:nvPr/>
          </p:nvSpPr>
          <p:spPr bwMode="auto">
            <a:xfrm>
              <a:off x="4787427" y="2302553"/>
              <a:ext cx="222867" cy="405650"/>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5" name="Freeform 261">
              <a:extLst>
                <a:ext uri="{FF2B5EF4-FFF2-40B4-BE49-F238E27FC236}">
                  <a16:creationId xmlns:a16="http://schemas.microsoft.com/office/drawing/2014/main" id="{D6B58A62-392B-418A-8C41-1BC75FDE67EC}"/>
                </a:ext>
              </a:extLst>
            </p:cNvPr>
            <p:cNvSpPr>
              <a:spLocks/>
            </p:cNvSpPr>
            <p:nvPr/>
          </p:nvSpPr>
          <p:spPr bwMode="auto">
            <a:xfrm>
              <a:off x="4787427" y="2302553"/>
              <a:ext cx="222867" cy="405650"/>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6" name="Freeform 262">
              <a:extLst>
                <a:ext uri="{FF2B5EF4-FFF2-40B4-BE49-F238E27FC236}">
                  <a16:creationId xmlns:a16="http://schemas.microsoft.com/office/drawing/2014/main" id="{1D0A8785-6E46-494D-80BA-8EC356D70F9C}"/>
                </a:ext>
              </a:extLst>
            </p:cNvPr>
            <p:cNvSpPr>
              <a:spLocks/>
            </p:cNvSpPr>
            <p:nvPr/>
          </p:nvSpPr>
          <p:spPr bwMode="auto">
            <a:xfrm>
              <a:off x="4561377" y="3067683"/>
              <a:ext cx="149639" cy="92343"/>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7" name="Freeform 263">
              <a:extLst>
                <a:ext uri="{FF2B5EF4-FFF2-40B4-BE49-F238E27FC236}">
                  <a16:creationId xmlns:a16="http://schemas.microsoft.com/office/drawing/2014/main" id="{4A0DA3C1-D605-4909-987E-04579A3DE035}"/>
                </a:ext>
              </a:extLst>
            </p:cNvPr>
            <p:cNvSpPr>
              <a:spLocks/>
            </p:cNvSpPr>
            <p:nvPr/>
          </p:nvSpPr>
          <p:spPr bwMode="auto">
            <a:xfrm>
              <a:off x="4561377" y="3067683"/>
              <a:ext cx="149639" cy="92343"/>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8" name="Freeform 264">
              <a:extLst>
                <a:ext uri="{FF2B5EF4-FFF2-40B4-BE49-F238E27FC236}">
                  <a16:creationId xmlns:a16="http://schemas.microsoft.com/office/drawing/2014/main" id="{058B7C7B-5599-4F07-907D-CFE86D23BC08}"/>
                </a:ext>
              </a:extLst>
            </p:cNvPr>
            <p:cNvSpPr>
              <a:spLocks/>
            </p:cNvSpPr>
            <p:nvPr/>
          </p:nvSpPr>
          <p:spPr bwMode="auto">
            <a:xfrm>
              <a:off x="4561377" y="3067683"/>
              <a:ext cx="149639" cy="92343"/>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09" name="Freeform 265">
              <a:extLst>
                <a:ext uri="{FF2B5EF4-FFF2-40B4-BE49-F238E27FC236}">
                  <a16:creationId xmlns:a16="http://schemas.microsoft.com/office/drawing/2014/main" id="{C2C5B335-C4B2-4526-8DDC-17E3C1B9D488}"/>
                </a:ext>
              </a:extLst>
            </p:cNvPr>
            <p:cNvSpPr>
              <a:spLocks/>
            </p:cNvSpPr>
            <p:nvPr/>
          </p:nvSpPr>
          <p:spPr bwMode="auto">
            <a:xfrm>
              <a:off x="4561377" y="3067683"/>
              <a:ext cx="149639" cy="92343"/>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0" name="Freeform 266">
              <a:extLst>
                <a:ext uri="{FF2B5EF4-FFF2-40B4-BE49-F238E27FC236}">
                  <a16:creationId xmlns:a16="http://schemas.microsoft.com/office/drawing/2014/main" id="{DAF61DEB-0AB6-470A-8FBA-5140737B8AC9}"/>
                </a:ext>
              </a:extLst>
            </p:cNvPr>
            <p:cNvSpPr>
              <a:spLocks/>
            </p:cNvSpPr>
            <p:nvPr/>
          </p:nvSpPr>
          <p:spPr bwMode="auto">
            <a:xfrm>
              <a:off x="4561377" y="3067683"/>
              <a:ext cx="149639" cy="92343"/>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1" name="Freeform 267">
              <a:extLst>
                <a:ext uri="{FF2B5EF4-FFF2-40B4-BE49-F238E27FC236}">
                  <a16:creationId xmlns:a16="http://schemas.microsoft.com/office/drawing/2014/main" id="{020172D7-8B02-47EC-9648-B77A4F157A48}"/>
                </a:ext>
              </a:extLst>
            </p:cNvPr>
            <p:cNvSpPr>
              <a:spLocks/>
            </p:cNvSpPr>
            <p:nvPr/>
          </p:nvSpPr>
          <p:spPr bwMode="auto">
            <a:xfrm>
              <a:off x="4125194" y="2869805"/>
              <a:ext cx="95515" cy="125323"/>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2" name="Freeform 268">
              <a:extLst>
                <a:ext uri="{FF2B5EF4-FFF2-40B4-BE49-F238E27FC236}">
                  <a16:creationId xmlns:a16="http://schemas.microsoft.com/office/drawing/2014/main" id="{94E213E6-D9FE-41C0-BE2F-5404B5DAB0A6}"/>
                </a:ext>
              </a:extLst>
            </p:cNvPr>
            <p:cNvSpPr>
              <a:spLocks/>
            </p:cNvSpPr>
            <p:nvPr/>
          </p:nvSpPr>
          <p:spPr bwMode="auto">
            <a:xfrm>
              <a:off x="4125194" y="2869805"/>
              <a:ext cx="95515" cy="125323"/>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3" name="Freeform 269">
              <a:extLst>
                <a:ext uri="{FF2B5EF4-FFF2-40B4-BE49-F238E27FC236}">
                  <a16:creationId xmlns:a16="http://schemas.microsoft.com/office/drawing/2014/main" id="{FD3B91C4-E183-4899-B625-B21CE99E0F9A}"/>
                </a:ext>
              </a:extLst>
            </p:cNvPr>
            <p:cNvSpPr>
              <a:spLocks/>
            </p:cNvSpPr>
            <p:nvPr/>
          </p:nvSpPr>
          <p:spPr bwMode="auto">
            <a:xfrm>
              <a:off x="4637788" y="2335533"/>
              <a:ext cx="28653" cy="19787"/>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4" name="Freeform 270">
              <a:extLst>
                <a:ext uri="{FF2B5EF4-FFF2-40B4-BE49-F238E27FC236}">
                  <a16:creationId xmlns:a16="http://schemas.microsoft.com/office/drawing/2014/main" id="{132C5FD9-080C-44EF-AEF8-CAEA784064CD}"/>
                </a:ext>
              </a:extLst>
            </p:cNvPr>
            <p:cNvSpPr>
              <a:spLocks/>
            </p:cNvSpPr>
            <p:nvPr/>
          </p:nvSpPr>
          <p:spPr bwMode="auto">
            <a:xfrm>
              <a:off x="4637788" y="2335533"/>
              <a:ext cx="28653" cy="19787"/>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5" name="Freeform 271">
              <a:extLst>
                <a:ext uri="{FF2B5EF4-FFF2-40B4-BE49-F238E27FC236}">
                  <a16:creationId xmlns:a16="http://schemas.microsoft.com/office/drawing/2014/main" id="{FA1B51AC-A438-4F0E-94B0-3FF8906F5FAA}"/>
                </a:ext>
              </a:extLst>
            </p:cNvPr>
            <p:cNvSpPr>
              <a:spLocks/>
            </p:cNvSpPr>
            <p:nvPr/>
          </p:nvSpPr>
          <p:spPr bwMode="auto">
            <a:xfrm>
              <a:off x="4682361" y="2312448"/>
              <a:ext cx="25471" cy="56066"/>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6" name="Freeform 272">
              <a:extLst>
                <a:ext uri="{FF2B5EF4-FFF2-40B4-BE49-F238E27FC236}">
                  <a16:creationId xmlns:a16="http://schemas.microsoft.com/office/drawing/2014/main" id="{A2C01BC4-E21F-4869-B57B-98B43BB1C182}"/>
                </a:ext>
              </a:extLst>
            </p:cNvPr>
            <p:cNvSpPr>
              <a:spLocks/>
            </p:cNvSpPr>
            <p:nvPr/>
          </p:nvSpPr>
          <p:spPr bwMode="auto">
            <a:xfrm>
              <a:off x="4682361" y="2312448"/>
              <a:ext cx="25471" cy="56066"/>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7" name="Freeform 273">
              <a:extLst>
                <a:ext uri="{FF2B5EF4-FFF2-40B4-BE49-F238E27FC236}">
                  <a16:creationId xmlns:a16="http://schemas.microsoft.com/office/drawing/2014/main" id="{796FB2DD-FE8F-4181-A111-8BA7FEFBB3AA}"/>
                </a:ext>
              </a:extLst>
            </p:cNvPr>
            <p:cNvSpPr>
              <a:spLocks/>
            </p:cNvSpPr>
            <p:nvPr/>
          </p:nvSpPr>
          <p:spPr bwMode="auto">
            <a:xfrm>
              <a:off x="4723750" y="2315745"/>
              <a:ext cx="15920" cy="19787"/>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8" name="Freeform 274">
              <a:extLst>
                <a:ext uri="{FF2B5EF4-FFF2-40B4-BE49-F238E27FC236}">
                  <a16:creationId xmlns:a16="http://schemas.microsoft.com/office/drawing/2014/main" id="{334A9A3E-2881-4125-B1A0-237C4E36ABA5}"/>
                </a:ext>
              </a:extLst>
            </p:cNvPr>
            <p:cNvSpPr>
              <a:spLocks/>
            </p:cNvSpPr>
            <p:nvPr/>
          </p:nvSpPr>
          <p:spPr bwMode="auto">
            <a:xfrm>
              <a:off x="4723750" y="2315745"/>
              <a:ext cx="15920" cy="19787"/>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19" name="Line 275">
              <a:extLst>
                <a:ext uri="{FF2B5EF4-FFF2-40B4-BE49-F238E27FC236}">
                  <a16:creationId xmlns:a16="http://schemas.microsoft.com/office/drawing/2014/main" id="{5F3DB314-5D94-4625-8B55-86C1BEAA430E}"/>
                </a:ext>
              </a:extLst>
            </p:cNvPr>
            <p:cNvSpPr>
              <a:spLocks noChangeShapeType="1"/>
            </p:cNvSpPr>
            <p:nvPr/>
          </p:nvSpPr>
          <p:spPr bwMode="auto">
            <a:xfrm>
              <a:off x="4940250" y="2325639"/>
              <a:ext cx="3184" cy="0"/>
            </a:xfrm>
            <a:prstGeom prst="line">
              <a:avLst/>
            </a:pr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0" name="Line 276">
              <a:extLst>
                <a:ext uri="{FF2B5EF4-FFF2-40B4-BE49-F238E27FC236}">
                  <a16:creationId xmlns:a16="http://schemas.microsoft.com/office/drawing/2014/main" id="{4E41CA66-D6E9-4545-98D6-8E512030E3C6}"/>
                </a:ext>
              </a:extLst>
            </p:cNvPr>
            <p:cNvSpPr>
              <a:spLocks noChangeShapeType="1"/>
            </p:cNvSpPr>
            <p:nvPr/>
          </p:nvSpPr>
          <p:spPr bwMode="auto">
            <a:xfrm>
              <a:off x="4940250" y="2325639"/>
              <a:ext cx="3184" cy="0"/>
            </a:xfrm>
            <a:prstGeom prst="line">
              <a:avLst/>
            </a:pr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1" name="Freeform 277">
              <a:extLst>
                <a:ext uri="{FF2B5EF4-FFF2-40B4-BE49-F238E27FC236}">
                  <a16:creationId xmlns:a16="http://schemas.microsoft.com/office/drawing/2014/main" id="{269EC332-E408-4D52-8784-677BF56DA576}"/>
                </a:ext>
              </a:extLst>
            </p:cNvPr>
            <p:cNvSpPr>
              <a:spLocks/>
            </p:cNvSpPr>
            <p:nvPr/>
          </p:nvSpPr>
          <p:spPr bwMode="auto">
            <a:xfrm>
              <a:off x="4446760" y="2253084"/>
              <a:ext cx="569903" cy="511186"/>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2" name="Freeform 278">
              <a:extLst>
                <a:ext uri="{FF2B5EF4-FFF2-40B4-BE49-F238E27FC236}">
                  <a16:creationId xmlns:a16="http://schemas.microsoft.com/office/drawing/2014/main" id="{B9242EE5-1534-412C-A186-9BEF434B7992}"/>
                </a:ext>
              </a:extLst>
            </p:cNvPr>
            <p:cNvSpPr>
              <a:spLocks/>
            </p:cNvSpPr>
            <p:nvPr/>
          </p:nvSpPr>
          <p:spPr bwMode="auto">
            <a:xfrm>
              <a:off x="4446760" y="2253084"/>
              <a:ext cx="569903" cy="511186"/>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3" name="Freeform 279">
              <a:extLst>
                <a:ext uri="{FF2B5EF4-FFF2-40B4-BE49-F238E27FC236}">
                  <a16:creationId xmlns:a16="http://schemas.microsoft.com/office/drawing/2014/main" id="{18B60101-137E-4FB9-9C81-32EE9A465C59}"/>
                </a:ext>
              </a:extLst>
            </p:cNvPr>
            <p:cNvSpPr>
              <a:spLocks/>
            </p:cNvSpPr>
            <p:nvPr/>
          </p:nvSpPr>
          <p:spPr bwMode="auto">
            <a:xfrm>
              <a:off x="4144297" y="3239178"/>
              <a:ext cx="280176" cy="237454"/>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4" name="Freeform 280">
              <a:extLst>
                <a:ext uri="{FF2B5EF4-FFF2-40B4-BE49-F238E27FC236}">
                  <a16:creationId xmlns:a16="http://schemas.microsoft.com/office/drawing/2014/main" id="{586C1274-F526-4A87-8DE6-E1DF004EDE8C}"/>
                </a:ext>
              </a:extLst>
            </p:cNvPr>
            <p:cNvSpPr>
              <a:spLocks/>
            </p:cNvSpPr>
            <p:nvPr/>
          </p:nvSpPr>
          <p:spPr bwMode="auto">
            <a:xfrm>
              <a:off x="4144297" y="3239178"/>
              <a:ext cx="280176" cy="237454"/>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5" name="Freeform 281">
              <a:extLst>
                <a:ext uri="{FF2B5EF4-FFF2-40B4-BE49-F238E27FC236}">
                  <a16:creationId xmlns:a16="http://schemas.microsoft.com/office/drawing/2014/main" id="{B3FA6F6B-2B34-4B67-8FB9-AD9B7D3A7A54}"/>
                </a:ext>
              </a:extLst>
            </p:cNvPr>
            <p:cNvSpPr>
              <a:spLocks/>
            </p:cNvSpPr>
            <p:nvPr/>
          </p:nvSpPr>
          <p:spPr bwMode="auto">
            <a:xfrm>
              <a:off x="4128378" y="3295243"/>
              <a:ext cx="79596" cy="158303"/>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6" name="Freeform 282">
              <a:extLst>
                <a:ext uri="{FF2B5EF4-FFF2-40B4-BE49-F238E27FC236}">
                  <a16:creationId xmlns:a16="http://schemas.microsoft.com/office/drawing/2014/main" id="{D231F88E-13AA-4292-93EA-D553442E9650}"/>
                </a:ext>
              </a:extLst>
            </p:cNvPr>
            <p:cNvSpPr>
              <a:spLocks/>
            </p:cNvSpPr>
            <p:nvPr/>
          </p:nvSpPr>
          <p:spPr bwMode="auto">
            <a:xfrm>
              <a:off x="4128378" y="3295243"/>
              <a:ext cx="79596" cy="158303"/>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7" name="Freeform 283">
              <a:extLst>
                <a:ext uri="{FF2B5EF4-FFF2-40B4-BE49-F238E27FC236}">
                  <a16:creationId xmlns:a16="http://schemas.microsoft.com/office/drawing/2014/main" id="{E68C76F5-0222-4A71-A6CB-F7ACBDF13543}"/>
                </a:ext>
              </a:extLst>
            </p:cNvPr>
            <p:cNvSpPr>
              <a:spLocks/>
            </p:cNvSpPr>
            <p:nvPr/>
          </p:nvSpPr>
          <p:spPr bwMode="auto">
            <a:xfrm>
              <a:off x="4252546" y="2995128"/>
              <a:ext cx="270625" cy="296817"/>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8" name="Freeform 284">
              <a:extLst>
                <a:ext uri="{FF2B5EF4-FFF2-40B4-BE49-F238E27FC236}">
                  <a16:creationId xmlns:a16="http://schemas.microsoft.com/office/drawing/2014/main" id="{C2021720-D3DC-47C4-BFB7-420AAD4E1E45}"/>
                </a:ext>
              </a:extLst>
            </p:cNvPr>
            <p:cNvSpPr>
              <a:spLocks/>
            </p:cNvSpPr>
            <p:nvPr/>
          </p:nvSpPr>
          <p:spPr bwMode="auto">
            <a:xfrm>
              <a:off x="4252546" y="2995128"/>
              <a:ext cx="270625" cy="296817"/>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29" name="Freeform 285">
              <a:extLst>
                <a:ext uri="{FF2B5EF4-FFF2-40B4-BE49-F238E27FC236}">
                  <a16:creationId xmlns:a16="http://schemas.microsoft.com/office/drawing/2014/main" id="{881A76C7-3E61-4FEB-83CC-98684C8B407E}"/>
                </a:ext>
              </a:extLst>
            </p:cNvPr>
            <p:cNvSpPr>
              <a:spLocks/>
            </p:cNvSpPr>
            <p:nvPr/>
          </p:nvSpPr>
          <p:spPr bwMode="auto">
            <a:xfrm>
              <a:off x="4545457" y="3275456"/>
              <a:ext cx="25471" cy="46171"/>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0" name="Freeform 286">
              <a:extLst>
                <a:ext uri="{FF2B5EF4-FFF2-40B4-BE49-F238E27FC236}">
                  <a16:creationId xmlns:a16="http://schemas.microsoft.com/office/drawing/2014/main" id="{CD81D7AC-0217-44E7-8CE7-9D6A4ADE85EB}"/>
                </a:ext>
              </a:extLst>
            </p:cNvPr>
            <p:cNvSpPr>
              <a:spLocks/>
            </p:cNvSpPr>
            <p:nvPr/>
          </p:nvSpPr>
          <p:spPr bwMode="auto">
            <a:xfrm>
              <a:off x="4545457" y="3275456"/>
              <a:ext cx="25471" cy="46171"/>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1" name="Freeform 287">
              <a:extLst>
                <a:ext uri="{FF2B5EF4-FFF2-40B4-BE49-F238E27FC236}">
                  <a16:creationId xmlns:a16="http://schemas.microsoft.com/office/drawing/2014/main" id="{11BF1763-F2B7-4B01-91DD-64DA9ACD7953}"/>
                </a:ext>
              </a:extLst>
            </p:cNvPr>
            <p:cNvSpPr>
              <a:spLocks/>
            </p:cNvSpPr>
            <p:nvPr/>
          </p:nvSpPr>
          <p:spPr bwMode="auto">
            <a:xfrm>
              <a:off x="4650523" y="3417269"/>
              <a:ext cx="50941" cy="32979"/>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2" name="Freeform 288">
              <a:extLst>
                <a:ext uri="{FF2B5EF4-FFF2-40B4-BE49-F238E27FC236}">
                  <a16:creationId xmlns:a16="http://schemas.microsoft.com/office/drawing/2014/main" id="{7CE12F91-AC42-49D4-9067-A557A3DC741F}"/>
                </a:ext>
              </a:extLst>
            </p:cNvPr>
            <p:cNvSpPr>
              <a:spLocks/>
            </p:cNvSpPr>
            <p:nvPr/>
          </p:nvSpPr>
          <p:spPr bwMode="auto">
            <a:xfrm>
              <a:off x="4650523" y="3417269"/>
              <a:ext cx="50941" cy="32979"/>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3" name="Freeform 289">
              <a:extLst>
                <a:ext uri="{FF2B5EF4-FFF2-40B4-BE49-F238E27FC236}">
                  <a16:creationId xmlns:a16="http://schemas.microsoft.com/office/drawing/2014/main" id="{58C7B7D2-BF18-4675-8F9B-F1FD9E92698B}"/>
                </a:ext>
              </a:extLst>
            </p:cNvPr>
            <p:cNvSpPr>
              <a:spLocks/>
            </p:cNvSpPr>
            <p:nvPr/>
          </p:nvSpPr>
          <p:spPr bwMode="auto">
            <a:xfrm>
              <a:off x="4491333" y="3136940"/>
              <a:ext cx="276992" cy="280329"/>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4" name="Freeform 290">
              <a:extLst>
                <a:ext uri="{FF2B5EF4-FFF2-40B4-BE49-F238E27FC236}">
                  <a16:creationId xmlns:a16="http://schemas.microsoft.com/office/drawing/2014/main" id="{2EF93887-E43A-49BD-81E2-C043B4AAF336}"/>
                </a:ext>
              </a:extLst>
            </p:cNvPr>
            <p:cNvSpPr>
              <a:spLocks/>
            </p:cNvSpPr>
            <p:nvPr/>
          </p:nvSpPr>
          <p:spPr bwMode="auto">
            <a:xfrm>
              <a:off x="4491333" y="3136940"/>
              <a:ext cx="276992" cy="280329"/>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5" name="Freeform 291">
              <a:extLst>
                <a:ext uri="{FF2B5EF4-FFF2-40B4-BE49-F238E27FC236}">
                  <a16:creationId xmlns:a16="http://schemas.microsoft.com/office/drawing/2014/main" id="{702C1141-D0FE-4A76-BAB7-878E3FA8D1E8}"/>
                </a:ext>
              </a:extLst>
            </p:cNvPr>
            <p:cNvSpPr>
              <a:spLocks/>
            </p:cNvSpPr>
            <p:nvPr/>
          </p:nvSpPr>
          <p:spPr bwMode="auto">
            <a:xfrm>
              <a:off x="4535905" y="3334819"/>
              <a:ext cx="31838" cy="56066"/>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6" name="Freeform 292">
              <a:extLst>
                <a:ext uri="{FF2B5EF4-FFF2-40B4-BE49-F238E27FC236}">
                  <a16:creationId xmlns:a16="http://schemas.microsoft.com/office/drawing/2014/main" id="{004EA568-2153-4E8B-8474-A86E65A64991}"/>
                </a:ext>
              </a:extLst>
            </p:cNvPr>
            <p:cNvSpPr>
              <a:spLocks/>
            </p:cNvSpPr>
            <p:nvPr/>
          </p:nvSpPr>
          <p:spPr bwMode="auto">
            <a:xfrm>
              <a:off x="4535905" y="3334819"/>
              <a:ext cx="31838" cy="56066"/>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7" name="Freeform 293">
              <a:extLst>
                <a:ext uri="{FF2B5EF4-FFF2-40B4-BE49-F238E27FC236}">
                  <a16:creationId xmlns:a16="http://schemas.microsoft.com/office/drawing/2014/main" id="{C1FE737E-6986-41E2-9AAB-704CFB186339}"/>
                </a:ext>
              </a:extLst>
            </p:cNvPr>
            <p:cNvSpPr>
              <a:spLocks/>
            </p:cNvSpPr>
            <p:nvPr/>
          </p:nvSpPr>
          <p:spPr bwMode="auto">
            <a:xfrm>
              <a:off x="4472229" y="2879699"/>
              <a:ext cx="194212" cy="247347"/>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8" name="Freeform 294">
              <a:extLst>
                <a:ext uri="{FF2B5EF4-FFF2-40B4-BE49-F238E27FC236}">
                  <a16:creationId xmlns:a16="http://schemas.microsoft.com/office/drawing/2014/main" id="{7618EB28-CF6C-4767-8E3F-1DD8592B3666}"/>
                </a:ext>
              </a:extLst>
            </p:cNvPr>
            <p:cNvSpPr>
              <a:spLocks/>
            </p:cNvSpPr>
            <p:nvPr/>
          </p:nvSpPr>
          <p:spPr bwMode="auto">
            <a:xfrm>
              <a:off x="4472229" y="2879699"/>
              <a:ext cx="194212" cy="247347"/>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39" name="Freeform 295">
              <a:extLst>
                <a:ext uri="{FF2B5EF4-FFF2-40B4-BE49-F238E27FC236}">
                  <a16:creationId xmlns:a16="http://schemas.microsoft.com/office/drawing/2014/main" id="{875E3748-8DBD-4A1F-80CF-9F8B535E696D}"/>
                </a:ext>
              </a:extLst>
            </p:cNvPr>
            <p:cNvSpPr>
              <a:spLocks/>
            </p:cNvSpPr>
            <p:nvPr/>
          </p:nvSpPr>
          <p:spPr bwMode="auto">
            <a:xfrm>
              <a:off x="4650523" y="2876401"/>
              <a:ext cx="210132" cy="17149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0" name="Freeform 296">
              <a:extLst>
                <a:ext uri="{FF2B5EF4-FFF2-40B4-BE49-F238E27FC236}">
                  <a16:creationId xmlns:a16="http://schemas.microsoft.com/office/drawing/2014/main" id="{67BD32AC-961D-4110-A474-8BB4FAAE8889}"/>
                </a:ext>
              </a:extLst>
            </p:cNvPr>
            <p:cNvSpPr>
              <a:spLocks/>
            </p:cNvSpPr>
            <p:nvPr/>
          </p:nvSpPr>
          <p:spPr bwMode="auto">
            <a:xfrm>
              <a:off x="4650523" y="2876401"/>
              <a:ext cx="210132" cy="17149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1" name="Freeform 297">
              <a:extLst>
                <a:ext uri="{FF2B5EF4-FFF2-40B4-BE49-F238E27FC236}">
                  <a16:creationId xmlns:a16="http://schemas.microsoft.com/office/drawing/2014/main" id="{F447AB7F-EF0F-4AB9-B37A-59C893C64CAF}"/>
                </a:ext>
              </a:extLst>
            </p:cNvPr>
            <p:cNvSpPr>
              <a:spLocks/>
            </p:cNvSpPr>
            <p:nvPr/>
          </p:nvSpPr>
          <p:spPr bwMode="auto">
            <a:xfrm>
              <a:off x="4650523" y="2876401"/>
              <a:ext cx="210132" cy="17149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2" name="Freeform 298">
              <a:extLst>
                <a:ext uri="{FF2B5EF4-FFF2-40B4-BE49-F238E27FC236}">
                  <a16:creationId xmlns:a16="http://schemas.microsoft.com/office/drawing/2014/main" id="{8FBD981B-0F25-49AD-8FB0-70721C8AE87C}"/>
                </a:ext>
              </a:extLst>
            </p:cNvPr>
            <p:cNvSpPr>
              <a:spLocks/>
            </p:cNvSpPr>
            <p:nvPr/>
          </p:nvSpPr>
          <p:spPr bwMode="auto">
            <a:xfrm>
              <a:off x="4650523" y="2876401"/>
              <a:ext cx="210132" cy="17149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3" name="Freeform 299">
              <a:extLst>
                <a:ext uri="{FF2B5EF4-FFF2-40B4-BE49-F238E27FC236}">
                  <a16:creationId xmlns:a16="http://schemas.microsoft.com/office/drawing/2014/main" id="{F800803E-E8CE-4187-9B1B-342940C7B55E}"/>
                </a:ext>
              </a:extLst>
            </p:cNvPr>
            <p:cNvSpPr>
              <a:spLocks/>
            </p:cNvSpPr>
            <p:nvPr/>
          </p:nvSpPr>
          <p:spPr bwMode="auto">
            <a:xfrm>
              <a:off x="4650523" y="2876401"/>
              <a:ext cx="210132" cy="171495"/>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4" name="Freeform 300">
              <a:extLst>
                <a:ext uri="{FF2B5EF4-FFF2-40B4-BE49-F238E27FC236}">
                  <a16:creationId xmlns:a16="http://schemas.microsoft.com/office/drawing/2014/main" id="{1DA1B4AA-DFEF-4F7A-8451-F8D8C6C4887B}"/>
                </a:ext>
              </a:extLst>
            </p:cNvPr>
            <p:cNvSpPr>
              <a:spLocks/>
            </p:cNvSpPr>
            <p:nvPr/>
          </p:nvSpPr>
          <p:spPr bwMode="auto">
            <a:xfrm>
              <a:off x="4593215" y="2355320"/>
              <a:ext cx="245154" cy="501292"/>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5" name="Freeform 301">
              <a:extLst>
                <a:ext uri="{FF2B5EF4-FFF2-40B4-BE49-F238E27FC236}">
                  <a16:creationId xmlns:a16="http://schemas.microsoft.com/office/drawing/2014/main" id="{A8464D20-B596-4EB1-8FE5-E76C427C495C}"/>
                </a:ext>
              </a:extLst>
            </p:cNvPr>
            <p:cNvSpPr>
              <a:spLocks/>
            </p:cNvSpPr>
            <p:nvPr/>
          </p:nvSpPr>
          <p:spPr bwMode="auto">
            <a:xfrm>
              <a:off x="4593215" y="2355320"/>
              <a:ext cx="245154" cy="501292"/>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6" name="Freeform 302">
              <a:extLst>
                <a:ext uri="{FF2B5EF4-FFF2-40B4-BE49-F238E27FC236}">
                  <a16:creationId xmlns:a16="http://schemas.microsoft.com/office/drawing/2014/main" id="{4113D322-CBA5-4D19-8CEA-ABBC35542555}"/>
                </a:ext>
              </a:extLst>
            </p:cNvPr>
            <p:cNvSpPr>
              <a:spLocks/>
            </p:cNvSpPr>
            <p:nvPr/>
          </p:nvSpPr>
          <p:spPr bwMode="auto">
            <a:xfrm>
              <a:off x="4157033" y="2256382"/>
              <a:ext cx="38206" cy="46171"/>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7" name="Freeform 303">
              <a:extLst>
                <a:ext uri="{FF2B5EF4-FFF2-40B4-BE49-F238E27FC236}">
                  <a16:creationId xmlns:a16="http://schemas.microsoft.com/office/drawing/2014/main" id="{374EF15C-E994-4A36-A29E-A66A06947CBD}"/>
                </a:ext>
              </a:extLst>
            </p:cNvPr>
            <p:cNvSpPr>
              <a:spLocks/>
            </p:cNvSpPr>
            <p:nvPr/>
          </p:nvSpPr>
          <p:spPr bwMode="auto">
            <a:xfrm>
              <a:off x="4157033" y="2256382"/>
              <a:ext cx="38206" cy="46171"/>
            </a:xfrm>
            <a:custGeom>
              <a:avLst/>
              <a:gdLst>
                <a:gd name="T0" fmla="*/ 10 w 24"/>
                <a:gd name="T1" fmla="*/ 0 h 28"/>
                <a:gd name="T2" fmla="*/ 10 w 24"/>
                <a:gd name="T3" fmla="*/ 0 h 28"/>
                <a:gd name="T4" fmla="*/ 8 w 24"/>
                <a:gd name="T5" fmla="*/ 0 h 28"/>
                <a:gd name="T6" fmla="*/ 6 w 24"/>
                <a:gd name="T7" fmla="*/ 2 h 28"/>
                <a:gd name="T8" fmla="*/ 6 w 24"/>
                <a:gd name="T9" fmla="*/ 4 h 28"/>
                <a:gd name="T10" fmla="*/ 4 w 24"/>
                <a:gd name="T11" fmla="*/ 4 h 28"/>
                <a:gd name="T12" fmla="*/ 4 w 24"/>
                <a:gd name="T13" fmla="*/ 6 h 28"/>
                <a:gd name="T14" fmla="*/ 2 w 24"/>
                <a:gd name="T15" fmla="*/ 8 h 28"/>
                <a:gd name="T16" fmla="*/ 2 w 24"/>
                <a:gd name="T17" fmla="*/ 12 h 28"/>
                <a:gd name="T18" fmla="*/ 0 w 24"/>
                <a:gd name="T19" fmla="*/ 14 h 28"/>
                <a:gd name="T20" fmla="*/ 0 w 24"/>
                <a:gd name="T21" fmla="*/ 16 h 28"/>
                <a:gd name="T22" fmla="*/ 0 w 24"/>
                <a:gd name="T23" fmla="*/ 18 h 28"/>
                <a:gd name="T24" fmla="*/ 0 w 24"/>
                <a:gd name="T25" fmla="*/ 20 h 28"/>
                <a:gd name="T26" fmla="*/ 0 w 24"/>
                <a:gd name="T27" fmla="*/ 22 h 28"/>
                <a:gd name="T28" fmla="*/ 0 w 24"/>
                <a:gd name="T29" fmla="*/ 24 h 28"/>
                <a:gd name="T30" fmla="*/ 0 w 24"/>
                <a:gd name="T31" fmla="*/ 26 h 28"/>
                <a:gd name="T32" fmla="*/ 0 w 24"/>
                <a:gd name="T33" fmla="*/ 26 h 28"/>
                <a:gd name="T34" fmla="*/ 0 w 24"/>
                <a:gd name="T35" fmla="*/ 26 h 28"/>
                <a:gd name="T36" fmla="*/ 0 w 24"/>
                <a:gd name="T37" fmla="*/ 28 h 28"/>
                <a:gd name="T38" fmla="*/ 2 w 24"/>
                <a:gd name="T39" fmla="*/ 28 h 28"/>
                <a:gd name="T40" fmla="*/ 2 w 24"/>
                <a:gd name="T41" fmla="*/ 28 h 28"/>
                <a:gd name="T42" fmla="*/ 2 w 24"/>
                <a:gd name="T43" fmla="*/ 28 h 28"/>
                <a:gd name="T44" fmla="*/ 4 w 24"/>
                <a:gd name="T45" fmla="*/ 28 h 28"/>
                <a:gd name="T46" fmla="*/ 4 w 24"/>
                <a:gd name="T47" fmla="*/ 28 h 28"/>
                <a:gd name="T48" fmla="*/ 6 w 24"/>
                <a:gd name="T49" fmla="*/ 28 h 28"/>
                <a:gd name="T50" fmla="*/ 8 w 24"/>
                <a:gd name="T51" fmla="*/ 28 h 28"/>
                <a:gd name="T52" fmla="*/ 10 w 24"/>
                <a:gd name="T53" fmla="*/ 26 h 28"/>
                <a:gd name="T54" fmla="*/ 12 w 24"/>
                <a:gd name="T55" fmla="*/ 26 h 28"/>
                <a:gd name="T56" fmla="*/ 14 w 24"/>
                <a:gd name="T57" fmla="*/ 24 h 28"/>
                <a:gd name="T58" fmla="*/ 16 w 24"/>
                <a:gd name="T59" fmla="*/ 22 h 28"/>
                <a:gd name="T60" fmla="*/ 18 w 24"/>
                <a:gd name="T61" fmla="*/ 22 h 28"/>
                <a:gd name="T62" fmla="*/ 20 w 24"/>
                <a:gd name="T63" fmla="*/ 20 h 28"/>
                <a:gd name="T64" fmla="*/ 20 w 24"/>
                <a:gd name="T65" fmla="*/ 18 h 28"/>
                <a:gd name="T66" fmla="*/ 22 w 24"/>
                <a:gd name="T67" fmla="*/ 16 h 28"/>
                <a:gd name="T68" fmla="*/ 24 w 24"/>
                <a:gd name="T69" fmla="*/ 14 h 28"/>
                <a:gd name="T70" fmla="*/ 24 w 24"/>
                <a:gd name="T71" fmla="*/ 14 h 28"/>
                <a:gd name="T72" fmla="*/ 24 w 24"/>
                <a:gd name="T73" fmla="*/ 12 h 28"/>
                <a:gd name="T74" fmla="*/ 24 w 24"/>
                <a:gd name="T75" fmla="*/ 10 h 28"/>
                <a:gd name="T76" fmla="*/ 24 w 24"/>
                <a:gd name="T77" fmla="*/ 10 h 28"/>
                <a:gd name="T78" fmla="*/ 24 w 24"/>
                <a:gd name="T79" fmla="*/ 8 h 28"/>
                <a:gd name="T80" fmla="*/ 24 w 24"/>
                <a:gd name="T81" fmla="*/ 8 h 28"/>
                <a:gd name="T82" fmla="*/ 22 w 24"/>
                <a:gd name="T83" fmla="*/ 6 h 28"/>
                <a:gd name="T84" fmla="*/ 22 w 24"/>
                <a:gd name="T85" fmla="*/ 6 h 28"/>
                <a:gd name="T86" fmla="*/ 20 w 24"/>
                <a:gd name="T87" fmla="*/ 4 h 28"/>
                <a:gd name="T88" fmla="*/ 18 w 24"/>
                <a:gd name="T89" fmla="*/ 2 h 28"/>
                <a:gd name="T90" fmla="*/ 16 w 24"/>
                <a:gd name="T91" fmla="*/ 2 h 28"/>
                <a:gd name="T92" fmla="*/ 14 w 24"/>
                <a:gd name="T93" fmla="*/ 0 h 28"/>
                <a:gd name="T94" fmla="*/ 14 w 24"/>
                <a:gd name="T95" fmla="*/ 0 h 28"/>
                <a:gd name="T96" fmla="*/ 12 w 24"/>
                <a:gd name="T97" fmla="*/ 0 h 28"/>
                <a:gd name="T98" fmla="*/ 12 w 24"/>
                <a:gd name="T99" fmla="*/ 0 h 28"/>
                <a:gd name="T100" fmla="*/ 10 w 24"/>
                <a:gd name="T101" fmla="*/ 0 h 28"/>
                <a:gd name="T102" fmla="*/ 10 w 24"/>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8">
                  <a:moveTo>
                    <a:pt x="10" y="0"/>
                  </a:moveTo>
                  <a:lnTo>
                    <a:pt x="10" y="0"/>
                  </a:lnTo>
                  <a:lnTo>
                    <a:pt x="8" y="0"/>
                  </a:lnTo>
                  <a:lnTo>
                    <a:pt x="6" y="2"/>
                  </a:lnTo>
                  <a:lnTo>
                    <a:pt x="6" y="4"/>
                  </a:lnTo>
                  <a:lnTo>
                    <a:pt x="4" y="4"/>
                  </a:lnTo>
                  <a:lnTo>
                    <a:pt x="4" y="6"/>
                  </a:lnTo>
                  <a:lnTo>
                    <a:pt x="2" y="8"/>
                  </a:lnTo>
                  <a:lnTo>
                    <a:pt x="2" y="12"/>
                  </a:lnTo>
                  <a:lnTo>
                    <a:pt x="0" y="14"/>
                  </a:lnTo>
                  <a:lnTo>
                    <a:pt x="0" y="16"/>
                  </a:lnTo>
                  <a:lnTo>
                    <a:pt x="0" y="18"/>
                  </a:lnTo>
                  <a:lnTo>
                    <a:pt x="0" y="20"/>
                  </a:lnTo>
                  <a:lnTo>
                    <a:pt x="0" y="22"/>
                  </a:lnTo>
                  <a:lnTo>
                    <a:pt x="0" y="24"/>
                  </a:lnTo>
                  <a:lnTo>
                    <a:pt x="0" y="26"/>
                  </a:lnTo>
                  <a:lnTo>
                    <a:pt x="0" y="26"/>
                  </a:lnTo>
                  <a:lnTo>
                    <a:pt x="0" y="26"/>
                  </a:lnTo>
                  <a:lnTo>
                    <a:pt x="0" y="28"/>
                  </a:lnTo>
                  <a:lnTo>
                    <a:pt x="2" y="28"/>
                  </a:lnTo>
                  <a:lnTo>
                    <a:pt x="2" y="28"/>
                  </a:lnTo>
                  <a:lnTo>
                    <a:pt x="2" y="28"/>
                  </a:lnTo>
                  <a:lnTo>
                    <a:pt x="4" y="28"/>
                  </a:lnTo>
                  <a:lnTo>
                    <a:pt x="4" y="28"/>
                  </a:lnTo>
                  <a:lnTo>
                    <a:pt x="6" y="28"/>
                  </a:lnTo>
                  <a:lnTo>
                    <a:pt x="8" y="28"/>
                  </a:lnTo>
                  <a:lnTo>
                    <a:pt x="10" y="26"/>
                  </a:lnTo>
                  <a:lnTo>
                    <a:pt x="12" y="26"/>
                  </a:lnTo>
                  <a:lnTo>
                    <a:pt x="14" y="24"/>
                  </a:lnTo>
                  <a:lnTo>
                    <a:pt x="16" y="22"/>
                  </a:lnTo>
                  <a:lnTo>
                    <a:pt x="18" y="22"/>
                  </a:lnTo>
                  <a:lnTo>
                    <a:pt x="20" y="20"/>
                  </a:lnTo>
                  <a:lnTo>
                    <a:pt x="20" y="18"/>
                  </a:lnTo>
                  <a:lnTo>
                    <a:pt x="22" y="16"/>
                  </a:lnTo>
                  <a:lnTo>
                    <a:pt x="24" y="14"/>
                  </a:lnTo>
                  <a:lnTo>
                    <a:pt x="24" y="14"/>
                  </a:lnTo>
                  <a:lnTo>
                    <a:pt x="24" y="12"/>
                  </a:lnTo>
                  <a:lnTo>
                    <a:pt x="24" y="10"/>
                  </a:lnTo>
                  <a:lnTo>
                    <a:pt x="24" y="10"/>
                  </a:lnTo>
                  <a:lnTo>
                    <a:pt x="24" y="8"/>
                  </a:lnTo>
                  <a:lnTo>
                    <a:pt x="24" y="8"/>
                  </a:lnTo>
                  <a:lnTo>
                    <a:pt x="22" y="6"/>
                  </a:lnTo>
                  <a:lnTo>
                    <a:pt x="22" y="6"/>
                  </a:lnTo>
                  <a:lnTo>
                    <a:pt x="20" y="4"/>
                  </a:lnTo>
                  <a:lnTo>
                    <a:pt x="18" y="2"/>
                  </a:lnTo>
                  <a:lnTo>
                    <a:pt x="16" y="2"/>
                  </a:lnTo>
                  <a:lnTo>
                    <a:pt x="14" y="0"/>
                  </a:lnTo>
                  <a:lnTo>
                    <a:pt x="14" y="0"/>
                  </a:lnTo>
                  <a:lnTo>
                    <a:pt x="12" y="0"/>
                  </a:lnTo>
                  <a:lnTo>
                    <a:pt x="12" y="0"/>
                  </a:lnTo>
                  <a:lnTo>
                    <a:pt x="10"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8" name="Freeform 304">
              <a:extLst>
                <a:ext uri="{FF2B5EF4-FFF2-40B4-BE49-F238E27FC236}">
                  <a16:creationId xmlns:a16="http://schemas.microsoft.com/office/drawing/2014/main" id="{92BAA7CA-177A-495F-8C6F-A28727D9BCCB}"/>
                </a:ext>
              </a:extLst>
            </p:cNvPr>
            <p:cNvSpPr>
              <a:spLocks/>
            </p:cNvSpPr>
            <p:nvPr/>
          </p:nvSpPr>
          <p:spPr bwMode="auto">
            <a:xfrm>
              <a:off x="4787427" y="3110557"/>
              <a:ext cx="187846" cy="138515"/>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49" name="Freeform 305">
              <a:extLst>
                <a:ext uri="{FF2B5EF4-FFF2-40B4-BE49-F238E27FC236}">
                  <a16:creationId xmlns:a16="http://schemas.microsoft.com/office/drawing/2014/main" id="{E4E7DF46-766A-4A3D-9E35-EC3F087B13B5}"/>
                </a:ext>
              </a:extLst>
            </p:cNvPr>
            <p:cNvSpPr>
              <a:spLocks/>
            </p:cNvSpPr>
            <p:nvPr/>
          </p:nvSpPr>
          <p:spPr bwMode="auto">
            <a:xfrm>
              <a:off x="4787427" y="3110557"/>
              <a:ext cx="187846" cy="138515"/>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0" name="Freeform 306">
              <a:extLst>
                <a:ext uri="{FF2B5EF4-FFF2-40B4-BE49-F238E27FC236}">
                  <a16:creationId xmlns:a16="http://schemas.microsoft.com/office/drawing/2014/main" id="{FB22A9C1-BEF8-45E7-825C-1EF82D22A62F}"/>
                </a:ext>
              </a:extLst>
            </p:cNvPr>
            <p:cNvSpPr>
              <a:spLocks/>
            </p:cNvSpPr>
            <p:nvPr/>
          </p:nvSpPr>
          <p:spPr bwMode="auto">
            <a:xfrm>
              <a:off x="4774692" y="2784058"/>
              <a:ext cx="165559" cy="14181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1" name="Freeform 307">
              <a:extLst>
                <a:ext uri="{FF2B5EF4-FFF2-40B4-BE49-F238E27FC236}">
                  <a16:creationId xmlns:a16="http://schemas.microsoft.com/office/drawing/2014/main" id="{CB3A10D6-A8F3-4331-B0D8-01217396B1A8}"/>
                </a:ext>
              </a:extLst>
            </p:cNvPr>
            <p:cNvSpPr>
              <a:spLocks/>
            </p:cNvSpPr>
            <p:nvPr/>
          </p:nvSpPr>
          <p:spPr bwMode="auto">
            <a:xfrm>
              <a:off x="4774692" y="2784058"/>
              <a:ext cx="165559" cy="14181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2" name="Freeform 308">
              <a:extLst>
                <a:ext uri="{FF2B5EF4-FFF2-40B4-BE49-F238E27FC236}">
                  <a16:creationId xmlns:a16="http://schemas.microsoft.com/office/drawing/2014/main" id="{229C2873-6DA5-4B16-8CAE-CA3C6A81550F}"/>
                </a:ext>
              </a:extLst>
            </p:cNvPr>
            <p:cNvSpPr>
              <a:spLocks/>
            </p:cNvSpPr>
            <p:nvPr/>
          </p:nvSpPr>
          <p:spPr bwMode="auto">
            <a:xfrm>
              <a:off x="4774692" y="2784058"/>
              <a:ext cx="165559" cy="14181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3" name="Freeform 309">
              <a:extLst>
                <a:ext uri="{FF2B5EF4-FFF2-40B4-BE49-F238E27FC236}">
                  <a16:creationId xmlns:a16="http://schemas.microsoft.com/office/drawing/2014/main" id="{7C100005-954F-4C70-9795-B7C279D6D08A}"/>
                </a:ext>
              </a:extLst>
            </p:cNvPr>
            <p:cNvSpPr>
              <a:spLocks/>
            </p:cNvSpPr>
            <p:nvPr/>
          </p:nvSpPr>
          <p:spPr bwMode="auto">
            <a:xfrm>
              <a:off x="4774692" y="2784058"/>
              <a:ext cx="165559" cy="14181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4" name="Freeform 310">
              <a:extLst>
                <a:ext uri="{FF2B5EF4-FFF2-40B4-BE49-F238E27FC236}">
                  <a16:creationId xmlns:a16="http://schemas.microsoft.com/office/drawing/2014/main" id="{55E65819-C8DB-4E92-8CA1-E148CBA166E5}"/>
                </a:ext>
              </a:extLst>
            </p:cNvPr>
            <p:cNvSpPr>
              <a:spLocks/>
            </p:cNvSpPr>
            <p:nvPr/>
          </p:nvSpPr>
          <p:spPr bwMode="auto">
            <a:xfrm>
              <a:off x="4774692" y="2784058"/>
              <a:ext cx="165559" cy="141812"/>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5" name="Freeform 311">
              <a:extLst>
                <a:ext uri="{FF2B5EF4-FFF2-40B4-BE49-F238E27FC236}">
                  <a16:creationId xmlns:a16="http://schemas.microsoft.com/office/drawing/2014/main" id="{BB49D078-689B-46C3-AFAC-4E1DE23A1E54}"/>
                </a:ext>
              </a:extLst>
            </p:cNvPr>
            <p:cNvSpPr>
              <a:spLocks/>
            </p:cNvSpPr>
            <p:nvPr/>
          </p:nvSpPr>
          <p:spPr bwMode="auto">
            <a:xfrm>
              <a:off x="4838369" y="2784058"/>
              <a:ext cx="226051" cy="204474"/>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6" name="Freeform 312">
              <a:extLst>
                <a:ext uri="{FF2B5EF4-FFF2-40B4-BE49-F238E27FC236}">
                  <a16:creationId xmlns:a16="http://schemas.microsoft.com/office/drawing/2014/main" id="{B9CE16D4-E11E-44A8-B9EC-9C0A2E3B3983}"/>
                </a:ext>
              </a:extLst>
            </p:cNvPr>
            <p:cNvSpPr>
              <a:spLocks/>
            </p:cNvSpPr>
            <p:nvPr/>
          </p:nvSpPr>
          <p:spPr bwMode="auto">
            <a:xfrm>
              <a:off x="4838369" y="2784058"/>
              <a:ext cx="226051" cy="204474"/>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7" name="Freeform 313">
              <a:extLst>
                <a:ext uri="{FF2B5EF4-FFF2-40B4-BE49-F238E27FC236}">
                  <a16:creationId xmlns:a16="http://schemas.microsoft.com/office/drawing/2014/main" id="{7872677F-42C9-4398-B3CA-EF00AFB02077}"/>
                </a:ext>
              </a:extLst>
            </p:cNvPr>
            <p:cNvSpPr>
              <a:spLocks/>
            </p:cNvSpPr>
            <p:nvPr/>
          </p:nvSpPr>
          <p:spPr bwMode="auto">
            <a:xfrm>
              <a:off x="4472229" y="3021512"/>
              <a:ext cx="31838" cy="29682"/>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8" name="Freeform 314">
              <a:extLst>
                <a:ext uri="{FF2B5EF4-FFF2-40B4-BE49-F238E27FC236}">
                  <a16:creationId xmlns:a16="http://schemas.microsoft.com/office/drawing/2014/main" id="{B64D8504-C7E4-4287-A432-58BBD67CA20B}"/>
                </a:ext>
              </a:extLst>
            </p:cNvPr>
            <p:cNvSpPr>
              <a:spLocks/>
            </p:cNvSpPr>
            <p:nvPr/>
          </p:nvSpPr>
          <p:spPr bwMode="auto">
            <a:xfrm>
              <a:off x="4472229" y="3021512"/>
              <a:ext cx="31838" cy="29682"/>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59" name="Freeform 315">
              <a:extLst>
                <a:ext uri="{FF2B5EF4-FFF2-40B4-BE49-F238E27FC236}">
                  <a16:creationId xmlns:a16="http://schemas.microsoft.com/office/drawing/2014/main" id="{C49DEF2F-0CA0-4EC6-A5C6-79B48E46A58D}"/>
                </a:ext>
              </a:extLst>
            </p:cNvPr>
            <p:cNvSpPr>
              <a:spLocks/>
            </p:cNvSpPr>
            <p:nvPr/>
          </p:nvSpPr>
          <p:spPr bwMode="auto">
            <a:xfrm>
              <a:off x="4602766" y="2998427"/>
              <a:ext cx="165559" cy="95641"/>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0" name="Freeform 316">
              <a:extLst>
                <a:ext uri="{FF2B5EF4-FFF2-40B4-BE49-F238E27FC236}">
                  <a16:creationId xmlns:a16="http://schemas.microsoft.com/office/drawing/2014/main" id="{C5869975-92CA-478F-B12D-0AE91AA70DDA}"/>
                </a:ext>
              </a:extLst>
            </p:cNvPr>
            <p:cNvSpPr>
              <a:spLocks/>
            </p:cNvSpPr>
            <p:nvPr/>
          </p:nvSpPr>
          <p:spPr bwMode="auto">
            <a:xfrm>
              <a:off x="4602766" y="2998427"/>
              <a:ext cx="165559" cy="95641"/>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1" name="Freeform 317">
              <a:extLst>
                <a:ext uri="{FF2B5EF4-FFF2-40B4-BE49-F238E27FC236}">
                  <a16:creationId xmlns:a16="http://schemas.microsoft.com/office/drawing/2014/main" id="{407E60FA-2D67-4915-92BC-8AFF1A3477FD}"/>
                </a:ext>
              </a:extLst>
            </p:cNvPr>
            <p:cNvSpPr>
              <a:spLocks/>
            </p:cNvSpPr>
            <p:nvPr/>
          </p:nvSpPr>
          <p:spPr bwMode="auto">
            <a:xfrm>
              <a:off x="4707831" y="3041299"/>
              <a:ext cx="136903" cy="69257"/>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2" name="Freeform 318">
              <a:extLst>
                <a:ext uri="{FF2B5EF4-FFF2-40B4-BE49-F238E27FC236}">
                  <a16:creationId xmlns:a16="http://schemas.microsoft.com/office/drawing/2014/main" id="{CE661AC0-B32C-44EF-9C27-C23EE9729165}"/>
                </a:ext>
              </a:extLst>
            </p:cNvPr>
            <p:cNvSpPr>
              <a:spLocks/>
            </p:cNvSpPr>
            <p:nvPr/>
          </p:nvSpPr>
          <p:spPr bwMode="auto">
            <a:xfrm>
              <a:off x="4707831" y="3041299"/>
              <a:ext cx="136903" cy="69257"/>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3" name="Freeform 319">
              <a:extLst>
                <a:ext uri="{FF2B5EF4-FFF2-40B4-BE49-F238E27FC236}">
                  <a16:creationId xmlns:a16="http://schemas.microsoft.com/office/drawing/2014/main" id="{52FF0B5C-55AC-460C-AA02-69F06BA426A0}"/>
                </a:ext>
              </a:extLst>
            </p:cNvPr>
            <p:cNvSpPr>
              <a:spLocks/>
            </p:cNvSpPr>
            <p:nvPr/>
          </p:nvSpPr>
          <p:spPr bwMode="auto">
            <a:xfrm>
              <a:off x="4290752" y="2724694"/>
              <a:ext cx="15920" cy="9893"/>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4" name="Freeform 320">
              <a:extLst>
                <a:ext uri="{FF2B5EF4-FFF2-40B4-BE49-F238E27FC236}">
                  <a16:creationId xmlns:a16="http://schemas.microsoft.com/office/drawing/2014/main" id="{2A5171BC-3AE3-4F77-9113-E7AB19C6F848}"/>
                </a:ext>
              </a:extLst>
            </p:cNvPr>
            <p:cNvSpPr>
              <a:spLocks/>
            </p:cNvSpPr>
            <p:nvPr/>
          </p:nvSpPr>
          <p:spPr bwMode="auto">
            <a:xfrm>
              <a:off x="4290752" y="2724694"/>
              <a:ext cx="15920" cy="9893"/>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5" name="Freeform 321">
              <a:extLst>
                <a:ext uri="{FF2B5EF4-FFF2-40B4-BE49-F238E27FC236}">
                  <a16:creationId xmlns:a16="http://schemas.microsoft.com/office/drawing/2014/main" id="{AD163A50-19E5-4019-AFC9-C58F90456CB3}"/>
                </a:ext>
              </a:extLst>
            </p:cNvPr>
            <p:cNvSpPr>
              <a:spLocks/>
            </p:cNvSpPr>
            <p:nvPr/>
          </p:nvSpPr>
          <p:spPr bwMode="auto">
            <a:xfrm>
              <a:off x="4182503" y="2866508"/>
              <a:ext cx="47757" cy="46171"/>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6" name="Freeform 322">
              <a:extLst>
                <a:ext uri="{FF2B5EF4-FFF2-40B4-BE49-F238E27FC236}">
                  <a16:creationId xmlns:a16="http://schemas.microsoft.com/office/drawing/2014/main" id="{07B88F7A-EB86-41AF-BA38-523D6A783EE2}"/>
                </a:ext>
              </a:extLst>
            </p:cNvPr>
            <p:cNvSpPr>
              <a:spLocks/>
            </p:cNvSpPr>
            <p:nvPr/>
          </p:nvSpPr>
          <p:spPr bwMode="auto">
            <a:xfrm>
              <a:off x="4182503" y="2866508"/>
              <a:ext cx="47757" cy="46171"/>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7" name="Freeform 323">
              <a:extLst>
                <a:ext uri="{FF2B5EF4-FFF2-40B4-BE49-F238E27FC236}">
                  <a16:creationId xmlns:a16="http://schemas.microsoft.com/office/drawing/2014/main" id="{D453C983-8EC1-4A4E-BCA4-DEC25C3CAC3C}"/>
                </a:ext>
              </a:extLst>
            </p:cNvPr>
            <p:cNvSpPr>
              <a:spLocks/>
            </p:cNvSpPr>
            <p:nvPr/>
          </p:nvSpPr>
          <p:spPr bwMode="auto">
            <a:xfrm>
              <a:off x="4195237" y="2754376"/>
              <a:ext cx="19103" cy="36278"/>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8" name="Freeform 324">
              <a:extLst>
                <a:ext uri="{FF2B5EF4-FFF2-40B4-BE49-F238E27FC236}">
                  <a16:creationId xmlns:a16="http://schemas.microsoft.com/office/drawing/2014/main" id="{128A02DA-1014-42B3-B490-EC2793D6A936}"/>
                </a:ext>
              </a:extLst>
            </p:cNvPr>
            <p:cNvSpPr>
              <a:spLocks/>
            </p:cNvSpPr>
            <p:nvPr/>
          </p:nvSpPr>
          <p:spPr bwMode="auto">
            <a:xfrm>
              <a:off x="4195237" y="2754376"/>
              <a:ext cx="19103" cy="36278"/>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69" name="Freeform 325">
              <a:extLst>
                <a:ext uri="{FF2B5EF4-FFF2-40B4-BE49-F238E27FC236}">
                  <a16:creationId xmlns:a16="http://schemas.microsoft.com/office/drawing/2014/main" id="{7BF95635-BCD1-4024-9B06-291E3D14B793}"/>
                </a:ext>
              </a:extLst>
            </p:cNvPr>
            <p:cNvSpPr>
              <a:spLocks/>
            </p:cNvSpPr>
            <p:nvPr/>
          </p:nvSpPr>
          <p:spPr bwMode="auto">
            <a:xfrm>
              <a:off x="4313039" y="2668629"/>
              <a:ext cx="15920" cy="32979"/>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0" name="Freeform 326">
              <a:extLst>
                <a:ext uri="{FF2B5EF4-FFF2-40B4-BE49-F238E27FC236}">
                  <a16:creationId xmlns:a16="http://schemas.microsoft.com/office/drawing/2014/main" id="{98E4180E-13C2-42D0-9640-F189FBB4A21D}"/>
                </a:ext>
              </a:extLst>
            </p:cNvPr>
            <p:cNvSpPr>
              <a:spLocks/>
            </p:cNvSpPr>
            <p:nvPr/>
          </p:nvSpPr>
          <p:spPr bwMode="auto">
            <a:xfrm>
              <a:off x="4313039" y="2668629"/>
              <a:ext cx="15920" cy="32979"/>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1" name="Freeform 327">
              <a:extLst>
                <a:ext uri="{FF2B5EF4-FFF2-40B4-BE49-F238E27FC236}">
                  <a16:creationId xmlns:a16="http://schemas.microsoft.com/office/drawing/2014/main" id="{D563FE5D-F395-412B-BF4C-01F61E92ED44}"/>
                </a:ext>
              </a:extLst>
            </p:cNvPr>
            <p:cNvSpPr>
              <a:spLocks/>
            </p:cNvSpPr>
            <p:nvPr/>
          </p:nvSpPr>
          <p:spPr bwMode="auto">
            <a:xfrm>
              <a:off x="4217523" y="2744482"/>
              <a:ext cx="171926" cy="303414"/>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2" name="Freeform 328">
              <a:extLst>
                <a:ext uri="{FF2B5EF4-FFF2-40B4-BE49-F238E27FC236}">
                  <a16:creationId xmlns:a16="http://schemas.microsoft.com/office/drawing/2014/main" id="{8D9A2490-80F1-4201-88E0-92A34055F104}"/>
                </a:ext>
              </a:extLst>
            </p:cNvPr>
            <p:cNvSpPr>
              <a:spLocks/>
            </p:cNvSpPr>
            <p:nvPr/>
          </p:nvSpPr>
          <p:spPr bwMode="auto">
            <a:xfrm>
              <a:off x="4217523" y="2744482"/>
              <a:ext cx="171926" cy="303414"/>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3" name="Freeform 329">
              <a:extLst>
                <a:ext uri="{FF2B5EF4-FFF2-40B4-BE49-F238E27FC236}">
                  <a16:creationId xmlns:a16="http://schemas.microsoft.com/office/drawing/2014/main" id="{A1F508F1-0CDD-4FC7-84BD-380290D7A741}"/>
                </a:ext>
              </a:extLst>
            </p:cNvPr>
            <p:cNvSpPr>
              <a:spLocks/>
            </p:cNvSpPr>
            <p:nvPr/>
          </p:nvSpPr>
          <p:spPr bwMode="auto">
            <a:xfrm>
              <a:off x="4927515" y="3117153"/>
              <a:ext cx="76411" cy="95641"/>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4" name="Freeform 330">
              <a:extLst>
                <a:ext uri="{FF2B5EF4-FFF2-40B4-BE49-F238E27FC236}">
                  <a16:creationId xmlns:a16="http://schemas.microsoft.com/office/drawing/2014/main" id="{A6B76F14-9E88-4285-AC58-961A53982280}"/>
                </a:ext>
              </a:extLst>
            </p:cNvPr>
            <p:cNvSpPr>
              <a:spLocks/>
            </p:cNvSpPr>
            <p:nvPr/>
          </p:nvSpPr>
          <p:spPr bwMode="auto">
            <a:xfrm>
              <a:off x="4927515" y="3117153"/>
              <a:ext cx="76411" cy="95641"/>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solidFill>
              <a:srgbClr val="BFBFBF"/>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5" name="Freeform 331">
              <a:extLst>
                <a:ext uri="{FF2B5EF4-FFF2-40B4-BE49-F238E27FC236}">
                  <a16:creationId xmlns:a16="http://schemas.microsoft.com/office/drawing/2014/main" id="{B2C0F14F-EEF7-4834-BA93-8D92D11E822E}"/>
                </a:ext>
              </a:extLst>
            </p:cNvPr>
            <p:cNvSpPr>
              <a:spLocks/>
            </p:cNvSpPr>
            <p:nvPr/>
          </p:nvSpPr>
          <p:spPr bwMode="auto">
            <a:xfrm>
              <a:off x="4908411" y="3305137"/>
              <a:ext cx="50941" cy="36278"/>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6" name="Freeform 332">
              <a:extLst>
                <a:ext uri="{FF2B5EF4-FFF2-40B4-BE49-F238E27FC236}">
                  <a16:creationId xmlns:a16="http://schemas.microsoft.com/office/drawing/2014/main" id="{2E99B984-A529-48B1-8865-8A58487E3EB9}"/>
                </a:ext>
              </a:extLst>
            </p:cNvPr>
            <p:cNvSpPr>
              <a:spLocks/>
            </p:cNvSpPr>
            <p:nvPr/>
          </p:nvSpPr>
          <p:spPr bwMode="auto">
            <a:xfrm>
              <a:off x="4908411" y="3305137"/>
              <a:ext cx="50941" cy="36278"/>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7" name="Freeform 333">
              <a:extLst>
                <a:ext uri="{FF2B5EF4-FFF2-40B4-BE49-F238E27FC236}">
                  <a16:creationId xmlns:a16="http://schemas.microsoft.com/office/drawing/2014/main" id="{35FA7DE1-4050-44B8-BF9E-AE92B5F2FAC6}"/>
                </a:ext>
              </a:extLst>
            </p:cNvPr>
            <p:cNvSpPr>
              <a:spLocks/>
            </p:cNvSpPr>
            <p:nvPr/>
          </p:nvSpPr>
          <p:spPr bwMode="auto">
            <a:xfrm>
              <a:off x="4787427" y="3308435"/>
              <a:ext cx="120984" cy="135217"/>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8" name="Freeform 334">
              <a:extLst>
                <a:ext uri="{FF2B5EF4-FFF2-40B4-BE49-F238E27FC236}">
                  <a16:creationId xmlns:a16="http://schemas.microsoft.com/office/drawing/2014/main" id="{6880AAE6-48EC-4998-84BE-141361563D39}"/>
                </a:ext>
              </a:extLst>
            </p:cNvPr>
            <p:cNvSpPr>
              <a:spLocks/>
            </p:cNvSpPr>
            <p:nvPr/>
          </p:nvSpPr>
          <p:spPr bwMode="auto">
            <a:xfrm>
              <a:off x="4787427" y="3308435"/>
              <a:ext cx="120984" cy="135217"/>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79" name="Freeform 335">
              <a:extLst>
                <a:ext uri="{FF2B5EF4-FFF2-40B4-BE49-F238E27FC236}">
                  <a16:creationId xmlns:a16="http://schemas.microsoft.com/office/drawing/2014/main" id="{A9D1C506-2C97-4574-BD65-37B5E3010736}"/>
                </a:ext>
              </a:extLst>
            </p:cNvPr>
            <p:cNvSpPr>
              <a:spLocks/>
            </p:cNvSpPr>
            <p:nvPr/>
          </p:nvSpPr>
          <p:spPr bwMode="auto">
            <a:xfrm>
              <a:off x="4876573" y="3446950"/>
              <a:ext cx="54125" cy="16491"/>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0" name="Freeform 336">
              <a:extLst>
                <a:ext uri="{FF2B5EF4-FFF2-40B4-BE49-F238E27FC236}">
                  <a16:creationId xmlns:a16="http://schemas.microsoft.com/office/drawing/2014/main" id="{F48C9A8C-98FF-4A85-92AD-437CFE7DD1C1}"/>
                </a:ext>
              </a:extLst>
            </p:cNvPr>
            <p:cNvSpPr>
              <a:spLocks/>
            </p:cNvSpPr>
            <p:nvPr/>
          </p:nvSpPr>
          <p:spPr bwMode="auto">
            <a:xfrm>
              <a:off x="4876573" y="3446950"/>
              <a:ext cx="54125" cy="16491"/>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1" name="Freeform 337">
              <a:extLst>
                <a:ext uri="{FF2B5EF4-FFF2-40B4-BE49-F238E27FC236}">
                  <a16:creationId xmlns:a16="http://schemas.microsoft.com/office/drawing/2014/main" id="{A1149895-2FEB-4776-AA9D-87C380D1B6E4}"/>
                </a:ext>
              </a:extLst>
            </p:cNvPr>
            <p:cNvSpPr>
              <a:spLocks/>
            </p:cNvSpPr>
            <p:nvPr/>
          </p:nvSpPr>
          <p:spPr bwMode="auto">
            <a:xfrm>
              <a:off x="5064419" y="3496420"/>
              <a:ext cx="44573" cy="23085"/>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2" name="Freeform 338">
              <a:extLst>
                <a:ext uri="{FF2B5EF4-FFF2-40B4-BE49-F238E27FC236}">
                  <a16:creationId xmlns:a16="http://schemas.microsoft.com/office/drawing/2014/main" id="{8B919165-F609-444D-85F1-5F478B837616}"/>
                </a:ext>
              </a:extLst>
            </p:cNvPr>
            <p:cNvSpPr>
              <a:spLocks/>
            </p:cNvSpPr>
            <p:nvPr/>
          </p:nvSpPr>
          <p:spPr bwMode="auto">
            <a:xfrm>
              <a:off x="5064419" y="3496420"/>
              <a:ext cx="44573" cy="23085"/>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3" name="Freeform 339">
              <a:extLst>
                <a:ext uri="{FF2B5EF4-FFF2-40B4-BE49-F238E27FC236}">
                  <a16:creationId xmlns:a16="http://schemas.microsoft.com/office/drawing/2014/main" id="{9BAE6F56-B87E-4A5C-8A13-E3C03867F707}"/>
                </a:ext>
              </a:extLst>
            </p:cNvPr>
            <p:cNvSpPr>
              <a:spLocks/>
            </p:cNvSpPr>
            <p:nvPr/>
          </p:nvSpPr>
          <p:spPr bwMode="auto">
            <a:xfrm>
              <a:off x="4634604" y="3150133"/>
              <a:ext cx="82779" cy="56066"/>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4" name="Freeform 340">
              <a:extLst>
                <a:ext uri="{FF2B5EF4-FFF2-40B4-BE49-F238E27FC236}">
                  <a16:creationId xmlns:a16="http://schemas.microsoft.com/office/drawing/2014/main" id="{0D3F3239-6A78-4CF1-81F0-242E1884D928}"/>
                </a:ext>
              </a:extLst>
            </p:cNvPr>
            <p:cNvSpPr>
              <a:spLocks/>
            </p:cNvSpPr>
            <p:nvPr/>
          </p:nvSpPr>
          <p:spPr bwMode="auto">
            <a:xfrm>
              <a:off x="4634604" y="3150133"/>
              <a:ext cx="82779" cy="56066"/>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5" name="Freeform 341">
              <a:extLst>
                <a:ext uri="{FF2B5EF4-FFF2-40B4-BE49-F238E27FC236}">
                  <a16:creationId xmlns:a16="http://schemas.microsoft.com/office/drawing/2014/main" id="{BBFF93CD-9999-4C23-8263-F70FC7B0A0B3}"/>
                </a:ext>
              </a:extLst>
            </p:cNvPr>
            <p:cNvSpPr>
              <a:spLocks/>
            </p:cNvSpPr>
            <p:nvPr/>
          </p:nvSpPr>
          <p:spPr bwMode="auto">
            <a:xfrm>
              <a:off x="4666443" y="3160026"/>
              <a:ext cx="89147" cy="128621"/>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6" name="Freeform 342">
              <a:extLst>
                <a:ext uri="{FF2B5EF4-FFF2-40B4-BE49-F238E27FC236}">
                  <a16:creationId xmlns:a16="http://schemas.microsoft.com/office/drawing/2014/main" id="{0EC14CC9-D406-4B7B-BE2A-63DD755AF9F2}"/>
                </a:ext>
              </a:extLst>
            </p:cNvPr>
            <p:cNvSpPr>
              <a:spLocks/>
            </p:cNvSpPr>
            <p:nvPr/>
          </p:nvSpPr>
          <p:spPr bwMode="auto">
            <a:xfrm>
              <a:off x="4666443" y="3160026"/>
              <a:ext cx="89147" cy="128621"/>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7" name="Freeform 343">
              <a:extLst>
                <a:ext uri="{FF2B5EF4-FFF2-40B4-BE49-F238E27FC236}">
                  <a16:creationId xmlns:a16="http://schemas.microsoft.com/office/drawing/2014/main" id="{597B306E-15C9-423C-BB22-E4F4A15E9E48}"/>
                </a:ext>
              </a:extLst>
            </p:cNvPr>
            <p:cNvSpPr>
              <a:spLocks/>
            </p:cNvSpPr>
            <p:nvPr/>
          </p:nvSpPr>
          <p:spPr bwMode="auto">
            <a:xfrm>
              <a:off x="4806529" y="3295243"/>
              <a:ext cx="41391" cy="36278"/>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8" name="Freeform 344">
              <a:extLst>
                <a:ext uri="{FF2B5EF4-FFF2-40B4-BE49-F238E27FC236}">
                  <a16:creationId xmlns:a16="http://schemas.microsoft.com/office/drawing/2014/main" id="{A631F260-76DD-4056-9538-51CA10CFC971}"/>
                </a:ext>
              </a:extLst>
            </p:cNvPr>
            <p:cNvSpPr>
              <a:spLocks/>
            </p:cNvSpPr>
            <p:nvPr/>
          </p:nvSpPr>
          <p:spPr bwMode="auto">
            <a:xfrm>
              <a:off x="4806529" y="3295243"/>
              <a:ext cx="41391" cy="36278"/>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89" name="Freeform 345">
              <a:extLst>
                <a:ext uri="{FF2B5EF4-FFF2-40B4-BE49-F238E27FC236}">
                  <a16:creationId xmlns:a16="http://schemas.microsoft.com/office/drawing/2014/main" id="{ACEC1270-EE40-4E43-A814-5389ABAF1E56}"/>
                </a:ext>
              </a:extLst>
            </p:cNvPr>
            <p:cNvSpPr>
              <a:spLocks/>
            </p:cNvSpPr>
            <p:nvPr/>
          </p:nvSpPr>
          <p:spPr bwMode="auto">
            <a:xfrm>
              <a:off x="4793796" y="3275456"/>
              <a:ext cx="31838" cy="32979"/>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0" name="Freeform 346">
              <a:extLst>
                <a:ext uri="{FF2B5EF4-FFF2-40B4-BE49-F238E27FC236}">
                  <a16:creationId xmlns:a16="http://schemas.microsoft.com/office/drawing/2014/main" id="{0BCBE19B-CECB-4185-B566-08C9696C0C77}"/>
                </a:ext>
              </a:extLst>
            </p:cNvPr>
            <p:cNvSpPr>
              <a:spLocks/>
            </p:cNvSpPr>
            <p:nvPr/>
          </p:nvSpPr>
          <p:spPr bwMode="auto">
            <a:xfrm>
              <a:off x="4793796" y="3275456"/>
              <a:ext cx="31838" cy="32979"/>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1" name="Freeform 347">
              <a:extLst>
                <a:ext uri="{FF2B5EF4-FFF2-40B4-BE49-F238E27FC236}">
                  <a16:creationId xmlns:a16="http://schemas.microsoft.com/office/drawing/2014/main" id="{F9FFCFAA-7279-4380-8523-A39687422599}"/>
                </a:ext>
              </a:extLst>
            </p:cNvPr>
            <p:cNvSpPr>
              <a:spLocks/>
            </p:cNvSpPr>
            <p:nvPr/>
          </p:nvSpPr>
          <p:spPr bwMode="auto">
            <a:xfrm>
              <a:off x="4755590" y="3258966"/>
              <a:ext cx="44573" cy="42874"/>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2" name="Freeform 348">
              <a:extLst>
                <a:ext uri="{FF2B5EF4-FFF2-40B4-BE49-F238E27FC236}">
                  <a16:creationId xmlns:a16="http://schemas.microsoft.com/office/drawing/2014/main" id="{C31A1BDC-4F6A-4C74-BD7F-802D2C847544}"/>
                </a:ext>
              </a:extLst>
            </p:cNvPr>
            <p:cNvSpPr>
              <a:spLocks/>
            </p:cNvSpPr>
            <p:nvPr/>
          </p:nvSpPr>
          <p:spPr bwMode="auto">
            <a:xfrm>
              <a:off x="4755590" y="3258966"/>
              <a:ext cx="44573" cy="42874"/>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3" name="Freeform 349">
              <a:extLst>
                <a:ext uri="{FF2B5EF4-FFF2-40B4-BE49-F238E27FC236}">
                  <a16:creationId xmlns:a16="http://schemas.microsoft.com/office/drawing/2014/main" id="{87BE2078-88A1-4940-8563-ADC0B5B95993}"/>
                </a:ext>
              </a:extLst>
            </p:cNvPr>
            <p:cNvSpPr>
              <a:spLocks/>
            </p:cNvSpPr>
            <p:nvPr/>
          </p:nvSpPr>
          <p:spPr bwMode="auto">
            <a:xfrm>
              <a:off x="4698280" y="3193007"/>
              <a:ext cx="85962" cy="102237"/>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4" name="Freeform 350">
              <a:extLst>
                <a:ext uri="{FF2B5EF4-FFF2-40B4-BE49-F238E27FC236}">
                  <a16:creationId xmlns:a16="http://schemas.microsoft.com/office/drawing/2014/main" id="{95180A4F-F699-46EB-A408-99227E357048}"/>
                </a:ext>
              </a:extLst>
            </p:cNvPr>
            <p:cNvSpPr>
              <a:spLocks/>
            </p:cNvSpPr>
            <p:nvPr/>
          </p:nvSpPr>
          <p:spPr bwMode="auto">
            <a:xfrm>
              <a:off x="4698280" y="3193007"/>
              <a:ext cx="85962" cy="102237"/>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5" name="Freeform 351">
              <a:extLst>
                <a:ext uri="{FF2B5EF4-FFF2-40B4-BE49-F238E27FC236}">
                  <a16:creationId xmlns:a16="http://schemas.microsoft.com/office/drawing/2014/main" id="{29E49F6E-9FEB-47A8-B985-08683B06D971}"/>
                </a:ext>
              </a:extLst>
            </p:cNvPr>
            <p:cNvSpPr>
              <a:spLocks/>
            </p:cNvSpPr>
            <p:nvPr/>
          </p:nvSpPr>
          <p:spPr bwMode="auto">
            <a:xfrm>
              <a:off x="4765141" y="3186410"/>
              <a:ext cx="85962" cy="118727"/>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6" name="Freeform 352">
              <a:extLst>
                <a:ext uri="{FF2B5EF4-FFF2-40B4-BE49-F238E27FC236}">
                  <a16:creationId xmlns:a16="http://schemas.microsoft.com/office/drawing/2014/main" id="{384FDA3E-42F7-44F3-BDD4-C389E972D676}"/>
                </a:ext>
              </a:extLst>
            </p:cNvPr>
            <p:cNvSpPr>
              <a:spLocks/>
            </p:cNvSpPr>
            <p:nvPr/>
          </p:nvSpPr>
          <p:spPr bwMode="auto">
            <a:xfrm>
              <a:off x="4765141" y="3186410"/>
              <a:ext cx="85962" cy="118727"/>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7" name="Freeform 353">
              <a:extLst>
                <a:ext uri="{FF2B5EF4-FFF2-40B4-BE49-F238E27FC236}">
                  <a16:creationId xmlns:a16="http://schemas.microsoft.com/office/drawing/2014/main" id="{0138059F-CDE4-433D-A8FA-DBD5CC726048}"/>
                </a:ext>
              </a:extLst>
            </p:cNvPr>
            <p:cNvSpPr>
              <a:spLocks/>
            </p:cNvSpPr>
            <p:nvPr/>
          </p:nvSpPr>
          <p:spPr bwMode="auto">
            <a:xfrm>
              <a:off x="4755590" y="3160026"/>
              <a:ext cx="44573" cy="42874"/>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8" name="Freeform 354">
              <a:extLst>
                <a:ext uri="{FF2B5EF4-FFF2-40B4-BE49-F238E27FC236}">
                  <a16:creationId xmlns:a16="http://schemas.microsoft.com/office/drawing/2014/main" id="{CEB592B2-EF81-4D1E-A289-499B9393FA02}"/>
                </a:ext>
              </a:extLst>
            </p:cNvPr>
            <p:cNvSpPr>
              <a:spLocks/>
            </p:cNvSpPr>
            <p:nvPr/>
          </p:nvSpPr>
          <p:spPr bwMode="auto">
            <a:xfrm>
              <a:off x="4755590" y="3160026"/>
              <a:ext cx="44573" cy="42874"/>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299" name="Freeform 355">
              <a:extLst>
                <a:ext uri="{FF2B5EF4-FFF2-40B4-BE49-F238E27FC236}">
                  <a16:creationId xmlns:a16="http://schemas.microsoft.com/office/drawing/2014/main" id="{509F484A-8813-44B3-A958-69EA61B94E29}"/>
                </a:ext>
              </a:extLst>
            </p:cNvPr>
            <p:cNvSpPr>
              <a:spLocks/>
            </p:cNvSpPr>
            <p:nvPr/>
          </p:nvSpPr>
          <p:spPr bwMode="auto">
            <a:xfrm>
              <a:off x="4774692" y="2866508"/>
              <a:ext cx="25471" cy="26384"/>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0" name="Freeform 356">
              <a:extLst>
                <a:ext uri="{FF2B5EF4-FFF2-40B4-BE49-F238E27FC236}">
                  <a16:creationId xmlns:a16="http://schemas.microsoft.com/office/drawing/2014/main" id="{42B9B9A1-2978-4C2B-9D33-10B6E2512F8D}"/>
                </a:ext>
              </a:extLst>
            </p:cNvPr>
            <p:cNvSpPr>
              <a:spLocks/>
            </p:cNvSpPr>
            <p:nvPr/>
          </p:nvSpPr>
          <p:spPr bwMode="auto">
            <a:xfrm>
              <a:off x="4774692" y="2866508"/>
              <a:ext cx="25471" cy="26384"/>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1" name="Freeform 357">
              <a:extLst>
                <a:ext uri="{FF2B5EF4-FFF2-40B4-BE49-F238E27FC236}">
                  <a16:creationId xmlns:a16="http://schemas.microsoft.com/office/drawing/2014/main" id="{9CD7F116-BCAE-4FA5-B3A7-3EDC12667FAB}"/>
                </a:ext>
              </a:extLst>
            </p:cNvPr>
            <p:cNvSpPr>
              <a:spLocks/>
            </p:cNvSpPr>
            <p:nvPr/>
          </p:nvSpPr>
          <p:spPr bwMode="auto">
            <a:xfrm>
              <a:off x="4835184" y="2932467"/>
              <a:ext cx="369322" cy="293520"/>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2" name="Freeform 358">
              <a:extLst>
                <a:ext uri="{FF2B5EF4-FFF2-40B4-BE49-F238E27FC236}">
                  <a16:creationId xmlns:a16="http://schemas.microsoft.com/office/drawing/2014/main" id="{253E4897-0BA4-4BAD-ACA5-08FEF9AEC4A7}"/>
                </a:ext>
              </a:extLst>
            </p:cNvPr>
            <p:cNvSpPr>
              <a:spLocks/>
            </p:cNvSpPr>
            <p:nvPr/>
          </p:nvSpPr>
          <p:spPr bwMode="auto">
            <a:xfrm>
              <a:off x="4835184" y="2932467"/>
              <a:ext cx="369322" cy="293520"/>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solidFill>
              <a:srgbClr val="BFBFBF"/>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3" name="Freeform 359">
              <a:extLst>
                <a:ext uri="{FF2B5EF4-FFF2-40B4-BE49-F238E27FC236}">
                  <a16:creationId xmlns:a16="http://schemas.microsoft.com/office/drawing/2014/main" id="{F402B022-05B4-41AF-8618-3C87CA54927E}"/>
                </a:ext>
              </a:extLst>
            </p:cNvPr>
            <p:cNvSpPr>
              <a:spLocks/>
            </p:cNvSpPr>
            <p:nvPr/>
          </p:nvSpPr>
          <p:spPr bwMode="auto">
            <a:xfrm>
              <a:off x="3978738" y="3710788"/>
              <a:ext cx="184661" cy="211070"/>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4" name="Freeform 360">
              <a:extLst>
                <a:ext uri="{FF2B5EF4-FFF2-40B4-BE49-F238E27FC236}">
                  <a16:creationId xmlns:a16="http://schemas.microsoft.com/office/drawing/2014/main" id="{55D4BA40-6F80-4B2C-B8AD-756EE013F690}"/>
                </a:ext>
              </a:extLst>
            </p:cNvPr>
            <p:cNvSpPr>
              <a:spLocks/>
            </p:cNvSpPr>
            <p:nvPr/>
          </p:nvSpPr>
          <p:spPr bwMode="auto">
            <a:xfrm>
              <a:off x="3978738" y="3710788"/>
              <a:ext cx="184661" cy="211070"/>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5" name="Freeform 361">
              <a:extLst>
                <a:ext uri="{FF2B5EF4-FFF2-40B4-BE49-F238E27FC236}">
                  <a16:creationId xmlns:a16="http://schemas.microsoft.com/office/drawing/2014/main" id="{45BB88AA-3AE7-47B3-89E0-245DD04EAA1C}"/>
                </a:ext>
              </a:extLst>
            </p:cNvPr>
            <p:cNvSpPr>
              <a:spLocks/>
            </p:cNvSpPr>
            <p:nvPr/>
          </p:nvSpPr>
          <p:spPr bwMode="auto">
            <a:xfrm>
              <a:off x="4354429" y="4162611"/>
              <a:ext cx="76411" cy="171495"/>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6" name="Freeform 362">
              <a:extLst>
                <a:ext uri="{FF2B5EF4-FFF2-40B4-BE49-F238E27FC236}">
                  <a16:creationId xmlns:a16="http://schemas.microsoft.com/office/drawing/2014/main" id="{04D54573-DB46-4E86-B3AB-B516BE209481}"/>
                </a:ext>
              </a:extLst>
            </p:cNvPr>
            <p:cNvSpPr>
              <a:spLocks/>
            </p:cNvSpPr>
            <p:nvPr/>
          </p:nvSpPr>
          <p:spPr bwMode="auto">
            <a:xfrm>
              <a:off x="4354429" y="4162611"/>
              <a:ext cx="76411" cy="171495"/>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7" name="Freeform 363">
              <a:extLst>
                <a:ext uri="{FF2B5EF4-FFF2-40B4-BE49-F238E27FC236}">
                  <a16:creationId xmlns:a16="http://schemas.microsoft.com/office/drawing/2014/main" id="{FBD37414-F0F6-4FCC-AFE3-E65BEEB5C2D0}"/>
                </a:ext>
              </a:extLst>
            </p:cNvPr>
            <p:cNvSpPr>
              <a:spLocks/>
            </p:cNvSpPr>
            <p:nvPr/>
          </p:nvSpPr>
          <p:spPr bwMode="auto">
            <a:xfrm>
              <a:off x="4612317" y="4960722"/>
              <a:ext cx="226051" cy="352883"/>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8" name="Freeform 364">
              <a:extLst>
                <a:ext uri="{FF2B5EF4-FFF2-40B4-BE49-F238E27FC236}">
                  <a16:creationId xmlns:a16="http://schemas.microsoft.com/office/drawing/2014/main" id="{42A29CA9-99B6-44AC-A633-BA6BC1E39836}"/>
                </a:ext>
              </a:extLst>
            </p:cNvPr>
            <p:cNvSpPr>
              <a:spLocks/>
            </p:cNvSpPr>
            <p:nvPr/>
          </p:nvSpPr>
          <p:spPr bwMode="auto">
            <a:xfrm>
              <a:off x="4612317" y="4960722"/>
              <a:ext cx="226051" cy="352883"/>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09" name="Freeform 365">
              <a:extLst>
                <a:ext uri="{FF2B5EF4-FFF2-40B4-BE49-F238E27FC236}">
                  <a16:creationId xmlns:a16="http://schemas.microsoft.com/office/drawing/2014/main" id="{CB0B804C-97A6-4970-8622-0C0209776F4A}"/>
                </a:ext>
              </a:extLst>
            </p:cNvPr>
            <p:cNvSpPr>
              <a:spLocks/>
            </p:cNvSpPr>
            <p:nvPr/>
          </p:nvSpPr>
          <p:spPr bwMode="auto">
            <a:xfrm>
              <a:off x="3943716" y="4043884"/>
              <a:ext cx="156006" cy="138515"/>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0" name="Freeform 366">
              <a:extLst>
                <a:ext uri="{FF2B5EF4-FFF2-40B4-BE49-F238E27FC236}">
                  <a16:creationId xmlns:a16="http://schemas.microsoft.com/office/drawing/2014/main" id="{354DB13F-AEB6-4322-870F-766AAC2AD986}"/>
                </a:ext>
              </a:extLst>
            </p:cNvPr>
            <p:cNvSpPr>
              <a:spLocks/>
            </p:cNvSpPr>
            <p:nvPr/>
          </p:nvSpPr>
          <p:spPr bwMode="auto">
            <a:xfrm>
              <a:off x="3943716" y="4043884"/>
              <a:ext cx="156006" cy="138515"/>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1" name="Freeform 367">
              <a:extLst>
                <a:ext uri="{FF2B5EF4-FFF2-40B4-BE49-F238E27FC236}">
                  <a16:creationId xmlns:a16="http://schemas.microsoft.com/office/drawing/2014/main" id="{3F34A1AB-6C6E-4BBF-8CD4-C6D9F0D435CA}"/>
                </a:ext>
              </a:extLst>
            </p:cNvPr>
            <p:cNvSpPr>
              <a:spLocks/>
            </p:cNvSpPr>
            <p:nvPr/>
          </p:nvSpPr>
          <p:spPr bwMode="auto">
            <a:xfrm>
              <a:off x="3943716" y="4043884"/>
              <a:ext cx="156006" cy="138515"/>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2" name="Freeform 368">
              <a:extLst>
                <a:ext uri="{FF2B5EF4-FFF2-40B4-BE49-F238E27FC236}">
                  <a16:creationId xmlns:a16="http://schemas.microsoft.com/office/drawing/2014/main" id="{561F3FA0-2ECD-4DE4-9DBC-2450E916B6C6}"/>
                </a:ext>
              </a:extLst>
            </p:cNvPr>
            <p:cNvSpPr>
              <a:spLocks/>
            </p:cNvSpPr>
            <p:nvPr/>
          </p:nvSpPr>
          <p:spPr bwMode="auto">
            <a:xfrm>
              <a:off x="3943716" y="4043884"/>
              <a:ext cx="156006" cy="138515"/>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3" name="Freeform 369">
              <a:extLst>
                <a:ext uri="{FF2B5EF4-FFF2-40B4-BE49-F238E27FC236}">
                  <a16:creationId xmlns:a16="http://schemas.microsoft.com/office/drawing/2014/main" id="{0C1DEC02-520B-4FBB-BBE4-E33326CD035B}"/>
                </a:ext>
              </a:extLst>
            </p:cNvPr>
            <p:cNvSpPr>
              <a:spLocks/>
            </p:cNvSpPr>
            <p:nvPr/>
          </p:nvSpPr>
          <p:spPr bwMode="auto">
            <a:xfrm>
              <a:off x="3943716" y="4043884"/>
              <a:ext cx="156006" cy="138515"/>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4" name="Freeform 370">
              <a:extLst>
                <a:ext uri="{FF2B5EF4-FFF2-40B4-BE49-F238E27FC236}">
                  <a16:creationId xmlns:a16="http://schemas.microsoft.com/office/drawing/2014/main" id="{4E88CFF2-F8C8-4DA6-ACF3-B629753B2A96}"/>
                </a:ext>
              </a:extLst>
            </p:cNvPr>
            <p:cNvSpPr>
              <a:spLocks/>
            </p:cNvSpPr>
            <p:nvPr/>
          </p:nvSpPr>
          <p:spPr bwMode="auto">
            <a:xfrm>
              <a:off x="4071068" y="3783344"/>
              <a:ext cx="382058" cy="445226"/>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5" name="Freeform 371">
              <a:extLst>
                <a:ext uri="{FF2B5EF4-FFF2-40B4-BE49-F238E27FC236}">
                  <a16:creationId xmlns:a16="http://schemas.microsoft.com/office/drawing/2014/main" id="{C51A0962-9672-4B1E-9604-CB06AC85FE3D}"/>
                </a:ext>
              </a:extLst>
            </p:cNvPr>
            <p:cNvSpPr>
              <a:spLocks/>
            </p:cNvSpPr>
            <p:nvPr/>
          </p:nvSpPr>
          <p:spPr bwMode="auto">
            <a:xfrm>
              <a:off x="4071068" y="3783344"/>
              <a:ext cx="382058" cy="445226"/>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6" name="Freeform 372">
              <a:extLst>
                <a:ext uri="{FF2B5EF4-FFF2-40B4-BE49-F238E27FC236}">
                  <a16:creationId xmlns:a16="http://schemas.microsoft.com/office/drawing/2014/main" id="{91B5AE8D-28B8-4E66-AF04-A9AC88275FF6}"/>
                </a:ext>
              </a:extLst>
            </p:cNvPr>
            <p:cNvSpPr>
              <a:spLocks/>
            </p:cNvSpPr>
            <p:nvPr/>
          </p:nvSpPr>
          <p:spPr bwMode="auto">
            <a:xfrm>
              <a:off x="4042415" y="4235167"/>
              <a:ext cx="73227" cy="82450"/>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7" name="Freeform 373">
              <a:extLst>
                <a:ext uri="{FF2B5EF4-FFF2-40B4-BE49-F238E27FC236}">
                  <a16:creationId xmlns:a16="http://schemas.microsoft.com/office/drawing/2014/main" id="{C434F003-C4FF-4451-B5CA-64649E416F57}"/>
                </a:ext>
              </a:extLst>
            </p:cNvPr>
            <p:cNvSpPr>
              <a:spLocks/>
            </p:cNvSpPr>
            <p:nvPr/>
          </p:nvSpPr>
          <p:spPr bwMode="auto">
            <a:xfrm>
              <a:off x="4042415" y="4235167"/>
              <a:ext cx="73227" cy="82450"/>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8" name="Freeform 374">
              <a:extLst>
                <a:ext uri="{FF2B5EF4-FFF2-40B4-BE49-F238E27FC236}">
                  <a16:creationId xmlns:a16="http://schemas.microsoft.com/office/drawing/2014/main" id="{E805C751-4B76-4023-A39E-88B01BBF6518}"/>
                </a:ext>
              </a:extLst>
            </p:cNvPr>
            <p:cNvSpPr>
              <a:spLocks/>
            </p:cNvSpPr>
            <p:nvPr/>
          </p:nvSpPr>
          <p:spPr bwMode="auto">
            <a:xfrm>
              <a:off x="4405369" y="4123035"/>
              <a:ext cx="251522" cy="260540"/>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19" name="Freeform 375">
              <a:extLst>
                <a:ext uri="{FF2B5EF4-FFF2-40B4-BE49-F238E27FC236}">
                  <a16:creationId xmlns:a16="http://schemas.microsoft.com/office/drawing/2014/main" id="{5FF95BB5-08AC-472A-B25F-02AB5FFCB4C0}"/>
                </a:ext>
              </a:extLst>
            </p:cNvPr>
            <p:cNvSpPr>
              <a:spLocks/>
            </p:cNvSpPr>
            <p:nvPr/>
          </p:nvSpPr>
          <p:spPr bwMode="auto">
            <a:xfrm>
              <a:off x="4405369" y="4123035"/>
              <a:ext cx="251522" cy="260540"/>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0" name="Freeform 376">
              <a:extLst>
                <a:ext uri="{FF2B5EF4-FFF2-40B4-BE49-F238E27FC236}">
                  <a16:creationId xmlns:a16="http://schemas.microsoft.com/office/drawing/2014/main" id="{D055D1B4-5136-4045-BAB4-BB567A87B76C}"/>
                </a:ext>
              </a:extLst>
            </p:cNvPr>
            <p:cNvSpPr>
              <a:spLocks/>
            </p:cNvSpPr>
            <p:nvPr/>
          </p:nvSpPr>
          <p:spPr bwMode="auto">
            <a:xfrm>
              <a:off x="4688729" y="4198888"/>
              <a:ext cx="286543" cy="230858"/>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1" name="Freeform 377">
              <a:extLst>
                <a:ext uri="{FF2B5EF4-FFF2-40B4-BE49-F238E27FC236}">
                  <a16:creationId xmlns:a16="http://schemas.microsoft.com/office/drawing/2014/main" id="{AE65126A-0E61-4312-9C8F-CC78D3111123}"/>
                </a:ext>
              </a:extLst>
            </p:cNvPr>
            <p:cNvSpPr>
              <a:spLocks/>
            </p:cNvSpPr>
            <p:nvPr/>
          </p:nvSpPr>
          <p:spPr bwMode="auto">
            <a:xfrm>
              <a:off x="4688729" y="4198888"/>
              <a:ext cx="286543" cy="230858"/>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2" name="Freeform 378">
              <a:extLst>
                <a:ext uri="{FF2B5EF4-FFF2-40B4-BE49-F238E27FC236}">
                  <a16:creationId xmlns:a16="http://schemas.microsoft.com/office/drawing/2014/main" id="{A059B6CD-711B-4879-8F97-A69A0173A240}"/>
                </a:ext>
              </a:extLst>
            </p:cNvPr>
            <p:cNvSpPr>
              <a:spLocks/>
            </p:cNvSpPr>
            <p:nvPr/>
          </p:nvSpPr>
          <p:spPr bwMode="auto">
            <a:xfrm>
              <a:off x="4914779" y="3615147"/>
              <a:ext cx="245154" cy="300116"/>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3" name="Freeform 379">
              <a:extLst>
                <a:ext uri="{FF2B5EF4-FFF2-40B4-BE49-F238E27FC236}">
                  <a16:creationId xmlns:a16="http://schemas.microsoft.com/office/drawing/2014/main" id="{7A3D16BE-7D87-4916-9EA8-0078A96A99D8}"/>
                </a:ext>
              </a:extLst>
            </p:cNvPr>
            <p:cNvSpPr>
              <a:spLocks/>
            </p:cNvSpPr>
            <p:nvPr/>
          </p:nvSpPr>
          <p:spPr bwMode="auto">
            <a:xfrm>
              <a:off x="4914779" y="3615147"/>
              <a:ext cx="245154" cy="300116"/>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4" name="Freeform 380">
              <a:extLst>
                <a:ext uri="{FF2B5EF4-FFF2-40B4-BE49-F238E27FC236}">
                  <a16:creationId xmlns:a16="http://schemas.microsoft.com/office/drawing/2014/main" id="{CDD0D331-DEF7-47FC-AA88-257B6313DB73}"/>
                </a:ext>
              </a:extLst>
            </p:cNvPr>
            <p:cNvSpPr>
              <a:spLocks/>
            </p:cNvSpPr>
            <p:nvPr/>
          </p:nvSpPr>
          <p:spPr bwMode="auto">
            <a:xfrm>
              <a:off x="4163399" y="3450248"/>
              <a:ext cx="452102" cy="534272"/>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5" name="Freeform 381">
              <a:extLst>
                <a:ext uri="{FF2B5EF4-FFF2-40B4-BE49-F238E27FC236}">
                  <a16:creationId xmlns:a16="http://schemas.microsoft.com/office/drawing/2014/main" id="{69B84ABE-A25F-4FA7-9AB3-C767461A89D6}"/>
                </a:ext>
              </a:extLst>
            </p:cNvPr>
            <p:cNvSpPr>
              <a:spLocks/>
            </p:cNvSpPr>
            <p:nvPr/>
          </p:nvSpPr>
          <p:spPr bwMode="auto">
            <a:xfrm>
              <a:off x="4163399" y="3450248"/>
              <a:ext cx="452102" cy="534272"/>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6" name="Freeform 382">
              <a:extLst>
                <a:ext uri="{FF2B5EF4-FFF2-40B4-BE49-F238E27FC236}">
                  <a16:creationId xmlns:a16="http://schemas.microsoft.com/office/drawing/2014/main" id="{EBDCCE0F-7048-4057-BAA0-2F4E7BD89F60}"/>
                </a:ext>
              </a:extLst>
            </p:cNvPr>
            <p:cNvSpPr>
              <a:spLocks/>
            </p:cNvSpPr>
            <p:nvPr/>
          </p:nvSpPr>
          <p:spPr bwMode="auto">
            <a:xfrm>
              <a:off x="4507251" y="4123035"/>
              <a:ext cx="219683" cy="346288"/>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7" name="Freeform 383">
              <a:extLst>
                <a:ext uri="{FF2B5EF4-FFF2-40B4-BE49-F238E27FC236}">
                  <a16:creationId xmlns:a16="http://schemas.microsoft.com/office/drawing/2014/main" id="{1E11F462-32A9-4F3B-B573-2C34BD9382CA}"/>
                </a:ext>
              </a:extLst>
            </p:cNvPr>
            <p:cNvSpPr>
              <a:spLocks/>
            </p:cNvSpPr>
            <p:nvPr/>
          </p:nvSpPr>
          <p:spPr bwMode="auto">
            <a:xfrm>
              <a:off x="4507251" y="4123035"/>
              <a:ext cx="219683" cy="346288"/>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8" name="Freeform 384">
              <a:extLst>
                <a:ext uri="{FF2B5EF4-FFF2-40B4-BE49-F238E27FC236}">
                  <a16:creationId xmlns:a16="http://schemas.microsoft.com/office/drawing/2014/main" id="{804AA56F-682F-46FC-8435-0E5A2746A57F}"/>
                </a:ext>
              </a:extLst>
            </p:cNvPr>
            <p:cNvSpPr>
              <a:spLocks/>
            </p:cNvSpPr>
            <p:nvPr/>
          </p:nvSpPr>
          <p:spPr bwMode="auto">
            <a:xfrm>
              <a:off x="4796979" y="4987105"/>
              <a:ext cx="226051" cy="260540"/>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29" name="Freeform 385">
              <a:extLst>
                <a:ext uri="{FF2B5EF4-FFF2-40B4-BE49-F238E27FC236}">
                  <a16:creationId xmlns:a16="http://schemas.microsoft.com/office/drawing/2014/main" id="{4AB30EAB-D305-4DD1-9E9F-64ED8708F0AF}"/>
                </a:ext>
              </a:extLst>
            </p:cNvPr>
            <p:cNvSpPr>
              <a:spLocks/>
            </p:cNvSpPr>
            <p:nvPr/>
          </p:nvSpPr>
          <p:spPr bwMode="auto">
            <a:xfrm>
              <a:off x="4796979" y="4987105"/>
              <a:ext cx="226051" cy="260540"/>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0" name="Freeform 386">
              <a:extLst>
                <a:ext uri="{FF2B5EF4-FFF2-40B4-BE49-F238E27FC236}">
                  <a16:creationId xmlns:a16="http://schemas.microsoft.com/office/drawing/2014/main" id="{99B701E8-F0A2-4654-ABCD-99D54AB4E359}"/>
                </a:ext>
              </a:extLst>
            </p:cNvPr>
            <p:cNvSpPr>
              <a:spLocks/>
            </p:cNvSpPr>
            <p:nvPr/>
          </p:nvSpPr>
          <p:spPr bwMode="auto">
            <a:xfrm>
              <a:off x="4344876" y="4221974"/>
              <a:ext cx="35022" cy="118727"/>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1" name="Freeform 387">
              <a:extLst>
                <a:ext uri="{FF2B5EF4-FFF2-40B4-BE49-F238E27FC236}">
                  <a16:creationId xmlns:a16="http://schemas.microsoft.com/office/drawing/2014/main" id="{634BF755-C3E4-416A-BBD9-05AE00C8B5A1}"/>
                </a:ext>
              </a:extLst>
            </p:cNvPr>
            <p:cNvSpPr>
              <a:spLocks/>
            </p:cNvSpPr>
            <p:nvPr/>
          </p:nvSpPr>
          <p:spPr bwMode="auto">
            <a:xfrm>
              <a:off x="4344876" y="4221974"/>
              <a:ext cx="35022" cy="118727"/>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2" name="Freeform 388">
              <a:extLst>
                <a:ext uri="{FF2B5EF4-FFF2-40B4-BE49-F238E27FC236}">
                  <a16:creationId xmlns:a16="http://schemas.microsoft.com/office/drawing/2014/main" id="{122EF863-340B-4447-8770-90B6F1F1C9F7}"/>
                </a:ext>
              </a:extLst>
            </p:cNvPr>
            <p:cNvSpPr>
              <a:spLocks/>
            </p:cNvSpPr>
            <p:nvPr/>
          </p:nvSpPr>
          <p:spPr bwMode="auto">
            <a:xfrm>
              <a:off x="4096540" y="4274743"/>
              <a:ext cx="105066" cy="122026"/>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3" name="Freeform 389">
              <a:extLst>
                <a:ext uri="{FF2B5EF4-FFF2-40B4-BE49-F238E27FC236}">
                  <a16:creationId xmlns:a16="http://schemas.microsoft.com/office/drawing/2014/main" id="{35D3963C-5FAC-4C6C-A0F8-A55ADE4A99D5}"/>
                </a:ext>
              </a:extLst>
            </p:cNvPr>
            <p:cNvSpPr>
              <a:spLocks/>
            </p:cNvSpPr>
            <p:nvPr/>
          </p:nvSpPr>
          <p:spPr bwMode="auto">
            <a:xfrm>
              <a:off x="4096540" y="4274743"/>
              <a:ext cx="105066" cy="122026"/>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4" name="Freeform 390">
              <a:extLst>
                <a:ext uri="{FF2B5EF4-FFF2-40B4-BE49-F238E27FC236}">
                  <a16:creationId xmlns:a16="http://schemas.microsoft.com/office/drawing/2014/main" id="{AE01BE6E-1506-4423-BB65-C4494ADEC6FC}"/>
                </a:ext>
              </a:extLst>
            </p:cNvPr>
            <p:cNvSpPr>
              <a:spLocks/>
            </p:cNvSpPr>
            <p:nvPr/>
          </p:nvSpPr>
          <p:spPr bwMode="auto">
            <a:xfrm>
              <a:off x="4937066" y="4921146"/>
              <a:ext cx="171926" cy="211070"/>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5" name="Freeform 391">
              <a:extLst>
                <a:ext uri="{FF2B5EF4-FFF2-40B4-BE49-F238E27FC236}">
                  <a16:creationId xmlns:a16="http://schemas.microsoft.com/office/drawing/2014/main" id="{21840B12-4AE2-4337-A2F7-01C75B541E01}"/>
                </a:ext>
              </a:extLst>
            </p:cNvPr>
            <p:cNvSpPr>
              <a:spLocks/>
            </p:cNvSpPr>
            <p:nvPr/>
          </p:nvSpPr>
          <p:spPr bwMode="auto">
            <a:xfrm>
              <a:off x="4937066" y="4921146"/>
              <a:ext cx="171926" cy="211070"/>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6" name="Freeform 392">
              <a:extLst>
                <a:ext uri="{FF2B5EF4-FFF2-40B4-BE49-F238E27FC236}">
                  <a16:creationId xmlns:a16="http://schemas.microsoft.com/office/drawing/2014/main" id="{CEA4D3BD-F26F-4948-9AB5-25E337BC1D0D}"/>
                </a:ext>
              </a:extLst>
            </p:cNvPr>
            <p:cNvSpPr>
              <a:spLocks/>
            </p:cNvSpPr>
            <p:nvPr/>
          </p:nvSpPr>
          <p:spPr bwMode="auto">
            <a:xfrm>
              <a:off x="3978738" y="3723981"/>
              <a:ext cx="248337" cy="379266"/>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7" name="Freeform 393">
              <a:extLst>
                <a:ext uri="{FF2B5EF4-FFF2-40B4-BE49-F238E27FC236}">
                  <a16:creationId xmlns:a16="http://schemas.microsoft.com/office/drawing/2014/main" id="{6CC7A92C-CA61-4B45-85FE-F5A65477282E}"/>
                </a:ext>
              </a:extLst>
            </p:cNvPr>
            <p:cNvSpPr>
              <a:spLocks/>
            </p:cNvSpPr>
            <p:nvPr/>
          </p:nvSpPr>
          <p:spPr bwMode="auto">
            <a:xfrm>
              <a:off x="3978738" y="3723981"/>
              <a:ext cx="248337" cy="379266"/>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8" name="Freeform 394">
              <a:extLst>
                <a:ext uri="{FF2B5EF4-FFF2-40B4-BE49-F238E27FC236}">
                  <a16:creationId xmlns:a16="http://schemas.microsoft.com/office/drawing/2014/main" id="{409A46ED-85CB-4D6D-A04E-99409160F8A4}"/>
                </a:ext>
              </a:extLst>
            </p:cNvPr>
            <p:cNvSpPr>
              <a:spLocks/>
            </p:cNvSpPr>
            <p:nvPr/>
          </p:nvSpPr>
          <p:spPr bwMode="auto">
            <a:xfrm>
              <a:off x="4615501" y="4396767"/>
              <a:ext cx="165559" cy="240753"/>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39" name="Freeform 395">
              <a:extLst>
                <a:ext uri="{FF2B5EF4-FFF2-40B4-BE49-F238E27FC236}">
                  <a16:creationId xmlns:a16="http://schemas.microsoft.com/office/drawing/2014/main" id="{33CD6451-7AAB-4526-A37B-8512A371B005}"/>
                </a:ext>
              </a:extLst>
            </p:cNvPr>
            <p:cNvSpPr>
              <a:spLocks/>
            </p:cNvSpPr>
            <p:nvPr/>
          </p:nvSpPr>
          <p:spPr bwMode="auto">
            <a:xfrm>
              <a:off x="4615501" y="4396767"/>
              <a:ext cx="165559" cy="240753"/>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0" name="Freeform 396">
              <a:extLst>
                <a:ext uri="{FF2B5EF4-FFF2-40B4-BE49-F238E27FC236}">
                  <a16:creationId xmlns:a16="http://schemas.microsoft.com/office/drawing/2014/main" id="{4C31BD40-BBDE-4659-9D63-92045A4961D1}"/>
                </a:ext>
              </a:extLst>
            </p:cNvPr>
            <p:cNvSpPr>
              <a:spLocks/>
            </p:cNvSpPr>
            <p:nvPr/>
          </p:nvSpPr>
          <p:spPr bwMode="auto">
            <a:xfrm>
              <a:off x="4628236" y="4363787"/>
              <a:ext cx="448917" cy="517783"/>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1" name="Freeform 397">
              <a:extLst>
                <a:ext uri="{FF2B5EF4-FFF2-40B4-BE49-F238E27FC236}">
                  <a16:creationId xmlns:a16="http://schemas.microsoft.com/office/drawing/2014/main" id="{58B42C9B-839B-40E2-AC81-1198AB5634CE}"/>
                </a:ext>
              </a:extLst>
            </p:cNvPr>
            <p:cNvSpPr>
              <a:spLocks/>
            </p:cNvSpPr>
            <p:nvPr/>
          </p:nvSpPr>
          <p:spPr bwMode="auto">
            <a:xfrm>
              <a:off x="4628236" y="4363787"/>
              <a:ext cx="448917" cy="517783"/>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2" name="Freeform 398">
              <a:extLst>
                <a:ext uri="{FF2B5EF4-FFF2-40B4-BE49-F238E27FC236}">
                  <a16:creationId xmlns:a16="http://schemas.microsoft.com/office/drawing/2014/main" id="{A855FEC2-F730-4794-9402-CE28334EC822}"/>
                </a:ext>
              </a:extLst>
            </p:cNvPr>
            <p:cNvSpPr>
              <a:spLocks/>
            </p:cNvSpPr>
            <p:nvPr/>
          </p:nvSpPr>
          <p:spPr bwMode="auto">
            <a:xfrm>
              <a:off x="4615501" y="4657308"/>
              <a:ext cx="289728" cy="339691"/>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3" name="Freeform 399">
              <a:extLst>
                <a:ext uri="{FF2B5EF4-FFF2-40B4-BE49-F238E27FC236}">
                  <a16:creationId xmlns:a16="http://schemas.microsoft.com/office/drawing/2014/main" id="{DE382AA4-A1A2-43B7-8183-5667BC27F166}"/>
                </a:ext>
              </a:extLst>
            </p:cNvPr>
            <p:cNvSpPr>
              <a:spLocks/>
            </p:cNvSpPr>
            <p:nvPr/>
          </p:nvSpPr>
          <p:spPr bwMode="auto">
            <a:xfrm>
              <a:off x="4615501" y="4657308"/>
              <a:ext cx="289728" cy="339691"/>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4" name="Freeform 400">
              <a:extLst>
                <a:ext uri="{FF2B5EF4-FFF2-40B4-BE49-F238E27FC236}">
                  <a16:creationId xmlns:a16="http://schemas.microsoft.com/office/drawing/2014/main" id="{E42736BD-B7A4-47AA-80D5-A38813D94E87}"/>
                </a:ext>
              </a:extLst>
            </p:cNvPr>
            <p:cNvSpPr>
              <a:spLocks/>
            </p:cNvSpPr>
            <p:nvPr/>
          </p:nvSpPr>
          <p:spPr bwMode="auto">
            <a:xfrm>
              <a:off x="5124910" y="4370383"/>
              <a:ext cx="184661" cy="250646"/>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5" name="Freeform 401">
              <a:extLst>
                <a:ext uri="{FF2B5EF4-FFF2-40B4-BE49-F238E27FC236}">
                  <a16:creationId xmlns:a16="http://schemas.microsoft.com/office/drawing/2014/main" id="{A8D52957-8D0E-4091-B7E9-616C093411FA}"/>
                </a:ext>
              </a:extLst>
            </p:cNvPr>
            <p:cNvSpPr>
              <a:spLocks/>
            </p:cNvSpPr>
            <p:nvPr/>
          </p:nvSpPr>
          <p:spPr bwMode="auto">
            <a:xfrm>
              <a:off x="5124910" y="4370383"/>
              <a:ext cx="184661" cy="250646"/>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6" name="Freeform 402">
              <a:extLst>
                <a:ext uri="{FF2B5EF4-FFF2-40B4-BE49-F238E27FC236}">
                  <a16:creationId xmlns:a16="http://schemas.microsoft.com/office/drawing/2014/main" id="{ACE89E4E-7FFB-4CEB-BEB4-59B075AE023A}"/>
                </a:ext>
              </a:extLst>
            </p:cNvPr>
            <p:cNvSpPr>
              <a:spLocks/>
            </p:cNvSpPr>
            <p:nvPr/>
          </p:nvSpPr>
          <p:spPr bwMode="auto">
            <a:xfrm>
              <a:off x="5287285" y="4165909"/>
              <a:ext cx="248337" cy="382565"/>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7" name="Freeform 403">
              <a:extLst>
                <a:ext uri="{FF2B5EF4-FFF2-40B4-BE49-F238E27FC236}">
                  <a16:creationId xmlns:a16="http://schemas.microsoft.com/office/drawing/2014/main" id="{A1F6852D-DD0F-4E26-8992-6F53FACFC1D8}"/>
                </a:ext>
              </a:extLst>
            </p:cNvPr>
            <p:cNvSpPr>
              <a:spLocks/>
            </p:cNvSpPr>
            <p:nvPr/>
          </p:nvSpPr>
          <p:spPr bwMode="auto">
            <a:xfrm>
              <a:off x="5287285" y="4165909"/>
              <a:ext cx="248337" cy="382565"/>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8" name="Freeform 404">
              <a:extLst>
                <a:ext uri="{FF2B5EF4-FFF2-40B4-BE49-F238E27FC236}">
                  <a16:creationId xmlns:a16="http://schemas.microsoft.com/office/drawing/2014/main" id="{30F03FD9-C6B2-4D6B-AB6E-D64A4C97C682}"/>
                </a:ext>
              </a:extLst>
            </p:cNvPr>
            <p:cNvSpPr>
              <a:spLocks/>
            </p:cNvSpPr>
            <p:nvPr/>
          </p:nvSpPr>
          <p:spPr bwMode="auto">
            <a:xfrm>
              <a:off x="4564560" y="3565677"/>
              <a:ext cx="353403" cy="43533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49" name="Freeform 405">
              <a:extLst>
                <a:ext uri="{FF2B5EF4-FFF2-40B4-BE49-F238E27FC236}">
                  <a16:creationId xmlns:a16="http://schemas.microsoft.com/office/drawing/2014/main" id="{1115C299-A0B2-4366-9012-0E1B870F82EA}"/>
                </a:ext>
              </a:extLst>
            </p:cNvPr>
            <p:cNvSpPr>
              <a:spLocks/>
            </p:cNvSpPr>
            <p:nvPr/>
          </p:nvSpPr>
          <p:spPr bwMode="auto">
            <a:xfrm>
              <a:off x="4564560" y="3565677"/>
              <a:ext cx="353403" cy="43533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0" name="Freeform 406">
              <a:extLst>
                <a:ext uri="{FF2B5EF4-FFF2-40B4-BE49-F238E27FC236}">
                  <a16:creationId xmlns:a16="http://schemas.microsoft.com/office/drawing/2014/main" id="{8AE28192-4FE2-4EF4-8A35-49290EE2671E}"/>
                </a:ext>
              </a:extLst>
            </p:cNvPr>
            <p:cNvSpPr>
              <a:spLocks/>
            </p:cNvSpPr>
            <p:nvPr/>
          </p:nvSpPr>
          <p:spPr bwMode="auto">
            <a:xfrm>
              <a:off x="4564560" y="3565677"/>
              <a:ext cx="353403" cy="43533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1" name="Freeform 408">
              <a:extLst>
                <a:ext uri="{FF2B5EF4-FFF2-40B4-BE49-F238E27FC236}">
                  <a16:creationId xmlns:a16="http://schemas.microsoft.com/office/drawing/2014/main" id="{345B25D0-C52D-4CEA-B79D-47ED2E1B7A5F}"/>
                </a:ext>
              </a:extLst>
            </p:cNvPr>
            <p:cNvSpPr>
              <a:spLocks/>
            </p:cNvSpPr>
            <p:nvPr/>
          </p:nvSpPr>
          <p:spPr bwMode="auto">
            <a:xfrm>
              <a:off x="4564560" y="3565677"/>
              <a:ext cx="353403" cy="43533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2" name="Freeform 409">
              <a:extLst>
                <a:ext uri="{FF2B5EF4-FFF2-40B4-BE49-F238E27FC236}">
                  <a16:creationId xmlns:a16="http://schemas.microsoft.com/office/drawing/2014/main" id="{24E09A68-51A5-47F1-8A6A-98CB8ED3C05D}"/>
                </a:ext>
              </a:extLst>
            </p:cNvPr>
            <p:cNvSpPr>
              <a:spLocks/>
            </p:cNvSpPr>
            <p:nvPr/>
          </p:nvSpPr>
          <p:spPr bwMode="auto">
            <a:xfrm>
              <a:off x="4564560" y="3565677"/>
              <a:ext cx="353403" cy="43533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3" name="Freeform 410">
              <a:extLst>
                <a:ext uri="{FF2B5EF4-FFF2-40B4-BE49-F238E27FC236}">
                  <a16:creationId xmlns:a16="http://schemas.microsoft.com/office/drawing/2014/main" id="{FCDACB77-E578-4EC8-A252-EDA155D6F241}"/>
                </a:ext>
              </a:extLst>
            </p:cNvPr>
            <p:cNvSpPr>
              <a:spLocks/>
            </p:cNvSpPr>
            <p:nvPr/>
          </p:nvSpPr>
          <p:spPr bwMode="auto">
            <a:xfrm>
              <a:off x="4844735" y="3872388"/>
              <a:ext cx="350219" cy="530974"/>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4" name="Freeform 411">
              <a:extLst>
                <a:ext uri="{FF2B5EF4-FFF2-40B4-BE49-F238E27FC236}">
                  <a16:creationId xmlns:a16="http://schemas.microsoft.com/office/drawing/2014/main" id="{1C8B4A74-B43A-4D2B-A813-C699C2BC182C}"/>
                </a:ext>
              </a:extLst>
            </p:cNvPr>
            <p:cNvSpPr>
              <a:spLocks/>
            </p:cNvSpPr>
            <p:nvPr/>
          </p:nvSpPr>
          <p:spPr bwMode="auto">
            <a:xfrm>
              <a:off x="4844735" y="3872388"/>
              <a:ext cx="350219" cy="530974"/>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5" name="Freeform 412">
              <a:extLst>
                <a:ext uri="{FF2B5EF4-FFF2-40B4-BE49-F238E27FC236}">
                  <a16:creationId xmlns:a16="http://schemas.microsoft.com/office/drawing/2014/main" id="{D37E304B-F52F-4BBC-B40B-9C41FABC5281}"/>
                </a:ext>
              </a:extLst>
            </p:cNvPr>
            <p:cNvSpPr>
              <a:spLocks/>
            </p:cNvSpPr>
            <p:nvPr/>
          </p:nvSpPr>
          <p:spPr bwMode="auto">
            <a:xfrm>
              <a:off x="4542273" y="4439641"/>
              <a:ext cx="149639" cy="181388"/>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6" name="Freeform 413">
              <a:extLst>
                <a:ext uri="{FF2B5EF4-FFF2-40B4-BE49-F238E27FC236}">
                  <a16:creationId xmlns:a16="http://schemas.microsoft.com/office/drawing/2014/main" id="{64DA7CC0-957B-48F8-B33D-276AE6F58ACB}"/>
                </a:ext>
              </a:extLst>
            </p:cNvPr>
            <p:cNvSpPr>
              <a:spLocks/>
            </p:cNvSpPr>
            <p:nvPr/>
          </p:nvSpPr>
          <p:spPr bwMode="auto">
            <a:xfrm>
              <a:off x="4542273" y="4439641"/>
              <a:ext cx="149639" cy="181388"/>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7" name="Freeform 414">
              <a:extLst>
                <a:ext uri="{FF2B5EF4-FFF2-40B4-BE49-F238E27FC236}">
                  <a16:creationId xmlns:a16="http://schemas.microsoft.com/office/drawing/2014/main" id="{1A3C7A2A-4D15-45C5-89A8-A03E7B07E261}"/>
                </a:ext>
              </a:extLst>
            </p:cNvPr>
            <p:cNvSpPr>
              <a:spLocks/>
            </p:cNvSpPr>
            <p:nvPr/>
          </p:nvSpPr>
          <p:spPr bwMode="auto">
            <a:xfrm>
              <a:off x="4150664" y="4221974"/>
              <a:ext cx="149639" cy="151706"/>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8" name="Freeform 415">
              <a:extLst>
                <a:ext uri="{FF2B5EF4-FFF2-40B4-BE49-F238E27FC236}">
                  <a16:creationId xmlns:a16="http://schemas.microsoft.com/office/drawing/2014/main" id="{9EAB48E5-3764-4267-9D6B-1243CA581584}"/>
                </a:ext>
              </a:extLst>
            </p:cNvPr>
            <p:cNvSpPr>
              <a:spLocks/>
            </p:cNvSpPr>
            <p:nvPr/>
          </p:nvSpPr>
          <p:spPr bwMode="auto">
            <a:xfrm>
              <a:off x="4150664" y="4221974"/>
              <a:ext cx="149639" cy="151706"/>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59" name="Freeform 416">
              <a:extLst>
                <a:ext uri="{FF2B5EF4-FFF2-40B4-BE49-F238E27FC236}">
                  <a16:creationId xmlns:a16="http://schemas.microsoft.com/office/drawing/2014/main" id="{32B5BAD6-84CB-4C49-B371-88E96C56C575}"/>
                </a:ext>
              </a:extLst>
            </p:cNvPr>
            <p:cNvSpPr>
              <a:spLocks/>
            </p:cNvSpPr>
            <p:nvPr/>
          </p:nvSpPr>
          <p:spPr bwMode="auto">
            <a:xfrm>
              <a:off x="4567744" y="4466024"/>
              <a:ext cx="35022" cy="19787"/>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0" name="Freeform 417">
              <a:extLst>
                <a:ext uri="{FF2B5EF4-FFF2-40B4-BE49-F238E27FC236}">
                  <a16:creationId xmlns:a16="http://schemas.microsoft.com/office/drawing/2014/main" id="{B37BDF53-9F02-473B-88E4-33909DB0DEC1}"/>
                </a:ext>
              </a:extLst>
            </p:cNvPr>
            <p:cNvSpPr>
              <a:spLocks/>
            </p:cNvSpPr>
            <p:nvPr/>
          </p:nvSpPr>
          <p:spPr bwMode="auto">
            <a:xfrm>
              <a:off x="4567744" y="4466024"/>
              <a:ext cx="35022" cy="19787"/>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1" name="Freeform 418">
              <a:extLst>
                <a:ext uri="{FF2B5EF4-FFF2-40B4-BE49-F238E27FC236}">
                  <a16:creationId xmlns:a16="http://schemas.microsoft.com/office/drawing/2014/main" id="{ADC6F0B3-79E8-475F-B926-92C86DC0FF3E}"/>
                </a:ext>
              </a:extLst>
            </p:cNvPr>
            <p:cNvSpPr>
              <a:spLocks/>
            </p:cNvSpPr>
            <p:nvPr/>
          </p:nvSpPr>
          <p:spPr bwMode="auto">
            <a:xfrm>
              <a:off x="5010295" y="4535283"/>
              <a:ext cx="44573" cy="46171"/>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2" name="Freeform 419">
              <a:extLst>
                <a:ext uri="{FF2B5EF4-FFF2-40B4-BE49-F238E27FC236}">
                  <a16:creationId xmlns:a16="http://schemas.microsoft.com/office/drawing/2014/main" id="{06C84EDB-BB76-4EA0-AEEC-047BD1C1370F}"/>
                </a:ext>
              </a:extLst>
            </p:cNvPr>
            <p:cNvSpPr>
              <a:spLocks/>
            </p:cNvSpPr>
            <p:nvPr/>
          </p:nvSpPr>
          <p:spPr bwMode="auto">
            <a:xfrm>
              <a:off x="5010295" y="4535283"/>
              <a:ext cx="44573" cy="46171"/>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3" name="Freeform 420">
              <a:extLst>
                <a:ext uri="{FF2B5EF4-FFF2-40B4-BE49-F238E27FC236}">
                  <a16:creationId xmlns:a16="http://schemas.microsoft.com/office/drawing/2014/main" id="{1D5698A0-BB2C-48C5-AD64-943D67EDD68F}"/>
                </a:ext>
              </a:extLst>
            </p:cNvPr>
            <p:cNvSpPr>
              <a:spLocks/>
            </p:cNvSpPr>
            <p:nvPr/>
          </p:nvSpPr>
          <p:spPr bwMode="auto">
            <a:xfrm>
              <a:off x="4220710" y="4093353"/>
              <a:ext cx="184661" cy="141812"/>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4" name="Freeform 421">
              <a:extLst>
                <a:ext uri="{FF2B5EF4-FFF2-40B4-BE49-F238E27FC236}">
                  <a16:creationId xmlns:a16="http://schemas.microsoft.com/office/drawing/2014/main" id="{AFCB50FB-2E20-4328-85FF-59951ABFDA4A}"/>
                </a:ext>
              </a:extLst>
            </p:cNvPr>
            <p:cNvSpPr>
              <a:spLocks/>
            </p:cNvSpPr>
            <p:nvPr/>
          </p:nvSpPr>
          <p:spPr bwMode="auto">
            <a:xfrm>
              <a:off x="4220710" y="4093353"/>
              <a:ext cx="184661" cy="141812"/>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5" name="Freeform 422">
              <a:extLst>
                <a:ext uri="{FF2B5EF4-FFF2-40B4-BE49-F238E27FC236}">
                  <a16:creationId xmlns:a16="http://schemas.microsoft.com/office/drawing/2014/main" id="{168A6128-8C51-4590-9BF7-4C92FCF490E3}"/>
                </a:ext>
              </a:extLst>
            </p:cNvPr>
            <p:cNvSpPr>
              <a:spLocks/>
            </p:cNvSpPr>
            <p:nvPr/>
          </p:nvSpPr>
          <p:spPr bwMode="auto">
            <a:xfrm>
              <a:off x="4001024" y="4156015"/>
              <a:ext cx="181478" cy="151706"/>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6" name="Freeform 423">
              <a:extLst>
                <a:ext uri="{FF2B5EF4-FFF2-40B4-BE49-F238E27FC236}">
                  <a16:creationId xmlns:a16="http://schemas.microsoft.com/office/drawing/2014/main" id="{F03D8C0D-EC0A-457D-BC8A-F7200E130943}"/>
                </a:ext>
              </a:extLst>
            </p:cNvPr>
            <p:cNvSpPr>
              <a:spLocks/>
            </p:cNvSpPr>
            <p:nvPr/>
          </p:nvSpPr>
          <p:spPr bwMode="auto">
            <a:xfrm>
              <a:off x="4001024" y="4156015"/>
              <a:ext cx="181478" cy="151706"/>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7" name="Freeform 424">
              <a:extLst>
                <a:ext uri="{FF2B5EF4-FFF2-40B4-BE49-F238E27FC236}">
                  <a16:creationId xmlns:a16="http://schemas.microsoft.com/office/drawing/2014/main" id="{2E2A0F8A-0E25-4F0E-BBBE-8E053F8D93DC}"/>
                </a:ext>
              </a:extLst>
            </p:cNvPr>
            <p:cNvSpPr>
              <a:spLocks/>
            </p:cNvSpPr>
            <p:nvPr/>
          </p:nvSpPr>
          <p:spPr bwMode="auto">
            <a:xfrm>
              <a:off x="4281200" y="4208783"/>
              <a:ext cx="85962" cy="158303"/>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8" name="Freeform 425">
              <a:extLst>
                <a:ext uri="{FF2B5EF4-FFF2-40B4-BE49-F238E27FC236}">
                  <a16:creationId xmlns:a16="http://schemas.microsoft.com/office/drawing/2014/main" id="{1BD0E3A7-50FF-47CD-9B0A-F688C802389B}"/>
                </a:ext>
              </a:extLst>
            </p:cNvPr>
            <p:cNvSpPr>
              <a:spLocks/>
            </p:cNvSpPr>
            <p:nvPr/>
          </p:nvSpPr>
          <p:spPr bwMode="auto">
            <a:xfrm>
              <a:off x="4281200" y="4208783"/>
              <a:ext cx="85962" cy="158303"/>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69" name="Freeform 426">
              <a:extLst>
                <a:ext uri="{FF2B5EF4-FFF2-40B4-BE49-F238E27FC236}">
                  <a16:creationId xmlns:a16="http://schemas.microsoft.com/office/drawing/2014/main" id="{296661CF-7B8E-4FC9-82A8-9C1B5AE3DD11}"/>
                </a:ext>
              </a:extLst>
            </p:cNvPr>
            <p:cNvSpPr>
              <a:spLocks/>
            </p:cNvSpPr>
            <p:nvPr/>
          </p:nvSpPr>
          <p:spPr bwMode="auto">
            <a:xfrm>
              <a:off x="5023028" y="4568261"/>
              <a:ext cx="41391" cy="42874"/>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0" name="Freeform 427">
              <a:extLst>
                <a:ext uri="{FF2B5EF4-FFF2-40B4-BE49-F238E27FC236}">
                  <a16:creationId xmlns:a16="http://schemas.microsoft.com/office/drawing/2014/main" id="{86EA9656-FA85-4973-B2E0-3E884185764A}"/>
                </a:ext>
              </a:extLst>
            </p:cNvPr>
            <p:cNvSpPr>
              <a:spLocks/>
            </p:cNvSpPr>
            <p:nvPr/>
          </p:nvSpPr>
          <p:spPr bwMode="auto">
            <a:xfrm>
              <a:off x="5023028" y="4568261"/>
              <a:ext cx="41391" cy="42874"/>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1" name="Freeform 428">
              <a:extLst>
                <a:ext uri="{FF2B5EF4-FFF2-40B4-BE49-F238E27FC236}">
                  <a16:creationId xmlns:a16="http://schemas.microsoft.com/office/drawing/2014/main" id="{10A8FC2A-6ECA-435C-9484-437617A9640E}"/>
                </a:ext>
              </a:extLst>
            </p:cNvPr>
            <p:cNvSpPr>
              <a:spLocks/>
            </p:cNvSpPr>
            <p:nvPr/>
          </p:nvSpPr>
          <p:spPr bwMode="auto">
            <a:xfrm>
              <a:off x="4720567" y="5112428"/>
              <a:ext cx="378874" cy="369373"/>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2" name="Freeform 429">
              <a:extLst>
                <a:ext uri="{FF2B5EF4-FFF2-40B4-BE49-F238E27FC236}">
                  <a16:creationId xmlns:a16="http://schemas.microsoft.com/office/drawing/2014/main" id="{04BAD54C-26CE-4E91-BCFB-14AB203AC439}"/>
                </a:ext>
              </a:extLst>
            </p:cNvPr>
            <p:cNvSpPr>
              <a:spLocks/>
            </p:cNvSpPr>
            <p:nvPr/>
          </p:nvSpPr>
          <p:spPr bwMode="auto">
            <a:xfrm>
              <a:off x="4720567" y="5112428"/>
              <a:ext cx="378874" cy="369373"/>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3" name="Freeform 430">
              <a:extLst>
                <a:ext uri="{FF2B5EF4-FFF2-40B4-BE49-F238E27FC236}">
                  <a16:creationId xmlns:a16="http://schemas.microsoft.com/office/drawing/2014/main" id="{55DD6ABA-0DF0-4F9F-8162-69F36351EB57}"/>
                </a:ext>
              </a:extLst>
            </p:cNvPr>
            <p:cNvSpPr>
              <a:spLocks/>
            </p:cNvSpPr>
            <p:nvPr/>
          </p:nvSpPr>
          <p:spPr bwMode="auto">
            <a:xfrm>
              <a:off x="5042132" y="4789227"/>
              <a:ext cx="245154" cy="478207"/>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4" name="Freeform 431">
              <a:extLst>
                <a:ext uri="{FF2B5EF4-FFF2-40B4-BE49-F238E27FC236}">
                  <a16:creationId xmlns:a16="http://schemas.microsoft.com/office/drawing/2014/main" id="{581913C6-CE07-4051-AA53-A0AD3A6C0AB8}"/>
                </a:ext>
              </a:extLst>
            </p:cNvPr>
            <p:cNvSpPr>
              <a:spLocks/>
            </p:cNvSpPr>
            <p:nvPr/>
          </p:nvSpPr>
          <p:spPr bwMode="auto">
            <a:xfrm>
              <a:off x="5042132" y="4789227"/>
              <a:ext cx="245154" cy="478207"/>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5" name="Freeform 432">
              <a:extLst>
                <a:ext uri="{FF2B5EF4-FFF2-40B4-BE49-F238E27FC236}">
                  <a16:creationId xmlns:a16="http://schemas.microsoft.com/office/drawing/2014/main" id="{9532BA49-99CE-4FC9-A9F8-C1FCD58E8B9B}"/>
                </a:ext>
              </a:extLst>
            </p:cNvPr>
            <p:cNvSpPr>
              <a:spLocks/>
            </p:cNvSpPr>
            <p:nvPr/>
          </p:nvSpPr>
          <p:spPr bwMode="auto">
            <a:xfrm>
              <a:off x="5032581" y="4531983"/>
              <a:ext cx="248337" cy="293520"/>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6" name="Freeform 433">
              <a:extLst>
                <a:ext uri="{FF2B5EF4-FFF2-40B4-BE49-F238E27FC236}">
                  <a16:creationId xmlns:a16="http://schemas.microsoft.com/office/drawing/2014/main" id="{A3B104DA-7F21-4A62-A02E-A968B5C3D7C0}"/>
                </a:ext>
              </a:extLst>
            </p:cNvPr>
            <p:cNvSpPr>
              <a:spLocks/>
            </p:cNvSpPr>
            <p:nvPr/>
          </p:nvSpPr>
          <p:spPr bwMode="auto">
            <a:xfrm>
              <a:off x="5032581" y="4531983"/>
              <a:ext cx="248337" cy="293520"/>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7" name="Freeform 434">
              <a:extLst>
                <a:ext uri="{FF2B5EF4-FFF2-40B4-BE49-F238E27FC236}">
                  <a16:creationId xmlns:a16="http://schemas.microsoft.com/office/drawing/2014/main" id="{A777E063-7271-4106-BD2F-59CCFAE06BEC}"/>
                </a:ext>
              </a:extLst>
            </p:cNvPr>
            <p:cNvSpPr>
              <a:spLocks/>
            </p:cNvSpPr>
            <p:nvPr/>
          </p:nvSpPr>
          <p:spPr bwMode="auto">
            <a:xfrm>
              <a:off x="5029397" y="4393470"/>
              <a:ext cx="117802" cy="148410"/>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8" name="Freeform 435">
              <a:extLst>
                <a:ext uri="{FF2B5EF4-FFF2-40B4-BE49-F238E27FC236}">
                  <a16:creationId xmlns:a16="http://schemas.microsoft.com/office/drawing/2014/main" id="{3EE31672-93AB-47B3-A900-9EC2A1D2B623}"/>
                </a:ext>
              </a:extLst>
            </p:cNvPr>
            <p:cNvSpPr>
              <a:spLocks/>
            </p:cNvSpPr>
            <p:nvPr/>
          </p:nvSpPr>
          <p:spPr bwMode="auto">
            <a:xfrm>
              <a:off x="5029397" y="4393470"/>
              <a:ext cx="117802" cy="148410"/>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79" name="Freeform 436">
              <a:extLst>
                <a:ext uri="{FF2B5EF4-FFF2-40B4-BE49-F238E27FC236}">
                  <a16:creationId xmlns:a16="http://schemas.microsoft.com/office/drawing/2014/main" id="{81A14CA1-94EA-49CA-A655-BE69D249E563}"/>
                </a:ext>
              </a:extLst>
            </p:cNvPr>
            <p:cNvSpPr>
              <a:spLocks/>
            </p:cNvSpPr>
            <p:nvPr/>
          </p:nvSpPr>
          <p:spPr bwMode="auto">
            <a:xfrm>
              <a:off x="4838369" y="4706777"/>
              <a:ext cx="283359" cy="286923"/>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0" name="Freeform 437">
              <a:extLst>
                <a:ext uri="{FF2B5EF4-FFF2-40B4-BE49-F238E27FC236}">
                  <a16:creationId xmlns:a16="http://schemas.microsoft.com/office/drawing/2014/main" id="{FD175F3B-7F0F-4A08-A4DF-C3E152C544EB}"/>
                </a:ext>
              </a:extLst>
            </p:cNvPr>
            <p:cNvSpPr>
              <a:spLocks/>
            </p:cNvSpPr>
            <p:nvPr/>
          </p:nvSpPr>
          <p:spPr bwMode="auto">
            <a:xfrm>
              <a:off x="4838369" y="4706777"/>
              <a:ext cx="283359" cy="286923"/>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1" name="Freeform 438">
              <a:extLst>
                <a:ext uri="{FF2B5EF4-FFF2-40B4-BE49-F238E27FC236}">
                  <a16:creationId xmlns:a16="http://schemas.microsoft.com/office/drawing/2014/main" id="{A006578A-4B54-4EED-9486-D00224425E10}"/>
                </a:ext>
              </a:extLst>
            </p:cNvPr>
            <p:cNvSpPr>
              <a:spLocks/>
            </p:cNvSpPr>
            <p:nvPr/>
          </p:nvSpPr>
          <p:spPr bwMode="auto">
            <a:xfrm>
              <a:off x="4650523" y="3875688"/>
              <a:ext cx="254705" cy="432035"/>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2" name="Freeform 439">
              <a:extLst>
                <a:ext uri="{FF2B5EF4-FFF2-40B4-BE49-F238E27FC236}">
                  <a16:creationId xmlns:a16="http://schemas.microsoft.com/office/drawing/2014/main" id="{617F37EE-5239-4E9B-866B-66BECD732A49}"/>
                </a:ext>
              </a:extLst>
            </p:cNvPr>
            <p:cNvSpPr>
              <a:spLocks/>
            </p:cNvSpPr>
            <p:nvPr/>
          </p:nvSpPr>
          <p:spPr bwMode="auto">
            <a:xfrm>
              <a:off x="4650523" y="3875688"/>
              <a:ext cx="254705" cy="432035"/>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3" name="Freeform 440">
              <a:extLst>
                <a:ext uri="{FF2B5EF4-FFF2-40B4-BE49-F238E27FC236}">
                  <a16:creationId xmlns:a16="http://schemas.microsoft.com/office/drawing/2014/main" id="{70E5D1E6-6077-4985-952B-1A3561261C39}"/>
                </a:ext>
              </a:extLst>
            </p:cNvPr>
            <p:cNvSpPr>
              <a:spLocks/>
            </p:cNvSpPr>
            <p:nvPr/>
          </p:nvSpPr>
          <p:spPr bwMode="auto">
            <a:xfrm>
              <a:off x="4351245" y="3852602"/>
              <a:ext cx="362954" cy="313307"/>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4" name="Freeform 441">
              <a:extLst>
                <a:ext uri="{FF2B5EF4-FFF2-40B4-BE49-F238E27FC236}">
                  <a16:creationId xmlns:a16="http://schemas.microsoft.com/office/drawing/2014/main" id="{A7644657-F982-4B10-8CA8-92E717E0582A}"/>
                </a:ext>
              </a:extLst>
            </p:cNvPr>
            <p:cNvSpPr>
              <a:spLocks/>
            </p:cNvSpPr>
            <p:nvPr/>
          </p:nvSpPr>
          <p:spPr bwMode="auto">
            <a:xfrm>
              <a:off x="4351245" y="3852602"/>
              <a:ext cx="362954" cy="313307"/>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5" name="Freeform 442">
              <a:extLst>
                <a:ext uri="{FF2B5EF4-FFF2-40B4-BE49-F238E27FC236}">
                  <a16:creationId xmlns:a16="http://schemas.microsoft.com/office/drawing/2014/main" id="{335DDD27-3A5D-44E8-BF58-D511C6BBABEE}"/>
                </a:ext>
              </a:extLst>
            </p:cNvPr>
            <p:cNvSpPr>
              <a:spLocks/>
            </p:cNvSpPr>
            <p:nvPr/>
          </p:nvSpPr>
          <p:spPr bwMode="auto">
            <a:xfrm>
              <a:off x="3972371" y="4113141"/>
              <a:ext cx="79596" cy="29682"/>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6" name="Freeform 443">
              <a:extLst>
                <a:ext uri="{FF2B5EF4-FFF2-40B4-BE49-F238E27FC236}">
                  <a16:creationId xmlns:a16="http://schemas.microsoft.com/office/drawing/2014/main" id="{5698CDB9-4853-43E2-9B9C-B5326A01DFFB}"/>
                </a:ext>
              </a:extLst>
            </p:cNvPr>
            <p:cNvSpPr>
              <a:spLocks/>
            </p:cNvSpPr>
            <p:nvPr/>
          </p:nvSpPr>
          <p:spPr bwMode="auto">
            <a:xfrm>
              <a:off x="3972371" y="4113141"/>
              <a:ext cx="79596" cy="29682"/>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7" name="Freeform 444">
              <a:extLst>
                <a:ext uri="{FF2B5EF4-FFF2-40B4-BE49-F238E27FC236}">
                  <a16:creationId xmlns:a16="http://schemas.microsoft.com/office/drawing/2014/main" id="{A00591F1-62B3-4ADB-8437-0AC563433ADE}"/>
                </a:ext>
              </a:extLst>
            </p:cNvPr>
            <p:cNvSpPr>
              <a:spLocks/>
            </p:cNvSpPr>
            <p:nvPr/>
          </p:nvSpPr>
          <p:spPr bwMode="auto">
            <a:xfrm>
              <a:off x="3969187" y="4146120"/>
              <a:ext cx="73227" cy="36278"/>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8" name="Freeform 445">
              <a:extLst>
                <a:ext uri="{FF2B5EF4-FFF2-40B4-BE49-F238E27FC236}">
                  <a16:creationId xmlns:a16="http://schemas.microsoft.com/office/drawing/2014/main" id="{EAED7537-7C5A-4B76-A972-FFB76DA1ACBE}"/>
                </a:ext>
              </a:extLst>
            </p:cNvPr>
            <p:cNvSpPr>
              <a:spLocks/>
            </p:cNvSpPr>
            <p:nvPr/>
          </p:nvSpPr>
          <p:spPr bwMode="auto">
            <a:xfrm>
              <a:off x="3969187" y="4146120"/>
              <a:ext cx="73227" cy="36278"/>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89" name="Freeform 446">
              <a:extLst>
                <a:ext uri="{FF2B5EF4-FFF2-40B4-BE49-F238E27FC236}">
                  <a16:creationId xmlns:a16="http://schemas.microsoft.com/office/drawing/2014/main" id="{3B661142-B94E-4B00-BBBF-697F8BC88D7B}"/>
                </a:ext>
              </a:extLst>
            </p:cNvPr>
            <p:cNvSpPr>
              <a:spLocks/>
            </p:cNvSpPr>
            <p:nvPr/>
          </p:nvSpPr>
          <p:spPr bwMode="auto">
            <a:xfrm>
              <a:off x="5325491" y="4818907"/>
              <a:ext cx="191028" cy="392459"/>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0" name="Freeform 447">
              <a:extLst>
                <a:ext uri="{FF2B5EF4-FFF2-40B4-BE49-F238E27FC236}">
                  <a16:creationId xmlns:a16="http://schemas.microsoft.com/office/drawing/2014/main" id="{B88B3C20-54F0-4E16-92CC-2FA61500F95D}"/>
                </a:ext>
              </a:extLst>
            </p:cNvPr>
            <p:cNvSpPr>
              <a:spLocks/>
            </p:cNvSpPr>
            <p:nvPr/>
          </p:nvSpPr>
          <p:spPr bwMode="auto">
            <a:xfrm>
              <a:off x="5325491" y="4818907"/>
              <a:ext cx="191028" cy="392459"/>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1" name="Freeform 448">
              <a:extLst>
                <a:ext uri="{FF2B5EF4-FFF2-40B4-BE49-F238E27FC236}">
                  <a16:creationId xmlns:a16="http://schemas.microsoft.com/office/drawing/2014/main" id="{0D1F41C4-1245-4D3C-9480-D7AFA2A25D15}"/>
                </a:ext>
              </a:extLst>
            </p:cNvPr>
            <p:cNvSpPr>
              <a:spLocks/>
            </p:cNvSpPr>
            <p:nvPr/>
          </p:nvSpPr>
          <p:spPr bwMode="auto">
            <a:xfrm>
              <a:off x="5300021" y="4169207"/>
              <a:ext cx="50941" cy="49469"/>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2" name="Freeform 449">
              <a:extLst>
                <a:ext uri="{FF2B5EF4-FFF2-40B4-BE49-F238E27FC236}">
                  <a16:creationId xmlns:a16="http://schemas.microsoft.com/office/drawing/2014/main" id="{7DD607F2-354C-4D1C-8799-D7CF820C6F62}"/>
                </a:ext>
              </a:extLst>
            </p:cNvPr>
            <p:cNvSpPr>
              <a:spLocks/>
            </p:cNvSpPr>
            <p:nvPr/>
          </p:nvSpPr>
          <p:spPr bwMode="auto">
            <a:xfrm>
              <a:off x="5300021" y="4169207"/>
              <a:ext cx="50941" cy="49469"/>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3" name="Freeform 450">
              <a:extLst>
                <a:ext uri="{FF2B5EF4-FFF2-40B4-BE49-F238E27FC236}">
                  <a16:creationId xmlns:a16="http://schemas.microsoft.com/office/drawing/2014/main" id="{796D0A1F-308F-4FAA-AD3E-9907A5909DC0}"/>
                </a:ext>
              </a:extLst>
            </p:cNvPr>
            <p:cNvSpPr>
              <a:spLocks/>
            </p:cNvSpPr>
            <p:nvPr/>
          </p:nvSpPr>
          <p:spPr bwMode="auto">
            <a:xfrm>
              <a:off x="5105808" y="4772736"/>
              <a:ext cx="73227" cy="184687"/>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4" name="Freeform 451">
              <a:extLst>
                <a:ext uri="{FF2B5EF4-FFF2-40B4-BE49-F238E27FC236}">
                  <a16:creationId xmlns:a16="http://schemas.microsoft.com/office/drawing/2014/main" id="{726109F4-A05E-49DA-8DBF-5274A732FA56}"/>
                </a:ext>
              </a:extLst>
            </p:cNvPr>
            <p:cNvSpPr>
              <a:spLocks/>
            </p:cNvSpPr>
            <p:nvPr/>
          </p:nvSpPr>
          <p:spPr bwMode="auto">
            <a:xfrm>
              <a:off x="5105808" y="4772736"/>
              <a:ext cx="73227" cy="184687"/>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5" name="Freeform 452">
              <a:extLst>
                <a:ext uri="{FF2B5EF4-FFF2-40B4-BE49-F238E27FC236}">
                  <a16:creationId xmlns:a16="http://schemas.microsoft.com/office/drawing/2014/main" id="{6FF1334D-1342-481C-A8D8-994D0B22B81A}"/>
                </a:ext>
              </a:extLst>
            </p:cNvPr>
            <p:cNvSpPr>
              <a:spLocks/>
            </p:cNvSpPr>
            <p:nvPr/>
          </p:nvSpPr>
          <p:spPr bwMode="auto">
            <a:xfrm>
              <a:off x="4516802" y="3443653"/>
              <a:ext cx="92330" cy="178090"/>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6" name="Freeform 453">
              <a:extLst>
                <a:ext uri="{FF2B5EF4-FFF2-40B4-BE49-F238E27FC236}">
                  <a16:creationId xmlns:a16="http://schemas.microsoft.com/office/drawing/2014/main" id="{4D69A865-6EAC-4F1A-8932-A4B29C2E9FA4}"/>
                </a:ext>
              </a:extLst>
            </p:cNvPr>
            <p:cNvSpPr>
              <a:spLocks/>
            </p:cNvSpPr>
            <p:nvPr/>
          </p:nvSpPr>
          <p:spPr bwMode="auto">
            <a:xfrm>
              <a:off x="4516802" y="3443653"/>
              <a:ext cx="92330" cy="178090"/>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7" name="Freeform 454">
              <a:extLst>
                <a:ext uri="{FF2B5EF4-FFF2-40B4-BE49-F238E27FC236}">
                  <a16:creationId xmlns:a16="http://schemas.microsoft.com/office/drawing/2014/main" id="{45BD38A8-FFEE-4E12-821F-B38391F1933A}"/>
                </a:ext>
              </a:extLst>
            </p:cNvPr>
            <p:cNvSpPr>
              <a:spLocks/>
            </p:cNvSpPr>
            <p:nvPr/>
          </p:nvSpPr>
          <p:spPr bwMode="auto">
            <a:xfrm>
              <a:off x="4086988" y="3493122"/>
              <a:ext cx="238785" cy="234156"/>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8" name="Freeform 455">
              <a:extLst>
                <a:ext uri="{FF2B5EF4-FFF2-40B4-BE49-F238E27FC236}">
                  <a16:creationId xmlns:a16="http://schemas.microsoft.com/office/drawing/2014/main" id="{AFC63C4F-7D86-4F23-B7A3-B133252F5900}"/>
                </a:ext>
              </a:extLst>
            </p:cNvPr>
            <p:cNvSpPr>
              <a:spLocks/>
            </p:cNvSpPr>
            <p:nvPr/>
          </p:nvSpPr>
          <p:spPr bwMode="auto">
            <a:xfrm>
              <a:off x="4086988" y="3493122"/>
              <a:ext cx="238785" cy="234156"/>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399" name="Freeform 456">
              <a:extLst>
                <a:ext uri="{FF2B5EF4-FFF2-40B4-BE49-F238E27FC236}">
                  <a16:creationId xmlns:a16="http://schemas.microsoft.com/office/drawing/2014/main" id="{95AE0C59-9C9A-4DBE-A596-402928AD72E1}"/>
                </a:ext>
              </a:extLst>
            </p:cNvPr>
            <p:cNvSpPr>
              <a:spLocks/>
            </p:cNvSpPr>
            <p:nvPr/>
          </p:nvSpPr>
          <p:spPr bwMode="auto">
            <a:xfrm>
              <a:off x="4086988" y="3493122"/>
              <a:ext cx="238785" cy="234156"/>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0" name="Freeform 457">
              <a:extLst>
                <a:ext uri="{FF2B5EF4-FFF2-40B4-BE49-F238E27FC236}">
                  <a16:creationId xmlns:a16="http://schemas.microsoft.com/office/drawing/2014/main" id="{38CDF272-F3E8-46D3-AEB1-E8AAACE617E6}"/>
                </a:ext>
              </a:extLst>
            </p:cNvPr>
            <p:cNvSpPr>
              <a:spLocks/>
            </p:cNvSpPr>
            <p:nvPr/>
          </p:nvSpPr>
          <p:spPr bwMode="auto">
            <a:xfrm>
              <a:off x="4086988" y="3493122"/>
              <a:ext cx="238785" cy="234156"/>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1" name="Freeform 458">
              <a:extLst>
                <a:ext uri="{FF2B5EF4-FFF2-40B4-BE49-F238E27FC236}">
                  <a16:creationId xmlns:a16="http://schemas.microsoft.com/office/drawing/2014/main" id="{60AC9ECB-8DCC-4951-984E-DAA0A5295333}"/>
                </a:ext>
              </a:extLst>
            </p:cNvPr>
            <p:cNvSpPr>
              <a:spLocks/>
            </p:cNvSpPr>
            <p:nvPr/>
          </p:nvSpPr>
          <p:spPr bwMode="auto">
            <a:xfrm>
              <a:off x="4086988" y="3493122"/>
              <a:ext cx="238785" cy="234156"/>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2" name="Freeform 459">
              <a:extLst>
                <a:ext uri="{FF2B5EF4-FFF2-40B4-BE49-F238E27FC236}">
                  <a16:creationId xmlns:a16="http://schemas.microsoft.com/office/drawing/2014/main" id="{D6A2DFFD-938A-44A5-A021-5FED2CB742F9}"/>
                </a:ext>
              </a:extLst>
            </p:cNvPr>
            <p:cNvSpPr>
              <a:spLocks/>
            </p:cNvSpPr>
            <p:nvPr/>
          </p:nvSpPr>
          <p:spPr bwMode="auto">
            <a:xfrm>
              <a:off x="5048500" y="5224560"/>
              <a:ext cx="35022" cy="42874"/>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3" name="Freeform 460">
              <a:extLst>
                <a:ext uri="{FF2B5EF4-FFF2-40B4-BE49-F238E27FC236}">
                  <a16:creationId xmlns:a16="http://schemas.microsoft.com/office/drawing/2014/main" id="{462F65A5-71B3-4E0D-B9AB-E614DC66F2BB}"/>
                </a:ext>
              </a:extLst>
            </p:cNvPr>
            <p:cNvSpPr>
              <a:spLocks/>
            </p:cNvSpPr>
            <p:nvPr/>
          </p:nvSpPr>
          <p:spPr bwMode="auto">
            <a:xfrm>
              <a:off x="5048500" y="5224560"/>
              <a:ext cx="35022" cy="42874"/>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4" name="Freeform 461">
              <a:extLst>
                <a:ext uri="{FF2B5EF4-FFF2-40B4-BE49-F238E27FC236}">
                  <a16:creationId xmlns:a16="http://schemas.microsoft.com/office/drawing/2014/main" id="{DEE13142-3F7B-47B6-B447-675A0C314992}"/>
                </a:ext>
              </a:extLst>
            </p:cNvPr>
            <p:cNvSpPr>
              <a:spLocks/>
            </p:cNvSpPr>
            <p:nvPr/>
          </p:nvSpPr>
          <p:spPr bwMode="auto">
            <a:xfrm>
              <a:off x="4949802" y="5303709"/>
              <a:ext cx="66859" cy="59363"/>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5" name="Freeform 462">
              <a:extLst>
                <a:ext uri="{FF2B5EF4-FFF2-40B4-BE49-F238E27FC236}">
                  <a16:creationId xmlns:a16="http://schemas.microsoft.com/office/drawing/2014/main" id="{18E41B3A-1E94-4C2E-8277-A4D41953DB20}"/>
                </a:ext>
              </a:extLst>
            </p:cNvPr>
            <p:cNvSpPr>
              <a:spLocks/>
            </p:cNvSpPr>
            <p:nvPr/>
          </p:nvSpPr>
          <p:spPr bwMode="auto">
            <a:xfrm>
              <a:off x="4949802" y="5303709"/>
              <a:ext cx="66859" cy="59363"/>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6" name="Freeform 463">
              <a:extLst>
                <a:ext uri="{FF2B5EF4-FFF2-40B4-BE49-F238E27FC236}">
                  <a16:creationId xmlns:a16="http://schemas.microsoft.com/office/drawing/2014/main" id="{8FCC758B-AF57-4F27-8A18-3DBDC395CB2B}"/>
                </a:ext>
              </a:extLst>
            </p:cNvPr>
            <p:cNvSpPr>
              <a:spLocks/>
            </p:cNvSpPr>
            <p:nvPr/>
          </p:nvSpPr>
          <p:spPr bwMode="auto">
            <a:xfrm>
              <a:off x="2667008" y="3954838"/>
              <a:ext cx="70044" cy="65960"/>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7" name="Freeform 464">
              <a:extLst>
                <a:ext uri="{FF2B5EF4-FFF2-40B4-BE49-F238E27FC236}">
                  <a16:creationId xmlns:a16="http://schemas.microsoft.com/office/drawing/2014/main" id="{35696BD6-F930-460A-8454-05D4BB91EE47}"/>
                </a:ext>
              </a:extLst>
            </p:cNvPr>
            <p:cNvSpPr>
              <a:spLocks/>
            </p:cNvSpPr>
            <p:nvPr/>
          </p:nvSpPr>
          <p:spPr bwMode="auto">
            <a:xfrm>
              <a:off x="2667008" y="3954838"/>
              <a:ext cx="70044" cy="65960"/>
            </a:xfrm>
            <a:custGeom>
              <a:avLst/>
              <a:gdLst>
                <a:gd name="T0" fmla="*/ 32 w 44"/>
                <a:gd name="T1" fmla="*/ 2 h 40"/>
                <a:gd name="T2" fmla="*/ 30 w 44"/>
                <a:gd name="T3" fmla="*/ 4 h 40"/>
                <a:gd name="T4" fmla="*/ 28 w 44"/>
                <a:gd name="T5" fmla="*/ 8 h 40"/>
                <a:gd name="T6" fmla="*/ 26 w 44"/>
                <a:gd name="T7" fmla="*/ 12 h 40"/>
                <a:gd name="T8" fmla="*/ 26 w 44"/>
                <a:gd name="T9" fmla="*/ 14 h 40"/>
                <a:gd name="T10" fmla="*/ 26 w 44"/>
                <a:gd name="T11" fmla="*/ 16 h 40"/>
                <a:gd name="T12" fmla="*/ 28 w 44"/>
                <a:gd name="T13" fmla="*/ 16 h 40"/>
                <a:gd name="T14" fmla="*/ 30 w 44"/>
                <a:gd name="T15" fmla="*/ 18 h 40"/>
                <a:gd name="T16" fmla="*/ 32 w 44"/>
                <a:gd name="T17" fmla="*/ 20 h 40"/>
                <a:gd name="T18" fmla="*/ 32 w 44"/>
                <a:gd name="T19" fmla="*/ 22 h 40"/>
                <a:gd name="T20" fmla="*/ 32 w 44"/>
                <a:gd name="T21" fmla="*/ 22 h 40"/>
                <a:gd name="T22" fmla="*/ 30 w 44"/>
                <a:gd name="T23" fmla="*/ 24 h 40"/>
                <a:gd name="T24" fmla="*/ 28 w 44"/>
                <a:gd name="T25" fmla="*/ 26 h 40"/>
                <a:gd name="T26" fmla="*/ 24 w 44"/>
                <a:gd name="T27" fmla="*/ 26 h 40"/>
                <a:gd name="T28" fmla="*/ 22 w 44"/>
                <a:gd name="T29" fmla="*/ 26 h 40"/>
                <a:gd name="T30" fmla="*/ 18 w 44"/>
                <a:gd name="T31" fmla="*/ 26 h 40"/>
                <a:gd name="T32" fmla="*/ 12 w 44"/>
                <a:gd name="T33" fmla="*/ 26 h 40"/>
                <a:gd name="T34" fmla="*/ 6 w 44"/>
                <a:gd name="T35" fmla="*/ 24 h 40"/>
                <a:gd name="T36" fmla="*/ 4 w 44"/>
                <a:gd name="T37" fmla="*/ 24 h 40"/>
                <a:gd name="T38" fmla="*/ 2 w 44"/>
                <a:gd name="T39" fmla="*/ 26 h 40"/>
                <a:gd name="T40" fmla="*/ 0 w 44"/>
                <a:gd name="T41" fmla="*/ 26 h 40"/>
                <a:gd name="T42" fmla="*/ 0 w 44"/>
                <a:gd name="T43" fmla="*/ 28 h 40"/>
                <a:gd name="T44" fmla="*/ 0 w 44"/>
                <a:gd name="T45" fmla="*/ 30 h 40"/>
                <a:gd name="T46" fmla="*/ 2 w 44"/>
                <a:gd name="T47" fmla="*/ 34 h 40"/>
                <a:gd name="T48" fmla="*/ 4 w 44"/>
                <a:gd name="T49" fmla="*/ 36 h 40"/>
                <a:gd name="T50" fmla="*/ 4 w 44"/>
                <a:gd name="T51" fmla="*/ 38 h 40"/>
                <a:gd name="T52" fmla="*/ 8 w 44"/>
                <a:gd name="T53" fmla="*/ 38 h 40"/>
                <a:gd name="T54" fmla="*/ 12 w 44"/>
                <a:gd name="T55" fmla="*/ 38 h 40"/>
                <a:gd name="T56" fmla="*/ 20 w 44"/>
                <a:gd name="T57" fmla="*/ 38 h 40"/>
                <a:gd name="T58" fmla="*/ 38 w 44"/>
                <a:gd name="T59" fmla="*/ 40 h 40"/>
                <a:gd name="T60" fmla="*/ 42 w 44"/>
                <a:gd name="T61" fmla="*/ 32 h 40"/>
                <a:gd name="T62" fmla="*/ 42 w 44"/>
                <a:gd name="T63" fmla="*/ 28 h 40"/>
                <a:gd name="T64" fmla="*/ 44 w 44"/>
                <a:gd name="T65" fmla="*/ 24 h 40"/>
                <a:gd name="T66" fmla="*/ 44 w 44"/>
                <a:gd name="T67" fmla="*/ 18 h 40"/>
                <a:gd name="T68" fmla="*/ 42 w 44"/>
                <a:gd name="T69" fmla="*/ 8 h 40"/>
                <a:gd name="T70" fmla="*/ 42 w 44"/>
                <a:gd name="T71" fmla="*/ 0 h 40"/>
                <a:gd name="T72" fmla="*/ 36 w 44"/>
                <a:gd name="T73" fmla="*/ 0 h 40"/>
                <a:gd name="T74" fmla="*/ 34 w 44"/>
                <a:gd name="T7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0">
                  <a:moveTo>
                    <a:pt x="32" y="2"/>
                  </a:moveTo>
                  <a:lnTo>
                    <a:pt x="32" y="2"/>
                  </a:lnTo>
                  <a:lnTo>
                    <a:pt x="32" y="2"/>
                  </a:lnTo>
                  <a:lnTo>
                    <a:pt x="30" y="4"/>
                  </a:lnTo>
                  <a:lnTo>
                    <a:pt x="30" y="6"/>
                  </a:lnTo>
                  <a:lnTo>
                    <a:pt x="28" y="8"/>
                  </a:lnTo>
                  <a:lnTo>
                    <a:pt x="28" y="10"/>
                  </a:lnTo>
                  <a:lnTo>
                    <a:pt x="26" y="12"/>
                  </a:lnTo>
                  <a:lnTo>
                    <a:pt x="26" y="12"/>
                  </a:lnTo>
                  <a:lnTo>
                    <a:pt x="26" y="14"/>
                  </a:lnTo>
                  <a:lnTo>
                    <a:pt x="26" y="14"/>
                  </a:lnTo>
                  <a:lnTo>
                    <a:pt x="26" y="16"/>
                  </a:lnTo>
                  <a:lnTo>
                    <a:pt x="28" y="16"/>
                  </a:lnTo>
                  <a:lnTo>
                    <a:pt x="28" y="16"/>
                  </a:lnTo>
                  <a:lnTo>
                    <a:pt x="30" y="18"/>
                  </a:lnTo>
                  <a:lnTo>
                    <a:pt x="30" y="18"/>
                  </a:lnTo>
                  <a:lnTo>
                    <a:pt x="32" y="20"/>
                  </a:lnTo>
                  <a:lnTo>
                    <a:pt x="32" y="20"/>
                  </a:lnTo>
                  <a:lnTo>
                    <a:pt x="32" y="22"/>
                  </a:lnTo>
                  <a:lnTo>
                    <a:pt x="32" y="22"/>
                  </a:lnTo>
                  <a:lnTo>
                    <a:pt x="32" y="22"/>
                  </a:lnTo>
                  <a:lnTo>
                    <a:pt x="32" y="22"/>
                  </a:lnTo>
                  <a:lnTo>
                    <a:pt x="32" y="24"/>
                  </a:lnTo>
                  <a:lnTo>
                    <a:pt x="30" y="24"/>
                  </a:lnTo>
                  <a:lnTo>
                    <a:pt x="28" y="24"/>
                  </a:lnTo>
                  <a:lnTo>
                    <a:pt x="28" y="26"/>
                  </a:lnTo>
                  <a:lnTo>
                    <a:pt x="26" y="26"/>
                  </a:lnTo>
                  <a:lnTo>
                    <a:pt x="24" y="26"/>
                  </a:lnTo>
                  <a:lnTo>
                    <a:pt x="22" y="26"/>
                  </a:lnTo>
                  <a:lnTo>
                    <a:pt x="22" y="26"/>
                  </a:lnTo>
                  <a:lnTo>
                    <a:pt x="20" y="26"/>
                  </a:lnTo>
                  <a:lnTo>
                    <a:pt x="18" y="26"/>
                  </a:lnTo>
                  <a:lnTo>
                    <a:pt x="14" y="26"/>
                  </a:lnTo>
                  <a:lnTo>
                    <a:pt x="12" y="26"/>
                  </a:lnTo>
                  <a:lnTo>
                    <a:pt x="8" y="24"/>
                  </a:lnTo>
                  <a:lnTo>
                    <a:pt x="6" y="24"/>
                  </a:lnTo>
                  <a:lnTo>
                    <a:pt x="4" y="24"/>
                  </a:lnTo>
                  <a:lnTo>
                    <a:pt x="4" y="24"/>
                  </a:lnTo>
                  <a:lnTo>
                    <a:pt x="2" y="26"/>
                  </a:lnTo>
                  <a:lnTo>
                    <a:pt x="2" y="26"/>
                  </a:lnTo>
                  <a:lnTo>
                    <a:pt x="0" y="26"/>
                  </a:lnTo>
                  <a:lnTo>
                    <a:pt x="0" y="26"/>
                  </a:lnTo>
                  <a:lnTo>
                    <a:pt x="0" y="28"/>
                  </a:lnTo>
                  <a:lnTo>
                    <a:pt x="0" y="28"/>
                  </a:lnTo>
                  <a:lnTo>
                    <a:pt x="0" y="28"/>
                  </a:lnTo>
                  <a:lnTo>
                    <a:pt x="0" y="30"/>
                  </a:lnTo>
                  <a:lnTo>
                    <a:pt x="0" y="32"/>
                  </a:lnTo>
                  <a:lnTo>
                    <a:pt x="2" y="34"/>
                  </a:lnTo>
                  <a:lnTo>
                    <a:pt x="2" y="36"/>
                  </a:lnTo>
                  <a:lnTo>
                    <a:pt x="4" y="36"/>
                  </a:lnTo>
                  <a:lnTo>
                    <a:pt x="4" y="38"/>
                  </a:lnTo>
                  <a:lnTo>
                    <a:pt x="4" y="38"/>
                  </a:lnTo>
                  <a:lnTo>
                    <a:pt x="6" y="38"/>
                  </a:lnTo>
                  <a:lnTo>
                    <a:pt x="8" y="38"/>
                  </a:lnTo>
                  <a:lnTo>
                    <a:pt x="10" y="38"/>
                  </a:lnTo>
                  <a:lnTo>
                    <a:pt x="12" y="38"/>
                  </a:lnTo>
                  <a:lnTo>
                    <a:pt x="16" y="38"/>
                  </a:lnTo>
                  <a:lnTo>
                    <a:pt x="20" y="38"/>
                  </a:lnTo>
                  <a:lnTo>
                    <a:pt x="20" y="38"/>
                  </a:lnTo>
                  <a:lnTo>
                    <a:pt x="38" y="40"/>
                  </a:lnTo>
                  <a:lnTo>
                    <a:pt x="40" y="36"/>
                  </a:lnTo>
                  <a:lnTo>
                    <a:pt x="42" y="32"/>
                  </a:lnTo>
                  <a:lnTo>
                    <a:pt x="42" y="30"/>
                  </a:lnTo>
                  <a:lnTo>
                    <a:pt x="42" y="28"/>
                  </a:lnTo>
                  <a:lnTo>
                    <a:pt x="42" y="26"/>
                  </a:lnTo>
                  <a:lnTo>
                    <a:pt x="44" y="24"/>
                  </a:lnTo>
                  <a:lnTo>
                    <a:pt x="44" y="22"/>
                  </a:lnTo>
                  <a:lnTo>
                    <a:pt x="44" y="18"/>
                  </a:lnTo>
                  <a:lnTo>
                    <a:pt x="42" y="12"/>
                  </a:lnTo>
                  <a:lnTo>
                    <a:pt x="42" y="8"/>
                  </a:lnTo>
                  <a:lnTo>
                    <a:pt x="42" y="0"/>
                  </a:lnTo>
                  <a:lnTo>
                    <a:pt x="42" y="0"/>
                  </a:lnTo>
                  <a:lnTo>
                    <a:pt x="38" y="0"/>
                  </a:lnTo>
                  <a:lnTo>
                    <a:pt x="36" y="0"/>
                  </a:lnTo>
                  <a:lnTo>
                    <a:pt x="34" y="2"/>
                  </a:lnTo>
                  <a:lnTo>
                    <a:pt x="34" y="2"/>
                  </a:lnTo>
                  <a:lnTo>
                    <a:pt x="3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8" name="Freeform 465">
              <a:extLst>
                <a:ext uri="{FF2B5EF4-FFF2-40B4-BE49-F238E27FC236}">
                  <a16:creationId xmlns:a16="http://schemas.microsoft.com/office/drawing/2014/main" id="{8A246D60-9C56-495C-8943-F62BC3DB74E3}"/>
                </a:ext>
              </a:extLst>
            </p:cNvPr>
            <p:cNvSpPr>
              <a:spLocks/>
            </p:cNvSpPr>
            <p:nvPr/>
          </p:nvSpPr>
          <p:spPr bwMode="auto">
            <a:xfrm>
              <a:off x="2956734" y="4278039"/>
              <a:ext cx="101882" cy="207772"/>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09" name="Freeform 466">
              <a:extLst>
                <a:ext uri="{FF2B5EF4-FFF2-40B4-BE49-F238E27FC236}">
                  <a16:creationId xmlns:a16="http://schemas.microsoft.com/office/drawing/2014/main" id="{F7BC0E38-9C66-4759-A7B3-8FA346CF71AF}"/>
                </a:ext>
              </a:extLst>
            </p:cNvPr>
            <p:cNvSpPr>
              <a:spLocks/>
            </p:cNvSpPr>
            <p:nvPr/>
          </p:nvSpPr>
          <p:spPr bwMode="auto">
            <a:xfrm>
              <a:off x="2956734" y="4278039"/>
              <a:ext cx="101882" cy="207772"/>
            </a:xfrm>
            <a:custGeom>
              <a:avLst/>
              <a:gdLst>
                <a:gd name="T0" fmla="*/ 18 w 64"/>
                <a:gd name="T1" fmla="*/ 6 h 126"/>
                <a:gd name="T2" fmla="*/ 18 w 64"/>
                <a:gd name="T3" fmla="*/ 14 h 126"/>
                <a:gd name="T4" fmla="*/ 16 w 64"/>
                <a:gd name="T5" fmla="*/ 18 h 126"/>
                <a:gd name="T6" fmla="*/ 12 w 64"/>
                <a:gd name="T7" fmla="*/ 22 h 126"/>
                <a:gd name="T8" fmla="*/ 10 w 64"/>
                <a:gd name="T9" fmla="*/ 28 h 126"/>
                <a:gd name="T10" fmla="*/ 2 w 64"/>
                <a:gd name="T11" fmla="*/ 34 h 126"/>
                <a:gd name="T12" fmla="*/ 0 w 64"/>
                <a:gd name="T13" fmla="*/ 40 h 126"/>
                <a:gd name="T14" fmla="*/ 0 w 64"/>
                <a:gd name="T15" fmla="*/ 48 h 126"/>
                <a:gd name="T16" fmla="*/ 2 w 64"/>
                <a:gd name="T17" fmla="*/ 54 h 126"/>
                <a:gd name="T18" fmla="*/ 6 w 64"/>
                <a:gd name="T19" fmla="*/ 60 h 126"/>
                <a:gd name="T20" fmla="*/ 8 w 64"/>
                <a:gd name="T21" fmla="*/ 70 h 126"/>
                <a:gd name="T22" fmla="*/ 16 w 64"/>
                <a:gd name="T23" fmla="*/ 72 h 126"/>
                <a:gd name="T24" fmla="*/ 20 w 64"/>
                <a:gd name="T25" fmla="*/ 76 h 126"/>
                <a:gd name="T26" fmla="*/ 22 w 64"/>
                <a:gd name="T27" fmla="*/ 82 h 126"/>
                <a:gd name="T28" fmla="*/ 22 w 64"/>
                <a:gd name="T29" fmla="*/ 92 h 126"/>
                <a:gd name="T30" fmla="*/ 18 w 64"/>
                <a:gd name="T31" fmla="*/ 100 h 126"/>
                <a:gd name="T32" fmla="*/ 18 w 64"/>
                <a:gd name="T33" fmla="*/ 106 h 126"/>
                <a:gd name="T34" fmla="*/ 24 w 64"/>
                <a:gd name="T35" fmla="*/ 116 h 126"/>
                <a:gd name="T36" fmla="*/ 30 w 64"/>
                <a:gd name="T37" fmla="*/ 124 h 126"/>
                <a:gd name="T38" fmla="*/ 34 w 64"/>
                <a:gd name="T39" fmla="*/ 126 h 126"/>
                <a:gd name="T40" fmla="*/ 40 w 64"/>
                <a:gd name="T41" fmla="*/ 124 h 126"/>
                <a:gd name="T42" fmla="*/ 44 w 64"/>
                <a:gd name="T43" fmla="*/ 122 h 126"/>
                <a:gd name="T44" fmla="*/ 46 w 64"/>
                <a:gd name="T45" fmla="*/ 118 h 126"/>
                <a:gd name="T46" fmla="*/ 50 w 64"/>
                <a:gd name="T47" fmla="*/ 116 h 126"/>
                <a:gd name="T48" fmla="*/ 60 w 64"/>
                <a:gd name="T49" fmla="*/ 114 h 126"/>
                <a:gd name="T50" fmla="*/ 62 w 64"/>
                <a:gd name="T51" fmla="*/ 106 h 126"/>
                <a:gd name="T52" fmla="*/ 60 w 64"/>
                <a:gd name="T53" fmla="*/ 98 h 126"/>
                <a:gd name="T54" fmla="*/ 58 w 64"/>
                <a:gd name="T55" fmla="*/ 94 h 126"/>
                <a:gd name="T56" fmla="*/ 52 w 64"/>
                <a:gd name="T57" fmla="*/ 90 h 126"/>
                <a:gd name="T58" fmla="*/ 46 w 64"/>
                <a:gd name="T59" fmla="*/ 86 h 126"/>
                <a:gd name="T60" fmla="*/ 44 w 64"/>
                <a:gd name="T61" fmla="*/ 80 h 126"/>
                <a:gd name="T62" fmla="*/ 44 w 64"/>
                <a:gd name="T63" fmla="*/ 74 h 126"/>
                <a:gd name="T64" fmla="*/ 46 w 64"/>
                <a:gd name="T65" fmla="*/ 70 h 126"/>
                <a:gd name="T66" fmla="*/ 52 w 64"/>
                <a:gd name="T67" fmla="*/ 66 h 126"/>
                <a:gd name="T68" fmla="*/ 60 w 64"/>
                <a:gd name="T69" fmla="*/ 68 h 126"/>
                <a:gd name="T70" fmla="*/ 62 w 64"/>
                <a:gd name="T71" fmla="*/ 66 h 126"/>
                <a:gd name="T72" fmla="*/ 64 w 64"/>
                <a:gd name="T73" fmla="*/ 64 h 126"/>
                <a:gd name="T74" fmla="*/ 64 w 64"/>
                <a:gd name="T75" fmla="*/ 54 h 126"/>
                <a:gd name="T76" fmla="*/ 64 w 64"/>
                <a:gd name="T77" fmla="*/ 44 h 126"/>
                <a:gd name="T78" fmla="*/ 62 w 64"/>
                <a:gd name="T79" fmla="*/ 36 h 126"/>
                <a:gd name="T80" fmla="*/ 58 w 64"/>
                <a:gd name="T81" fmla="*/ 32 h 126"/>
                <a:gd name="T82" fmla="*/ 50 w 64"/>
                <a:gd name="T83" fmla="*/ 30 h 126"/>
                <a:gd name="T84" fmla="*/ 44 w 64"/>
                <a:gd name="T85" fmla="*/ 30 h 126"/>
                <a:gd name="T86" fmla="*/ 44 w 64"/>
                <a:gd name="T87" fmla="*/ 28 h 126"/>
                <a:gd name="T88" fmla="*/ 44 w 64"/>
                <a:gd name="T89" fmla="*/ 20 h 126"/>
                <a:gd name="T90" fmla="*/ 42 w 64"/>
                <a:gd name="T91" fmla="*/ 16 h 126"/>
                <a:gd name="T92" fmla="*/ 40 w 64"/>
                <a:gd name="T93" fmla="*/ 16 h 126"/>
                <a:gd name="T94" fmla="*/ 34 w 64"/>
                <a:gd name="T95" fmla="*/ 14 h 126"/>
                <a:gd name="T96" fmla="*/ 32 w 64"/>
                <a:gd name="T97" fmla="*/ 12 h 126"/>
                <a:gd name="T98" fmla="*/ 30 w 64"/>
                <a:gd name="T99" fmla="*/ 4 h 126"/>
                <a:gd name="T100" fmla="*/ 28 w 64"/>
                <a:gd name="T101" fmla="*/ 2 h 126"/>
                <a:gd name="T102" fmla="*/ 22 w 64"/>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 h="126">
                  <a:moveTo>
                    <a:pt x="18" y="0"/>
                  </a:moveTo>
                  <a:lnTo>
                    <a:pt x="18" y="0"/>
                  </a:lnTo>
                  <a:lnTo>
                    <a:pt x="18" y="2"/>
                  </a:lnTo>
                  <a:lnTo>
                    <a:pt x="18" y="6"/>
                  </a:lnTo>
                  <a:lnTo>
                    <a:pt x="18" y="8"/>
                  </a:lnTo>
                  <a:lnTo>
                    <a:pt x="18" y="10"/>
                  </a:lnTo>
                  <a:lnTo>
                    <a:pt x="18" y="12"/>
                  </a:lnTo>
                  <a:lnTo>
                    <a:pt x="18" y="14"/>
                  </a:lnTo>
                  <a:lnTo>
                    <a:pt x="18" y="14"/>
                  </a:lnTo>
                  <a:lnTo>
                    <a:pt x="18" y="16"/>
                  </a:lnTo>
                  <a:lnTo>
                    <a:pt x="18" y="16"/>
                  </a:lnTo>
                  <a:lnTo>
                    <a:pt x="16" y="18"/>
                  </a:lnTo>
                  <a:lnTo>
                    <a:pt x="14" y="20"/>
                  </a:lnTo>
                  <a:lnTo>
                    <a:pt x="12" y="20"/>
                  </a:lnTo>
                  <a:lnTo>
                    <a:pt x="12" y="20"/>
                  </a:lnTo>
                  <a:lnTo>
                    <a:pt x="12" y="22"/>
                  </a:lnTo>
                  <a:lnTo>
                    <a:pt x="10" y="24"/>
                  </a:lnTo>
                  <a:lnTo>
                    <a:pt x="10" y="26"/>
                  </a:lnTo>
                  <a:lnTo>
                    <a:pt x="10" y="28"/>
                  </a:lnTo>
                  <a:lnTo>
                    <a:pt x="10" y="28"/>
                  </a:lnTo>
                  <a:lnTo>
                    <a:pt x="8" y="30"/>
                  </a:lnTo>
                  <a:lnTo>
                    <a:pt x="8" y="30"/>
                  </a:lnTo>
                  <a:lnTo>
                    <a:pt x="4" y="32"/>
                  </a:lnTo>
                  <a:lnTo>
                    <a:pt x="2" y="34"/>
                  </a:lnTo>
                  <a:lnTo>
                    <a:pt x="2" y="36"/>
                  </a:lnTo>
                  <a:lnTo>
                    <a:pt x="2" y="36"/>
                  </a:lnTo>
                  <a:lnTo>
                    <a:pt x="0" y="38"/>
                  </a:lnTo>
                  <a:lnTo>
                    <a:pt x="0" y="40"/>
                  </a:lnTo>
                  <a:lnTo>
                    <a:pt x="0" y="42"/>
                  </a:lnTo>
                  <a:lnTo>
                    <a:pt x="0" y="44"/>
                  </a:lnTo>
                  <a:lnTo>
                    <a:pt x="0" y="46"/>
                  </a:lnTo>
                  <a:lnTo>
                    <a:pt x="0" y="48"/>
                  </a:lnTo>
                  <a:lnTo>
                    <a:pt x="0" y="50"/>
                  </a:lnTo>
                  <a:lnTo>
                    <a:pt x="0" y="50"/>
                  </a:lnTo>
                  <a:lnTo>
                    <a:pt x="0" y="52"/>
                  </a:lnTo>
                  <a:lnTo>
                    <a:pt x="2" y="54"/>
                  </a:lnTo>
                  <a:lnTo>
                    <a:pt x="4" y="56"/>
                  </a:lnTo>
                  <a:lnTo>
                    <a:pt x="6" y="58"/>
                  </a:lnTo>
                  <a:lnTo>
                    <a:pt x="6" y="58"/>
                  </a:lnTo>
                  <a:lnTo>
                    <a:pt x="6" y="60"/>
                  </a:lnTo>
                  <a:lnTo>
                    <a:pt x="8" y="62"/>
                  </a:lnTo>
                  <a:lnTo>
                    <a:pt x="8" y="62"/>
                  </a:lnTo>
                  <a:lnTo>
                    <a:pt x="8" y="66"/>
                  </a:lnTo>
                  <a:lnTo>
                    <a:pt x="8" y="70"/>
                  </a:lnTo>
                  <a:lnTo>
                    <a:pt x="8" y="70"/>
                  </a:lnTo>
                  <a:lnTo>
                    <a:pt x="12" y="72"/>
                  </a:lnTo>
                  <a:lnTo>
                    <a:pt x="14" y="72"/>
                  </a:lnTo>
                  <a:lnTo>
                    <a:pt x="16" y="72"/>
                  </a:lnTo>
                  <a:lnTo>
                    <a:pt x="18" y="74"/>
                  </a:lnTo>
                  <a:lnTo>
                    <a:pt x="18" y="74"/>
                  </a:lnTo>
                  <a:lnTo>
                    <a:pt x="20" y="74"/>
                  </a:lnTo>
                  <a:lnTo>
                    <a:pt x="20" y="76"/>
                  </a:lnTo>
                  <a:lnTo>
                    <a:pt x="20" y="76"/>
                  </a:lnTo>
                  <a:lnTo>
                    <a:pt x="20" y="78"/>
                  </a:lnTo>
                  <a:lnTo>
                    <a:pt x="22" y="80"/>
                  </a:lnTo>
                  <a:lnTo>
                    <a:pt x="22" y="82"/>
                  </a:lnTo>
                  <a:lnTo>
                    <a:pt x="22" y="84"/>
                  </a:lnTo>
                  <a:lnTo>
                    <a:pt x="22" y="86"/>
                  </a:lnTo>
                  <a:lnTo>
                    <a:pt x="22" y="90"/>
                  </a:lnTo>
                  <a:lnTo>
                    <a:pt x="22" y="92"/>
                  </a:lnTo>
                  <a:lnTo>
                    <a:pt x="22" y="94"/>
                  </a:lnTo>
                  <a:lnTo>
                    <a:pt x="20" y="96"/>
                  </a:lnTo>
                  <a:lnTo>
                    <a:pt x="20" y="98"/>
                  </a:lnTo>
                  <a:lnTo>
                    <a:pt x="18" y="100"/>
                  </a:lnTo>
                  <a:lnTo>
                    <a:pt x="18" y="100"/>
                  </a:lnTo>
                  <a:lnTo>
                    <a:pt x="18" y="102"/>
                  </a:lnTo>
                  <a:lnTo>
                    <a:pt x="18" y="104"/>
                  </a:lnTo>
                  <a:lnTo>
                    <a:pt x="18" y="106"/>
                  </a:lnTo>
                  <a:lnTo>
                    <a:pt x="20" y="108"/>
                  </a:lnTo>
                  <a:lnTo>
                    <a:pt x="20" y="110"/>
                  </a:lnTo>
                  <a:lnTo>
                    <a:pt x="24" y="114"/>
                  </a:lnTo>
                  <a:lnTo>
                    <a:pt x="24" y="116"/>
                  </a:lnTo>
                  <a:lnTo>
                    <a:pt x="26" y="118"/>
                  </a:lnTo>
                  <a:lnTo>
                    <a:pt x="28" y="122"/>
                  </a:lnTo>
                  <a:lnTo>
                    <a:pt x="30" y="122"/>
                  </a:lnTo>
                  <a:lnTo>
                    <a:pt x="30" y="124"/>
                  </a:lnTo>
                  <a:lnTo>
                    <a:pt x="30" y="124"/>
                  </a:lnTo>
                  <a:lnTo>
                    <a:pt x="32" y="124"/>
                  </a:lnTo>
                  <a:lnTo>
                    <a:pt x="32" y="124"/>
                  </a:lnTo>
                  <a:lnTo>
                    <a:pt x="34" y="126"/>
                  </a:lnTo>
                  <a:lnTo>
                    <a:pt x="36" y="126"/>
                  </a:lnTo>
                  <a:lnTo>
                    <a:pt x="38" y="126"/>
                  </a:lnTo>
                  <a:lnTo>
                    <a:pt x="38" y="126"/>
                  </a:lnTo>
                  <a:lnTo>
                    <a:pt x="40" y="124"/>
                  </a:lnTo>
                  <a:lnTo>
                    <a:pt x="42" y="124"/>
                  </a:lnTo>
                  <a:lnTo>
                    <a:pt x="42" y="124"/>
                  </a:lnTo>
                  <a:lnTo>
                    <a:pt x="42" y="124"/>
                  </a:lnTo>
                  <a:lnTo>
                    <a:pt x="44" y="122"/>
                  </a:lnTo>
                  <a:lnTo>
                    <a:pt x="44" y="120"/>
                  </a:lnTo>
                  <a:lnTo>
                    <a:pt x="44" y="120"/>
                  </a:lnTo>
                  <a:lnTo>
                    <a:pt x="46" y="118"/>
                  </a:lnTo>
                  <a:lnTo>
                    <a:pt x="46" y="118"/>
                  </a:lnTo>
                  <a:lnTo>
                    <a:pt x="46" y="118"/>
                  </a:lnTo>
                  <a:lnTo>
                    <a:pt x="46" y="118"/>
                  </a:lnTo>
                  <a:lnTo>
                    <a:pt x="48" y="118"/>
                  </a:lnTo>
                  <a:lnTo>
                    <a:pt x="50" y="116"/>
                  </a:lnTo>
                  <a:lnTo>
                    <a:pt x="52" y="116"/>
                  </a:lnTo>
                  <a:lnTo>
                    <a:pt x="56" y="118"/>
                  </a:lnTo>
                  <a:lnTo>
                    <a:pt x="58" y="118"/>
                  </a:lnTo>
                  <a:lnTo>
                    <a:pt x="60" y="114"/>
                  </a:lnTo>
                  <a:lnTo>
                    <a:pt x="60" y="112"/>
                  </a:lnTo>
                  <a:lnTo>
                    <a:pt x="60" y="110"/>
                  </a:lnTo>
                  <a:lnTo>
                    <a:pt x="60" y="110"/>
                  </a:lnTo>
                  <a:lnTo>
                    <a:pt x="62" y="106"/>
                  </a:lnTo>
                  <a:lnTo>
                    <a:pt x="62" y="104"/>
                  </a:lnTo>
                  <a:lnTo>
                    <a:pt x="62" y="102"/>
                  </a:lnTo>
                  <a:lnTo>
                    <a:pt x="60" y="100"/>
                  </a:lnTo>
                  <a:lnTo>
                    <a:pt x="60" y="98"/>
                  </a:lnTo>
                  <a:lnTo>
                    <a:pt x="60" y="96"/>
                  </a:lnTo>
                  <a:lnTo>
                    <a:pt x="60" y="96"/>
                  </a:lnTo>
                  <a:lnTo>
                    <a:pt x="58" y="94"/>
                  </a:lnTo>
                  <a:lnTo>
                    <a:pt x="58" y="94"/>
                  </a:lnTo>
                  <a:lnTo>
                    <a:pt x="56" y="94"/>
                  </a:lnTo>
                  <a:lnTo>
                    <a:pt x="56" y="92"/>
                  </a:lnTo>
                  <a:lnTo>
                    <a:pt x="54" y="92"/>
                  </a:lnTo>
                  <a:lnTo>
                    <a:pt x="52" y="90"/>
                  </a:lnTo>
                  <a:lnTo>
                    <a:pt x="52" y="90"/>
                  </a:lnTo>
                  <a:lnTo>
                    <a:pt x="50" y="88"/>
                  </a:lnTo>
                  <a:lnTo>
                    <a:pt x="48" y="88"/>
                  </a:lnTo>
                  <a:lnTo>
                    <a:pt x="46" y="86"/>
                  </a:lnTo>
                  <a:lnTo>
                    <a:pt x="46" y="84"/>
                  </a:lnTo>
                  <a:lnTo>
                    <a:pt x="46" y="84"/>
                  </a:lnTo>
                  <a:lnTo>
                    <a:pt x="46" y="82"/>
                  </a:lnTo>
                  <a:lnTo>
                    <a:pt x="44" y="80"/>
                  </a:lnTo>
                  <a:lnTo>
                    <a:pt x="44" y="78"/>
                  </a:lnTo>
                  <a:lnTo>
                    <a:pt x="44" y="78"/>
                  </a:lnTo>
                  <a:lnTo>
                    <a:pt x="44" y="76"/>
                  </a:lnTo>
                  <a:lnTo>
                    <a:pt x="44" y="74"/>
                  </a:lnTo>
                  <a:lnTo>
                    <a:pt x="44" y="72"/>
                  </a:lnTo>
                  <a:lnTo>
                    <a:pt x="46" y="70"/>
                  </a:lnTo>
                  <a:lnTo>
                    <a:pt x="46" y="70"/>
                  </a:lnTo>
                  <a:lnTo>
                    <a:pt x="46" y="70"/>
                  </a:lnTo>
                  <a:lnTo>
                    <a:pt x="48" y="68"/>
                  </a:lnTo>
                  <a:lnTo>
                    <a:pt x="48" y="68"/>
                  </a:lnTo>
                  <a:lnTo>
                    <a:pt x="50" y="66"/>
                  </a:lnTo>
                  <a:lnTo>
                    <a:pt x="52" y="66"/>
                  </a:lnTo>
                  <a:lnTo>
                    <a:pt x="54" y="66"/>
                  </a:lnTo>
                  <a:lnTo>
                    <a:pt x="54" y="66"/>
                  </a:lnTo>
                  <a:lnTo>
                    <a:pt x="58" y="66"/>
                  </a:lnTo>
                  <a:lnTo>
                    <a:pt x="60" y="68"/>
                  </a:lnTo>
                  <a:lnTo>
                    <a:pt x="60" y="68"/>
                  </a:lnTo>
                  <a:lnTo>
                    <a:pt x="62" y="68"/>
                  </a:lnTo>
                  <a:lnTo>
                    <a:pt x="62" y="68"/>
                  </a:lnTo>
                  <a:lnTo>
                    <a:pt x="62" y="66"/>
                  </a:lnTo>
                  <a:lnTo>
                    <a:pt x="64" y="66"/>
                  </a:lnTo>
                  <a:lnTo>
                    <a:pt x="64" y="66"/>
                  </a:lnTo>
                  <a:lnTo>
                    <a:pt x="64" y="64"/>
                  </a:lnTo>
                  <a:lnTo>
                    <a:pt x="64" y="64"/>
                  </a:lnTo>
                  <a:lnTo>
                    <a:pt x="64" y="60"/>
                  </a:lnTo>
                  <a:lnTo>
                    <a:pt x="64" y="58"/>
                  </a:lnTo>
                  <a:lnTo>
                    <a:pt x="64" y="56"/>
                  </a:lnTo>
                  <a:lnTo>
                    <a:pt x="64" y="54"/>
                  </a:lnTo>
                  <a:lnTo>
                    <a:pt x="64" y="52"/>
                  </a:lnTo>
                  <a:lnTo>
                    <a:pt x="64" y="50"/>
                  </a:lnTo>
                  <a:lnTo>
                    <a:pt x="64" y="46"/>
                  </a:lnTo>
                  <a:lnTo>
                    <a:pt x="64" y="44"/>
                  </a:lnTo>
                  <a:lnTo>
                    <a:pt x="64" y="40"/>
                  </a:lnTo>
                  <a:lnTo>
                    <a:pt x="62" y="38"/>
                  </a:lnTo>
                  <a:lnTo>
                    <a:pt x="62" y="36"/>
                  </a:lnTo>
                  <a:lnTo>
                    <a:pt x="62" y="36"/>
                  </a:lnTo>
                  <a:lnTo>
                    <a:pt x="62" y="36"/>
                  </a:lnTo>
                  <a:lnTo>
                    <a:pt x="60" y="34"/>
                  </a:lnTo>
                  <a:lnTo>
                    <a:pt x="60" y="34"/>
                  </a:lnTo>
                  <a:lnTo>
                    <a:pt x="58" y="32"/>
                  </a:lnTo>
                  <a:lnTo>
                    <a:pt x="56" y="30"/>
                  </a:lnTo>
                  <a:lnTo>
                    <a:pt x="54" y="30"/>
                  </a:lnTo>
                  <a:lnTo>
                    <a:pt x="54" y="30"/>
                  </a:lnTo>
                  <a:lnTo>
                    <a:pt x="50" y="30"/>
                  </a:lnTo>
                  <a:lnTo>
                    <a:pt x="48" y="30"/>
                  </a:lnTo>
                  <a:lnTo>
                    <a:pt x="46" y="30"/>
                  </a:lnTo>
                  <a:lnTo>
                    <a:pt x="44" y="30"/>
                  </a:lnTo>
                  <a:lnTo>
                    <a:pt x="44" y="30"/>
                  </a:lnTo>
                  <a:lnTo>
                    <a:pt x="44" y="30"/>
                  </a:lnTo>
                  <a:lnTo>
                    <a:pt x="44" y="30"/>
                  </a:lnTo>
                  <a:lnTo>
                    <a:pt x="44" y="28"/>
                  </a:lnTo>
                  <a:lnTo>
                    <a:pt x="44" y="28"/>
                  </a:lnTo>
                  <a:lnTo>
                    <a:pt x="42" y="26"/>
                  </a:lnTo>
                  <a:lnTo>
                    <a:pt x="42" y="24"/>
                  </a:lnTo>
                  <a:lnTo>
                    <a:pt x="42" y="22"/>
                  </a:lnTo>
                  <a:lnTo>
                    <a:pt x="44" y="20"/>
                  </a:lnTo>
                  <a:lnTo>
                    <a:pt x="42" y="18"/>
                  </a:lnTo>
                  <a:lnTo>
                    <a:pt x="42" y="18"/>
                  </a:lnTo>
                  <a:lnTo>
                    <a:pt x="42" y="16"/>
                  </a:lnTo>
                  <a:lnTo>
                    <a:pt x="42" y="16"/>
                  </a:lnTo>
                  <a:lnTo>
                    <a:pt x="42" y="16"/>
                  </a:lnTo>
                  <a:lnTo>
                    <a:pt x="42" y="16"/>
                  </a:lnTo>
                  <a:lnTo>
                    <a:pt x="42" y="16"/>
                  </a:lnTo>
                  <a:lnTo>
                    <a:pt x="40" y="16"/>
                  </a:lnTo>
                  <a:lnTo>
                    <a:pt x="40" y="16"/>
                  </a:lnTo>
                  <a:lnTo>
                    <a:pt x="38" y="16"/>
                  </a:lnTo>
                  <a:lnTo>
                    <a:pt x="36" y="16"/>
                  </a:lnTo>
                  <a:lnTo>
                    <a:pt x="34" y="14"/>
                  </a:lnTo>
                  <a:lnTo>
                    <a:pt x="34" y="14"/>
                  </a:lnTo>
                  <a:lnTo>
                    <a:pt x="34" y="14"/>
                  </a:lnTo>
                  <a:lnTo>
                    <a:pt x="32" y="14"/>
                  </a:lnTo>
                  <a:lnTo>
                    <a:pt x="32" y="12"/>
                  </a:lnTo>
                  <a:lnTo>
                    <a:pt x="32" y="10"/>
                  </a:lnTo>
                  <a:lnTo>
                    <a:pt x="32" y="8"/>
                  </a:lnTo>
                  <a:lnTo>
                    <a:pt x="30" y="6"/>
                  </a:lnTo>
                  <a:lnTo>
                    <a:pt x="30" y="4"/>
                  </a:lnTo>
                  <a:lnTo>
                    <a:pt x="30" y="4"/>
                  </a:lnTo>
                  <a:lnTo>
                    <a:pt x="30" y="2"/>
                  </a:lnTo>
                  <a:lnTo>
                    <a:pt x="28" y="2"/>
                  </a:lnTo>
                  <a:lnTo>
                    <a:pt x="28" y="2"/>
                  </a:lnTo>
                  <a:lnTo>
                    <a:pt x="28" y="2"/>
                  </a:lnTo>
                  <a:lnTo>
                    <a:pt x="26" y="0"/>
                  </a:lnTo>
                  <a:lnTo>
                    <a:pt x="24" y="0"/>
                  </a:lnTo>
                  <a:lnTo>
                    <a:pt x="22" y="0"/>
                  </a:lnTo>
                  <a:lnTo>
                    <a:pt x="18" y="0"/>
                  </a:lnTo>
                  <a:lnTo>
                    <a:pt x="1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0" name="Freeform 467">
              <a:extLst>
                <a:ext uri="{FF2B5EF4-FFF2-40B4-BE49-F238E27FC236}">
                  <a16:creationId xmlns:a16="http://schemas.microsoft.com/office/drawing/2014/main" id="{FA1CEA61-DD05-421F-B32A-9DDE1FB63258}"/>
                </a:ext>
              </a:extLst>
            </p:cNvPr>
            <p:cNvSpPr>
              <a:spLocks/>
            </p:cNvSpPr>
            <p:nvPr/>
          </p:nvSpPr>
          <p:spPr bwMode="auto">
            <a:xfrm>
              <a:off x="2660640" y="4393470"/>
              <a:ext cx="920121" cy="1065245"/>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1" name="Freeform 468">
              <a:extLst>
                <a:ext uri="{FF2B5EF4-FFF2-40B4-BE49-F238E27FC236}">
                  <a16:creationId xmlns:a16="http://schemas.microsoft.com/office/drawing/2014/main" id="{33A06CBB-8BD4-4238-B86E-1FD3CE28860B}"/>
                </a:ext>
              </a:extLst>
            </p:cNvPr>
            <p:cNvSpPr>
              <a:spLocks/>
            </p:cNvSpPr>
            <p:nvPr/>
          </p:nvSpPr>
          <p:spPr bwMode="auto">
            <a:xfrm>
              <a:off x="2660640" y="4393470"/>
              <a:ext cx="920121" cy="1065245"/>
            </a:xfrm>
            <a:custGeom>
              <a:avLst/>
              <a:gdLst>
                <a:gd name="T0" fmla="*/ 64 w 578"/>
                <a:gd name="T1" fmla="*/ 62 h 646"/>
                <a:gd name="T2" fmla="*/ 62 w 578"/>
                <a:gd name="T3" fmla="*/ 94 h 646"/>
                <a:gd name="T4" fmla="*/ 56 w 578"/>
                <a:gd name="T5" fmla="*/ 128 h 646"/>
                <a:gd name="T6" fmla="*/ 38 w 578"/>
                <a:gd name="T7" fmla="*/ 152 h 646"/>
                <a:gd name="T8" fmla="*/ 16 w 578"/>
                <a:gd name="T9" fmla="*/ 172 h 646"/>
                <a:gd name="T10" fmla="*/ 0 w 578"/>
                <a:gd name="T11" fmla="*/ 198 h 646"/>
                <a:gd name="T12" fmla="*/ 18 w 578"/>
                <a:gd name="T13" fmla="*/ 232 h 646"/>
                <a:gd name="T14" fmla="*/ 38 w 578"/>
                <a:gd name="T15" fmla="*/ 244 h 646"/>
                <a:gd name="T16" fmla="*/ 58 w 578"/>
                <a:gd name="T17" fmla="*/ 252 h 646"/>
                <a:gd name="T18" fmla="*/ 96 w 578"/>
                <a:gd name="T19" fmla="*/ 254 h 646"/>
                <a:gd name="T20" fmla="*/ 110 w 578"/>
                <a:gd name="T21" fmla="*/ 240 h 646"/>
                <a:gd name="T22" fmla="*/ 132 w 578"/>
                <a:gd name="T23" fmla="*/ 262 h 646"/>
                <a:gd name="T24" fmla="*/ 162 w 578"/>
                <a:gd name="T25" fmla="*/ 286 h 646"/>
                <a:gd name="T26" fmla="*/ 176 w 578"/>
                <a:gd name="T27" fmla="*/ 300 h 646"/>
                <a:gd name="T28" fmla="*/ 200 w 578"/>
                <a:gd name="T29" fmla="*/ 316 h 646"/>
                <a:gd name="T30" fmla="*/ 202 w 578"/>
                <a:gd name="T31" fmla="*/ 326 h 646"/>
                <a:gd name="T32" fmla="*/ 214 w 578"/>
                <a:gd name="T33" fmla="*/ 354 h 646"/>
                <a:gd name="T34" fmla="*/ 236 w 578"/>
                <a:gd name="T35" fmla="*/ 364 h 646"/>
                <a:gd name="T36" fmla="*/ 248 w 578"/>
                <a:gd name="T37" fmla="*/ 382 h 646"/>
                <a:gd name="T38" fmla="*/ 234 w 578"/>
                <a:gd name="T39" fmla="*/ 420 h 646"/>
                <a:gd name="T40" fmla="*/ 248 w 578"/>
                <a:gd name="T41" fmla="*/ 438 h 646"/>
                <a:gd name="T42" fmla="*/ 282 w 578"/>
                <a:gd name="T43" fmla="*/ 450 h 646"/>
                <a:gd name="T44" fmla="*/ 294 w 578"/>
                <a:gd name="T45" fmla="*/ 468 h 646"/>
                <a:gd name="T46" fmla="*/ 302 w 578"/>
                <a:gd name="T47" fmla="*/ 512 h 646"/>
                <a:gd name="T48" fmla="*/ 314 w 578"/>
                <a:gd name="T49" fmla="*/ 532 h 646"/>
                <a:gd name="T50" fmla="*/ 294 w 578"/>
                <a:gd name="T51" fmla="*/ 550 h 646"/>
                <a:gd name="T52" fmla="*/ 278 w 578"/>
                <a:gd name="T53" fmla="*/ 592 h 646"/>
                <a:gd name="T54" fmla="*/ 332 w 578"/>
                <a:gd name="T55" fmla="*/ 640 h 646"/>
                <a:gd name="T56" fmla="*/ 338 w 578"/>
                <a:gd name="T57" fmla="*/ 588 h 646"/>
                <a:gd name="T58" fmla="*/ 342 w 578"/>
                <a:gd name="T59" fmla="*/ 606 h 646"/>
                <a:gd name="T60" fmla="*/ 358 w 578"/>
                <a:gd name="T61" fmla="*/ 590 h 646"/>
                <a:gd name="T62" fmla="*/ 368 w 578"/>
                <a:gd name="T63" fmla="*/ 562 h 646"/>
                <a:gd name="T64" fmla="*/ 388 w 578"/>
                <a:gd name="T65" fmla="*/ 502 h 646"/>
                <a:gd name="T66" fmla="*/ 408 w 578"/>
                <a:gd name="T67" fmla="*/ 478 h 646"/>
                <a:gd name="T68" fmla="*/ 464 w 578"/>
                <a:gd name="T69" fmla="*/ 454 h 646"/>
                <a:gd name="T70" fmla="*/ 490 w 578"/>
                <a:gd name="T71" fmla="*/ 434 h 646"/>
                <a:gd name="T72" fmla="*/ 504 w 578"/>
                <a:gd name="T73" fmla="*/ 372 h 646"/>
                <a:gd name="T74" fmla="*/ 512 w 578"/>
                <a:gd name="T75" fmla="*/ 304 h 646"/>
                <a:gd name="T76" fmla="*/ 530 w 578"/>
                <a:gd name="T77" fmla="*/ 276 h 646"/>
                <a:gd name="T78" fmla="*/ 542 w 578"/>
                <a:gd name="T79" fmla="*/ 248 h 646"/>
                <a:gd name="T80" fmla="*/ 562 w 578"/>
                <a:gd name="T81" fmla="*/ 230 h 646"/>
                <a:gd name="T82" fmla="*/ 568 w 578"/>
                <a:gd name="T83" fmla="*/ 208 h 646"/>
                <a:gd name="T84" fmla="*/ 576 w 578"/>
                <a:gd name="T85" fmla="*/ 186 h 646"/>
                <a:gd name="T86" fmla="*/ 564 w 578"/>
                <a:gd name="T87" fmla="*/ 158 h 646"/>
                <a:gd name="T88" fmla="*/ 532 w 578"/>
                <a:gd name="T89" fmla="*/ 132 h 646"/>
                <a:gd name="T90" fmla="*/ 512 w 578"/>
                <a:gd name="T91" fmla="*/ 118 h 646"/>
                <a:gd name="T92" fmla="*/ 470 w 578"/>
                <a:gd name="T93" fmla="*/ 106 h 646"/>
                <a:gd name="T94" fmla="*/ 432 w 578"/>
                <a:gd name="T95" fmla="*/ 96 h 646"/>
                <a:gd name="T96" fmla="*/ 376 w 578"/>
                <a:gd name="T97" fmla="*/ 90 h 646"/>
                <a:gd name="T98" fmla="*/ 366 w 578"/>
                <a:gd name="T99" fmla="*/ 94 h 646"/>
                <a:gd name="T100" fmla="*/ 354 w 578"/>
                <a:gd name="T101" fmla="*/ 76 h 646"/>
                <a:gd name="T102" fmla="*/ 320 w 578"/>
                <a:gd name="T103" fmla="*/ 104 h 646"/>
                <a:gd name="T104" fmla="*/ 350 w 578"/>
                <a:gd name="T105" fmla="*/ 54 h 646"/>
                <a:gd name="T106" fmla="*/ 322 w 578"/>
                <a:gd name="T107" fmla="*/ 16 h 646"/>
                <a:gd name="T108" fmla="*/ 292 w 578"/>
                <a:gd name="T109" fmla="*/ 40 h 646"/>
                <a:gd name="T110" fmla="*/ 262 w 578"/>
                <a:gd name="T111" fmla="*/ 42 h 646"/>
                <a:gd name="T112" fmla="*/ 230 w 578"/>
                <a:gd name="T113" fmla="*/ 50 h 646"/>
                <a:gd name="T114" fmla="*/ 204 w 578"/>
                <a:gd name="T115" fmla="*/ 34 h 646"/>
                <a:gd name="T116" fmla="*/ 194 w 578"/>
                <a:gd name="T117" fmla="*/ 0 h 646"/>
                <a:gd name="T118" fmla="*/ 158 w 578"/>
                <a:gd name="T119" fmla="*/ 16 h 646"/>
                <a:gd name="T120" fmla="*/ 136 w 578"/>
                <a:gd name="T121" fmla="*/ 10 h 646"/>
                <a:gd name="T122" fmla="*/ 146 w 578"/>
                <a:gd name="T123" fmla="*/ 40 h 646"/>
                <a:gd name="T124" fmla="*/ 116 w 578"/>
                <a:gd name="T125" fmla="*/ 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646">
                  <a:moveTo>
                    <a:pt x="90" y="40"/>
                  </a:moveTo>
                  <a:lnTo>
                    <a:pt x="90" y="40"/>
                  </a:lnTo>
                  <a:lnTo>
                    <a:pt x="88" y="40"/>
                  </a:lnTo>
                  <a:lnTo>
                    <a:pt x="80" y="42"/>
                  </a:lnTo>
                  <a:lnTo>
                    <a:pt x="76" y="44"/>
                  </a:lnTo>
                  <a:lnTo>
                    <a:pt x="72" y="46"/>
                  </a:lnTo>
                  <a:lnTo>
                    <a:pt x="68" y="48"/>
                  </a:lnTo>
                  <a:lnTo>
                    <a:pt x="66" y="48"/>
                  </a:lnTo>
                  <a:lnTo>
                    <a:pt x="66" y="48"/>
                  </a:lnTo>
                  <a:lnTo>
                    <a:pt x="64" y="50"/>
                  </a:lnTo>
                  <a:lnTo>
                    <a:pt x="64" y="50"/>
                  </a:lnTo>
                  <a:lnTo>
                    <a:pt x="62" y="52"/>
                  </a:lnTo>
                  <a:lnTo>
                    <a:pt x="62" y="54"/>
                  </a:lnTo>
                  <a:lnTo>
                    <a:pt x="60" y="54"/>
                  </a:lnTo>
                  <a:lnTo>
                    <a:pt x="60" y="56"/>
                  </a:lnTo>
                  <a:lnTo>
                    <a:pt x="60" y="58"/>
                  </a:lnTo>
                  <a:lnTo>
                    <a:pt x="60" y="58"/>
                  </a:lnTo>
                  <a:lnTo>
                    <a:pt x="60" y="58"/>
                  </a:lnTo>
                  <a:lnTo>
                    <a:pt x="60" y="60"/>
                  </a:lnTo>
                  <a:lnTo>
                    <a:pt x="60" y="60"/>
                  </a:lnTo>
                  <a:lnTo>
                    <a:pt x="60" y="60"/>
                  </a:lnTo>
                  <a:lnTo>
                    <a:pt x="62" y="62"/>
                  </a:lnTo>
                  <a:lnTo>
                    <a:pt x="64" y="62"/>
                  </a:lnTo>
                  <a:lnTo>
                    <a:pt x="64" y="64"/>
                  </a:lnTo>
                  <a:lnTo>
                    <a:pt x="66" y="64"/>
                  </a:lnTo>
                  <a:lnTo>
                    <a:pt x="66" y="64"/>
                  </a:lnTo>
                  <a:lnTo>
                    <a:pt x="66" y="66"/>
                  </a:lnTo>
                  <a:lnTo>
                    <a:pt x="66" y="66"/>
                  </a:lnTo>
                  <a:lnTo>
                    <a:pt x="66" y="66"/>
                  </a:lnTo>
                  <a:lnTo>
                    <a:pt x="66" y="66"/>
                  </a:lnTo>
                  <a:lnTo>
                    <a:pt x="66" y="66"/>
                  </a:lnTo>
                  <a:lnTo>
                    <a:pt x="66" y="68"/>
                  </a:lnTo>
                  <a:lnTo>
                    <a:pt x="64" y="68"/>
                  </a:lnTo>
                  <a:lnTo>
                    <a:pt x="64" y="68"/>
                  </a:lnTo>
                  <a:lnTo>
                    <a:pt x="60" y="70"/>
                  </a:lnTo>
                  <a:lnTo>
                    <a:pt x="60" y="70"/>
                  </a:lnTo>
                  <a:lnTo>
                    <a:pt x="60" y="70"/>
                  </a:lnTo>
                  <a:lnTo>
                    <a:pt x="60" y="72"/>
                  </a:lnTo>
                  <a:lnTo>
                    <a:pt x="58" y="72"/>
                  </a:lnTo>
                  <a:lnTo>
                    <a:pt x="58" y="74"/>
                  </a:lnTo>
                  <a:lnTo>
                    <a:pt x="58" y="76"/>
                  </a:lnTo>
                  <a:lnTo>
                    <a:pt x="58" y="78"/>
                  </a:lnTo>
                  <a:lnTo>
                    <a:pt x="58" y="80"/>
                  </a:lnTo>
                  <a:lnTo>
                    <a:pt x="58" y="82"/>
                  </a:lnTo>
                  <a:lnTo>
                    <a:pt x="60" y="86"/>
                  </a:lnTo>
                  <a:lnTo>
                    <a:pt x="62" y="94"/>
                  </a:lnTo>
                  <a:lnTo>
                    <a:pt x="62" y="98"/>
                  </a:lnTo>
                  <a:lnTo>
                    <a:pt x="62" y="98"/>
                  </a:lnTo>
                  <a:lnTo>
                    <a:pt x="62" y="100"/>
                  </a:lnTo>
                  <a:lnTo>
                    <a:pt x="64" y="104"/>
                  </a:lnTo>
                  <a:lnTo>
                    <a:pt x="64" y="106"/>
                  </a:lnTo>
                  <a:lnTo>
                    <a:pt x="64" y="108"/>
                  </a:lnTo>
                  <a:lnTo>
                    <a:pt x="64" y="110"/>
                  </a:lnTo>
                  <a:lnTo>
                    <a:pt x="64" y="112"/>
                  </a:lnTo>
                  <a:lnTo>
                    <a:pt x="64" y="112"/>
                  </a:lnTo>
                  <a:lnTo>
                    <a:pt x="62" y="112"/>
                  </a:lnTo>
                  <a:lnTo>
                    <a:pt x="62" y="114"/>
                  </a:lnTo>
                  <a:lnTo>
                    <a:pt x="62" y="114"/>
                  </a:lnTo>
                  <a:lnTo>
                    <a:pt x="60" y="114"/>
                  </a:lnTo>
                  <a:lnTo>
                    <a:pt x="60" y="114"/>
                  </a:lnTo>
                  <a:lnTo>
                    <a:pt x="56" y="114"/>
                  </a:lnTo>
                  <a:lnTo>
                    <a:pt x="54" y="114"/>
                  </a:lnTo>
                  <a:lnTo>
                    <a:pt x="52" y="114"/>
                  </a:lnTo>
                  <a:lnTo>
                    <a:pt x="50" y="114"/>
                  </a:lnTo>
                  <a:lnTo>
                    <a:pt x="48" y="114"/>
                  </a:lnTo>
                  <a:lnTo>
                    <a:pt x="50" y="116"/>
                  </a:lnTo>
                  <a:lnTo>
                    <a:pt x="52" y="122"/>
                  </a:lnTo>
                  <a:lnTo>
                    <a:pt x="54" y="124"/>
                  </a:lnTo>
                  <a:lnTo>
                    <a:pt x="56" y="128"/>
                  </a:lnTo>
                  <a:lnTo>
                    <a:pt x="58" y="132"/>
                  </a:lnTo>
                  <a:lnTo>
                    <a:pt x="58" y="132"/>
                  </a:lnTo>
                  <a:lnTo>
                    <a:pt x="58" y="134"/>
                  </a:lnTo>
                  <a:lnTo>
                    <a:pt x="58" y="134"/>
                  </a:lnTo>
                  <a:lnTo>
                    <a:pt x="58" y="136"/>
                  </a:lnTo>
                  <a:lnTo>
                    <a:pt x="58" y="138"/>
                  </a:lnTo>
                  <a:lnTo>
                    <a:pt x="56" y="140"/>
                  </a:lnTo>
                  <a:lnTo>
                    <a:pt x="56" y="142"/>
                  </a:lnTo>
                  <a:lnTo>
                    <a:pt x="56" y="144"/>
                  </a:lnTo>
                  <a:lnTo>
                    <a:pt x="54" y="146"/>
                  </a:lnTo>
                  <a:lnTo>
                    <a:pt x="54" y="146"/>
                  </a:lnTo>
                  <a:lnTo>
                    <a:pt x="54" y="148"/>
                  </a:lnTo>
                  <a:lnTo>
                    <a:pt x="52" y="148"/>
                  </a:lnTo>
                  <a:lnTo>
                    <a:pt x="50" y="150"/>
                  </a:lnTo>
                  <a:lnTo>
                    <a:pt x="48" y="150"/>
                  </a:lnTo>
                  <a:lnTo>
                    <a:pt x="48" y="152"/>
                  </a:lnTo>
                  <a:lnTo>
                    <a:pt x="46" y="152"/>
                  </a:lnTo>
                  <a:lnTo>
                    <a:pt x="44" y="152"/>
                  </a:lnTo>
                  <a:lnTo>
                    <a:pt x="42" y="154"/>
                  </a:lnTo>
                  <a:lnTo>
                    <a:pt x="42" y="154"/>
                  </a:lnTo>
                  <a:lnTo>
                    <a:pt x="42" y="154"/>
                  </a:lnTo>
                  <a:lnTo>
                    <a:pt x="40" y="152"/>
                  </a:lnTo>
                  <a:lnTo>
                    <a:pt x="38" y="152"/>
                  </a:lnTo>
                  <a:lnTo>
                    <a:pt x="36" y="152"/>
                  </a:lnTo>
                  <a:lnTo>
                    <a:pt x="34" y="150"/>
                  </a:lnTo>
                  <a:lnTo>
                    <a:pt x="32" y="150"/>
                  </a:lnTo>
                  <a:lnTo>
                    <a:pt x="30" y="150"/>
                  </a:lnTo>
                  <a:lnTo>
                    <a:pt x="30" y="150"/>
                  </a:lnTo>
                  <a:lnTo>
                    <a:pt x="30" y="150"/>
                  </a:lnTo>
                  <a:lnTo>
                    <a:pt x="28" y="150"/>
                  </a:lnTo>
                  <a:lnTo>
                    <a:pt x="26" y="150"/>
                  </a:lnTo>
                  <a:lnTo>
                    <a:pt x="26" y="152"/>
                  </a:lnTo>
                  <a:lnTo>
                    <a:pt x="24" y="152"/>
                  </a:lnTo>
                  <a:lnTo>
                    <a:pt x="22" y="154"/>
                  </a:lnTo>
                  <a:lnTo>
                    <a:pt x="22" y="154"/>
                  </a:lnTo>
                  <a:lnTo>
                    <a:pt x="20" y="156"/>
                  </a:lnTo>
                  <a:lnTo>
                    <a:pt x="20" y="156"/>
                  </a:lnTo>
                  <a:lnTo>
                    <a:pt x="18" y="158"/>
                  </a:lnTo>
                  <a:lnTo>
                    <a:pt x="18" y="160"/>
                  </a:lnTo>
                  <a:lnTo>
                    <a:pt x="18" y="162"/>
                  </a:lnTo>
                  <a:lnTo>
                    <a:pt x="16" y="164"/>
                  </a:lnTo>
                  <a:lnTo>
                    <a:pt x="16" y="166"/>
                  </a:lnTo>
                  <a:lnTo>
                    <a:pt x="16" y="168"/>
                  </a:lnTo>
                  <a:lnTo>
                    <a:pt x="16" y="170"/>
                  </a:lnTo>
                  <a:lnTo>
                    <a:pt x="16" y="172"/>
                  </a:lnTo>
                  <a:lnTo>
                    <a:pt x="16" y="172"/>
                  </a:lnTo>
                  <a:lnTo>
                    <a:pt x="18" y="176"/>
                  </a:lnTo>
                  <a:lnTo>
                    <a:pt x="18" y="176"/>
                  </a:lnTo>
                  <a:lnTo>
                    <a:pt x="18" y="178"/>
                  </a:lnTo>
                  <a:lnTo>
                    <a:pt x="18" y="180"/>
                  </a:lnTo>
                  <a:lnTo>
                    <a:pt x="18" y="180"/>
                  </a:lnTo>
                  <a:lnTo>
                    <a:pt x="18" y="180"/>
                  </a:lnTo>
                  <a:lnTo>
                    <a:pt x="18" y="182"/>
                  </a:lnTo>
                  <a:lnTo>
                    <a:pt x="16" y="182"/>
                  </a:lnTo>
                  <a:lnTo>
                    <a:pt x="16" y="184"/>
                  </a:lnTo>
                  <a:lnTo>
                    <a:pt x="14" y="184"/>
                  </a:lnTo>
                  <a:lnTo>
                    <a:pt x="12" y="186"/>
                  </a:lnTo>
                  <a:lnTo>
                    <a:pt x="10" y="186"/>
                  </a:lnTo>
                  <a:lnTo>
                    <a:pt x="10" y="186"/>
                  </a:lnTo>
                  <a:lnTo>
                    <a:pt x="8" y="188"/>
                  </a:lnTo>
                  <a:lnTo>
                    <a:pt x="6" y="188"/>
                  </a:lnTo>
                  <a:lnTo>
                    <a:pt x="4" y="188"/>
                  </a:lnTo>
                  <a:lnTo>
                    <a:pt x="4" y="188"/>
                  </a:lnTo>
                  <a:lnTo>
                    <a:pt x="4" y="190"/>
                  </a:lnTo>
                  <a:lnTo>
                    <a:pt x="2" y="190"/>
                  </a:lnTo>
                  <a:lnTo>
                    <a:pt x="2" y="192"/>
                  </a:lnTo>
                  <a:lnTo>
                    <a:pt x="2" y="194"/>
                  </a:lnTo>
                  <a:lnTo>
                    <a:pt x="0" y="196"/>
                  </a:lnTo>
                  <a:lnTo>
                    <a:pt x="0" y="198"/>
                  </a:lnTo>
                  <a:lnTo>
                    <a:pt x="0" y="200"/>
                  </a:lnTo>
                  <a:lnTo>
                    <a:pt x="0" y="202"/>
                  </a:lnTo>
                  <a:lnTo>
                    <a:pt x="0" y="202"/>
                  </a:lnTo>
                  <a:lnTo>
                    <a:pt x="0" y="204"/>
                  </a:lnTo>
                  <a:lnTo>
                    <a:pt x="0" y="206"/>
                  </a:lnTo>
                  <a:lnTo>
                    <a:pt x="2" y="208"/>
                  </a:lnTo>
                  <a:lnTo>
                    <a:pt x="2" y="210"/>
                  </a:lnTo>
                  <a:lnTo>
                    <a:pt x="4" y="212"/>
                  </a:lnTo>
                  <a:lnTo>
                    <a:pt x="4" y="212"/>
                  </a:lnTo>
                  <a:lnTo>
                    <a:pt x="4" y="214"/>
                  </a:lnTo>
                  <a:lnTo>
                    <a:pt x="6" y="214"/>
                  </a:lnTo>
                  <a:lnTo>
                    <a:pt x="8" y="216"/>
                  </a:lnTo>
                  <a:lnTo>
                    <a:pt x="12" y="220"/>
                  </a:lnTo>
                  <a:lnTo>
                    <a:pt x="12" y="220"/>
                  </a:lnTo>
                  <a:lnTo>
                    <a:pt x="14" y="220"/>
                  </a:lnTo>
                  <a:lnTo>
                    <a:pt x="14" y="222"/>
                  </a:lnTo>
                  <a:lnTo>
                    <a:pt x="14" y="224"/>
                  </a:lnTo>
                  <a:lnTo>
                    <a:pt x="16" y="226"/>
                  </a:lnTo>
                  <a:lnTo>
                    <a:pt x="16" y="228"/>
                  </a:lnTo>
                  <a:lnTo>
                    <a:pt x="16" y="230"/>
                  </a:lnTo>
                  <a:lnTo>
                    <a:pt x="16" y="230"/>
                  </a:lnTo>
                  <a:lnTo>
                    <a:pt x="18" y="232"/>
                  </a:lnTo>
                  <a:lnTo>
                    <a:pt x="18" y="232"/>
                  </a:lnTo>
                  <a:lnTo>
                    <a:pt x="18" y="232"/>
                  </a:lnTo>
                  <a:lnTo>
                    <a:pt x="20" y="232"/>
                  </a:lnTo>
                  <a:lnTo>
                    <a:pt x="22" y="232"/>
                  </a:lnTo>
                  <a:lnTo>
                    <a:pt x="22" y="232"/>
                  </a:lnTo>
                  <a:lnTo>
                    <a:pt x="24" y="232"/>
                  </a:lnTo>
                  <a:lnTo>
                    <a:pt x="26" y="232"/>
                  </a:lnTo>
                  <a:lnTo>
                    <a:pt x="26" y="232"/>
                  </a:lnTo>
                  <a:lnTo>
                    <a:pt x="28" y="232"/>
                  </a:lnTo>
                  <a:lnTo>
                    <a:pt x="28" y="234"/>
                  </a:lnTo>
                  <a:lnTo>
                    <a:pt x="28" y="234"/>
                  </a:lnTo>
                  <a:lnTo>
                    <a:pt x="28" y="234"/>
                  </a:lnTo>
                  <a:lnTo>
                    <a:pt x="28" y="238"/>
                  </a:lnTo>
                  <a:lnTo>
                    <a:pt x="28" y="238"/>
                  </a:lnTo>
                  <a:lnTo>
                    <a:pt x="28" y="240"/>
                  </a:lnTo>
                  <a:lnTo>
                    <a:pt x="30" y="240"/>
                  </a:lnTo>
                  <a:lnTo>
                    <a:pt x="30" y="242"/>
                  </a:lnTo>
                  <a:lnTo>
                    <a:pt x="30" y="242"/>
                  </a:lnTo>
                  <a:lnTo>
                    <a:pt x="30" y="242"/>
                  </a:lnTo>
                  <a:lnTo>
                    <a:pt x="30" y="242"/>
                  </a:lnTo>
                  <a:lnTo>
                    <a:pt x="32" y="242"/>
                  </a:lnTo>
                  <a:lnTo>
                    <a:pt x="34" y="242"/>
                  </a:lnTo>
                  <a:lnTo>
                    <a:pt x="36" y="244"/>
                  </a:lnTo>
                  <a:lnTo>
                    <a:pt x="38" y="244"/>
                  </a:lnTo>
                  <a:lnTo>
                    <a:pt x="40" y="244"/>
                  </a:lnTo>
                  <a:lnTo>
                    <a:pt x="42" y="244"/>
                  </a:lnTo>
                  <a:lnTo>
                    <a:pt x="42" y="244"/>
                  </a:lnTo>
                  <a:lnTo>
                    <a:pt x="44" y="242"/>
                  </a:lnTo>
                  <a:lnTo>
                    <a:pt x="44" y="242"/>
                  </a:lnTo>
                  <a:lnTo>
                    <a:pt x="46" y="242"/>
                  </a:lnTo>
                  <a:lnTo>
                    <a:pt x="48" y="238"/>
                  </a:lnTo>
                  <a:lnTo>
                    <a:pt x="50" y="238"/>
                  </a:lnTo>
                  <a:lnTo>
                    <a:pt x="52" y="236"/>
                  </a:lnTo>
                  <a:lnTo>
                    <a:pt x="52" y="236"/>
                  </a:lnTo>
                  <a:lnTo>
                    <a:pt x="52" y="236"/>
                  </a:lnTo>
                  <a:lnTo>
                    <a:pt x="54" y="236"/>
                  </a:lnTo>
                  <a:lnTo>
                    <a:pt x="54" y="236"/>
                  </a:lnTo>
                  <a:lnTo>
                    <a:pt x="54" y="236"/>
                  </a:lnTo>
                  <a:lnTo>
                    <a:pt x="56" y="238"/>
                  </a:lnTo>
                  <a:lnTo>
                    <a:pt x="56" y="238"/>
                  </a:lnTo>
                  <a:lnTo>
                    <a:pt x="56" y="240"/>
                  </a:lnTo>
                  <a:lnTo>
                    <a:pt x="56" y="240"/>
                  </a:lnTo>
                  <a:lnTo>
                    <a:pt x="56" y="242"/>
                  </a:lnTo>
                  <a:lnTo>
                    <a:pt x="58" y="244"/>
                  </a:lnTo>
                  <a:lnTo>
                    <a:pt x="58" y="248"/>
                  </a:lnTo>
                  <a:lnTo>
                    <a:pt x="58" y="250"/>
                  </a:lnTo>
                  <a:lnTo>
                    <a:pt x="58" y="252"/>
                  </a:lnTo>
                  <a:lnTo>
                    <a:pt x="58" y="254"/>
                  </a:lnTo>
                  <a:lnTo>
                    <a:pt x="60" y="254"/>
                  </a:lnTo>
                  <a:lnTo>
                    <a:pt x="60" y="256"/>
                  </a:lnTo>
                  <a:lnTo>
                    <a:pt x="60" y="256"/>
                  </a:lnTo>
                  <a:lnTo>
                    <a:pt x="60" y="256"/>
                  </a:lnTo>
                  <a:lnTo>
                    <a:pt x="62" y="258"/>
                  </a:lnTo>
                  <a:lnTo>
                    <a:pt x="64" y="258"/>
                  </a:lnTo>
                  <a:lnTo>
                    <a:pt x="66" y="260"/>
                  </a:lnTo>
                  <a:lnTo>
                    <a:pt x="70" y="260"/>
                  </a:lnTo>
                  <a:lnTo>
                    <a:pt x="72" y="262"/>
                  </a:lnTo>
                  <a:lnTo>
                    <a:pt x="76" y="262"/>
                  </a:lnTo>
                  <a:lnTo>
                    <a:pt x="80" y="262"/>
                  </a:lnTo>
                  <a:lnTo>
                    <a:pt x="82" y="262"/>
                  </a:lnTo>
                  <a:lnTo>
                    <a:pt x="84" y="262"/>
                  </a:lnTo>
                  <a:lnTo>
                    <a:pt x="84" y="262"/>
                  </a:lnTo>
                  <a:lnTo>
                    <a:pt x="86" y="262"/>
                  </a:lnTo>
                  <a:lnTo>
                    <a:pt x="88" y="262"/>
                  </a:lnTo>
                  <a:lnTo>
                    <a:pt x="90" y="260"/>
                  </a:lnTo>
                  <a:lnTo>
                    <a:pt x="92" y="258"/>
                  </a:lnTo>
                  <a:lnTo>
                    <a:pt x="94" y="258"/>
                  </a:lnTo>
                  <a:lnTo>
                    <a:pt x="94" y="256"/>
                  </a:lnTo>
                  <a:lnTo>
                    <a:pt x="96" y="256"/>
                  </a:lnTo>
                  <a:lnTo>
                    <a:pt x="96" y="254"/>
                  </a:lnTo>
                  <a:lnTo>
                    <a:pt x="98" y="254"/>
                  </a:lnTo>
                  <a:lnTo>
                    <a:pt x="98" y="252"/>
                  </a:lnTo>
                  <a:lnTo>
                    <a:pt x="98" y="250"/>
                  </a:lnTo>
                  <a:lnTo>
                    <a:pt x="100" y="250"/>
                  </a:lnTo>
                  <a:lnTo>
                    <a:pt x="100" y="248"/>
                  </a:lnTo>
                  <a:lnTo>
                    <a:pt x="100" y="248"/>
                  </a:lnTo>
                  <a:lnTo>
                    <a:pt x="100" y="248"/>
                  </a:lnTo>
                  <a:lnTo>
                    <a:pt x="102" y="248"/>
                  </a:lnTo>
                  <a:lnTo>
                    <a:pt x="102" y="248"/>
                  </a:lnTo>
                  <a:lnTo>
                    <a:pt x="102" y="248"/>
                  </a:lnTo>
                  <a:lnTo>
                    <a:pt x="104" y="248"/>
                  </a:lnTo>
                  <a:lnTo>
                    <a:pt x="106" y="248"/>
                  </a:lnTo>
                  <a:lnTo>
                    <a:pt x="106" y="248"/>
                  </a:lnTo>
                  <a:lnTo>
                    <a:pt x="108" y="250"/>
                  </a:lnTo>
                  <a:lnTo>
                    <a:pt x="108" y="248"/>
                  </a:lnTo>
                  <a:lnTo>
                    <a:pt x="108" y="248"/>
                  </a:lnTo>
                  <a:lnTo>
                    <a:pt x="108" y="248"/>
                  </a:lnTo>
                  <a:lnTo>
                    <a:pt x="108" y="248"/>
                  </a:lnTo>
                  <a:lnTo>
                    <a:pt x="110" y="246"/>
                  </a:lnTo>
                  <a:lnTo>
                    <a:pt x="110" y="246"/>
                  </a:lnTo>
                  <a:lnTo>
                    <a:pt x="110" y="244"/>
                  </a:lnTo>
                  <a:lnTo>
                    <a:pt x="110" y="242"/>
                  </a:lnTo>
                  <a:lnTo>
                    <a:pt x="110" y="240"/>
                  </a:lnTo>
                  <a:lnTo>
                    <a:pt x="110" y="240"/>
                  </a:lnTo>
                  <a:lnTo>
                    <a:pt x="110" y="238"/>
                  </a:lnTo>
                  <a:lnTo>
                    <a:pt x="110" y="238"/>
                  </a:lnTo>
                  <a:lnTo>
                    <a:pt x="112" y="238"/>
                  </a:lnTo>
                  <a:lnTo>
                    <a:pt x="112" y="238"/>
                  </a:lnTo>
                  <a:lnTo>
                    <a:pt x="112" y="236"/>
                  </a:lnTo>
                  <a:lnTo>
                    <a:pt x="114" y="236"/>
                  </a:lnTo>
                  <a:lnTo>
                    <a:pt x="118" y="236"/>
                  </a:lnTo>
                  <a:lnTo>
                    <a:pt x="120" y="236"/>
                  </a:lnTo>
                  <a:lnTo>
                    <a:pt x="122" y="238"/>
                  </a:lnTo>
                  <a:lnTo>
                    <a:pt x="126" y="238"/>
                  </a:lnTo>
                  <a:lnTo>
                    <a:pt x="126" y="238"/>
                  </a:lnTo>
                  <a:lnTo>
                    <a:pt x="128" y="238"/>
                  </a:lnTo>
                  <a:lnTo>
                    <a:pt x="128" y="240"/>
                  </a:lnTo>
                  <a:lnTo>
                    <a:pt x="130" y="240"/>
                  </a:lnTo>
                  <a:lnTo>
                    <a:pt x="130" y="242"/>
                  </a:lnTo>
                  <a:lnTo>
                    <a:pt x="130" y="242"/>
                  </a:lnTo>
                  <a:lnTo>
                    <a:pt x="130" y="244"/>
                  </a:lnTo>
                  <a:lnTo>
                    <a:pt x="132" y="246"/>
                  </a:lnTo>
                  <a:lnTo>
                    <a:pt x="132" y="248"/>
                  </a:lnTo>
                  <a:lnTo>
                    <a:pt x="132" y="250"/>
                  </a:lnTo>
                  <a:lnTo>
                    <a:pt x="132" y="254"/>
                  </a:lnTo>
                  <a:lnTo>
                    <a:pt x="132" y="262"/>
                  </a:lnTo>
                  <a:lnTo>
                    <a:pt x="132" y="266"/>
                  </a:lnTo>
                  <a:lnTo>
                    <a:pt x="132" y="268"/>
                  </a:lnTo>
                  <a:lnTo>
                    <a:pt x="132" y="270"/>
                  </a:lnTo>
                  <a:lnTo>
                    <a:pt x="132" y="272"/>
                  </a:lnTo>
                  <a:lnTo>
                    <a:pt x="134" y="276"/>
                  </a:lnTo>
                  <a:lnTo>
                    <a:pt x="136" y="278"/>
                  </a:lnTo>
                  <a:lnTo>
                    <a:pt x="136" y="280"/>
                  </a:lnTo>
                  <a:lnTo>
                    <a:pt x="138" y="284"/>
                  </a:lnTo>
                  <a:lnTo>
                    <a:pt x="138" y="284"/>
                  </a:lnTo>
                  <a:lnTo>
                    <a:pt x="140" y="286"/>
                  </a:lnTo>
                  <a:lnTo>
                    <a:pt x="140" y="286"/>
                  </a:lnTo>
                  <a:lnTo>
                    <a:pt x="140" y="286"/>
                  </a:lnTo>
                  <a:lnTo>
                    <a:pt x="142" y="286"/>
                  </a:lnTo>
                  <a:lnTo>
                    <a:pt x="144" y="286"/>
                  </a:lnTo>
                  <a:lnTo>
                    <a:pt x="144" y="286"/>
                  </a:lnTo>
                  <a:lnTo>
                    <a:pt x="148" y="286"/>
                  </a:lnTo>
                  <a:lnTo>
                    <a:pt x="152" y="286"/>
                  </a:lnTo>
                  <a:lnTo>
                    <a:pt x="154" y="286"/>
                  </a:lnTo>
                  <a:lnTo>
                    <a:pt x="158" y="286"/>
                  </a:lnTo>
                  <a:lnTo>
                    <a:pt x="158" y="286"/>
                  </a:lnTo>
                  <a:lnTo>
                    <a:pt x="160" y="286"/>
                  </a:lnTo>
                  <a:lnTo>
                    <a:pt x="162" y="286"/>
                  </a:lnTo>
                  <a:lnTo>
                    <a:pt x="162" y="286"/>
                  </a:lnTo>
                  <a:lnTo>
                    <a:pt x="162" y="286"/>
                  </a:lnTo>
                  <a:lnTo>
                    <a:pt x="164" y="286"/>
                  </a:lnTo>
                  <a:lnTo>
                    <a:pt x="164" y="288"/>
                  </a:lnTo>
                  <a:lnTo>
                    <a:pt x="164" y="288"/>
                  </a:lnTo>
                  <a:lnTo>
                    <a:pt x="164" y="290"/>
                  </a:lnTo>
                  <a:lnTo>
                    <a:pt x="166" y="290"/>
                  </a:lnTo>
                  <a:lnTo>
                    <a:pt x="168" y="290"/>
                  </a:lnTo>
                  <a:lnTo>
                    <a:pt x="170" y="290"/>
                  </a:lnTo>
                  <a:lnTo>
                    <a:pt x="172" y="290"/>
                  </a:lnTo>
                  <a:lnTo>
                    <a:pt x="174" y="290"/>
                  </a:lnTo>
                  <a:lnTo>
                    <a:pt x="174" y="292"/>
                  </a:lnTo>
                  <a:lnTo>
                    <a:pt x="174" y="292"/>
                  </a:lnTo>
                  <a:lnTo>
                    <a:pt x="174" y="292"/>
                  </a:lnTo>
                  <a:lnTo>
                    <a:pt x="176" y="292"/>
                  </a:lnTo>
                  <a:lnTo>
                    <a:pt x="176" y="292"/>
                  </a:lnTo>
                  <a:lnTo>
                    <a:pt x="176" y="294"/>
                  </a:lnTo>
                  <a:lnTo>
                    <a:pt x="176" y="294"/>
                  </a:lnTo>
                  <a:lnTo>
                    <a:pt x="176" y="296"/>
                  </a:lnTo>
                  <a:lnTo>
                    <a:pt x="176" y="298"/>
                  </a:lnTo>
                  <a:lnTo>
                    <a:pt x="176" y="298"/>
                  </a:lnTo>
                  <a:lnTo>
                    <a:pt x="176" y="300"/>
                  </a:lnTo>
                  <a:lnTo>
                    <a:pt x="176" y="300"/>
                  </a:lnTo>
                  <a:lnTo>
                    <a:pt x="176" y="300"/>
                  </a:lnTo>
                  <a:lnTo>
                    <a:pt x="178" y="300"/>
                  </a:lnTo>
                  <a:lnTo>
                    <a:pt x="178" y="302"/>
                  </a:lnTo>
                  <a:lnTo>
                    <a:pt x="180" y="302"/>
                  </a:lnTo>
                  <a:lnTo>
                    <a:pt x="182" y="302"/>
                  </a:lnTo>
                  <a:lnTo>
                    <a:pt x="184" y="302"/>
                  </a:lnTo>
                  <a:lnTo>
                    <a:pt x="188" y="302"/>
                  </a:lnTo>
                  <a:lnTo>
                    <a:pt x="190" y="302"/>
                  </a:lnTo>
                  <a:lnTo>
                    <a:pt x="192" y="302"/>
                  </a:lnTo>
                  <a:lnTo>
                    <a:pt x="194" y="302"/>
                  </a:lnTo>
                  <a:lnTo>
                    <a:pt x="196" y="302"/>
                  </a:lnTo>
                  <a:lnTo>
                    <a:pt x="196" y="304"/>
                  </a:lnTo>
                  <a:lnTo>
                    <a:pt x="198" y="304"/>
                  </a:lnTo>
                  <a:lnTo>
                    <a:pt x="198" y="304"/>
                  </a:lnTo>
                  <a:lnTo>
                    <a:pt x="200" y="304"/>
                  </a:lnTo>
                  <a:lnTo>
                    <a:pt x="200" y="304"/>
                  </a:lnTo>
                  <a:lnTo>
                    <a:pt x="200" y="306"/>
                  </a:lnTo>
                  <a:lnTo>
                    <a:pt x="200" y="306"/>
                  </a:lnTo>
                  <a:lnTo>
                    <a:pt x="200" y="308"/>
                  </a:lnTo>
                  <a:lnTo>
                    <a:pt x="200" y="310"/>
                  </a:lnTo>
                  <a:lnTo>
                    <a:pt x="200" y="312"/>
                  </a:lnTo>
                  <a:lnTo>
                    <a:pt x="200" y="314"/>
                  </a:lnTo>
                  <a:lnTo>
                    <a:pt x="200" y="316"/>
                  </a:lnTo>
                  <a:lnTo>
                    <a:pt x="200" y="316"/>
                  </a:lnTo>
                  <a:lnTo>
                    <a:pt x="200" y="318"/>
                  </a:lnTo>
                  <a:lnTo>
                    <a:pt x="202" y="318"/>
                  </a:lnTo>
                  <a:lnTo>
                    <a:pt x="202" y="318"/>
                  </a:lnTo>
                  <a:lnTo>
                    <a:pt x="202" y="318"/>
                  </a:lnTo>
                  <a:lnTo>
                    <a:pt x="202" y="320"/>
                  </a:lnTo>
                  <a:lnTo>
                    <a:pt x="204" y="320"/>
                  </a:lnTo>
                  <a:lnTo>
                    <a:pt x="206" y="320"/>
                  </a:lnTo>
                  <a:lnTo>
                    <a:pt x="206" y="320"/>
                  </a:lnTo>
                  <a:lnTo>
                    <a:pt x="208" y="320"/>
                  </a:lnTo>
                  <a:lnTo>
                    <a:pt x="208" y="320"/>
                  </a:lnTo>
                  <a:lnTo>
                    <a:pt x="208" y="320"/>
                  </a:lnTo>
                  <a:lnTo>
                    <a:pt x="208" y="320"/>
                  </a:lnTo>
                  <a:lnTo>
                    <a:pt x="208" y="320"/>
                  </a:lnTo>
                  <a:lnTo>
                    <a:pt x="208" y="320"/>
                  </a:lnTo>
                  <a:lnTo>
                    <a:pt x="208" y="322"/>
                  </a:lnTo>
                  <a:lnTo>
                    <a:pt x="208" y="322"/>
                  </a:lnTo>
                  <a:lnTo>
                    <a:pt x="208" y="322"/>
                  </a:lnTo>
                  <a:lnTo>
                    <a:pt x="206" y="322"/>
                  </a:lnTo>
                  <a:lnTo>
                    <a:pt x="204" y="324"/>
                  </a:lnTo>
                  <a:lnTo>
                    <a:pt x="202" y="324"/>
                  </a:lnTo>
                  <a:lnTo>
                    <a:pt x="202" y="326"/>
                  </a:lnTo>
                  <a:lnTo>
                    <a:pt x="202" y="326"/>
                  </a:lnTo>
                  <a:lnTo>
                    <a:pt x="202" y="326"/>
                  </a:lnTo>
                  <a:lnTo>
                    <a:pt x="200" y="328"/>
                  </a:lnTo>
                  <a:lnTo>
                    <a:pt x="200" y="330"/>
                  </a:lnTo>
                  <a:lnTo>
                    <a:pt x="200" y="332"/>
                  </a:lnTo>
                  <a:lnTo>
                    <a:pt x="200" y="336"/>
                  </a:lnTo>
                  <a:lnTo>
                    <a:pt x="200" y="338"/>
                  </a:lnTo>
                  <a:lnTo>
                    <a:pt x="200" y="342"/>
                  </a:lnTo>
                  <a:lnTo>
                    <a:pt x="202" y="344"/>
                  </a:lnTo>
                  <a:lnTo>
                    <a:pt x="202" y="344"/>
                  </a:lnTo>
                  <a:lnTo>
                    <a:pt x="202" y="346"/>
                  </a:lnTo>
                  <a:lnTo>
                    <a:pt x="202" y="346"/>
                  </a:lnTo>
                  <a:lnTo>
                    <a:pt x="202" y="346"/>
                  </a:lnTo>
                  <a:lnTo>
                    <a:pt x="204" y="346"/>
                  </a:lnTo>
                  <a:lnTo>
                    <a:pt x="206" y="348"/>
                  </a:lnTo>
                  <a:lnTo>
                    <a:pt x="206" y="348"/>
                  </a:lnTo>
                  <a:lnTo>
                    <a:pt x="208" y="348"/>
                  </a:lnTo>
                  <a:lnTo>
                    <a:pt x="208" y="348"/>
                  </a:lnTo>
                  <a:lnTo>
                    <a:pt x="208" y="350"/>
                  </a:lnTo>
                  <a:lnTo>
                    <a:pt x="210" y="352"/>
                  </a:lnTo>
                  <a:lnTo>
                    <a:pt x="210" y="352"/>
                  </a:lnTo>
                  <a:lnTo>
                    <a:pt x="210" y="352"/>
                  </a:lnTo>
                  <a:lnTo>
                    <a:pt x="212" y="354"/>
                  </a:lnTo>
                  <a:lnTo>
                    <a:pt x="214" y="354"/>
                  </a:lnTo>
                  <a:lnTo>
                    <a:pt x="214" y="354"/>
                  </a:lnTo>
                  <a:lnTo>
                    <a:pt x="216" y="354"/>
                  </a:lnTo>
                  <a:lnTo>
                    <a:pt x="218" y="352"/>
                  </a:lnTo>
                  <a:lnTo>
                    <a:pt x="222" y="352"/>
                  </a:lnTo>
                  <a:lnTo>
                    <a:pt x="224" y="352"/>
                  </a:lnTo>
                  <a:lnTo>
                    <a:pt x="226" y="352"/>
                  </a:lnTo>
                  <a:lnTo>
                    <a:pt x="228" y="352"/>
                  </a:lnTo>
                  <a:lnTo>
                    <a:pt x="230" y="352"/>
                  </a:lnTo>
                  <a:lnTo>
                    <a:pt x="230" y="352"/>
                  </a:lnTo>
                  <a:lnTo>
                    <a:pt x="232" y="352"/>
                  </a:lnTo>
                  <a:lnTo>
                    <a:pt x="232" y="352"/>
                  </a:lnTo>
                  <a:lnTo>
                    <a:pt x="232" y="354"/>
                  </a:lnTo>
                  <a:lnTo>
                    <a:pt x="232" y="354"/>
                  </a:lnTo>
                  <a:lnTo>
                    <a:pt x="232" y="356"/>
                  </a:lnTo>
                  <a:lnTo>
                    <a:pt x="232" y="358"/>
                  </a:lnTo>
                  <a:lnTo>
                    <a:pt x="232" y="360"/>
                  </a:lnTo>
                  <a:lnTo>
                    <a:pt x="232" y="362"/>
                  </a:lnTo>
                  <a:lnTo>
                    <a:pt x="232" y="362"/>
                  </a:lnTo>
                  <a:lnTo>
                    <a:pt x="232" y="362"/>
                  </a:lnTo>
                  <a:lnTo>
                    <a:pt x="232" y="364"/>
                  </a:lnTo>
                  <a:lnTo>
                    <a:pt x="232" y="364"/>
                  </a:lnTo>
                  <a:lnTo>
                    <a:pt x="234" y="364"/>
                  </a:lnTo>
                  <a:lnTo>
                    <a:pt x="234" y="364"/>
                  </a:lnTo>
                  <a:lnTo>
                    <a:pt x="236" y="364"/>
                  </a:lnTo>
                  <a:lnTo>
                    <a:pt x="236" y="364"/>
                  </a:lnTo>
                  <a:lnTo>
                    <a:pt x="238" y="364"/>
                  </a:lnTo>
                  <a:lnTo>
                    <a:pt x="238" y="364"/>
                  </a:lnTo>
                  <a:lnTo>
                    <a:pt x="240" y="364"/>
                  </a:lnTo>
                  <a:lnTo>
                    <a:pt x="240" y="364"/>
                  </a:lnTo>
                  <a:lnTo>
                    <a:pt x="240" y="364"/>
                  </a:lnTo>
                  <a:lnTo>
                    <a:pt x="240" y="366"/>
                  </a:lnTo>
                  <a:lnTo>
                    <a:pt x="242" y="366"/>
                  </a:lnTo>
                  <a:lnTo>
                    <a:pt x="242" y="368"/>
                  </a:lnTo>
                  <a:lnTo>
                    <a:pt x="242" y="368"/>
                  </a:lnTo>
                  <a:lnTo>
                    <a:pt x="242" y="370"/>
                  </a:lnTo>
                  <a:lnTo>
                    <a:pt x="242" y="374"/>
                  </a:lnTo>
                  <a:lnTo>
                    <a:pt x="242" y="374"/>
                  </a:lnTo>
                  <a:lnTo>
                    <a:pt x="242" y="376"/>
                  </a:lnTo>
                  <a:lnTo>
                    <a:pt x="242" y="376"/>
                  </a:lnTo>
                  <a:lnTo>
                    <a:pt x="242" y="376"/>
                  </a:lnTo>
                  <a:lnTo>
                    <a:pt x="244" y="378"/>
                  </a:lnTo>
                  <a:lnTo>
                    <a:pt x="246" y="378"/>
                  </a:lnTo>
                  <a:lnTo>
                    <a:pt x="246" y="378"/>
                  </a:lnTo>
                  <a:lnTo>
                    <a:pt x="248" y="380"/>
                  </a:lnTo>
                  <a:lnTo>
                    <a:pt x="248" y="380"/>
                  </a:lnTo>
                  <a:lnTo>
                    <a:pt x="248" y="380"/>
                  </a:lnTo>
                  <a:lnTo>
                    <a:pt x="248" y="382"/>
                  </a:lnTo>
                  <a:lnTo>
                    <a:pt x="248" y="384"/>
                  </a:lnTo>
                  <a:lnTo>
                    <a:pt x="248" y="386"/>
                  </a:lnTo>
                  <a:lnTo>
                    <a:pt x="248" y="390"/>
                  </a:lnTo>
                  <a:lnTo>
                    <a:pt x="248" y="392"/>
                  </a:lnTo>
                  <a:lnTo>
                    <a:pt x="248" y="394"/>
                  </a:lnTo>
                  <a:lnTo>
                    <a:pt x="246" y="396"/>
                  </a:lnTo>
                  <a:lnTo>
                    <a:pt x="246" y="398"/>
                  </a:lnTo>
                  <a:lnTo>
                    <a:pt x="246" y="400"/>
                  </a:lnTo>
                  <a:lnTo>
                    <a:pt x="244" y="404"/>
                  </a:lnTo>
                  <a:lnTo>
                    <a:pt x="242" y="406"/>
                  </a:lnTo>
                  <a:lnTo>
                    <a:pt x="242" y="406"/>
                  </a:lnTo>
                  <a:lnTo>
                    <a:pt x="240" y="408"/>
                  </a:lnTo>
                  <a:lnTo>
                    <a:pt x="240" y="408"/>
                  </a:lnTo>
                  <a:lnTo>
                    <a:pt x="238" y="408"/>
                  </a:lnTo>
                  <a:lnTo>
                    <a:pt x="236" y="408"/>
                  </a:lnTo>
                  <a:lnTo>
                    <a:pt x="232" y="410"/>
                  </a:lnTo>
                  <a:lnTo>
                    <a:pt x="232" y="410"/>
                  </a:lnTo>
                  <a:lnTo>
                    <a:pt x="232" y="414"/>
                  </a:lnTo>
                  <a:lnTo>
                    <a:pt x="234" y="416"/>
                  </a:lnTo>
                  <a:lnTo>
                    <a:pt x="234" y="418"/>
                  </a:lnTo>
                  <a:lnTo>
                    <a:pt x="234" y="420"/>
                  </a:lnTo>
                  <a:lnTo>
                    <a:pt x="234" y="420"/>
                  </a:lnTo>
                  <a:lnTo>
                    <a:pt x="234" y="420"/>
                  </a:lnTo>
                  <a:lnTo>
                    <a:pt x="234" y="420"/>
                  </a:lnTo>
                  <a:lnTo>
                    <a:pt x="236" y="420"/>
                  </a:lnTo>
                  <a:lnTo>
                    <a:pt x="236" y="422"/>
                  </a:lnTo>
                  <a:lnTo>
                    <a:pt x="238" y="422"/>
                  </a:lnTo>
                  <a:lnTo>
                    <a:pt x="240" y="422"/>
                  </a:lnTo>
                  <a:lnTo>
                    <a:pt x="240" y="422"/>
                  </a:lnTo>
                  <a:lnTo>
                    <a:pt x="242" y="422"/>
                  </a:lnTo>
                  <a:lnTo>
                    <a:pt x="244" y="424"/>
                  </a:lnTo>
                  <a:lnTo>
                    <a:pt x="244" y="424"/>
                  </a:lnTo>
                  <a:lnTo>
                    <a:pt x="244" y="424"/>
                  </a:lnTo>
                  <a:lnTo>
                    <a:pt x="244" y="424"/>
                  </a:lnTo>
                  <a:lnTo>
                    <a:pt x="244" y="426"/>
                  </a:lnTo>
                  <a:lnTo>
                    <a:pt x="246" y="426"/>
                  </a:lnTo>
                  <a:lnTo>
                    <a:pt x="246" y="428"/>
                  </a:lnTo>
                  <a:lnTo>
                    <a:pt x="244" y="430"/>
                  </a:lnTo>
                  <a:lnTo>
                    <a:pt x="244" y="432"/>
                  </a:lnTo>
                  <a:lnTo>
                    <a:pt x="244" y="434"/>
                  </a:lnTo>
                  <a:lnTo>
                    <a:pt x="246" y="436"/>
                  </a:lnTo>
                  <a:lnTo>
                    <a:pt x="246" y="436"/>
                  </a:lnTo>
                  <a:lnTo>
                    <a:pt x="246" y="436"/>
                  </a:lnTo>
                  <a:lnTo>
                    <a:pt x="246" y="436"/>
                  </a:lnTo>
                  <a:lnTo>
                    <a:pt x="246" y="438"/>
                  </a:lnTo>
                  <a:lnTo>
                    <a:pt x="248" y="438"/>
                  </a:lnTo>
                  <a:lnTo>
                    <a:pt x="250" y="438"/>
                  </a:lnTo>
                  <a:lnTo>
                    <a:pt x="252" y="438"/>
                  </a:lnTo>
                  <a:lnTo>
                    <a:pt x="254" y="438"/>
                  </a:lnTo>
                  <a:lnTo>
                    <a:pt x="256" y="438"/>
                  </a:lnTo>
                  <a:lnTo>
                    <a:pt x="258" y="438"/>
                  </a:lnTo>
                  <a:lnTo>
                    <a:pt x="258" y="438"/>
                  </a:lnTo>
                  <a:lnTo>
                    <a:pt x="258" y="440"/>
                  </a:lnTo>
                  <a:lnTo>
                    <a:pt x="260" y="440"/>
                  </a:lnTo>
                  <a:lnTo>
                    <a:pt x="260" y="440"/>
                  </a:lnTo>
                  <a:lnTo>
                    <a:pt x="260" y="442"/>
                  </a:lnTo>
                  <a:lnTo>
                    <a:pt x="262" y="444"/>
                  </a:lnTo>
                  <a:lnTo>
                    <a:pt x="262" y="446"/>
                  </a:lnTo>
                  <a:lnTo>
                    <a:pt x="262" y="446"/>
                  </a:lnTo>
                  <a:lnTo>
                    <a:pt x="264" y="448"/>
                  </a:lnTo>
                  <a:lnTo>
                    <a:pt x="264" y="448"/>
                  </a:lnTo>
                  <a:lnTo>
                    <a:pt x="266" y="448"/>
                  </a:lnTo>
                  <a:lnTo>
                    <a:pt x="268" y="450"/>
                  </a:lnTo>
                  <a:lnTo>
                    <a:pt x="270" y="450"/>
                  </a:lnTo>
                  <a:lnTo>
                    <a:pt x="272" y="450"/>
                  </a:lnTo>
                  <a:lnTo>
                    <a:pt x="274" y="450"/>
                  </a:lnTo>
                  <a:lnTo>
                    <a:pt x="278" y="450"/>
                  </a:lnTo>
                  <a:lnTo>
                    <a:pt x="280" y="450"/>
                  </a:lnTo>
                  <a:lnTo>
                    <a:pt x="282" y="450"/>
                  </a:lnTo>
                  <a:lnTo>
                    <a:pt x="282" y="450"/>
                  </a:lnTo>
                  <a:lnTo>
                    <a:pt x="282" y="450"/>
                  </a:lnTo>
                  <a:lnTo>
                    <a:pt x="284" y="450"/>
                  </a:lnTo>
                  <a:lnTo>
                    <a:pt x="284" y="450"/>
                  </a:lnTo>
                  <a:lnTo>
                    <a:pt x="284" y="452"/>
                  </a:lnTo>
                  <a:lnTo>
                    <a:pt x="284" y="452"/>
                  </a:lnTo>
                  <a:lnTo>
                    <a:pt x="286" y="452"/>
                  </a:lnTo>
                  <a:lnTo>
                    <a:pt x="286" y="454"/>
                  </a:lnTo>
                  <a:lnTo>
                    <a:pt x="286" y="456"/>
                  </a:lnTo>
                  <a:lnTo>
                    <a:pt x="284" y="458"/>
                  </a:lnTo>
                  <a:lnTo>
                    <a:pt x="284" y="462"/>
                  </a:lnTo>
                  <a:lnTo>
                    <a:pt x="284" y="464"/>
                  </a:lnTo>
                  <a:lnTo>
                    <a:pt x="284" y="464"/>
                  </a:lnTo>
                  <a:lnTo>
                    <a:pt x="284" y="466"/>
                  </a:lnTo>
                  <a:lnTo>
                    <a:pt x="284" y="466"/>
                  </a:lnTo>
                  <a:lnTo>
                    <a:pt x="286" y="468"/>
                  </a:lnTo>
                  <a:lnTo>
                    <a:pt x="286" y="468"/>
                  </a:lnTo>
                  <a:lnTo>
                    <a:pt x="286" y="468"/>
                  </a:lnTo>
                  <a:lnTo>
                    <a:pt x="288" y="468"/>
                  </a:lnTo>
                  <a:lnTo>
                    <a:pt x="288" y="468"/>
                  </a:lnTo>
                  <a:lnTo>
                    <a:pt x="290" y="468"/>
                  </a:lnTo>
                  <a:lnTo>
                    <a:pt x="292" y="468"/>
                  </a:lnTo>
                  <a:lnTo>
                    <a:pt x="294" y="468"/>
                  </a:lnTo>
                  <a:lnTo>
                    <a:pt x="296" y="468"/>
                  </a:lnTo>
                  <a:lnTo>
                    <a:pt x="296" y="468"/>
                  </a:lnTo>
                  <a:lnTo>
                    <a:pt x="296" y="468"/>
                  </a:lnTo>
                  <a:lnTo>
                    <a:pt x="298" y="468"/>
                  </a:lnTo>
                  <a:lnTo>
                    <a:pt x="298" y="468"/>
                  </a:lnTo>
                  <a:lnTo>
                    <a:pt x="298" y="470"/>
                  </a:lnTo>
                  <a:lnTo>
                    <a:pt x="300" y="470"/>
                  </a:lnTo>
                  <a:lnTo>
                    <a:pt x="300" y="472"/>
                  </a:lnTo>
                  <a:lnTo>
                    <a:pt x="300" y="474"/>
                  </a:lnTo>
                  <a:lnTo>
                    <a:pt x="300" y="476"/>
                  </a:lnTo>
                  <a:lnTo>
                    <a:pt x="300" y="478"/>
                  </a:lnTo>
                  <a:lnTo>
                    <a:pt x="302" y="482"/>
                  </a:lnTo>
                  <a:lnTo>
                    <a:pt x="300" y="486"/>
                  </a:lnTo>
                  <a:lnTo>
                    <a:pt x="300" y="492"/>
                  </a:lnTo>
                  <a:lnTo>
                    <a:pt x="300" y="498"/>
                  </a:lnTo>
                  <a:lnTo>
                    <a:pt x="300" y="500"/>
                  </a:lnTo>
                  <a:lnTo>
                    <a:pt x="300" y="502"/>
                  </a:lnTo>
                  <a:lnTo>
                    <a:pt x="300" y="504"/>
                  </a:lnTo>
                  <a:lnTo>
                    <a:pt x="302" y="506"/>
                  </a:lnTo>
                  <a:lnTo>
                    <a:pt x="302" y="508"/>
                  </a:lnTo>
                  <a:lnTo>
                    <a:pt x="302" y="508"/>
                  </a:lnTo>
                  <a:lnTo>
                    <a:pt x="302" y="510"/>
                  </a:lnTo>
                  <a:lnTo>
                    <a:pt x="302" y="512"/>
                  </a:lnTo>
                  <a:lnTo>
                    <a:pt x="302" y="514"/>
                  </a:lnTo>
                  <a:lnTo>
                    <a:pt x="302" y="516"/>
                  </a:lnTo>
                  <a:lnTo>
                    <a:pt x="302" y="520"/>
                  </a:lnTo>
                  <a:lnTo>
                    <a:pt x="304" y="522"/>
                  </a:lnTo>
                  <a:lnTo>
                    <a:pt x="304" y="522"/>
                  </a:lnTo>
                  <a:lnTo>
                    <a:pt x="304" y="524"/>
                  </a:lnTo>
                  <a:lnTo>
                    <a:pt x="304" y="524"/>
                  </a:lnTo>
                  <a:lnTo>
                    <a:pt x="304" y="526"/>
                  </a:lnTo>
                  <a:lnTo>
                    <a:pt x="306" y="526"/>
                  </a:lnTo>
                  <a:lnTo>
                    <a:pt x="306" y="526"/>
                  </a:lnTo>
                  <a:lnTo>
                    <a:pt x="306" y="526"/>
                  </a:lnTo>
                  <a:lnTo>
                    <a:pt x="308" y="526"/>
                  </a:lnTo>
                  <a:lnTo>
                    <a:pt x="308" y="526"/>
                  </a:lnTo>
                  <a:lnTo>
                    <a:pt x="310" y="526"/>
                  </a:lnTo>
                  <a:lnTo>
                    <a:pt x="310" y="526"/>
                  </a:lnTo>
                  <a:lnTo>
                    <a:pt x="312" y="526"/>
                  </a:lnTo>
                  <a:lnTo>
                    <a:pt x="312" y="526"/>
                  </a:lnTo>
                  <a:lnTo>
                    <a:pt x="312" y="526"/>
                  </a:lnTo>
                  <a:lnTo>
                    <a:pt x="312" y="526"/>
                  </a:lnTo>
                  <a:lnTo>
                    <a:pt x="314" y="526"/>
                  </a:lnTo>
                  <a:lnTo>
                    <a:pt x="314" y="528"/>
                  </a:lnTo>
                  <a:lnTo>
                    <a:pt x="314" y="530"/>
                  </a:lnTo>
                  <a:lnTo>
                    <a:pt x="314" y="532"/>
                  </a:lnTo>
                  <a:lnTo>
                    <a:pt x="314" y="532"/>
                  </a:lnTo>
                  <a:lnTo>
                    <a:pt x="314" y="534"/>
                  </a:lnTo>
                  <a:lnTo>
                    <a:pt x="314" y="536"/>
                  </a:lnTo>
                  <a:lnTo>
                    <a:pt x="314" y="536"/>
                  </a:lnTo>
                  <a:lnTo>
                    <a:pt x="314" y="538"/>
                  </a:lnTo>
                  <a:lnTo>
                    <a:pt x="312" y="538"/>
                  </a:lnTo>
                  <a:lnTo>
                    <a:pt x="312" y="538"/>
                  </a:lnTo>
                  <a:lnTo>
                    <a:pt x="310" y="538"/>
                  </a:lnTo>
                  <a:lnTo>
                    <a:pt x="310" y="538"/>
                  </a:lnTo>
                  <a:lnTo>
                    <a:pt x="308" y="538"/>
                  </a:lnTo>
                  <a:lnTo>
                    <a:pt x="304" y="538"/>
                  </a:lnTo>
                  <a:lnTo>
                    <a:pt x="304" y="538"/>
                  </a:lnTo>
                  <a:lnTo>
                    <a:pt x="302" y="538"/>
                  </a:lnTo>
                  <a:lnTo>
                    <a:pt x="302" y="538"/>
                  </a:lnTo>
                  <a:lnTo>
                    <a:pt x="302" y="540"/>
                  </a:lnTo>
                  <a:lnTo>
                    <a:pt x="300" y="540"/>
                  </a:lnTo>
                  <a:lnTo>
                    <a:pt x="300" y="542"/>
                  </a:lnTo>
                  <a:lnTo>
                    <a:pt x="298" y="544"/>
                  </a:lnTo>
                  <a:lnTo>
                    <a:pt x="296" y="546"/>
                  </a:lnTo>
                  <a:lnTo>
                    <a:pt x="296" y="548"/>
                  </a:lnTo>
                  <a:lnTo>
                    <a:pt x="294" y="548"/>
                  </a:lnTo>
                  <a:lnTo>
                    <a:pt x="294" y="550"/>
                  </a:lnTo>
                  <a:lnTo>
                    <a:pt x="294" y="550"/>
                  </a:lnTo>
                  <a:lnTo>
                    <a:pt x="292" y="550"/>
                  </a:lnTo>
                  <a:lnTo>
                    <a:pt x="290" y="550"/>
                  </a:lnTo>
                  <a:lnTo>
                    <a:pt x="288" y="552"/>
                  </a:lnTo>
                  <a:lnTo>
                    <a:pt x="288" y="552"/>
                  </a:lnTo>
                  <a:lnTo>
                    <a:pt x="286" y="552"/>
                  </a:lnTo>
                  <a:lnTo>
                    <a:pt x="286" y="554"/>
                  </a:lnTo>
                  <a:lnTo>
                    <a:pt x="284" y="556"/>
                  </a:lnTo>
                  <a:lnTo>
                    <a:pt x="282" y="560"/>
                  </a:lnTo>
                  <a:lnTo>
                    <a:pt x="280" y="562"/>
                  </a:lnTo>
                  <a:lnTo>
                    <a:pt x="278" y="564"/>
                  </a:lnTo>
                  <a:lnTo>
                    <a:pt x="276" y="566"/>
                  </a:lnTo>
                  <a:lnTo>
                    <a:pt x="274" y="570"/>
                  </a:lnTo>
                  <a:lnTo>
                    <a:pt x="272" y="572"/>
                  </a:lnTo>
                  <a:lnTo>
                    <a:pt x="270" y="574"/>
                  </a:lnTo>
                  <a:lnTo>
                    <a:pt x="268" y="578"/>
                  </a:lnTo>
                  <a:lnTo>
                    <a:pt x="266" y="582"/>
                  </a:lnTo>
                  <a:lnTo>
                    <a:pt x="268" y="586"/>
                  </a:lnTo>
                  <a:lnTo>
                    <a:pt x="270" y="588"/>
                  </a:lnTo>
                  <a:lnTo>
                    <a:pt x="272" y="588"/>
                  </a:lnTo>
                  <a:lnTo>
                    <a:pt x="272" y="590"/>
                  </a:lnTo>
                  <a:lnTo>
                    <a:pt x="274" y="590"/>
                  </a:lnTo>
                  <a:lnTo>
                    <a:pt x="274" y="592"/>
                  </a:lnTo>
                  <a:lnTo>
                    <a:pt x="278" y="592"/>
                  </a:lnTo>
                  <a:lnTo>
                    <a:pt x="282" y="594"/>
                  </a:lnTo>
                  <a:lnTo>
                    <a:pt x="284" y="594"/>
                  </a:lnTo>
                  <a:lnTo>
                    <a:pt x="286" y="596"/>
                  </a:lnTo>
                  <a:lnTo>
                    <a:pt x="290" y="598"/>
                  </a:lnTo>
                  <a:lnTo>
                    <a:pt x="294" y="600"/>
                  </a:lnTo>
                  <a:lnTo>
                    <a:pt x="298" y="604"/>
                  </a:lnTo>
                  <a:lnTo>
                    <a:pt x="302" y="608"/>
                  </a:lnTo>
                  <a:lnTo>
                    <a:pt x="306" y="612"/>
                  </a:lnTo>
                  <a:lnTo>
                    <a:pt x="310" y="616"/>
                  </a:lnTo>
                  <a:lnTo>
                    <a:pt x="314" y="620"/>
                  </a:lnTo>
                  <a:lnTo>
                    <a:pt x="316" y="624"/>
                  </a:lnTo>
                  <a:lnTo>
                    <a:pt x="318" y="626"/>
                  </a:lnTo>
                  <a:lnTo>
                    <a:pt x="320" y="630"/>
                  </a:lnTo>
                  <a:lnTo>
                    <a:pt x="322" y="632"/>
                  </a:lnTo>
                  <a:lnTo>
                    <a:pt x="324" y="634"/>
                  </a:lnTo>
                  <a:lnTo>
                    <a:pt x="324" y="636"/>
                  </a:lnTo>
                  <a:lnTo>
                    <a:pt x="324" y="636"/>
                  </a:lnTo>
                  <a:lnTo>
                    <a:pt x="324" y="638"/>
                  </a:lnTo>
                  <a:lnTo>
                    <a:pt x="324" y="642"/>
                  </a:lnTo>
                  <a:lnTo>
                    <a:pt x="326" y="646"/>
                  </a:lnTo>
                  <a:lnTo>
                    <a:pt x="326" y="646"/>
                  </a:lnTo>
                  <a:lnTo>
                    <a:pt x="330" y="642"/>
                  </a:lnTo>
                  <a:lnTo>
                    <a:pt x="332" y="640"/>
                  </a:lnTo>
                  <a:lnTo>
                    <a:pt x="332" y="638"/>
                  </a:lnTo>
                  <a:lnTo>
                    <a:pt x="334" y="636"/>
                  </a:lnTo>
                  <a:lnTo>
                    <a:pt x="334" y="634"/>
                  </a:lnTo>
                  <a:lnTo>
                    <a:pt x="334" y="634"/>
                  </a:lnTo>
                  <a:lnTo>
                    <a:pt x="336" y="632"/>
                  </a:lnTo>
                  <a:lnTo>
                    <a:pt x="336" y="628"/>
                  </a:lnTo>
                  <a:lnTo>
                    <a:pt x="336" y="626"/>
                  </a:lnTo>
                  <a:lnTo>
                    <a:pt x="334" y="622"/>
                  </a:lnTo>
                  <a:lnTo>
                    <a:pt x="334" y="620"/>
                  </a:lnTo>
                  <a:lnTo>
                    <a:pt x="336" y="618"/>
                  </a:lnTo>
                  <a:lnTo>
                    <a:pt x="336" y="614"/>
                  </a:lnTo>
                  <a:lnTo>
                    <a:pt x="336" y="612"/>
                  </a:lnTo>
                  <a:lnTo>
                    <a:pt x="338" y="608"/>
                  </a:lnTo>
                  <a:lnTo>
                    <a:pt x="338" y="606"/>
                  </a:lnTo>
                  <a:lnTo>
                    <a:pt x="338" y="604"/>
                  </a:lnTo>
                  <a:lnTo>
                    <a:pt x="338" y="604"/>
                  </a:lnTo>
                  <a:lnTo>
                    <a:pt x="338" y="600"/>
                  </a:lnTo>
                  <a:lnTo>
                    <a:pt x="338" y="594"/>
                  </a:lnTo>
                  <a:lnTo>
                    <a:pt x="338" y="592"/>
                  </a:lnTo>
                  <a:lnTo>
                    <a:pt x="338" y="590"/>
                  </a:lnTo>
                  <a:lnTo>
                    <a:pt x="338" y="590"/>
                  </a:lnTo>
                  <a:lnTo>
                    <a:pt x="338" y="588"/>
                  </a:lnTo>
                  <a:lnTo>
                    <a:pt x="338" y="588"/>
                  </a:lnTo>
                  <a:lnTo>
                    <a:pt x="338" y="586"/>
                  </a:lnTo>
                  <a:lnTo>
                    <a:pt x="338" y="586"/>
                  </a:lnTo>
                  <a:lnTo>
                    <a:pt x="340" y="586"/>
                  </a:lnTo>
                  <a:lnTo>
                    <a:pt x="340" y="586"/>
                  </a:lnTo>
                  <a:lnTo>
                    <a:pt x="340" y="586"/>
                  </a:lnTo>
                  <a:lnTo>
                    <a:pt x="342" y="586"/>
                  </a:lnTo>
                  <a:lnTo>
                    <a:pt x="344" y="586"/>
                  </a:lnTo>
                  <a:lnTo>
                    <a:pt x="344" y="586"/>
                  </a:lnTo>
                  <a:lnTo>
                    <a:pt x="346" y="588"/>
                  </a:lnTo>
                  <a:lnTo>
                    <a:pt x="346" y="588"/>
                  </a:lnTo>
                  <a:lnTo>
                    <a:pt x="348" y="590"/>
                  </a:lnTo>
                  <a:lnTo>
                    <a:pt x="348" y="590"/>
                  </a:lnTo>
                  <a:lnTo>
                    <a:pt x="348" y="590"/>
                  </a:lnTo>
                  <a:lnTo>
                    <a:pt x="348" y="592"/>
                  </a:lnTo>
                  <a:lnTo>
                    <a:pt x="348" y="592"/>
                  </a:lnTo>
                  <a:lnTo>
                    <a:pt x="348" y="594"/>
                  </a:lnTo>
                  <a:lnTo>
                    <a:pt x="348" y="596"/>
                  </a:lnTo>
                  <a:lnTo>
                    <a:pt x="348" y="598"/>
                  </a:lnTo>
                  <a:lnTo>
                    <a:pt x="346" y="600"/>
                  </a:lnTo>
                  <a:lnTo>
                    <a:pt x="346" y="602"/>
                  </a:lnTo>
                  <a:lnTo>
                    <a:pt x="346" y="602"/>
                  </a:lnTo>
                  <a:lnTo>
                    <a:pt x="344" y="604"/>
                  </a:lnTo>
                  <a:lnTo>
                    <a:pt x="342" y="606"/>
                  </a:lnTo>
                  <a:lnTo>
                    <a:pt x="342" y="606"/>
                  </a:lnTo>
                  <a:lnTo>
                    <a:pt x="342" y="608"/>
                  </a:lnTo>
                  <a:lnTo>
                    <a:pt x="342" y="608"/>
                  </a:lnTo>
                  <a:lnTo>
                    <a:pt x="342" y="608"/>
                  </a:lnTo>
                  <a:lnTo>
                    <a:pt x="344" y="608"/>
                  </a:lnTo>
                  <a:lnTo>
                    <a:pt x="344" y="610"/>
                  </a:lnTo>
                  <a:lnTo>
                    <a:pt x="344" y="610"/>
                  </a:lnTo>
                  <a:lnTo>
                    <a:pt x="346" y="610"/>
                  </a:lnTo>
                  <a:lnTo>
                    <a:pt x="348" y="608"/>
                  </a:lnTo>
                  <a:lnTo>
                    <a:pt x="350" y="608"/>
                  </a:lnTo>
                  <a:lnTo>
                    <a:pt x="352" y="606"/>
                  </a:lnTo>
                  <a:lnTo>
                    <a:pt x="354" y="606"/>
                  </a:lnTo>
                  <a:lnTo>
                    <a:pt x="354" y="604"/>
                  </a:lnTo>
                  <a:lnTo>
                    <a:pt x="356" y="604"/>
                  </a:lnTo>
                  <a:lnTo>
                    <a:pt x="356" y="602"/>
                  </a:lnTo>
                  <a:lnTo>
                    <a:pt x="356" y="602"/>
                  </a:lnTo>
                  <a:lnTo>
                    <a:pt x="356" y="600"/>
                  </a:lnTo>
                  <a:lnTo>
                    <a:pt x="358" y="598"/>
                  </a:lnTo>
                  <a:lnTo>
                    <a:pt x="358" y="596"/>
                  </a:lnTo>
                  <a:lnTo>
                    <a:pt x="358" y="594"/>
                  </a:lnTo>
                  <a:lnTo>
                    <a:pt x="358" y="594"/>
                  </a:lnTo>
                  <a:lnTo>
                    <a:pt x="358" y="592"/>
                  </a:lnTo>
                  <a:lnTo>
                    <a:pt x="358" y="590"/>
                  </a:lnTo>
                  <a:lnTo>
                    <a:pt x="358" y="590"/>
                  </a:lnTo>
                  <a:lnTo>
                    <a:pt x="360" y="590"/>
                  </a:lnTo>
                  <a:lnTo>
                    <a:pt x="360" y="588"/>
                  </a:lnTo>
                  <a:lnTo>
                    <a:pt x="364" y="588"/>
                  </a:lnTo>
                  <a:lnTo>
                    <a:pt x="364" y="586"/>
                  </a:lnTo>
                  <a:lnTo>
                    <a:pt x="366" y="586"/>
                  </a:lnTo>
                  <a:lnTo>
                    <a:pt x="366" y="586"/>
                  </a:lnTo>
                  <a:lnTo>
                    <a:pt x="368" y="584"/>
                  </a:lnTo>
                  <a:lnTo>
                    <a:pt x="368" y="584"/>
                  </a:lnTo>
                  <a:lnTo>
                    <a:pt x="368" y="582"/>
                  </a:lnTo>
                  <a:lnTo>
                    <a:pt x="368" y="582"/>
                  </a:lnTo>
                  <a:lnTo>
                    <a:pt x="368" y="580"/>
                  </a:lnTo>
                  <a:lnTo>
                    <a:pt x="366" y="576"/>
                  </a:lnTo>
                  <a:lnTo>
                    <a:pt x="366" y="574"/>
                  </a:lnTo>
                  <a:lnTo>
                    <a:pt x="366" y="570"/>
                  </a:lnTo>
                  <a:lnTo>
                    <a:pt x="364" y="568"/>
                  </a:lnTo>
                  <a:lnTo>
                    <a:pt x="364" y="566"/>
                  </a:lnTo>
                  <a:lnTo>
                    <a:pt x="364" y="566"/>
                  </a:lnTo>
                  <a:lnTo>
                    <a:pt x="364" y="564"/>
                  </a:lnTo>
                  <a:lnTo>
                    <a:pt x="366" y="564"/>
                  </a:lnTo>
                  <a:lnTo>
                    <a:pt x="366" y="562"/>
                  </a:lnTo>
                  <a:lnTo>
                    <a:pt x="366" y="562"/>
                  </a:lnTo>
                  <a:lnTo>
                    <a:pt x="368" y="562"/>
                  </a:lnTo>
                  <a:lnTo>
                    <a:pt x="368" y="560"/>
                  </a:lnTo>
                  <a:lnTo>
                    <a:pt x="370" y="560"/>
                  </a:lnTo>
                  <a:lnTo>
                    <a:pt x="374" y="558"/>
                  </a:lnTo>
                  <a:lnTo>
                    <a:pt x="376" y="558"/>
                  </a:lnTo>
                  <a:lnTo>
                    <a:pt x="378" y="556"/>
                  </a:lnTo>
                  <a:lnTo>
                    <a:pt x="378" y="556"/>
                  </a:lnTo>
                  <a:lnTo>
                    <a:pt x="380" y="556"/>
                  </a:lnTo>
                  <a:lnTo>
                    <a:pt x="380" y="554"/>
                  </a:lnTo>
                  <a:lnTo>
                    <a:pt x="380" y="554"/>
                  </a:lnTo>
                  <a:lnTo>
                    <a:pt x="382" y="554"/>
                  </a:lnTo>
                  <a:lnTo>
                    <a:pt x="382" y="552"/>
                  </a:lnTo>
                  <a:lnTo>
                    <a:pt x="384" y="550"/>
                  </a:lnTo>
                  <a:lnTo>
                    <a:pt x="384" y="548"/>
                  </a:lnTo>
                  <a:lnTo>
                    <a:pt x="384" y="544"/>
                  </a:lnTo>
                  <a:lnTo>
                    <a:pt x="384" y="540"/>
                  </a:lnTo>
                  <a:lnTo>
                    <a:pt x="386" y="538"/>
                  </a:lnTo>
                  <a:lnTo>
                    <a:pt x="386" y="530"/>
                  </a:lnTo>
                  <a:lnTo>
                    <a:pt x="386" y="516"/>
                  </a:lnTo>
                  <a:lnTo>
                    <a:pt x="386" y="514"/>
                  </a:lnTo>
                  <a:lnTo>
                    <a:pt x="386" y="510"/>
                  </a:lnTo>
                  <a:lnTo>
                    <a:pt x="386" y="508"/>
                  </a:lnTo>
                  <a:lnTo>
                    <a:pt x="386" y="506"/>
                  </a:lnTo>
                  <a:lnTo>
                    <a:pt x="388" y="502"/>
                  </a:lnTo>
                  <a:lnTo>
                    <a:pt x="388" y="500"/>
                  </a:lnTo>
                  <a:lnTo>
                    <a:pt x="388" y="498"/>
                  </a:lnTo>
                  <a:lnTo>
                    <a:pt x="390" y="496"/>
                  </a:lnTo>
                  <a:lnTo>
                    <a:pt x="390" y="494"/>
                  </a:lnTo>
                  <a:lnTo>
                    <a:pt x="390" y="494"/>
                  </a:lnTo>
                  <a:lnTo>
                    <a:pt x="392" y="494"/>
                  </a:lnTo>
                  <a:lnTo>
                    <a:pt x="392" y="494"/>
                  </a:lnTo>
                  <a:lnTo>
                    <a:pt x="392" y="492"/>
                  </a:lnTo>
                  <a:lnTo>
                    <a:pt x="394" y="492"/>
                  </a:lnTo>
                  <a:lnTo>
                    <a:pt x="396" y="492"/>
                  </a:lnTo>
                  <a:lnTo>
                    <a:pt x="398" y="490"/>
                  </a:lnTo>
                  <a:lnTo>
                    <a:pt x="400" y="490"/>
                  </a:lnTo>
                  <a:lnTo>
                    <a:pt x="402" y="490"/>
                  </a:lnTo>
                  <a:lnTo>
                    <a:pt x="402" y="490"/>
                  </a:lnTo>
                  <a:lnTo>
                    <a:pt x="402" y="488"/>
                  </a:lnTo>
                  <a:lnTo>
                    <a:pt x="404" y="488"/>
                  </a:lnTo>
                  <a:lnTo>
                    <a:pt x="404" y="488"/>
                  </a:lnTo>
                  <a:lnTo>
                    <a:pt x="404" y="484"/>
                  </a:lnTo>
                  <a:lnTo>
                    <a:pt x="406" y="482"/>
                  </a:lnTo>
                  <a:lnTo>
                    <a:pt x="406" y="482"/>
                  </a:lnTo>
                  <a:lnTo>
                    <a:pt x="406" y="480"/>
                  </a:lnTo>
                  <a:lnTo>
                    <a:pt x="408" y="480"/>
                  </a:lnTo>
                  <a:lnTo>
                    <a:pt x="408" y="478"/>
                  </a:lnTo>
                  <a:lnTo>
                    <a:pt x="410" y="478"/>
                  </a:lnTo>
                  <a:lnTo>
                    <a:pt x="414" y="474"/>
                  </a:lnTo>
                  <a:lnTo>
                    <a:pt x="418" y="472"/>
                  </a:lnTo>
                  <a:lnTo>
                    <a:pt x="422" y="468"/>
                  </a:lnTo>
                  <a:lnTo>
                    <a:pt x="426" y="466"/>
                  </a:lnTo>
                  <a:lnTo>
                    <a:pt x="428" y="466"/>
                  </a:lnTo>
                  <a:lnTo>
                    <a:pt x="430" y="464"/>
                  </a:lnTo>
                  <a:lnTo>
                    <a:pt x="432" y="464"/>
                  </a:lnTo>
                  <a:lnTo>
                    <a:pt x="434" y="464"/>
                  </a:lnTo>
                  <a:lnTo>
                    <a:pt x="436" y="462"/>
                  </a:lnTo>
                  <a:lnTo>
                    <a:pt x="442" y="462"/>
                  </a:lnTo>
                  <a:lnTo>
                    <a:pt x="446" y="462"/>
                  </a:lnTo>
                  <a:lnTo>
                    <a:pt x="450" y="462"/>
                  </a:lnTo>
                  <a:lnTo>
                    <a:pt x="454" y="462"/>
                  </a:lnTo>
                  <a:lnTo>
                    <a:pt x="456" y="462"/>
                  </a:lnTo>
                  <a:lnTo>
                    <a:pt x="458" y="462"/>
                  </a:lnTo>
                  <a:lnTo>
                    <a:pt x="458" y="460"/>
                  </a:lnTo>
                  <a:lnTo>
                    <a:pt x="460" y="460"/>
                  </a:lnTo>
                  <a:lnTo>
                    <a:pt x="460" y="460"/>
                  </a:lnTo>
                  <a:lnTo>
                    <a:pt x="460" y="458"/>
                  </a:lnTo>
                  <a:lnTo>
                    <a:pt x="462" y="456"/>
                  </a:lnTo>
                  <a:lnTo>
                    <a:pt x="462" y="454"/>
                  </a:lnTo>
                  <a:lnTo>
                    <a:pt x="464" y="454"/>
                  </a:lnTo>
                  <a:lnTo>
                    <a:pt x="464" y="452"/>
                  </a:lnTo>
                  <a:lnTo>
                    <a:pt x="464" y="452"/>
                  </a:lnTo>
                  <a:lnTo>
                    <a:pt x="466" y="452"/>
                  </a:lnTo>
                  <a:lnTo>
                    <a:pt x="466" y="450"/>
                  </a:lnTo>
                  <a:lnTo>
                    <a:pt x="468" y="450"/>
                  </a:lnTo>
                  <a:lnTo>
                    <a:pt x="470" y="450"/>
                  </a:lnTo>
                  <a:lnTo>
                    <a:pt x="472" y="450"/>
                  </a:lnTo>
                  <a:lnTo>
                    <a:pt x="476" y="452"/>
                  </a:lnTo>
                  <a:lnTo>
                    <a:pt x="480" y="452"/>
                  </a:lnTo>
                  <a:lnTo>
                    <a:pt x="480" y="452"/>
                  </a:lnTo>
                  <a:lnTo>
                    <a:pt x="482" y="452"/>
                  </a:lnTo>
                  <a:lnTo>
                    <a:pt x="484" y="452"/>
                  </a:lnTo>
                  <a:lnTo>
                    <a:pt x="484" y="452"/>
                  </a:lnTo>
                  <a:lnTo>
                    <a:pt x="486" y="452"/>
                  </a:lnTo>
                  <a:lnTo>
                    <a:pt x="486" y="450"/>
                  </a:lnTo>
                  <a:lnTo>
                    <a:pt x="488" y="450"/>
                  </a:lnTo>
                  <a:lnTo>
                    <a:pt x="488" y="448"/>
                  </a:lnTo>
                  <a:lnTo>
                    <a:pt x="488" y="446"/>
                  </a:lnTo>
                  <a:lnTo>
                    <a:pt x="490" y="446"/>
                  </a:lnTo>
                  <a:lnTo>
                    <a:pt x="490" y="444"/>
                  </a:lnTo>
                  <a:lnTo>
                    <a:pt x="490" y="442"/>
                  </a:lnTo>
                  <a:lnTo>
                    <a:pt x="490" y="438"/>
                  </a:lnTo>
                  <a:lnTo>
                    <a:pt x="490" y="434"/>
                  </a:lnTo>
                  <a:lnTo>
                    <a:pt x="490" y="430"/>
                  </a:lnTo>
                  <a:lnTo>
                    <a:pt x="490" y="428"/>
                  </a:lnTo>
                  <a:lnTo>
                    <a:pt x="490" y="426"/>
                  </a:lnTo>
                  <a:lnTo>
                    <a:pt x="490" y="426"/>
                  </a:lnTo>
                  <a:lnTo>
                    <a:pt x="490" y="424"/>
                  </a:lnTo>
                  <a:lnTo>
                    <a:pt x="490" y="422"/>
                  </a:lnTo>
                  <a:lnTo>
                    <a:pt x="492" y="422"/>
                  </a:lnTo>
                  <a:lnTo>
                    <a:pt x="494" y="418"/>
                  </a:lnTo>
                  <a:lnTo>
                    <a:pt x="496" y="414"/>
                  </a:lnTo>
                  <a:lnTo>
                    <a:pt x="498" y="414"/>
                  </a:lnTo>
                  <a:lnTo>
                    <a:pt x="498" y="412"/>
                  </a:lnTo>
                  <a:lnTo>
                    <a:pt x="500" y="408"/>
                  </a:lnTo>
                  <a:lnTo>
                    <a:pt x="502" y="404"/>
                  </a:lnTo>
                  <a:lnTo>
                    <a:pt x="502" y="400"/>
                  </a:lnTo>
                  <a:lnTo>
                    <a:pt x="504" y="396"/>
                  </a:lnTo>
                  <a:lnTo>
                    <a:pt x="504" y="396"/>
                  </a:lnTo>
                  <a:lnTo>
                    <a:pt x="504" y="394"/>
                  </a:lnTo>
                  <a:lnTo>
                    <a:pt x="504" y="390"/>
                  </a:lnTo>
                  <a:lnTo>
                    <a:pt x="504" y="382"/>
                  </a:lnTo>
                  <a:lnTo>
                    <a:pt x="504" y="378"/>
                  </a:lnTo>
                  <a:lnTo>
                    <a:pt x="504" y="374"/>
                  </a:lnTo>
                  <a:lnTo>
                    <a:pt x="504" y="374"/>
                  </a:lnTo>
                  <a:lnTo>
                    <a:pt x="504" y="372"/>
                  </a:lnTo>
                  <a:lnTo>
                    <a:pt x="506" y="370"/>
                  </a:lnTo>
                  <a:lnTo>
                    <a:pt x="506" y="370"/>
                  </a:lnTo>
                  <a:lnTo>
                    <a:pt x="506" y="368"/>
                  </a:lnTo>
                  <a:lnTo>
                    <a:pt x="508" y="368"/>
                  </a:lnTo>
                  <a:lnTo>
                    <a:pt x="510" y="366"/>
                  </a:lnTo>
                  <a:lnTo>
                    <a:pt x="512" y="366"/>
                  </a:lnTo>
                  <a:lnTo>
                    <a:pt x="512" y="366"/>
                  </a:lnTo>
                  <a:lnTo>
                    <a:pt x="514" y="364"/>
                  </a:lnTo>
                  <a:lnTo>
                    <a:pt x="514" y="364"/>
                  </a:lnTo>
                  <a:lnTo>
                    <a:pt x="514" y="362"/>
                  </a:lnTo>
                  <a:lnTo>
                    <a:pt x="516" y="360"/>
                  </a:lnTo>
                  <a:lnTo>
                    <a:pt x="516" y="358"/>
                  </a:lnTo>
                  <a:lnTo>
                    <a:pt x="516" y="356"/>
                  </a:lnTo>
                  <a:lnTo>
                    <a:pt x="516" y="352"/>
                  </a:lnTo>
                  <a:lnTo>
                    <a:pt x="516" y="350"/>
                  </a:lnTo>
                  <a:lnTo>
                    <a:pt x="516" y="348"/>
                  </a:lnTo>
                  <a:lnTo>
                    <a:pt x="516" y="342"/>
                  </a:lnTo>
                  <a:lnTo>
                    <a:pt x="516" y="338"/>
                  </a:lnTo>
                  <a:lnTo>
                    <a:pt x="514" y="326"/>
                  </a:lnTo>
                  <a:lnTo>
                    <a:pt x="514" y="320"/>
                  </a:lnTo>
                  <a:lnTo>
                    <a:pt x="514" y="314"/>
                  </a:lnTo>
                  <a:lnTo>
                    <a:pt x="512" y="310"/>
                  </a:lnTo>
                  <a:lnTo>
                    <a:pt x="512" y="304"/>
                  </a:lnTo>
                  <a:lnTo>
                    <a:pt x="512" y="302"/>
                  </a:lnTo>
                  <a:lnTo>
                    <a:pt x="512" y="300"/>
                  </a:lnTo>
                  <a:lnTo>
                    <a:pt x="514" y="298"/>
                  </a:lnTo>
                  <a:lnTo>
                    <a:pt x="514" y="296"/>
                  </a:lnTo>
                  <a:lnTo>
                    <a:pt x="514" y="292"/>
                  </a:lnTo>
                  <a:lnTo>
                    <a:pt x="514" y="292"/>
                  </a:lnTo>
                  <a:lnTo>
                    <a:pt x="516" y="290"/>
                  </a:lnTo>
                  <a:lnTo>
                    <a:pt x="516" y="288"/>
                  </a:lnTo>
                  <a:lnTo>
                    <a:pt x="516" y="288"/>
                  </a:lnTo>
                  <a:lnTo>
                    <a:pt x="518" y="286"/>
                  </a:lnTo>
                  <a:lnTo>
                    <a:pt x="520" y="286"/>
                  </a:lnTo>
                  <a:lnTo>
                    <a:pt x="522" y="286"/>
                  </a:lnTo>
                  <a:lnTo>
                    <a:pt x="524" y="286"/>
                  </a:lnTo>
                  <a:lnTo>
                    <a:pt x="526" y="286"/>
                  </a:lnTo>
                  <a:lnTo>
                    <a:pt x="528" y="284"/>
                  </a:lnTo>
                  <a:lnTo>
                    <a:pt x="528" y="284"/>
                  </a:lnTo>
                  <a:lnTo>
                    <a:pt x="530" y="284"/>
                  </a:lnTo>
                  <a:lnTo>
                    <a:pt x="530" y="282"/>
                  </a:lnTo>
                  <a:lnTo>
                    <a:pt x="530" y="282"/>
                  </a:lnTo>
                  <a:lnTo>
                    <a:pt x="530" y="282"/>
                  </a:lnTo>
                  <a:lnTo>
                    <a:pt x="530" y="280"/>
                  </a:lnTo>
                  <a:lnTo>
                    <a:pt x="530" y="278"/>
                  </a:lnTo>
                  <a:lnTo>
                    <a:pt x="530" y="276"/>
                  </a:lnTo>
                  <a:lnTo>
                    <a:pt x="530" y="274"/>
                  </a:lnTo>
                  <a:lnTo>
                    <a:pt x="530" y="272"/>
                  </a:lnTo>
                  <a:lnTo>
                    <a:pt x="530" y="270"/>
                  </a:lnTo>
                  <a:lnTo>
                    <a:pt x="530" y="270"/>
                  </a:lnTo>
                  <a:lnTo>
                    <a:pt x="532" y="268"/>
                  </a:lnTo>
                  <a:lnTo>
                    <a:pt x="532" y="268"/>
                  </a:lnTo>
                  <a:lnTo>
                    <a:pt x="532" y="268"/>
                  </a:lnTo>
                  <a:lnTo>
                    <a:pt x="534" y="266"/>
                  </a:lnTo>
                  <a:lnTo>
                    <a:pt x="536" y="264"/>
                  </a:lnTo>
                  <a:lnTo>
                    <a:pt x="536" y="264"/>
                  </a:lnTo>
                  <a:lnTo>
                    <a:pt x="536" y="264"/>
                  </a:lnTo>
                  <a:lnTo>
                    <a:pt x="536" y="264"/>
                  </a:lnTo>
                  <a:lnTo>
                    <a:pt x="538" y="262"/>
                  </a:lnTo>
                  <a:lnTo>
                    <a:pt x="538" y="260"/>
                  </a:lnTo>
                  <a:lnTo>
                    <a:pt x="538" y="258"/>
                  </a:lnTo>
                  <a:lnTo>
                    <a:pt x="538" y="256"/>
                  </a:lnTo>
                  <a:lnTo>
                    <a:pt x="538" y="254"/>
                  </a:lnTo>
                  <a:lnTo>
                    <a:pt x="540" y="252"/>
                  </a:lnTo>
                  <a:lnTo>
                    <a:pt x="540" y="250"/>
                  </a:lnTo>
                  <a:lnTo>
                    <a:pt x="540" y="250"/>
                  </a:lnTo>
                  <a:lnTo>
                    <a:pt x="540" y="250"/>
                  </a:lnTo>
                  <a:lnTo>
                    <a:pt x="542" y="248"/>
                  </a:lnTo>
                  <a:lnTo>
                    <a:pt x="542" y="248"/>
                  </a:lnTo>
                  <a:lnTo>
                    <a:pt x="544" y="248"/>
                  </a:lnTo>
                  <a:lnTo>
                    <a:pt x="546" y="248"/>
                  </a:lnTo>
                  <a:lnTo>
                    <a:pt x="548" y="248"/>
                  </a:lnTo>
                  <a:lnTo>
                    <a:pt x="548" y="246"/>
                  </a:lnTo>
                  <a:lnTo>
                    <a:pt x="548" y="246"/>
                  </a:lnTo>
                  <a:lnTo>
                    <a:pt x="548" y="246"/>
                  </a:lnTo>
                  <a:lnTo>
                    <a:pt x="550" y="244"/>
                  </a:lnTo>
                  <a:lnTo>
                    <a:pt x="550" y="242"/>
                  </a:lnTo>
                  <a:lnTo>
                    <a:pt x="550" y="240"/>
                  </a:lnTo>
                  <a:lnTo>
                    <a:pt x="550" y="238"/>
                  </a:lnTo>
                  <a:lnTo>
                    <a:pt x="550" y="236"/>
                  </a:lnTo>
                  <a:lnTo>
                    <a:pt x="550" y="234"/>
                  </a:lnTo>
                  <a:lnTo>
                    <a:pt x="552" y="234"/>
                  </a:lnTo>
                  <a:lnTo>
                    <a:pt x="552" y="232"/>
                  </a:lnTo>
                  <a:lnTo>
                    <a:pt x="552" y="232"/>
                  </a:lnTo>
                  <a:lnTo>
                    <a:pt x="552" y="232"/>
                  </a:lnTo>
                  <a:lnTo>
                    <a:pt x="554" y="232"/>
                  </a:lnTo>
                  <a:lnTo>
                    <a:pt x="556" y="230"/>
                  </a:lnTo>
                  <a:lnTo>
                    <a:pt x="558" y="230"/>
                  </a:lnTo>
                  <a:lnTo>
                    <a:pt x="558" y="230"/>
                  </a:lnTo>
                  <a:lnTo>
                    <a:pt x="560" y="230"/>
                  </a:lnTo>
                  <a:lnTo>
                    <a:pt x="562" y="230"/>
                  </a:lnTo>
                  <a:lnTo>
                    <a:pt x="562" y="230"/>
                  </a:lnTo>
                  <a:lnTo>
                    <a:pt x="562" y="228"/>
                  </a:lnTo>
                  <a:lnTo>
                    <a:pt x="562" y="228"/>
                  </a:lnTo>
                  <a:lnTo>
                    <a:pt x="562" y="228"/>
                  </a:lnTo>
                  <a:lnTo>
                    <a:pt x="564" y="226"/>
                  </a:lnTo>
                  <a:lnTo>
                    <a:pt x="562" y="224"/>
                  </a:lnTo>
                  <a:lnTo>
                    <a:pt x="562" y="222"/>
                  </a:lnTo>
                  <a:lnTo>
                    <a:pt x="562" y="220"/>
                  </a:lnTo>
                  <a:lnTo>
                    <a:pt x="562" y="218"/>
                  </a:lnTo>
                  <a:lnTo>
                    <a:pt x="562" y="218"/>
                  </a:lnTo>
                  <a:lnTo>
                    <a:pt x="562" y="216"/>
                  </a:lnTo>
                  <a:lnTo>
                    <a:pt x="564" y="216"/>
                  </a:lnTo>
                  <a:lnTo>
                    <a:pt x="564" y="216"/>
                  </a:lnTo>
                  <a:lnTo>
                    <a:pt x="564" y="216"/>
                  </a:lnTo>
                  <a:lnTo>
                    <a:pt x="566" y="216"/>
                  </a:lnTo>
                  <a:lnTo>
                    <a:pt x="568" y="216"/>
                  </a:lnTo>
                  <a:lnTo>
                    <a:pt x="568" y="216"/>
                  </a:lnTo>
                  <a:lnTo>
                    <a:pt x="570" y="214"/>
                  </a:lnTo>
                  <a:lnTo>
                    <a:pt x="570" y="214"/>
                  </a:lnTo>
                  <a:lnTo>
                    <a:pt x="570" y="214"/>
                  </a:lnTo>
                  <a:lnTo>
                    <a:pt x="570" y="212"/>
                  </a:lnTo>
                  <a:lnTo>
                    <a:pt x="570" y="212"/>
                  </a:lnTo>
                  <a:lnTo>
                    <a:pt x="570" y="210"/>
                  </a:lnTo>
                  <a:lnTo>
                    <a:pt x="568" y="208"/>
                  </a:lnTo>
                  <a:lnTo>
                    <a:pt x="568" y="206"/>
                  </a:lnTo>
                  <a:lnTo>
                    <a:pt x="568" y="204"/>
                  </a:lnTo>
                  <a:lnTo>
                    <a:pt x="568" y="204"/>
                  </a:lnTo>
                  <a:lnTo>
                    <a:pt x="568" y="202"/>
                  </a:lnTo>
                  <a:lnTo>
                    <a:pt x="568" y="202"/>
                  </a:lnTo>
                  <a:lnTo>
                    <a:pt x="568" y="202"/>
                  </a:lnTo>
                  <a:lnTo>
                    <a:pt x="568" y="200"/>
                  </a:lnTo>
                  <a:lnTo>
                    <a:pt x="570" y="200"/>
                  </a:lnTo>
                  <a:lnTo>
                    <a:pt x="570" y="200"/>
                  </a:lnTo>
                  <a:lnTo>
                    <a:pt x="572" y="200"/>
                  </a:lnTo>
                  <a:lnTo>
                    <a:pt x="574" y="200"/>
                  </a:lnTo>
                  <a:lnTo>
                    <a:pt x="574" y="200"/>
                  </a:lnTo>
                  <a:lnTo>
                    <a:pt x="576" y="200"/>
                  </a:lnTo>
                  <a:lnTo>
                    <a:pt x="576" y="198"/>
                  </a:lnTo>
                  <a:lnTo>
                    <a:pt x="576" y="198"/>
                  </a:lnTo>
                  <a:lnTo>
                    <a:pt x="578" y="196"/>
                  </a:lnTo>
                  <a:lnTo>
                    <a:pt x="578" y="194"/>
                  </a:lnTo>
                  <a:lnTo>
                    <a:pt x="578" y="192"/>
                  </a:lnTo>
                  <a:lnTo>
                    <a:pt x="578" y="190"/>
                  </a:lnTo>
                  <a:lnTo>
                    <a:pt x="578" y="188"/>
                  </a:lnTo>
                  <a:lnTo>
                    <a:pt x="578" y="188"/>
                  </a:lnTo>
                  <a:lnTo>
                    <a:pt x="576" y="188"/>
                  </a:lnTo>
                  <a:lnTo>
                    <a:pt x="576" y="186"/>
                  </a:lnTo>
                  <a:lnTo>
                    <a:pt x="576" y="186"/>
                  </a:lnTo>
                  <a:lnTo>
                    <a:pt x="576" y="186"/>
                  </a:lnTo>
                  <a:lnTo>
                    <a:pt x="574" y="186"/>
                  </a:lnTo>
                  <a:lnTo>
                    <a:pt x="572" y="186"/>
                  </a:lnTo>
                  <a:lnTo>
                    <a:pt x="570" y="186"/>
                  </a:lnTo>
                  <a:lnTo>
                    <a:pt x="570" y="186"/>
                  </a:lnTo>
                  <a:lnTo>
                    <a:pt x="568" y="186"/>
                  </a:lnTo>
                  <a:lnTo>
                    <a:pt x="568" y="186"/>
                  </a:lnTo>
                  <a:lnTo>
                    <a:pt x="568" y="186"/>
                  </a:lnTo>
                  <a:lnTo>
                    <a:pt x="566" y="186"/>
                  </a:lnTo>
                  <a:lnTo>
                    <a:pt x="566" y="184"/>
                  </a:lnTo>
                  <a:lnTo>
                    <a:pt x="566" y="182"/>
                  </a:lnTo>
                  <a:lnTo>
                    <a:pt x="566" y="180"/>
                  </a:lnTo>
                  <a:lnTo>
                    <a:pt x="566" y="178"/>
                  </a:lnTo>
                  <a:lnTo>
                    <a:pt x="566" y="178"/>
                  </a:lnTo>
                  <a:lnTo>
                    <a:pt x="566" y="172"/>
                  </a:lnTo>
                  <a:lnTo>
                    <a:pt x="566" y="168"/>
                  </a:lnTo>
                  <a:lnTo>
                    <a:pt x="566" y="164"/>
                  </a:lnTo>
                  <a:lnTo>
                    <a:pt x="566" y="162"/>
                  </a:lnTo>
                  <a:lnTo>
                    <a:pt x="566" y="162"/>
                  </a:lnTo>
                  <a:lnTo>
                    <a:pt x="566" y="160"/>
                  </a:lnTo>
                  <a:lnTo>
                    <a:pt x="564" y="158"/>
                  </a:lnTo>
                  <a:lnTo>
                    <a:pt x="564" y="158"/>
                  </a:lnTo>
                  <a:lnTo>
                    <a:pt x="564" y="156"/>
                  </a:lnTo>
                  <a:lnTo>
                    <a:pt x="562" y="154"/>
                  </a:lnTo>
                  <a:lnTo>
                    <a:pt x="560" y="154"/>
                  </a:lnTo>
                  <a:lnTo>
                    <a:pt x="558" y="152"/>
                  </a:lnTo>
                  <a:lnTo>
                    <a:pt x="556" y="152"/>
                  </a:lnTo>
                  <a:lnTo>
                    <a:pt x="556" y="152"/>
                  </a:lnTo>
                  <a:lnTo>
                    <a:pt x="552" y="152"/>
                  </a:lnTo>
                  <a:lnTo>
                    <a:pt x="550" y="150"/>
                  </a:lnTo>
                  <a:lnTo>
                    <a:pt x="548" y="150"/>
                  </a:lnTo>
                  <a:lnTo>
                    <a:pt x="548" y="150"/>
                  </a:lnTo>
                  <a:lnTo>
                    <a:pt x="546" y="150"/>
                  </a:lnTo>
                  <a:lnTo>
                    <a:pt x="544" y="150"/>
                  </a:lnTo>
                  <a:lnTo>
                    <a:pt x="542" y="148"/>
                  </a:lnTo>
                  <a:lnTo>
                    <a:pt x="540" y="146"/>
                  </a:lnTo>
                  <a:lnTo>
                    <a:pt x="538" y="144"/>
                  </a:lnTo>
                  <a:lnTo>
                    <a:pt x="538" y="142"/>
                  </a:lnTo>
                  <a:lnTo>
                    <a:pt x="536" y="140"/>
                  </a:lnTo>
                  <a:lnTo>
                    <a:pt x="534" y="138"/>
                  </a:lnTo>
                  <a:lnTo>
                    <a:pt x="534" y="136"/>
                  </a:lnTo>
                  <a:lnTo>
                    <a:pt x="534" y="134"/>
                  </a:lnTo>
                  <a:lnTo>
                    <a:pt x="532" y="132"/>
                  </a:lnTo>
                  <a:lnTo>
                    <a:pt x="532" y="132"/>
                  </a:lnTo>
                  <a:lnTo>
                    <a:pt x="532" y="132"/>
                  </a:lnTo>
                  <a:lnTo>
                    <a:pt x="530" y="132"/>
                  </a:lnTo>
                  <a:lnTo>
                    <a:pt x="530" y="132"/>
                  </a:lnTo>
                  <a:lnTo>
                    <a:pt x="528" y="132"/>
                  </a:lnTo>
                  <a:lnTo>
                    <a:pt x="526" y="132"/>
                  </a:lnTo>
                  <a:lnTo>
                    <a:pt x="524" y="132"/>
                  </a:lnTo>
                  <a:lnTo>
                    <a:pt x="522" y="132"/>
                  </a:lnTo>
                  <a:lnTo>
                    <a:pt x="520" y="132"/>
                  </a:lnTo>
                  <a:lnTo>
                    <a:pt x="520" y="132"/>
                  </a:lnTo>
                  <a:lnTo>
                    <a:pt x="518" y="132"/>
                  </a:lnTo>
                  <a:lnTo>
                    <a:pt x="518" y="132"/>
                  </a:lnTo>
                  <a:lnTo>
                    <a:pt x="518" y="132"/>
                  </a:lnTo>
                  <a:lnTo>
                    <a:pt x="518" y="132"/>
                  </a:lnTo>
                  <a:lnTo>
                    <a:pt x="516" y="130"/>
                  </a:lnTo>
                  <a:lnTo>
                    <a:pt x="516" y="130"/>
                  </a:lnTo>
                  <a:lnTo>
                    <a:pt x="516" y="128"/>
                  </a:lnTo>
                  <a:lnTo>
                    <a:pt x="516" y="126"/>
                  </a:lnTo>
                  <a:lnTo>
                    <a:pt x="516" y="122"/>
                  </a:lnTo>
                  <a:lnTo>
                    <a:pt x="516" y="122"/>
                  </a:lnTo>
                  <a:lnTo>
                    <a:pt x="514" y="120"/>
                  </a:lnTo>
                  <a:lnTo>
                    <a:pt x="514" y="120"/>
                  </a:lnTo>
                  <a:lnTo>
                    <a:pt x="514" y="120"/>
                  </a:lnTo>
                  <a:lnTo>
                    <a:pt x="512" y="118"/>
                  </a:lnTo>
                  <a:lnTo>
                    <a:pt x="512" y="118"/>
                  </a:lnTo>
                  <a:lnTo>
                    <a:pt x="510" y="118"/>
                  </a:lnTo>
                  <a:lnTo>
                    <a:pt x="508" y="116"/>
                  </a:lnTo>
                  <a:lnTo>
                    <a:pt x="506" y="116"/>
                  </a:lnTo>
                  <a:lnTo>
                    <a:pt x="504" y="116"/>
                  </a:lnTo>
                  <a:lnTo>
                    <a:pt x="502" y="116"/>
                  </a:lnTo>
                  <a:lnTo>
                    <a:pt x="498" y="116"/>
                  </a:lnTo>
                  <a:lnTo>
                    <a:pt x="494" y="116"/>
                  </a:lnTo>
                  <a:lnTo>
                    <a:pt x="492" y="116"/>
                  </a:lnTo>
                  <a:lnTo>
                    <a:pt x="490" y="116"/>
                  </a:lnTo>
                  <a:lnTo>
                    <a:pt x="488" y="116"/>
                  </a:lnTo>
                  <a:lnTo>
                    <a:pt x="484" y="114"/>
                  </a:lnTo>
                  <a:lnTo>
                    <a:pt x="482" y="114"/>
                  </a:lnTo>
                  <a:lnTo>
                    <a:pt x="480" y="114"/>
                  </a:lnTo>
                  <a:lnTo>
                    <a:pt x="478" y="114"/>
                  </a:lnTo>
                  <a:lnTo>
                    <a:pt x="476" y="112"/>
                  </a:lnTo>
                  <a:lnTo>
                    <a:pt x="476" y="112"/>
                  </a:lnTo>
                  <a:lnTo>
                    <a:pt x="474" y="112"/>
                  </a:lnTo>
                  <a:lnTo>
                    <a:pt x="472" y="110"/>
                  </a:lnTo>
                  <a:lnTo>
                    <a:pt x="472" y="108"/>
                  </a:lnTo>
                  <a:lnTo>
                    <a:pt x="470" y="106"/>
                  </a:lnTo>
                  <a:lnTo>
                    <a:pt x="470" y="106"/>
                  </a:lnTo>
                  <a:lnTo>
                    <a:pt x="470" y="106"/>
                  </a:lnTo>
                  <a:lnTo>
                    <a:pt x="470" y="106"/>
                  </a:lnTo>
                  <a:lnTo>
                    <a:pt x="468" y="106"/>
                  </a:lnTo>
                  <a:lnTo>
                    <a:pt x="468" y="106"/>
                  </a:lnTo>
                  <a:lnTo>
                    <a:pt x="466" y="106"/>
                  </a:lnTo>
                  <a:lnTo>
                    <a:pt x="466" y="108"/>
                  </a:lnTo>
                  <a:lnTo>
                    <a:pt x="464" y="108"/>
                  </a:lnTo>
                  <a:lnTo>
                    <a:pt x="462" y="110"/>
                  </a:lnTo>
                  <a:lnTo>
                    <a:pt x="460" y="110"/>
                  </a:lnTo>
                  <a:lnTo>
                    <a:pt x="460" y="112"/>
                  </a:lnTo>
                  <a:lnTo>
                    <a:pt x="458" y="112"/>
                  </a:lnTo>
                  <a:lnTo>
                    <a:pt x="456" y="112"/>
                  </a:lnTo>
                  <a:lnTo>
                    <a:pt x="454" y="112"/>
                  </a:lnTo>
                  <a:lnTo>
                    <a:pt x="452" y="112"/>
                  </a:lnTo>
                  <a:lnTo>
                    <a:pt x="452" y="112"/>
                  </a:lnTo>
                  <a:lnTo>
                    <a:pt x="450" y="112"/>
                  </a:lnTo>
                  <a:lnTo>
                    <a:pt x="448" y="110"/>
                  </a:lnTo>
                  <a:lnTo>
                    <a:pt x="446" y="110"/>
                  </a:lnTo>
                  <a:lnTo>
                    <a:pt x="444" y="110"/>
                  </a:lnTo>
                  <a:lnTo>
                    <a:pt x="442" y="106"/>
                  </a:lnTo>
                  <a:lnTo>
                    <a:pt x="438" y="104"/>
                  </a:lnTo>
                  <a:lnTo>
                    <a:pt x="438" y="104"/>
                  </a:lnTo>
                  <a:lnTo>
                    <a:pt x="436" y="102"/>
                  </a:lnTo>
                  <a:lnTo>
                    <a:pt x="434" y="98"/>
                  </a:lnTo>
                  <a:lnTo>
                    <a:pt x="432" y="96"/>
                  </a:lnTo>
                  <a:lnTo>
                    <a:pt x="432" y="94"/>
                  </a:lnTo>
                  <a:lnTo>
                    <a:pt x="430" y="92"/>
                  </a:lnTo>
                  <a:lnTo>
                    <a:pt x="430" y="92"/>
                  </a:lnTo>
                  <a:lnTo>
                    <a:pt x="428" y="90"/>
                  </a:lnTo>
                  <a:lnTo>
                    <a:pt x="424" y="88"/>
                  </a:lnTo>
                  <a:lnTo>
                    <a:pt x="420" y="88"/>
                  </a:lnTo>
                  <a:lnTo>
                    <a:pt x="418" y="86"/>
                  </a:lnTo>
                  <a:lnTo>
                    <a:pt x="414" y="86"/>
                  </a:lnTo>
                  <a:lnTo>
                    <a:pt x="412" y="84"/>
                  </a:lnTo>
                  <a:lnTo>
                    <a:pt x="408" y="84"/>
                  </a:lnTo>
                  <a:lnTo>
                    <a:pt x="404" y="84"/>
                  </a:lnTo>
                  <a:lnTo>
                    <a:pt x="402" y="84"/>
                  </a:lnTo>
                  <a:lnTo>
                    <a:pt x="396" y="84"/>
                  </a:lnTo>
                  <a:lnTo>
                    <a:pt x="392" y="84"/>
                  </a:lnTo>
                  <a:lnTo>
                    <a:pt x="388" y="86"/>
                  </a:lnTo>
                  <a:lnTo>
                    <a:pt x="386" y="86"/>
                  </a:lnTo>
                  <a:lnTo>
                    <a:pt x="382" y="86"/>
                  </a:lnTo>
                  <a:lnTo>
                    <a:pt x="382" y="88"/>
                  </a:lnTo>
                  <a:lnTo>
                    <a:pt x="380" y="88"/>
                  </a:lnTo>
                  <a:lnTo>
                    <a:pt x="378" y="88"/>
                  </a:lnTo>
                  <a:lnTo>
                    <a:pt x="378" y="88"/>
                  </a:lnTo>
                  <a:lnTo>
                    <a:pt x="378" y="90"/>
                  </a:lnTo>
                  <a:lnTo>
                    <a:pt x="376" y="90"/>
                  </a:lnTo>
                  <a:lnTo>
                    <a:pt x="376" y="92"/>
                  </a:lnTo>
                  <a:lnTo>
                    <a:pt x="376" y="94"/>
                  </a:lnTo>
                  <a:lnTo>
                    <a:pt x="376" y="96"/>
                  </a:lnTo>
                  <a:lnTo>
                    <a:pt x="374" y="96"/>
                  </a:lnTo>
                  <a:lnTo>
                    <a:pt x="374" y="98"/>
                  </a:lnTo>
                  <a:lnTo>
                    <a:pt x="372" y="100"/>
                  </a:lnTo>
                  <a:lnTo>
                    <a:pt x="370" y="100"/>
                  </a:lnTo>
                  <a:lnTo>
                    <a:pt x="368" y="102"/>
                  </a:lnTo>
                  <a:lnTo>
                    <a:pt x="366" y="104"/>
                  </a:lnTo>
                  <a:lnTo>
                    <a:pt x="364" y="104"/>
                  </a:lnTo>
                  <a:lnTo>
                    <a:pt x="364" y="104"/>
                  </a:lnTo>
                  <a:lnTo>
                    <a:pt x="362" y="104"/>
                  </a:lnTo>
                  <a:lnTo>
                    <a:pt x="362" y="104"/>
                  </a:lnTo>
                  <a:lnTo>
                    <a:pt x="362" y="104"/>
                  </a:lnTo>
                  <a:lnTo>
                    <a:pt x="360" y="104"/>
                  </a:lnTo>
                  <a:lnTo>
                    <a:pt x="360" y="102"/>
                  </a:lnTo>
                  <a:lnTo>
                    <a:pt x="360" y="102"/>
                  </a:lnTo>
                  <a:lnTo>
                    <a:pt x="360" y="102"/>
                  </a:lnTo>
                  <a:lnTo>
                    <a:pt x="360" y="102"/>
                  </a:lnTo>
                  <a:lnTo>
                    <a:pt x="362" y="100"/>
                  </a:lnTo>
                  <a:lnTo>
                    <a:pt x="362" y="98"/>
                  </a:lnTo>
                  <a:lnTo>
                    <a:pt x="364" y="96"/>
                  </a:lnTo>
                  <a:lnTo>
                    <a:pt x="366" y="94"/>
                  </a:lnTo>
                  <a:lnTo>
                    <a:pt x="366" y="92"/>
                  </a:lnTo>
                  <a:lnTo>
                    <a:pt x="368" y="92"/>
                  </a:lnTo>
                  <a:lnTo>
                    <a:pt x="368" y="90"/>
                  </a:lnTo>
                  <a:lnTo>
                    <a:pt x="370" y="86"/>
                  </a:lnTo>
                  <a:lnTo>
                    <a:pt x="372" y="86"/>
                  </a:lnTo>
                  <a:lnTo>
                    <a:pt x="374" y="84"/>
                  </a:lnTo>
                  <a:lnTo>
                    <a:pt x="374" y="82"/>
                  </a:lnTo>
                  <a:lnTo>
                    <a:pt x="374" y="82"/>
                  </a:lnTo>
                  <a:lnTo>
                    <a:pt x="374" y="82"/>
                  </a:lnTo>
                  <a:lnTo>
                    <a:pt x="374" y="80"/>
                  </a:lnTo>
                  <a:lnTo>
                    <a:pt x="374" y="80"/>
                  </a:lnTo>
                  <a:lnTo>
                    <a:pt x="372" y="78"/>
                  </a:lnTo>
                  <a:lnTo>
                    <a:pt x="372" y="78"/>
                  </a:lnTo>
                  <a:lnTo>
                    <a:pt x="370" y="78"/>
                  </a:lnTo>
                  <a:lnTo>
                    <a:pt x="368" y="76"/>
                  </a:lnTo>
                  <a:lnTo>
                    <a:pt x="368" y="76"/>
                  </a:lnTo>
                  <a:lnTo>
                    <a:pt x="366" y="76"/>
                  </a:lnTo>
                  <a:lnTo>
                    <a:pt x="364" y="74"/>
                  </a:lnTo>
                  <a:lnTo>
                    <a:pt x="362" y="74"/>
                  </a:lnTo>
                  <a:lnTo>
                    <a:pt x="360" y="74"/>
                  </a:lnTo>
                  <a:lnTo>
                    <a:pt x="356" y="74"/>
                  </a:lnTo>
                  <a:lnTo>
                    <a:pt x="356" y="74"/>
                  </a:lnTo>
                  <a:lnTo>
                    <a:pt x="354" y="76"/>
                  </a:lnTo>
                  <a:lnTo>
                    <a:pt x="354" y="76"/>
                  </a:lnTo>
                  <a:lnTo>
                    <a:pt x="352" y="76"/>
                  </a:lnTo>
                  <a:lnTo>
                    <a:pt x="350" y="78"/>
                  </a:lnTo>
                  <a:lnTo>
                    <a:pt x="348" y="80"/>
                  </a:lnTo>
                  <a:lnTo>
                    <a:pt x="346" y="82"/>
                  </a:lnTo>
                  <a:lnTo>
                    <a:pt x="344" y="84"/>
                  </a:lnTo>
                  <a:lnTo>
                    <a:pt x="340" y="88"/>
                  </a:lnTo>
                  <a:lnTo>
                    <a:pt x="336" y="92"/>
                  </a:lnTo>
                  <a:lnTo>
                    <a:pt x="336" y="94"/>
                  </a:lnTo>
                  <a:lnTo>
                    <a:pt x="334" y="96"/>
                  </a:lnTo>
                  <a:lnTo>
                    <a:pt x="332" y="98"/>
                  </a:lnTo>
                  <a:lnTo>
                    <a:pt x="330" y="100"/>
                  </a:lnTo>
                  <a:lnTo>
                    <a:pt x="330" y="100"/>
                  </a:lnTo>
                  <a:lnTo>
                    <a:pt x="328" y="102"/>
                  </a:lnTo>
                  <a:lnTo>
                    <a:pt x="326" y="104"/>
                  </a:lnTo>
                  <a:lnTo>
                    <a:pt x="326" y="104"/>
                  </a:lnTo>
                  <a:lnTo>
                    <a:pt x="324" y="106"/>
                  </a:lnTo>
                  <a:lnTo>
                    <a:pt x="322" y="106"/>
                  </a:lnTo>
                  <a:lnTo>
                    <a:pt x="322" y="106"/>
                  </a:lnTo>
                  <a:lnTo>
                    <a:pt x="322" y="106"/>
                  </a:lnTo>
                  <a:lnTo>
                    <a:pt x="320" y="106"/>
                  </a:lnTo>
                  <a:lnTo>
                    <a:pt x="320" y="106"/>
                  </a:lnTo>
                  <a:lnTo>
                    <a:pt x="320" y="104"/>
                  </a:lnTo>
                  <a:lnTo>
                    <a:pt x="320" y="104"/>
                  </a:lnTo>
                  <a:lnTo>
                    <a:pt x="320" y="104"/>
                  </a:lnTo>
                  <a:lnTo>
                    <a:pt x="320" y="104"/>
                  </a:lnTo>
                  <a:lnTo>
                    <a:pt x="320" y="102"/>
                  </a:lnTo>
                  <a:lnTo>
                    <a:pt x="320" y="100"/>
                  </a:lnTo>
                  <a:lnTo>
                    <a:pt x="320" y="98"/>
                  </a:lnTo>
                  <a:lnTo>
                    <a:pt x="322" y="98"/>
                  </a:lnTo>
                  <a:lnTo>
                    <a:pt x="322" y="96"/>
                  </a:lnTo>
                  <a:lnTo>
                    <a:pt x="324" y="94"/>
                  </a:lnTo>
                  <a:lnTo>
                    <a:pt x="326" y="90"/>
                  </a:lnTo>
                  <a:lnTo>
                    <a:pt x="330" y="88"/>
                  </a:lnTo>
                  <a:lnTo>
                    <a:pt x="332" y="84"/>
                  </a:lnTo>
                  <a:lnTo>
                    <a:pt x="334" y="82"/>
                  </a:lnTo>
                  <a:lnTo>
                    <a:pt x="336" y="80"/>
                  </a:lnTo>
                  <a:lnTo>
                    <a:pt x="338" y="76"/>
                  </a:lnTo>
                  <a:lnTo>
                    <a:pt x="340" y="74"/>
                  </a:lnTo>
                  <a:lnTo>
                    <a:pt x="342" y="72"/>
                  </a:lnTo>
                  <a:lnTo>
                    <a:pt x="344" y="68"/>
                  </a:lnTo>
                  <a:lnTo>
                    <a:pt x="346" y="64"/>
                  </a:lnTo>
                  <a:lnTo>
                    <a:pt x="346" y="60"/>
                  </a:lnTo>
                  <a:lnTo>
                    <a:pt x="348" y="58"/>
                  </a:lnTo>
                  <a:lnTo>
                    <a:pt x="350" y="56"/>
                  </a:lnTo>
                  <a:lnTo>
                    <a:pt x="350" y="54"/>
                  </a:lnTo>
                  <a:lnTo>
                    <a:pt x="352" y="52"/>
                  </a:lnTo>
                  <a:lnTo>
                    <a:pt x="352" y="50"/>
                  </a:lnTo>
                  <a:lnTo>
                    <a:pt x="352" y="50"/>
                  </a:lnTo>
                  <a:lnTo>
                    <a:pt x="352" y="48"/>
                  </a:lnTo>
                  <a:lnTo>
                    <a:pt x="352" y="48"/>
                  </a:lnTo>
                  <a:lnTo>
                    <a:pt x="352" y="46"/>
                  </a:lnTo>
                  <a:lnTo>
                    <a:pt x="352" y="44"/>
                  </a:lnTo>
                  <a:lnTo>
                    <a:pt x="350" y="40"/>
                  </a:lnTo>
                  <a:lnTo>
                    <a:pt x="348" y="36"/>
                  </a:lnTo>
                  <a:lnTo>
                    <a:pt x="346" y="32"/>
                  </a:lnTo>
                  <a:lnTo>
                    <a:pt x="344" y="30"/>
                  </a:lnTo>
                  <a:lnTo>
                    <a:pt x="342" y="26"/>
                  </a:lnTo>
                  <a:lnTo>
                    <a:pt x="340" y="24"/>
                  </a:lnTo>
                  <a:lnTo>
                    <a:pt x="340" y="22"/>
                  </a:lnTo>
                  <a:lnTo>
                    <a:pt x="338" y="22"/>
                  </a:lnTo>
                  <a:lnTo>
                    <a:pt x="336" y="20"/>
                  </a:lnTo>
                  <a:lnTo>
                    <a:pt x="332" y="16"/>
                  </a:lnTo>
                  <a:lnTo>
                    <a:pt x="332" y="16"/>
                  </a:lnTo>
                  <a:lnTo>
                    <a:pt x="328" y="16"/>
                  </a:lnTo>
                  <a:lnTo>
                    <a:pt x="326" y="14"/>
                  </a:lnTo>
                  <a:lnTo>
                    <a:pt x="324" y="14"/>
                  </a:lnTo>
                  <a:lnTo>
                    <a:pt x="322" y="14"/>
                  </a:lnTo>
                  <a:lnTo>
                    <a:pt x="322" y="16"/>
                  </a:lnTo>
                  <a:lnTo>
                    <a:pt x="320" y="16"/>
                  </a:lnTo>
                  <a:lnTo>
                    <a:pt x="320" y="16"/>
                  </a:lnTo>
                  <a:lnTo>
                    <a:pt x="318" y="18"/>
                  </a:lnTo>
                  <a:lnTo>
                    <a:pt x="316" y="18"/>
                  </a:lnTo>
                  <a:lnTo>
                    <a:pt x="314" y="22"/>
                  </a:lnTo>
                  <a:lnTo>
                    <a:pt x="314" y="24"/>
                  </a:lnTo>
                  <a:lnTo>
                    <a:pt x="312" y="26"/>
                  </a:lnTo>
                  <a:lnTo>
                    <a:pt x="310" y="28"/>
                  </a:lnTo>
                  <a:lnTo>
                    <a:pt x="308" y="32"/>
                  </a:lnTo>
                  <a:lnTo>
                    <a:pt x="308" y="34"/>
                  </a:lnTo>
                  <a:lnTo>
                    <a:pt x="306" y="36"/>
                  </a:lnTo>
                  <a:lnTo>
                    <a:pt x="306" y="38"/>
                  </a:lnTo>
                  <a:lnTo>
                    <a:pt x="306" y="38"/>
                  </a:lnTo>
                  <a:lnTo>
                    <a:pt x="304" y="40"/>
                  </a:lnTo>
                  <a:lnTo>
                    <a:pt x="304" y="40"/>
                  </a:lnTo>
                  <a:lnTo>
                    <a:pt x="304" y="40"/>
                  </a:lnTo>
                  <a:lnTo>
                    <a:pt x="302" y="40"/>
                  </a:lnTo>
                  <a:lnTo>
                    <a:pt x="302" y="42"/>
                  </a:lnTo>
                  <a:lnTo>
                    <a:pt x="300" y="42"/>
                  </a:lnTo>
                  <a:lnTo>
                    <a:pt x="296" y="42"/>
                  </a:lnTo>
                  <a:lnTo>
                    <a:pt x="294" y="40"/>
                  </a:lnTo>
                  <a:lnTo>
                    <a:pt x="292" y="40"/>
                  </a:lnTo>
                  <a:lnTo>
                    <a:pt x="292" y="40"/>
                  </a:lnTo>
                  <a:lnTo>
                    <a:pt x="290" y="40"/>
                  </a:lnTo>
                  <a:lnTo>
                    <a:pt x="288" y="38"/>
                  </a:lnTo>
                  <a:lnTo>
                    <a:pt x="288" y="38"/>
                  </a:lnTo>
                  <a:lnTo>
                    <a:pt x="286" y="36"/>
                  </a:lnTo>
                  <a:lnTo>
                    <a:pt x="284" y="34"/>
                  </a:lnTo>
                  <a:lnTo>
                    <a:pt x="284" y="32"/>
                  </a:lnTo>
                  <a:lnTo>
                    <a:pt x="280" y="32"/>
                  </a:lnTo>
                  <a:lnTo>
                    <a:pt x="278" y="32"/>
                  </a:lnTo>
                  <a:lnTo>
                    <a:pt x="274" y="32"/>
                  </a:lnTo>
                  <a:lnTo>
                    <a:pt x="270" y="32"/>
                  </a:lnTo>
                  <a:lnTo>
                    <a:pt x="268" y="32"/>
                  </a:lnTo>
                  <a:lnTo>
                    <a:pt x="266" y="32"/>
                  </a:lnTo>
                  <a:lnTo>
                    <a:pt x="266" y="32"/>
                  </a:lnTo>
                  <a:lnTo>
                    <a:pt x="264" y="32"/>
                  </a:lnTo>
                  <a:lnTo>
                    <a:pt x="262" y="32"/>
                  </a:lnTo>
                  <a:lnTo>
                    <a:pt x="262" y="34"/>
                  </a:lnTo>
                  <a:lnTo>
                    <a:pt x="262" y="34"/>
                  </a:lnTo>
                  <a:lnTo>
                    <a:pt x="262" y="34"/>
                  </a:lnTo>
                  <a:lnTo>
                    <a:pt x="262" y="36"/>
                  </a:lnTo>
                  <a:lnTo>
                    <a:pt x="262" y="36"/>
                  </a:lnTo>
                  <a:lnTo>
                    <a:pt x="262" y="38"/>
                  </a:lnTo>
                  <a:lnTo>
                    <a:pt x="262" y="40"/>
                  </a:lnTo>
                  <a:lnTo>
                    <a:pt x="262" y="42"/>
                  </a:lnTo>
                  <a:lnTo>
                    <a:pt x="262" y="44"/>
                  </a:lnTo>
                  <a:lnTo>
                    <a:pt x="262" y="44"/>
                  </a:lnTo>
                  <a:lnTo>
                    <a:pt x="262" y="46"/>
                  </a:lnTo>
                  <a:lnTo>
                    <a:pt x="262" y="46"/>
                  </a:lnTo>
                  <a:lnTo>
                    <a:pt x="262" y="46"/>
                  </a:lnTo>
                  <a:lnTo>
                    <a:pt x="260" y="48"/>
                  </a:lnTo>
                  <a:lnTo>
                    <a:pt x="260" y="48"/>
                  </a:lnTo>
                  <a:lnTo>
                    <a:pt x="258" y="48"/>
                  </a:lnTo>
                  <a:lnTo>
                    <a:pt x="258" y="48"/>
                  </a:lnTo>
                  <a:lnTo>
                    <a:pt x="254" y="48"/>
                  </a:lnTo>
                  <a:lnTo>
                    <a:pt x="252" y="48"/>
                  </a:lnTo>
                  <a:lnTo>
                    <a:pt x="248" y="48"/>
                  </a:lnTo>
                  <a:lnTo>
                    <a:pt x="246" y="48"/>
                  </a:lnTo>
                  <a:lnTo>
                    <a:pt x="244" y="48"/>
                  </a:lnTo>
                  <a:lnTo>
                    <a:pt x="242" y="48"/>
                  </a:lnTo>
                  <a:lnTo>
                    <a:pt x="238" y="48"/>
                  </a:lnTo>
                  <a:lnTo>
                    <a:pt x="236" y="48"/>
                  </a:lnTo>
                  <a:lnTo>
                    <a:pt x="234" y="48"/>
                  </a:lnTo>
                  <a:lnTo>
                    <a:pt x="232" y="48"/>
                  </a:lnTo>
                  <a:lnTo>
                    <a:pt x="232" y="48"/>
                  </a:lnTo>
                  <a:lnTo>
                    <a:pt x="232" y="48"/>
                  </a:lnTo>
                  <a:lnTo>
                    <a:pt x="232" y="48"/>
                  </a:lnTo>
                  <a:lnTo>
                    <a:pt x="230" y="50"/>
                  </a:lnTo>
                  <a:lnTo>
                    <a:pt x="230" y="52"/>
                  </a:lnTo>
                  <a:lnTo>
                    <a:pt x="230" y="54"/>
                  </a:lnTo>
                  <a:lnTo>
                    <a:pt x="228" y="54"/>
                  </a:lnTo>
                  <a:lnTo>
                    <a:pt x="228" y="54"/>
                  </a:lnTo>
                  <a:lnTo>
                    <a:pt x="226" y="54"/>
                  </a:lnTo>
                  <a:lnTo>
                    <a:pt x="226" y="54"/>
                  </a:lnTo>
                  <a:lnTo>
                    <a:pt x="224" y="56"/>
                  </a:lnTo>
                  <a:lnTo>
                    <a:pt x="224" y="56"/>
                  </a:lnTo>
                  <a:lnTo>
                    <a:pt x="222" y="56"/>
                  </a:lnTo>
                  <a:lnTo>
                    <a:pt x="220" y="56"/>
                  </a:lnTo>
                  <a:lnTo>
                    <a:pt x="218" y="56"/>
                  </a:lnTo>
                  <a:lnTo>
                    <a:pt x="218" y="54"/>
                  </a:lnTo>
                  <a:lnTo>
                    <a:pt x="216" y="54"/>
                  </a:lnTo>
                  <a:lnTo>
                    <a:pt x="216" y="54"/>
                  </a:lnTo>
                  <a:lnTo>
                    <a:pt x="214" y="52"/>
                  </a:lnTo>
                  <a:lnTo>
                    <a:pt x="214" y="52"/>
                  </a:lnTo>
                  <a:lnTo>
                    <a:pt x="212" y="48"/>
                  </a:lnTo>
                  <a:lnTo>
                    <a:pt x="210" y="46"/>
                  </a:lnTo>
                  <a:lnTo>
                    <a:pt x="208" y="44"/>
                  </a:lnTo>
                  <a:lnTo>
                    <a:pt x="206" y="40"/>
                  </a:lnTo>
                  <a:lnTo>
                    <a:pt x="206" y="38"/>
                  </a:lnTo>
                  <a:lnTo>
                    <a:pt x="204" y="36"/>
                  </a:lnTo>
                  <a:lnTo>
                    <a:pt x="204" y="34"/>
                  </a:lnTo>
                  <a:lnTo>
                    <a:pt x="204" y="32"/>
                  </a:lnTo>
                  <a:lnTo>
                    <a:pt x="204" y="32"/>
                  </a:lnTo>
                  <a:lnTo>
                    <a:pt x="204" y="30"/>
                  </a:lnTo>
                  <a:lnTo>
                    <a:pt x="206" y="28"/>
                  </a:lnTo>
                  <a:lnTo>
                    <a:pt x="206" y="26"/>
                  </a:lnTo>
                  <a:lnTo>
                    <a:pt x="208" y="24"/>
                  </a:lnTo>
                  <a:lnTo>
                    <a:pt x="208" y="22"/>
                  </a:lnTo>
                  <a:lnTo>
                    <a:pt x="208" y="20"/>
                  </a:lnTo>
                  <a:lnTo>
                    <a:pt x="208" y="16"/>
                  </a:lnTo>
                  <a:lnTo>
                    <a:pt x="208" y="14"/>
                  </a:lnTo>
                  <a:lnTo>
                    <a:pt x="208" y="12"/>
                  </a:lnTo>
                  <a:lnTo>
                    <a:pt x="208" y="10"/>
                  </a:lnTo>
                  <a:lnTo>
                    <a:pt x="206" y="8"/>
                  </a:lnTo>
                  <a:lnTo>
                    <a:pt x="206" y="6"/>
                  </a:lnTo>
                  <a:lnTo>
                    <a:pt x="206" y="6"/>
                  </a:lnTo>
                  <a:lnTo>
                    <a:pt x="206" y="4"/>
                  </a:lnTo>
                  <a:lnTo>
                    <a:pt x="204" y="4"/>
                  </a:lnTo>
                  <a:lnTo>
                    <a:pt x="204" y="4"/>
                  </a:lnTo>
                  <a:lnTo>
                    <a:pt x="202" y="2"/>
                  </a:lnTo>
                  <a:lnTo>
                    <a:pt x="200" y="2"/>
                  </a:lnTo>
                  <a:lnTo>
                    <a:pt x="198" y="2"/>
                  </a:lnTo>
                  <a:lnTo>
                    <a:pt x="194" y="0"/>
                  </a:lnTo>
                  <a:lnTo>
                    <a:pt x="194" y="0"/>
                  </a:lnTo>
                  <a:lnTo>
                    <a:pt x="192" y="2"/>
                  </a:lnTo>
                  <a:lnTo>
                    <a:pt x="192" y="4"/>
                  </a:lnTo>
                  <a:lnTo>
                    <a:pt x="192" y="6"/>
                  </a:lnTo>
                  <a:lnTo>
                    <a:pt x="190" y="8"/>
                  </a:lnTo>
                  <a:lnTo>
                    <a:pt x="190" y="10"/>
                  </a:lnTo>
                  <a:lnTo>
                    <a:pt x="190" y="10"/>
                  </a:lnTo>
                  <a:lnTo>
                    <a:pt x="188" y="10"/>
                  </a:lnTo>
                  <a:lnTo>
                    <a:pt x="188" y="10"/>
                  </a:lnTo>
                  <a:lnTo>
                    <a:pt x="186" y="12"/>
                  </a:lnTo>
                  <a:lnTo>
                    <a:pt x="186" y="12"/>
                  </a:lnTo>
                  <a:lnTo>
                    <a:pt x="184" y="12"/>
                  </a:lnTo>
                  <a:lnTo>
                    <a:pt x="180" y="12"/>
                  </a:lnTo>
                  <a:lnTo>
                    <a:pt x="176" y="12"/>
                  </a:lnTo>
                  <a:lnTo>
                    <a:pt x="174" y="10"/>
                  </a:lnTo>
                  <a:lnTo>
                    <a:pt x="170" y="10"/>
                  </a:lnTo>
                  <a:lnTo>
                    <a:pt x="168" y="10"/>
                  </a:lnTo>
                  <a:lnTo>
                    <a:pt x="166" y="10"/>
                  </a:lnTo>
                  <a:lnTo>
                    <a:pt x="164" y="12"/>
                  </a:lnTo>
                  <a:lnTo>
                    <a:pt x="164" y="12"/>
                  </a:lnTo>
                  <a:lnTo>
                    <a:pt x="162" y="12"/>
                  </a:lnTo>
                  <a:lnTo>
                    <a:pt x="162" y="12"/>
                  </a:lnTo>
                  <a:lnTo>
                    <a:pt x="160" y="14"/>
                  </a:lnTo>
                  <a:lnTo>
                    <a:pt x="158" y="16"/>
                  </a:lnTo>
                  <a:lnTo>
                    <a:pt x="158" y="16"/>
                  </a:lnTo>
                  <a:lnTo>
                    <a:pt x="156" y="16"/>
                  </a:lnTo>
                  <a:lnTo>
                    <a:pt x="156" y="18"/>
                  </a:lnTo>
                  <a:lnTo>
                    <a:pt x="156" y="18"/>
                  </a:lnTo>
                  <a:lnTo>
                    <a:pt x="154" y="16"/>
                  </a:lnTo>
                  <a:lnTo>
                    <a:pt x="154" y="16"/>
                  </a:lnTo>
                  <a:lnTo>
                    <a:pt x="154" y="16"/>
                  </a:lnTo>
                  <a:lnTo>
                    <a:pt x="152" y="16"/>
                  </a:lnTo>
                  <a:lnTo>
                    <a:pt x="150" y="14"/>
                  </a:lnTo>
                  <a:lnTo>
                    <a:pt x="150" y="12"/>
                  </a:lnTo>
                  <a:lnTo>
                    <a:pt x="148" y="10"/>
                  </a:lnTo>
                  <a:lnTo>
                    <a:pt x="146" y="8"/>
                  </a:lnTo>
                  <a:lnTo>
                    <a:pt x="146" y="8"/>
                  </a:lnTo>
                  <a:lnTo>
                    <a:pt x="144" y="6"/>
                  </a:lnTo>
                  <a:lnTo>
                    <a:pt x="144" y="6"/>
                  </a:lnTo>
                  <a:lnTo>
                    <a:pt x="142" y="6"/>
                  </a:lnTo>
                  <a:lnTo>
                    <a:pt x="142" y="6"/>
                  </a:lnTo>
                  <a:lnTo>
                    <a:pt x="142" y="6"/>
                  </a:lnTo>
                  <a:lnTo>
                    <a:pt x="140" y="6"/>
                  </a:lnTo>
                  <a:lnTo>
                    <a:pt x="138" y="8"/>
                  </a:lnTo>
                  <a:lnTo>
                    <a:pt x="138" y="8"/>
                  </a:lnTo>
                  <a:lnTo>
                    <a:pt x="136" y="8"/>
                  </a:lnTo>
                  <a:lnTo>
                    <a:pt x="136" y="10"/>
                  </a:lnTo>
                  <a:lnTo>
                    <a:pt x="136" y="10"/>
                  </a:lnTo>
                  <a:lnTo>
                    <a:pt x="134" y="12"/>
                  </a:lnTo>
                  <a:lnTo>
                    <a:pt x="134" y="14"/>
                  </a:lnTo>
                  <a:lnTo>
                    <a:pt x="134" y="18"/>
                  </a:lnTo>
                  <a:lnTo>
                    <a:pt x="134" y="22"/>
                  </a:lnTo>
                  <a:lnTo>
                    <a:pt x="134" y="24"/>
                  </a:lnTo>
                  <a:lnTo>
                    <a:pt x="134" y="26"/>
                  </a:lnTo>
                  <a:lnTo>
                    <a:pt x="134" y="28"/>
                  </a:lnTo>
                  <a:lnTo>
                    <a:pt x="134" y="30"/>
                  </a:lnTo>
                  <a:lnTo>
                    <a:pt x="136" y="30"/>
                  </a:lnTo>
                  <a:lnTo>
                    <a:pt x="136" y="30"/>
                  </a:lnTo>
                  <a:lnTo>
                    <a:pt x="136" y="32"/>
                  </a:lnTo>
                  <a:lnTo>
                    <a:pt x="138" y="32"/>
                  </a:lnTo>
                  <a:lnTo>
                    <a:pt x="138" y="32"/>
                  </a:lnTo>
                  <a:lnTo>
                    <a:pt x="140" y="34"/>
                  </a:lnTo>
                  <a:lnTo>
                    <a:pt x="142" y="34"/>
                  </a:lnTo>
                  <a:lnTo>
                    <a:pt x="144" y="34"/>
                  </a:lnTo>
                  <a:lnTo>
                    <a:pt x="144" y="36"/>
                  </a:lnTo>
                  <a:lnTo>
                    <a:pt x="146" y="36"/>
                  </a:lnTo>
                  <a:lnTo>
                    <a:pt x="146" y="36"/>
                  </a:lnTo>
                  <a:lnTo>
                    <a:pt x="146" y="38"/>
                  </a:lnTo>
                  <a:lnTo>
                    <a:pt x="146" y="38"/>
                  </a:lnTo>
                  <a:lnTo>
                    <a:pt x="146" y="40"/>
                  </a:lnTo>
                  <a:lnTo>
                    <a:pt x="146" y="42"/>
                  </a:lnTo>
                  <a:lnTo>
                    <a:pt x="146" y="44"/>
                  </a:lnTo>
                  <a:lnTo>
                    <a:pt x="146" y="44"/>
                  </a:lnTo>
                  <a:lnTo>
                    <a:pt x="146" y="46"/>
                  </a:lnTo>
                  <a:lnTo>
                    <a:pt x="146" y="48"/>
                  </a:lnTo>
                  <a:lnTo>
                    <a:pt x="146" y="48"/>
                  </a:lnTo>
                  <a:lnTo>
                    <a:pt x="144" y="50"/>
                  </a:lnTo>
                  <a:lnTo>
                    <a:pt x="142" y="52"/>
                  </a:lnTo>
                  <a:lnTo>
                    <a:pt x="140" y="54"/>
                  </a:lnTo>
                  <a:lnTo>
                    <a:pt x="138" y="54"/>
                  </a:lnTo>
                  <a:lnTo>
                    <a:pt x="136" y="56"/>
                  </a:lnTo>
                  <a:lnTo>
                    <a:pt x="134" y="56"/>
                  </a:lnTo>
                  <a:lnTo>
                    <a:pt x="134" y="58"/>
                  </a:lnTo>
                  <a:lnTo>
                    <a:pt x="132" y="58"/>
                  </a:lnTo>
                  <a:lnTo>
                    <a:pt x="130" y="58"/>
                  </a:lnTo>
                  <a:lnTo>
                    <a:pt x="128" y="58"/>
                  </a:lnTo>
                  <a:lnTo>
                    <a:pt x="126" y="60"/>
                  </a:lnTo>
                  <a:lnTo>
                    <a:pt x="124" y="60"/>
                  </a:lnTo>
                  <a:lnTo>
                    <a:pt x="122" y="60"/>
                  </a:lnTo>
                  <a:lnTo>
                    <a:pt x="120" y="60"/>
                  </a:lnTo>
                  <a:lnTo>
                    <a:pt x="118" y="60"/>
                  </a:lnTo>
                  <a:lnTo>
                    <a:pt x="118" y="60"/>
                  </a:lnTo>
                  <a:lnTo>
                    <a:pt x="116" y="58"/>
                  </a:lnTo>
                  <a:lnTo>
                    <a:pt x="112" y="58"/>
                  </a:lnTo>
                  <a:lnTo>
                    <a:pt x="110" y="56"/>
                  </a:lnTo>
                  <a:lnTo>
                    <a:pt x="108" y="54"/>
                  </a:lnTo>
                  <a:lnTo>
                    <a:pt x="108" y="54"/>
                  </a:lnTo>
                  <a:lnTo>
                    <a:pt x="106" y="52"/>
                  </a:lnTo>
                  <a:lnTo>
                    <a:pt x="106" y="52"/>
                  </a:lnTo>
                  <a:lnTo>
                    <a:pt x="104" y="48"/>
                  </a:lnTo>
                  <a:lnTo>
                    <a:pt x="102" y="46"/>
                  </a:lnTo>
                  <a:lnTo>
                    <a:pt x="100" y="44"/>
                  </a:lnTo>
                  <a:lnTo>
                    <a:pt x="100" y="44"/>
                  </a:lnTo>
                  <a:lnTo>
                    <a:pt x="98" y="42"/>
                  </a:lnTo>
                  <a:lnTo>
                    <a:pt x="98" y="42"/>
                  </a:lnTo>
                  <a:lnTo>
                    <a:pt x="94" y="42"/>
                  </a:lnTo>
                  <a:lnTo>
                    <a:pt x="90" y="4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2" name="Freeform 469">
              <a:extLst>
                <a:ext uri="{FF2B5EF4-FFF2-40B4-BE49-F238E27FC236}">
                  <a16:creationId xmlns:a16="http://schemas.microsoft.com/office/drawing/2014/main" id="{B11028F6-FFD0-4DBC-813C-C07E7FBE8BC6}"/>
                </a:ext>
              </a:extLst>
            </p:cNvPr>
            <p:cNvSpPr>
              <a:spLocks/>
            </p:cNvSpPr>
            <p:nvPr/>
          </p:nvSpPr>
          <p:spPr bwMode="auto">
            <a:xfrm>
              <a:off x="2934448" y="5039872"/>
              <a:ext cx="210132" cy="244050"/>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3" name="Freeform 470">
              <a:extLst>
                <a:ext uri="{FF2B5EF4-FFF2-40B4-BE49-F238E27FC236}">
                  <a16:creationId xmlns:a16="http://schemas.microsoft.com/office/drawing/2014/main" id="{279BFC68-531F-483F-83C1-A603EDA63AAD}"/>
                </a:ext>
              </a:extLst>
            </p:cNvPr>
            <p:cNvSpPr>
              <a:spLocks/>
            </p:cNvSpPr>
            <p:nvPr/>
          </p:nvSpPr>
          <p:spPr bwMode="auto">
            <a:xfrm>
              <a:off x="2934448" y="5039872"/>
              <a:ext cx="210132" cy="244050"/>
            </a:xfrm>
            <a:custGeom>
              <a:avLst/>
              <a:gdLst>
                <a:gd name="T0" fmla="*/ 22 w 132"/>
                <a:gd name="T1" fmla="*/ 70 h 148"/>
                <a:gd name="T2" fmla="*/ 26 w 132"/>
                <a:gd name="T3" fmla="*/ 76 h 148"/>
                <a:gd name="T4" fmla="*/ 32 w 132"/>
                <a:gd name="T5" fmla="*/ 78 h 148"/>
                <a:gd name="T6" fmla="*/ 40 w 132"/>
                <a:gd name="T7" fmla="*/ 84 h 148"/>
                <a:gd name="T8" fmla="*/ 44 w 132"/>
                <a:gd name="T9" fmla="*/ 90 h 148"/>
                <a:gd name="T10" fmla="*/ 46 w 132"/>
                <a:gd name="T11" fmla="*/ 96 h 148"/>
                <a:gd name="T12" fmla="*/ 50 w 132"/>
                <a:gd name="T13" fmla="*/ 98 h 148"/>
                <a:gd name="T14" fmla="*/ 60 w 132"/>
                <a:gd name="T15" fmla="*/ 98 h 148"/>
                <a:gd name="T16" fmla="*/ 68 w 132"/>
                <a:gd name="T17" fmla="*/ 100 h 148"/>
                <a:gd name="T18" fmla="*/ 76 w 132"/>
                <a:gd name="T19" fmla="*/ 104 h 148"/>
                <a:gd name="T20" fmla="*/ 78 w 132"/>
                <a:gd name="T21" fmla="*/ 108 h 148"/>
                <a:gd name="T22" fmla="*/ 76 w 132"/>
                <a:gd name="T23" fmla="*/ 114 h 148"/>
                <a:gd name="T24" fmla="*/ 72 w 132"/>
                <a:gd name="T25" fmla="*/ 128 h 148"/>
                <a:gd name="T26" fmla="*/ 68 w 132"/>
                <a:gd name="T27" fmla="*/ 138 h 148"/>
                <a:gd name="T28" fmla="*/ 68 w 132"/>
                <a:gd name="T29" fmla="*/ 142 h 148"/>
                <a:gd name="T30" fmla="*/ 70 w 132"/>
                <a:gd name="T31" fmla="*/ 144 h 148"/>
                <a:gd name="T32" fmla="*/ 80 w 132"/>
                <a:gd name="T33" fmla="*/ 148 h 148"/>
                <a:gd name="T34" fmla="*/ 94 w 132"/>
                <a:gd name="T35" fmla="*/ 148 h 148"/>
                <a:gd name="T36" fmla="*/ 108 w 132"/>
                <a:gd name="T37" fmla="*/ 146 h 148"/>
                <a:gd name="T38" fmla="*/ 114 w 132"/>
                <a:gd name="T39" fmla="*/ 142 h 148"/>
                <a:gd name="T40" fmla="*/ 114 w 132"/>
                <a:gd name="T41" fmla="*/ 140 h 148"/>
                <a:gd name="T42" fmla="*/ 116 w 132"/>
                <a:gd name="T43" fmla="*/ 134 h 148"/>
                <a:gd name="T44" fmla="*/ 124 w 132"/>
                <a:gd name="T45" fmla="*/ 130 h 148"/>
                <a:gd name="T46" fmla="*/ 128 w 132"/>
                <a:gd name="T47" fmla="*/ 122 h 148"/>
                <a:gd name="T48" fmla="*/ 130 w 132"/>
                <a:gd name="T49" fmla="*/ 114 h 148"/>
                <a:gd name="T50" fmla="*/ 128 w 132"/>
                <a:gd name="T51" fmla="*/ 106 h 148"/>
                <a:gd name="T52" fmla="*/ 130 w 132"/>
                <a:gd name="T53" fmla="*/ 86 h 148"/>
                <a:gd name="T54" fmla="*/ 128 w 132"/>
                <a:gd name="T55" fmla="*/ 78 h 148"/>
                <a:gd name="T56" fmla="*/ 124 w 132"/>
                <a:gd name="T57" fmla="*/ 76 h 148"/>
                <a:gd name="T58" fmla="*/ 120 w 132"/>
                <a:gd name="T59" fmla="*/ 76 h 148"/>
                <a:gd name="T60" fmla="*/ 114 w 132"/>
                <a:gd name="T61" fmla="*/ 76 h 148"/>
                <a:gd name="T62" fmla="*/ 112 w 132"/>
                <a:gd name="T63" fmla="*/ 74 h 148"/>
                <a:gd name="T64" fmla="*/ 112 w 132"/>
                <a:gd name="T65" fmla="*/ 66 h 148"/>
                <a:gd name="T66" fmla="*/ 114 w 132"/>
                <a:gd name="T67" fmla="*/ 60 h 148"/>
                <a:gd name="T68" fmla="*/ 110 w 132"/>
                <a:gd name="T69" fmla="*/ 58 h 148"/>
                <a:gd name="T70" fmla="*/ 106 w 132"/>
                <a:gd name="T71" fmla="*/ 58 h 148"/>
                <a:gd name="T72" fmla="*/ 96 w 132"/>
                <a:gd name="T73" fmla="*/ 58 h 148"/>
                <a:gd name="T74" fmla="*/ 90 w 132"/>
                <a:gd name="T75" fmla="*/ 54 h 148"/>
                <a:gd name="T76" fmla="*/ 88 w 132"/>
                <a:gd name="T77" fmla="*/ 48 h 148"/>
                <a:gd name="T78" fmla="*/ 86 w 132"/>
                <a:gd name="T79" fmla="*/ 46 h 148"/>
                <a:gd name="T80" fmla="*/ 78 w 132"/>
                <a:gd name="T81" fmla="*/ 46 h 148"/>
                <a:gd name="T82" fmla="*/ 74 w 132"/>
                <a:gd name="T83" fmla="*/ 44 h 148"/>
                <a:gd name="T84" fmla="*/ 72 w 132"/>
                <a:gd name="T85" fmla="*/ 40 h 148"/>
                <a:gd name="T86" fmla="*/ 72 w 132"/>
                <a:gd name="T87" fmla="*/ 32 h 148"/>
                <a:gd name="T88" fmla="*/ 72 w 132"/>
                <a:gd name="T89" fmla="*/ 32 h 148"/>
                <a:gd name="T90" fmla="*/ 66 w 132"/>
                <a:gd name="T91" fmla="*/ 30 h 148"/>
                <a:gd name="T92" fmla="*/ 62 w 132"/>
                <a:gd name="T93" fmla="*/ 28 h 148"/>
                <a:gd name="T94" fmla="*/ 62 w 132"/>
                <a:gd name="T95" fmla="*/ 24 h 148"/>
                <a:gd name="T96" fmla="*/ 60 w 132"/>
                <a:gd name="T97" fmla="*/ 16 h 148"/>
                <a:gd name="T98" fmla="*/ 56 w 132"/>
                <a:gd name="T99" fmla="*/ 8 h 148"/>
                <a:gd name="T100" fmla="*/ 48 w 132"/>
                <a:gd name="T101" fmla="*/ 4 h 148"/>
                <a:gd name="T102" fmla="*/ 38 w 132"/>
                <a:gd name="T103" fmla="*/ 0 h 148"/>
                <a:gd name="T104" fmla="*/ 36 w 132"/>
                <a:gd name="T105" fmla="*/ 0 h 148"/>
                <a:gd name="T106" fmla="*/ 28 w 132"/>
                <a:gd name="T107" fmla="*/ 6 h 148"/>
                <a:gd name="T108" fmla="*/ 22 w 132"/>
                <a:gd name="T109" fmla="*/ 10 h 148"/>
                <a:gd name="T110" fmla="*/ 10 w 132"/>
                <a:gd name="T111" fmla="*/ 14 h 148"/>
                <a:gd name="T112" fmla="*/ 8 w 132"/>
                <a:gd name="T113" fmla="*/ 18 h 148"/>
                <a:gd name="T114" fmla="*/ 4 w 132"/>
                <a:gd name="T115" fmla="*/ 28 h 148"/>
                <a:gd name="T116" fmla="*/ 0 w 132"/>
                <a:gd name="T117" fmla="*/ 54 h 148"/>
                <a:gd name="T118" fmla="*/ 8 w 132"/>
                <a:gd name="T119" fmla="*/ 64 h 148"/>
                <a:gd name="T120" fmla="*/ 18 w 132"/>
                <a:gd name="T121"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22" y="70"/>
                  </a:moveTo>
                  <a:lnTo>
                    <a:pt x="22" y="70"/>
                  </a:lnTo>
                  <a:lnTo>
                    <a:pt x="22" y="70"/>
                  </a:lnTo>
                  <a:lnTo>
                    <a:pt x="22" y="70"/>
                  </a:lnTo>
                  <a:lnTo>
                    <a:pt x="24" y="72"/>
                  </a:lnTo>
                  <a:lnTo>
                    <a:pt x="24" y="74"/>
                  </a:lnTo>
                  <a:lnTo>
                    <a:pt x="26" y="76"/>
                  </a:lnTo>
                  <a:lnTo>
                    <a:pt x="26" y="76"/>
                  </a:lnTo>
                  <a:lnTo>
                    <a:pt x="26" y="76"/>
                  </a:lnTo>
                  <a:lnTo>
                    <a:pt x="28" y="76"/>
                  </a:lnTo>
                  <a:lnTo>
                    <a:pt x="30" y="78"/>
                  </a:lnTo>
                  <a:lnTo>
                    <a:pt x="32" y="78"/>
                  </a:lnTo>
                  <a:lnTo>
                    <a:pt x="34" y="80"/>
                  </a:lnTo>
                  <a:lnTo>
                    <a:pt x="36" y="80"/>
                  </a:lnTo>
                  <a:lnTo>
                    <a:pt x="38" y="80"/>
                  </a:lnTo>
                  <a:lnTo>
                    <a:pt x="40" y="84"/>
                  </a:lnTo>
                  <a:lnTo>
                    <a:pt x="42" y="86"/>
                  </a:lnTo>
                  <a:lnTo>
                    <a:pt x="44" y="88"/>
                  </a:lnTo>
                  <a:lnTo>
                    <a:pt x="44" y="88"/>
                  </a:lnTo>
                  <a:lnTo>
                    <a:pt x="44" y="90"/>
                  </a:lnTo>
                  <a:lnTo>
                    <a:pt x="46" y="92"/>
                  </a:lnTo>
                  <a:lnTo>
                    <a:pt x="46" y="94"/>
                  </a:lnTo>
                  <a:lnTo>
                    <a:pt x="46" y="94"/>
                  </a:lnTo>
                  <a:lnTo>
                    <a:pt x="46" y="96"/>
                  </a:lnTo>
                  <a:lnTo>
                    <a:pt x="48" y="96"/>
                  </a:lnTo>
                  <a:lnTo>
                    <a:pt x="48" y="98"/>
                  </a:lnTo>
                  <a:lnTo>
                    <a:pt x="50" y="98"/>
                  </a:lnTo>
                  <a:lnTo>
                    <a:pt x="50" y="98"/>
                  </a:lnTo>
                  <a:lnTo>
                    <a:pt x="52" y="98"/>
                  </a:lnTo>
                  <a:lnTo>
                    <a:pt x="54" y="98"/>
                  </a:lnTo>
                  <a:lnTo>
                    <a:pt x="58" y="98"/>
                  </a:lnTo>
                  <a:lnTo>
                    <a:pt x="60" y="98"/>
                  </a:lnTo>
                  <a:lnTo>
                    <a:pt x="64" y="98"/>
                  </a:lnTo>
                  <a:lnTo>
                    <a:pt x="66" y="98"/>
                  </a:lnTo>
                  <a:lnTo>
                    <a:pt x="68" y="98"/>
                  </a:lnTo>
                  <a:lnTo>
                    <a:pt x="68" y="100"/>
                  </a:lnTo>
                  <a:lnTo>
                    <a:pt x="70" y="100"/>
                  </a:lnTo>
                  <a:lnTo>
                    <a:pt x="70" y="100"/>
                  </a:lnTo>
                  <a:lnTo>
                    <a:pt x="72" y="102"/>
                  </a:lnTo>
                  <a:lnTo>
                    <a:pt x="76" y="104"/>
                  </a:lnTo>
                  <a:lnTo>
                    <a:pt x="76" y="106"/>
                  </a:lnTo>
                  <a:lnTo>
                    <a:pt x="76" y="106"/>
                  </a:lnTo>
                  <a:lnTo>
                    <a:pt x="78" y="108"/>
                  </a:lnTo>
                  <a:lnTo>
                    <a:pt x="78" y="108"/>
                  </a:lnTo>
                  <a:lnTo>
                    <a:pt x="78" y="110"/>
                  </a:lnTo>
                  <a:lnTo>
                    <a:pt x="78" y="110"/>
                  </a:lnTo>
                  <a:lnTo>
                    <a:pt x="78" y="112"/>
                  </a:lnTo>
                  <a:lnTo>
                    <a:pt x="76" y="114"/>
                  </a:lnTo>
                  <a:lnTo>
                    <a:pt x="76" y="118"/>
                  </a:lnTo>
                  <a:lnTo>
                    <a:pt x="74" y="124"/>
                  </a:lnTo>
                  <a:lnTo>
                    <a:pt x="72" y="126"/>
                  </a:lnTo>
                  <a:lnTo>
                    <a:pt x="72" y="128"/>
                  </a:lnTo>
                  <a:lnTo>
                    <a:pt x="72" y="130"/>
                  </a:lnTo>
                  <a:lnTo>
                    <a:pt x="70" y="132"/>
                  </a:lnTo>
                  <a:lnTo>
                    <a:pt x="68" y="136"/>
                  </a:lnTo>
                  <a:lnTo>
                    <a:pt x="68" y="138"/>
                  </a:lnTo>
                  <a:lnTo>
                    <a:pt x="68" y="140"/>
                  </a:lnTo>
                  <a:lnTo>
                    <a:pt x="68" y="140"/>
                  </a:lnTo>
                  <a:lnTo>
                    <a:pt x="68" y="140"/>
                  </a:lnTo>
                  <a:lnTo>
                    <a:pt x="68" y="142"/>
                  </a:lnTo>
                  <a:lnTo>
                    <a:pt x="68" y="142"/>
                  </a:lnTo>
                  <a:lnTo>
                    <a:pt x="70" y="142"/>
                  </a:lnTo>
                  <a:lnTo>
                    <a:pt x="70" y="144"/>
                  </a:lnTo>
                  <a:lnTo>
                    <a:pt x="70" y="144"/>
                  </a:lnTo>
                  <a:lnTo>
                    <a:pt x="72" y="144"/>
                  </a:lnTo>
                  <a:lnTo>
                    <a:pt x="74" y="146"/>
                  </a:lnTo>
                  <a:lnTo>
                    <a:pt x="76" y="146"/>
                  </a:lnTo>
                  <a:lnTo>
                    <a:pt x="80" y="148"/>
                  </a:lnTo>
                  <a:lnTo>
                    <a:pt x="84" y="148"/>
                  </a:lnTo>
                  <a:lnTo>
                    <a:pt x="86" y="148"/>
                  </a:lnTo>
                  <a:lnTo>
                    <a:pt x="90" y="148"/>
                  </a:lnTo>
                  <a:lnTo>
                    <a:pt x="94" y="148"/>
                  </a:lnTo>
                  <a:lnTo>
                    <a:pt x="98" y="148"/>
                  </a:lnTo>
                  <a:lnTo>
                    <a:pt x="100" y="148"/>
                  </a:lnTo>
                  <a:lnTo>
                    <a:pt x="104" y="148"/>
                  </a:lnTo>
                  <a:lnTo>
                    <a:pt x="108" y="146"/>
                  </a:lnTo>
                  <a:lnTo>
                    <a:pt x="110" y="146"/>
                  </a:lnTo>
                  <a:lnTo>
                    <a:pt x="112" y="144"/>
                  </a:lnTo>
                  <a:lnTo>
                    <a:pt x="114" y="144"/>
                  </a:lnTo>
                  <a:lnTo>
                    <a:pt x="114" y="142"/>
                  </a:lnTo>
                  <a:lnTo>
                    <a:pt x="114" y="142"/>
                  </a:lnTo>
                  <a:lnTo>
                    <a:pt x="114" y="142"/>
                  </a:lnTo>
                  <a:lnTo>
                    <a:pt x="114" y="140"/>
                  </a:lnTo>
                  <a:lnTo>
                    <a:pt x="114" y="140"/>
                  </a:lnTo>
                  <a:lnTo>
                    <a:pt x="114" y="136"/>
                  </a:lnTo>
                  <a:lnTo>
                    <a:pt x="114" y="136"/>
                  </a:lnTo>
                  <a:lnTo>
                    <a:pt x="116" y="136"/>
                  </a:lnTo>
                  <a:lnTo>
                    <a:pt x="116" y="134"/>
                  </a:lnTo>
                  <a:lnTo>
                    <a:pt x="118" y="134"/>
                  </a:lnTo>
                  <a:lnTo>
                    <a:pt x="120" y="132"/>
                  </a:lnTo>
                  <a:lnTo>
                    <a:pt x="122" y="130"/>
                  </a:lnTo>
                  <a:lnTo>
                    <a:pt x="124" y="130"/>
                  </a:lnTo>
                  <a:lnTo>
                    <a:pt x="124" y="130"/>
                  </a:lnTo>
                  <a:lnTo>
                    <a:pt x="126" y="128"/>
                  </a:lnTo>
                  <a:lnTo>
                    <a:pt x="126" y="126"/>
                  </a:lnTo>
                  <a:lnTo>
                    <a:pt x="128" y="122"/>
                  </a:lnTo>
                  <a:lnTo>
                    <a:pt x="132" y="118"/>
                  </a:lnTo>
                  <a:lnTo>
                    <a:pt x="130" y="116"/>
                  </a:lnTo>
                  <a:lnTo>
                    <a:pt x="130" y="114"/>
                  </a:lnTo>
                  <a:lnTo>
                    <a:pt x="130" y="114"/>
                  </a:lnTo>
                  <a:lnTo>
                    <a:pt x="128" y="112"/>
                  </a:lnTo>
                  <a:lnTo>
                    <a:pt x="128" y="110"/>
                  </a:lnTo>
                  <a:lnTo>
                    <a:pt x="128" y="108"/>
                  </a:lnTo>
                  <a:lnTo>
                    <a:pt x="128" y="106"/>
                  </a:lnTo>
                  <a:lnTo>
                    <a:pt x="128" y="100"/>
                  </a:lnTo>
                  <a:lnTo>
                    <a:pt x="128" y="94"/>
                  </a:lnTo>
                  <a:lnTo>
                    <a:pt x="130" y="88"/>
                  </a:lnTo>
                  <a:lnTo>
                    <a:pt x="130" y="86"/>
                  </a:lnTo>
                  <a:lnTo>
                    <a:pt x="128" y="84"/>
                  </a:lnTo>
                  <a:lnTo>
                    <a:pt x="128" y="82"/>
                  </a:lnTo>
                  <a:lnTo>
                    <a:pt x="128" y="80"/>
                  </a:lnTo>
                  <a:lnTo>
                    <a:pt x="128" y="78"/>
                  </a:lnTo>
                  <a:lnTo>
                    <a:pt x="126" y="76"/>
                  </a:lnTo>
                  <a:lnTo>
                    <a:pt x="126" y="76"/>
                  </a:lnTo>
                  <a:lnTo>
                    <a:pt x="126" y="76"/>
                  </a:lnTo>
                  <a:lnTo>
                    <a:pt x="124" y="76"/>
                  </a:lnTo>
                  <a:lnTo>
                    <a:pt x="124" y="76"/>
                  </a:lnTo>
                  <a:lnTo>
                    <a:pt x="124" y="76"/>
                  </a:lnTo>
                  <a:lnTo>
                    <a:pt x="122" y="76"/>
                  </a:lnTo>
                  <a:lnTo>
                    <a:pt x="120" y="76"/>
                  </a:lnTo>
                  <a:lnTo>
                    <a:pt x="118" y="76"/>
                  </a:lnTo>
                  <a:lnTo>
                    <a:pt x="116" y="76"/>
                  </a:lnTo>
                  <a:lnTo>
                    <a:pt x="116" y="76"/>
                  </a:lnTo>
                  <a:lnTo>
                    <a:pt x="114" y="76"/>
                  </a:lnTo>
                  <a:lnTo>
                    <a:pt x="114" y="76"/>
                  </a:lnTo>
                  <a:lnTo>
                    <a:pt x="114" y="76"/>
                  </a:lnTo>
                  <a:lnTo>
                    <a:pt x="114" y="74"/>
                  </a:lnTo>
                  <a:lnTo>
                    <a:pt x="112" y="74"/>
                  </a:lnTo>
                  <a:lnTo>
                    <a:pt x="112" y="72"/>
                  </a:lnTo>
                  <a:lnTo>
                    <a:pt x="112" y="72"/>
                  </a:lnTo>
                  <a:lnTo>
                    <a:pt x="112" y="70"/>
                  </a:lnTo>
                  <a:lnTo>
                    <a:pt x="112" y="66"/>
                  </a:lnTo>
                  <a:lnTo>
                    <a:pt x="114" y="64"/>
                  </a:lnTo>
                  <a:lnTo>
                    <a:pt x="114" y="62"/>
                  </a:lnTo>
                  <a:lnTo>
                    <a:pt x="114" y="60"/>
                  </a:lnTo>
                  <a:lnTo>
                    <a:pt x="114" y="60"/>
                  </a:lnTo>
                  <a:lnTo>
                    <a:pt x="112" y="58"/>
                  </a:lnTo>
                  <a:lnTo>
                    <a:pt x="112" y="58"/>
                  </a:lnTo>
                  <a:lnTo>
                    <a:pt x="112" y="58"/>
                  </a:lnTo>
                  <a:lnTo>
                    <a:pt x="110" y="58"/>
                  </a:lnTo>
                  <a:lnTo>
                    <a:pt x="110" y="58"/>
                  </a:lnTo>
                  <a:lnTo>
                    <a:pt x="110" y="58"/>
                  </a:lnTo>
                  <a:lnTo>
                    <a:pt x="108" y="58"/>
                  </a:lnTo>
                  <a:lnTo>
                    <a:pt x="106" y="58"/>
                  </a:lnTo>
                  <a:lnTo>
                    <a:pt x="102" y="58"/>
                  </a:lnTo>
                  <a:lnTo>
                    <a:pt x="100" y="58"/>
                  </a:lnTo>
                  <a:lnTo>
                    <a:pt x="98" y="58"/>
                  </a:lnTo>
                  <a:lnTo>
                    <a:pt x="96" y="58"/>
                  </a:lnTo>
                  <a:lnTo>
                    <a:pt x="94" y="56"/>
                  </a:lnTo>
                  <a:lnTo>
                    <a:pt x="92" y="56"/>
                  </a:lnTo>
                  <a:lnTo>
                    <a:pt x="92" y="54"/>
                  </a:lnTo>
                  <a:lnTo>
                    <a:pt x="90" y="54"/>
                  </a:lnTo>
                  <a:lnTo>
                    <a:pt x="90" y="54"/>
                  </a:lnTo>
                  <a:lnTo>
                    <a:pt x="90" y="52"/>
                  </a:lnTo>
                  <a:lnTo>
                    <a:pt x="88" y="50"/>
                  </a:lnTo>
                  <a:lnTo>
                    <a:pt x="88" y="48"/>
                  </a:lnTo>
                  <a:lnTo>
                    <a:pt x="88" y="48"/>
                  </a:lnTo>
                  <a:lnTo>
                    <a:pt x="86" y="46"/>
                  </a:lnTo>
                  <a:lnTo>
                    <a:pt x="86" y="46"/>
                  </a:lnTo>
                  <a:lnTo>
                    <a:pt x="86" y="46"/>
                  </a:lnTo>
                  <a:lnTo>
                    <a:pt x="84" y="46"/>
                  </a:lnTo>
                  <a:lnTo>
                    <a:pt x="82" y="46"/>
                  </a:lnTo>
                  <a:lnTo>
                    <a:pt x="80" y="46"/>
                  </a:lnTo>
                  <a:lnTo>
                    <a:pt x="78" y="46"/>
                  </a:lnTo>
                  <a:lnTo>
                    <a:pt x="76" y="46"/>
                  </a:lnTo>
                  <a:lnTo>
                    <a:pt x="74" y="44"/>
                  </a:lnTo>
                  <a:lnTo>
                    <a:pt x="74" y="44"/>
                  </a:lnTo>
                  <a:lnTo>
                    <a:pt x="74" y="44"/>
                  </a:lnTo>
                  <a:lnTo>
                    <a:pt x="74" y="44"/>
                  </a:lnTo>
                  <a:lnTo>
                    <a:pt x="74" y="42"/>
                  </a:lnTo>
                  <a:lnTo>
                    <a:pt x="72" y="42"/>
                  </a:lnTo>
                  <a:lnTo>
                    <a:pt x="72" y="40"/>
                  </a:lnTo>
                  <a:lnTo>
                    <a:pt x="72" y="38"/>
                  </a:lnTo>
                  <a:lnTo>
                    <a:pt x="74" y="36"/>
                  </a:lnTo>
                  <a:lnTo>
                    <a:pt x="74" y="34"/>
                  </a:lnTo>
                  <a:lnTo>
                    <a:pt x="72" y="32"/>
                  </a:lnTo>
                  <a:lnTo>
                    <a:pt x="72" y="32"/>
                  </a:lnTo>
                  <a:lnTo>
                    <a:pt x="72" y="32"/>
                  </a:lnTo>
                  <a:lnTo>
                    <a:pt x="72" y="32"/>
                  </a:lnTo>
                  <a:lnTo>
                    <a:pt x="72" y="32"/>
                  </a:lnTo>
                  <a:lnTo>
                    <a:pt x="70" y="30"/>
                  </a:lnTo>
                  <a:lnTo>
                    <a:pt x="68" y="30"/>
                  </a:lnTo>
                  <a:lnTo>
                    <a:pt x="68" y="30"/>
                  </a:lnTo>
                  <a:lnTo>
                    <a:pt x="66" y="30"/>
                  </a:lnTo>
                  <a:lnTo>
                    <a:pt x="64" y="30"/>
                  </a:lnTo>
                  <a:lnTo>
                    <a:pt x="64" y="28"/>
                  </a:lnTo>
                  <a:lnTo>
                    <a:pt x="62" y="28"/>
                  </a:lnTo>
                  <a:lnTo>
                    <a:pt x="62" y="28"/>
                  </a:lnTo>
                  <a:lnTo>
                    <a:pt x="62" y="28"/>
                  </a:lnTo>
                  <a:lnTo>
                    <a:pt x="62" y="26"/>
                  </a:lnTo>
                  <a:lnTo>
                    <a:pt x="62" y="26"/>
                  </a:lnTo>
                  <a:lnTo>
                    <a:pt x="62" y="24"/>
                  </a:lnTo>
                  <a:lnTo>
                    <a:pt x="60" y="22"/>
                  </a:lnTo>
                  <a:lnTo>
                    <a:pt x="60" y="18"/>
                  </a:lnTo>
                  <a:lnTo>
                    <a:pt x="60" y="18"/>
                  </a:lnTo>
                  <a:lnTo>
                    <a:pt x="60" y="16"/>
                  </a:lnTo>
                  <a:lnTo>
                    <a:pt x="58" y="12"/>
                  </a:lnTo>
                  <a:lnTo>
                    <a:pt x="58" y="10"/>
                  </a:lnTo>
                  <a:lnTo>
                    <a:pt x="56" y="10"/>
                  </a:lnTo>
                  <a:lnTo>
                    <a:pt x="56" y="8"/>
                  </a:lnTo>
                  <a:lnTo>
                    <a:pt x="54" y="6"/>
                  </a:lnTo>
                  <a:lnTo>
                    <a:pt x="52" y="6"/>
                  </a:lnTo>
                  <a:lnTo>
                    <a:pt x="50" y="4"/>
                  </a:lnTo>
                  <a:lnTo>
                    <a:pt x="48" y="4"/>
                  </a:lnTo>
                  <a:lnTo>
                    <a:pt x="46" y="2"/>
                  </a:lnTo>
                  <a:lnTo>
                    <a:pt x="44" y="2"/>
                  </a:lnTo>
                  <a:lnTo>
                    <a:pt x="42" y="0"/>
                  </a:lnTo>
                  <a:lnTo>
                    <a:pt x="38" y="0"/>
                  </a:lnTo>
                  <a:lnTo>
                    <a:pt x="38" y="0"/>
                  </a:lnTo>
                  <a:lnTo>
                    <a:pt x="36" y="0"/>
                  </a:lnTo>
                  <a:lnTo>
                    <a:pt x="36" y="0"/>
                  </a:lnTo>
                  <a:lnTo>
                    <a:pt x="36" y="0"/>
                  </a:lnTo>
                  <a:lnTo>
                    <a:pt x="34" y="2"/>
                  </a:lnTo>
                  <a:lnTo>
                    <a:pt x="32" y="2"/>
                  </a:lnTo>
                  <a:lnTo>
                    <a:pt x="32" y="4"/>
                  </a:lnTo>
                  <a:lnTo>
                    <a:pt x="28" y="6"/>
                  </a:lnTo>
                  <a:lnTo>
                    <a:pt x="26" y="8"/>
                  </a:lnTo>
                  <a:lnTo>
                    <a:pt x="26" y="10"/>
                  </a:lnTo>
                  <a:lnTo>
                    <a:pt x="24" y="10"/>
                  </a:lnTo>
                  <a:lnTo>
                    <a:pt x="22" y="10"/>
                  </a:lnTo>
                  <a:lnTo>
                    <a:pt x="18" y="12"/>
                  </a:lnTo>
                  <a:lnTo>
                    <a:pt x="14" y="12"/>
                  </a:lnTo>
                  <a:lnTo>
                    <a:pt x="12" y="14"/>
                  </a:lnTo>
                  <a:lnTo>
                    <a:pt x="10" y="14"/>
                  </a:lnTo>
                  <a:lnTo>
                    <a:pt x="10" y="14"/>
                  </a:lnTo>
                  <a:lnTo>
                    <a:pt x="10" y="16"/>
                  </a:lnTo>
                  <a:lnTo>
                    <a:pt x="8" y="16"/>
                  </a:lnTo>
                  <a:lnTo>
                    <a:pt x="8" y="18"/>
                  </a:lnTo>
                  <a:lnTo>
                    <a:pt x="6" y="20"/>
                  </a:lnTo>
                  <a:lnTo>
                    <a:pt x="6" y="22"/>
                  </a:lnTo>
                  <a:lnTo>
                    <a:pt x="4" y="24"/>
                  </a:lnTo>
                  <a:lnTo>
                    <a:pt x="4" y="28"/>
                  </a:lnTo>
                  <a:lnTo>
                    <a:pt x="4" y="30"/>
                  </a:lnTo>
                  <a:lnTo>
                    <a:pt x="2" y="34"/>
                  </a:lnTo>
                  <a:lnTo>
                    <a:pt x="0" y="42"/>
                  </a:lnTo>
                  <a:lnTo>
                    <a:pt x="0" y="54"/>
                  </a:lnTo>
                  <a:lnTo>
                    <a:pt x="2" y="58"/>
                  </a:lnTo>
                  <a:lnTo>
                    <a:pt x="6" y="60"/>
                  </a:lnTo>
                  <a:lnTo>
                    <a:pt x="6" y="62"/>
                  </a:lnTo>
                  <a:lnTo>
                    <a:pt x="8" y="64"/>
                  </a:lnTo>
                  <a:lnTo>
                    <a:pt x="10" y="64"/>
                  </a:lnTo>
                  <a:lnTo>
                    <a:pt x="10" y="64"/>
                  </a:lnTo>
                  <a:lnTo>
                    <a:pt x="14" y="66"/>
                  </a:lnTo>
                  <a:lnTo>
                    <a:pt x="18" y="68"/>
                  </a:lnTo>
                  <a:lnTo>
                    <a:pt x="20" y="68"/>
                  </a:lnTo>
                  <a:lnTo>
                    <a:pt x="22" y="7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4" name="Freeform 471">
              <a:extLst>
                <a:ext uri="{FF2B5EF4-FFF2-40B4-BE49-F238E27FC236}">
                  <a16:creationId xmlns:a16="http://schemas.microsoft.com/office/drawing/2014/main" id="{B34CF070-9E88-4E03-8C3E-62CF97FBD979}"/>
                </a:ext>
              </a:extLst>
            </p:cNvPr>
            <p:cNvSpPr>
              <a:spLocks/>
            </p:cNvSpPr>
            <p:nvPr/>
          </p:nvSpPr>
          <p:spPr bwMode="auto">
            <a:xfrm>
              <a:off x="3055433" y="5353180"/>
              <a:ext cx="124169" cy="141812"/>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5" name="Freeform 472">
              <a:extLst>
                <a:ext uri="{FF2B5EF4-FFF2-40B4-BE49-F238E27FC236}">
                  <a16:creationId xmlns:a16="http://schemas.microsoft.com/office/drawing/2014/main" id="{1F20BE43-2F17-4F61-9647-C63BD52C6403}"/>
                </a:ext>
              </a:extLst>
            </p:cNvPr>
            <p:cNvSpPr>
              <a:spLocks/>
            </p:cNvSpPr>
            <p:nvPr/>
          </p:nvSpPr>
          <p:spPr bwMode="auto">
            <a:xfrm>
              <a:off x="3055433" y="5353180"/>
              <a:ext cx="124169" cy="141812"/>
            </a:xfrm>
            <a:custGeom>
              <a:avLst/>
              <a:gdLst>
                <a:gd name="T0" fmla="*/ 18 w 78"/>
                <a:gd name="T1" fmla="*/ 0 h 86"/>
                <a:gd name="T2" fmla="*/ 22 w 78"/>
                <a:gd name="T3" fmla="*/ 6 h 86"/>
                <a:gd name="T4" fmla="*/ 24 w 78"/>
                <a:gd name="T5" fmla="*/ 8 h 86"/>
                <a:gd name="T6" fmla="*/ 28 w 78"/>
                <a:gd name="T7" fmla="*/ 10 h 86"/>
                <a:gd name="T8" fmla="*/ 36 w 78"/>
                <a:gd name="T9" fmla="*/ 12 h 86"/>
                <a:gd name="T10" fmla="*/ 38 w 78"/>
                <a:gd name="T11" fmla="*/ 14 h 86"/>
                <a:gd name="T12" fmla="*/ 46 w 78"/>
                <a:gd name="T13" fmla="*/ 20 h 86"/>
                <a:gd name="T14" fmla="*/ 54 w 78"/>
                <a:gd name="T15" fmla="*/ 26 h 86"/>
                <a:gd name="T16" fmla="*/ 62 w 78"/>
                <a:gd name="T17" fmla="*/ 34 h 86"/>
                <a:gd name="T18" fmla="*/ 70 w 78"/>
                <a:gd name="T19" fmla="*/ 42 h 86"/>
                <a:gd name="T20" fmla="*/ 72 w 78"/>
                <a:gd name="T21" fmla="*/ 48 h 86"/>
                <a:gd name="T22" fmla="*/ 76 w 78"/>
                <a:gd name="T23" fmla="*/ 52 h 86"/>
                <a:gd name="T24" fmla="*/ 76 w 78"/>
                <a:gd name="T25" fmla="*/ 54 h 86"/>
                <a:gd name="T26" fmla="*/ 78 w 78"/>
                <a:gd name="T27" fmla="*/ 60 h 86"/>
                <a:gd name="T28" fmla="*/ 74 w 78"/>
                <a:gd name="T29" fmla="*/ 66 h 86"/>
                <a:gd name="T30" fmla="*/ 70 w 78"/>
                <a:gd name="T31" fmla="*/ 70 h 86"/>
                <a:gd name="T32" fmla="*/ 66 w 78"/>
                <a:gd name="T33" fmla="*/ 74 h 86"/>
                <a:gd name="T34" fmla="*/ 66 w 78"/>
                <a:gd name="T35" fmla="*/ 76 h 86"/>
                <a:gd name="T36" fmla="*/ 64 w 78"/>
                <a:gd name="T37" fmla="*/ 78 h 86"/>
                <a:gd name="T38" fmla="*/ 64 w 78"/>
                <a:gd name="T39" fmla="*/ 80 h 86"/>
                <a:gd name="T40" fmla="*/ 64 w 78"/>
                <a:gd name="T41" fmla="*/ 80 h 86"/>
                <a:gd name="T42" fmla="*/ 62 w 78"/>
                <a:gd name="T43" fmla="*/ 82 h 86"/>
                <a:gd name="T44" fmla="*/ 58 w 78"/>
                <a:gd name="T45" fmla="*/ 82 h 86"/>
                <a:gd name="T46" fmla="*/ 54 w 78"/>
                <a:gd name="T47" fmla="*/ 82 h 86"/>
                <a:gd name="T48" fmla="*/ 52 w 78"/>
                <a:gd name="T49" fmla="*/ 82 h 86"/>
                <a:gd name="T50" fmla="*/ 52 w 78"/>
                <a:gd name="T51" fmla="*/ 82 h 86"/>
                <a:gd name="T52" fmla="*/ 50 w 78"/>
                <a:gd name="T53" fmla="*/ 84 h 86"/>
                <a:gd name="T54" fmla="*/ 50 w 78"/>
                <a:gd name="T55" fmla="*/ 86 h 86"/>
                <a:gd name="T56" fmla="*/ 48 w 78"/>
                <a:gd name="T57" fmla="*/ 86 h 86"/>
                <a:gd name="T58" fmla="*/ 48 w 78"/>
                <a:gd name="T59" fmla="*/ 86 h 86"/>
                <a:gd name="T60" fmla="*/ 44 w 78"/>
                <a:gd name="T61" fmla="*/ 84 h 86"/>
                <a:gd name="T62" fmla="*/ 40 w 78"/>
                <a:gd name="T63" fmla="*/ 82 h 86"/>
                <a:gd name="T64" fmla="*/ 32 w 78"/>
                <a:gd name="T65" fmla="*/ 78 h 86"/>
                <a:gd name="T66" fmla="*/ 28 w 78"/>
                <a:gd name="T67" fmla="*/ 78 h 86"/>
                <a:gd name="T68" fmla="*/ 24 w 78"/>
                <a:gd name="T69" fmla="*/ 74 h 86"/>
                <a:gd name="T70" fmla="*/ 20 w 78"/>
                <a:gd name="T71" fmla="*/ 72 h 86"/>
                <a:gd name="T72" fmla="*/ 18 w 78"/>
                <a:gd name="T73" fmla="*/ 72 h 86"/>
                <a:gd name="T74" fmla="*/ 16 w 78"/>
                <a:gd name="T75" fmla="*/ 72 h 86"/>
                <a:gd name="T76" fmla="*/ 16 w 78"/>
                <a:gd name="T77" fmla="*/ 74 h 86"/>
                <a:gd name="T78" fmla="*/ 14 w 78"/>
                <a:gd name="T79" fmla="*/ 76 h 86"/>
                <a:gd name="T80" fmla="*/ 12 w 78"/>
                <a:gd name="T81" fmla="*/ 78 h 86"/>
                <a:gd name="T82" fmla="*/ 10 w 78"/>
                <a:gd name="T83" fmla="*/ 80 h 86"/>
                <a:gd name="T84" fmla="*/ 8 w 78"/>
                <a:gd name="T85" fmla="*/ 80 h 86"/>
                <a:gd name="T86" fmla="*/ 6 w 78"/>
                <a:gd name="T87" fmla="*/ 80 h 86"/>
                <a:gd name="T88" fmla="*/ 4 w 78"/>
                <a:gd name="T89" fmla="*/ 80 h 86"/>
                <a:gd name="T90" fmla="*/ 4 w 78"/>
                <a:gd name="T91" fmla="*/ 78 h 86"/>
                <a:gd name="T92" fmla="*/ 2 w 78"/>
                <a:gd name="T93" fmla="*/ 72 h 86"/>
                <a:gd name="T94" fmla="*/ 2 w 78"/>
                <a:gd name="T95" fmla="*/ 68 h 86"/>
                <a:gd name="T96" fmla="*/ 2 w 78"/>
                <a:gd name="T97" fmla="*/ 64 h 86"/>
                <a:gd name="T98" fmla="*/ 0 w 78"/>
                <a:gd name="T99" fmla="*/ 52 h 86"/>
                <a:gd name="T100" fmla="*/ 0 w 78"/>
                <a:gd name="T101" fmla="*/ 42 h 86"/>
                <a:gd name="T102" fmla="*/ 0 w 78"/>
                <a:gd name="T103" fmla="*/ 36 h 86"/>
                <a:gd name="T104" fmla="*/ 2 w 78"/>
                <a:gd name="T105" fmla="*/ 28 h 86"/>
                <a:gd name="T106" fmla="*/ 2 w 78"/>
                <a:gd name="T107" fmla="*/ 24 h 86"/>
                <a:gd name="T108" fmla="*/ 4 w 78"/>
                <a:gd name="T109" fmla="*/ 22 h 86"/>
                <a:gd name="T110" fmla="*/ 10 w 78"/>
                <a:gd name="T111" fmla="*/ 10 h 86"/>
                <a:gd name="T112" fmla="*/ 18 w 78"/>
                <a:gd name="T11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6">
                  <a:moveTo>
                    <a:pt x="18" y="0"/>
                  </a:moveTo>
                  <a:lnTo>
                    <a:pt x="18" y="0"/>
                  </a:lnTo>
                  <a:lnTo>
                    <a:pt x="20" y="4"/>
                  </a:lnTo>
                  <a:lnTo>
                    <a:pt x="22" y="6"/>
                  </a:lnTo>
                  <a:lnTo>
                    <a:pt x="24" y="8"/>
                  </a:lnTo>
                  <a:lnTo>
                    <a:pt x="24" y="8"/>
                  </a:lnTo>
                  <a:lnTo>
                    <a:pt x="26" y="8"/>
                  </a:lnTo>
                  <a:lnTo>
                    <a:pt x="28" y="10"/>
                  </a:lnTo>
                  <a:lnTo>
                    <a:pt x="32" y="10"/>
                  </a:lnTo>
                  <a:lnTo>
                    <a:pt x="36" y="12"/>
                  </a:lnTo>
                  <a:lnTo>
                    <a:pt x="36" y="12"/>
                  </a:lnTo>
                  <a:lnTo>
                    <a:pt x="38" y="14"/>
                  </a:lnTo>
                  <a:lnTo>
                    <a:pt x="42" y="16"/>
                  </a:lnTo>
                  <a:lnTo>
                    <a:pt x="46" y="20"/>
                  </a:lnTo>
                  <a:lnTo>
                    <a:pt x="50" y="22"/>
                  </a:lnTo>
                  <a:lnTo>
                    <a:pt x="54" y="26"/>
                  </a:lnTo>
                  <a:lnTo>
                    <a:pt x="58" y="30"/>
                  </a:lnTo>
                  <a:lnTo>
                    <a:pt x="62" y="34"/>
                  </a:lnTo>
                  <a:lnTo>
                    <a:pt x="66" y="38"/>
                  </a:lnTo>
                  <a:lnTo>
                    <a:pt x="70" y="42"/>
                  </a:lnTo>
                  <a:lnTo>
                    <a:pt x="70" y="44"/>
                  </a:lnTo>
                  <a:lnTo>
                    <a:pt x="72" y="48"/>
                  </a:lnTo>
                  <a:lnTo>
                    <a:pt x="74" y="50"/>
                  </a:lnTo>
                  <a:lnTo>
                    <a:pt x="76" y="52"/>
                  </a:lnTo>
                  <a:lnTo>
                    <a:pt x="76" y="54"/>
                  </a:lnTo>
                  <a:lnTo>
                    <a:pt x="76" y="54"/>
                  </a:lnTo>
                  <a:lnTo>
                    <a:pt x="76" y="56"/>
                  </a:lnTo>
                  <a:lnTo>
                    <a:pt x="78" y="60"/>
                  </a:lnTo>
                  <a:lnTo>
                    <a:pt x="78" y="64"/>
                  </a:lnTo>
                  <a:lnTo>
                    <a:pt x="74" y="66"/>
                  </a:lnTo>
                  <a:lnTo>
                    <a:pt x="72" y="68"/>
                  </a:lnTo>
                  <a:lnTo>
                    <a:pt x="70" y="70"/>
                  </a:lnTo>
                  <a:lnTo>
                    <a:pt x="68" y="72"/>
                  </a:lnTo>
                  <a:lnTo>
                    <a:pt x="66" y="74"/>
                  </a:lnTo>
                  <a:lnTo>
                    <a:pt x="66" y="74"/>
                  </a:lnTo>
                  <a:lnTo>
                    <a:pt x="66" y="76"/>
                  </a:lnTo>
                  <a:lnTo>
                    <a:pt x="66" y="76"/>
                  </a:lnTo>
                  <a:lnTo>
                    <a:pt x="64" y="78"/>
                  </a:lnTo>
                  <a:lnTo>
                    <a:pt x="64" y="80"/>
                  </a:lnTo>
                  <a:lnTo>
                    <a:pt x="64" y="80"/>
                  </a:lnTo>
                  <a:lnTo>
                    <a:pt x="64" y="80"/>
                  </a:lnTo>
                  <a:lnTo>
                    <a:pt x="64" y="80"/>
                  </a:lnTo>
                  <a:lnTo>
                    <a:pt x="62" y="80"/>
                  </a:lnTo>
                  <a:lnTo>
                    <a:pt x="62" y="82"/>
                  </a:lnTo>
                  <a:lnTo>
                    <a:pt x="60" y="82"/>
                  </a:lnTo>
                  <a:lnTo>
                    <a:pt x="58" y="82"/>
                  </a:lnTo>
                  <a:lnTo>
                    <a:pt x="56" y="82"/>
                  </a:lnTo>
                  <a:lnTo>
                    <a:pt x="54" y="82"/>
                  </a:lnTo>
                  <a:lnTo>
                    <a:pt x="54" y="82"/>
                  </a:lnTo>
                  <a:lnTo>
                    <a:pt x="52" y="82"/>
                  </a:lnTo>
                  <a:lnTo>
                    <a:pt x="52" y="82"/>
                  </a:lnTo>
                  <a:lnTo>
                    <a:pt x="52" y="82"/>
                  </a:lnTo>
                  <a:lnTo>
                    <a:pt x="52" y="84"/>
                  </a:lnTo>
                  <a:lnTo>
                    <a:pt x="50" y="84"/>
                  </a:lnTo>
                  <a:lnTo>
                    <a:pt x="50" y="86"/>
                  </a:lnTo>
                  <a:lnTo>
                    <a:pt x="50" y="86"/>
                  </a:lnTo>
                  <a:lnTo>
                    <a:pt x="50" y="86"/>
                  </a:lnTo>
                  <a:lnTo>
                    <a:pt x="48" y="86"/>
                  </a:lnTo>
                  <a:lnTo>
                    <a:pt x="48" y="86"/>
                  </a:lnTo>
                  <a:lnTo>
                    <a:pt x="48" y="86"/>
                  </a:lnTo>
                  <a:lnTo>
                    <a:pt x="46" y="86"/>
                  </a:lnTo>
                  <a:lnTo>
                    <a:pt x="44" y="84"/>
                  </a:lnTo>
                  <a:lnTo>
                    <a:pt x="44" y="84"/>
                  </a:lnTo>
                  <a:lnTo>
                    <a:pt x="40" y="82"/>
                  </a:lnTo>
                  <a:lnTo>
                    <a:pt x="36" y="80"/>
                  </a:lnTo>
                  <a:lnTo>
                    <a:pt x="32" y="78"/>
                  </a:lnTo>
                  <a:lnTo>
                    <a:pt x="28" y="78"/>
                  </a:lnTo>
                  <a:lnTo>
                    <a:pt x="28" y="78"/>
                  </a:lnTo>
                  <a:lnTo>
                    <a:pt x="26" y="76"/>
                  </a:lnTo>
                  <a:lnTo>
                    <a:pt x="24" y="74"/>
                  </a:lnTo>
                  <a:lnTo>
                    <a:pt x="22" y="74"/>
                  </a:lnTo>
                  <a:lnTo>
                    <a:pt x="20" y="72"/>
                  </a:lnTo>
                  <a:lnTo>
                    <a:pt x="18" y="72"/>
                  </a:lnTo>
                  <a:lnTo>
                    <a:pt x="18" y="72"/>
                  </a:lnTo>
                  <a:lnTo>
                    <a:pt x="18" y="72"/>
                  </a:lnTo>
                  <a:lnTo>
                    <a:pt x="16" y="72"/>
                  </a:lnTo>
                  <a:lnTo>
                    <a:pt x="16" y="72"/>
                  </a:lnTo>
                  <a:lnTo>
                    <a:pt x="16" y="74"/>
                  </a:lnTo>
                  <a:lnTo>
                    <a:pt x="14" y="74"/>
                  </a:lnTo>
                  <a:lnTo>
                    <a:pt x="14" y="76"/>
                  </a:lnTo>
                  <a:lnTo>
                    <a:pt x="12" y="78"/>
                  </a:lnTo>
                  <a:lnTo>
                    <a:pt x="12" y="78"/>
                  </a:lnTo>
                  <a:lnTo>
                    <a:pt x="12" y="80"/>
                  </a:lnTo>
                  <a:lnTo>
                    <a:pt x="10" y="80"/>
                  </a:lnTo>
                  <a:lnTo>
                    <a:pt x="8" y="80"/>
                  </a:lnTo>
                  <a:lnTo>
                    <a:pt x="8" y="80"/>
                  </a:lnTo>
                  <a:lnTo>
                    <a:pt x="6" y="80"/>
                  </a:lnTo>
                  <a:lnTo>
                    <a:pt x="6" y="80"/>
                  </a:lnTo>
                  <a:lnTo>
                    <a:pt x="6" y="80"/>
                  </a:lnTo>
                  <a:lnTo>
                    <a:pt x="4" y="80"/>
                  </a:lnTo>
                  <a:lnTo>
                    <a:pt x="4" y="78"/>
                  </a:lnTo>
                  <a:lnTo>
                    <a:pt x="4" y="78"/>
                  </a:lnTo>
                  <a:lnTo>
                    <a:pt x="4" y="76"/>
                  </a:lnTo>
                  <a:lnTo>
                    <a:pt x="2" y="72"/>
                  </a:lnTo>
                  <a:lnTo>
                    <a:pt x="2" y="70"/>
                  </a:lnTo>
                  <a:lnTo>
                    <a:pt x="2" y="68"/>
                  </a:lnTo>
                  <a:lnTo>
                    <a:pt x="2" y="66"/>
                  </a:lnTo>
                  <a:lnTo>
                    <a:pt x="2" y="64"/>
                  </a:lnTo>
                  <a:lnTo>
                    <a:pt x="2" y="58"/>
                  </a:lnTo>
                  <a:lnTo>
                    <a:pt x="0" y="52"/>
                  </a:lnTo>
                  <a:lnTo>
                    <a:pt x="0" y="46"/>
                  </a:lnTo>
                  <a:lnTo>
                    <a:pt x="0" y="42"/>
                  </a:lnTo>
                  <a:lnTo>
                    <a:pt x="0" y="40"/>
                  </a:lnTo>
                  <a:lnTo>
                    <a:pt x="0" y="36"/>
                  </a:lnTo>
                  <a:lnTo>
                    <a:pt x="0" y="32"/>
                  </a:lnTo>
                  <a:lnTo>
                    <a:pt x="2" y="28"/>
                  </a:lnTo>
                  <a:lnTo>
                    <a:pt x="2" y="26"/>
                  </a:lnTo>
                  <a:lnTo>
                    <a:pt x="2" y="24"/>
                  </a:lnTo>
                  <a:lnTo>
                    <a:pt x="2" y="24"/>
                  </a:lnTo>
                  <a:lnTo>
                    <a:pt x="4" y="22"/>
                  </a:lnTo>
                  <a:lnTo>
                    <a:pt x="6" y="18"/>
                  </a:lnTo>
                  <a:lnTo>
                    <a:pt x="10" y="10"/>
                  </a:lnTo>
                  <a:lnTo>
                    <a:pt x="14" y="4"/>
                  </a:lnTo>
                  <a:lnTo>
                    <a:pt x="18"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6" name="Freeform 473">
              <a:extLst>
                <a:ext uri="{FF2B5EF4-FFF2-40B4-BE49-F238E27FC236}">
                  <a16:creationId xmlns:a16="http://schemas.microsoft.com/office/drawing/2014/main" id="{E3BD2986-0C3D-4EBB-8DFF-101E186B1C67}"/>
                </a:ext>
              </a:extLst>
            </p:cNvPr>
            <p:cNvSpPr>
              <a:spLocks/>
            </p:cNvSpPr>
            <p:nvPr/>
          </p:nvSpPr>
          <p:spPr bwMode="auto">
            <a:xfrm>
              <a:off x="2768890" y="4785928"/>
              <a:ext cx="286543" cy="366076"/>
            </a:xfrm>
            <a:custGeom>
              <a:avLst/>
              <a:gdLst>
                <a:gd name="T0" fmla="*/ 172 w 180"/>
                <a:gd name="T1" fmla="*/ 170 h 222"/>
                <a:gd name="T2" fmla="*/ 180 w 180"/>
                <a:gd name="T3" fmla="*/ 154 h 222"/>
                <a:gd name="T4" fmla="*/ 178 w 180"/>
                <a:gd name="T5" fmla="*/ 142 h 222"/>
                <a:gd name="T6" fmla="*/ 174 w 180"/>
                <a:gd name="T7" fmla="*/ 138 h 222"/>
                <a:gd name="T8" fmla="*/ 172 w 180"/>
                <a:gd name="T9" fmla="*/ 128 h 222"/>
                <a:gd name="T10" fmla="*/ 166 w 180"/>
                <a:gd name="T11" fmla="*/ 126 h 222"/>
                <a:gd name="T12" fmla="*/ 164 w 180"/>
                <a:gd name="T13" fmla="*/ 122 h 222"/>
                <a:gd name="T14" fmla="*/ 162 w 180"/>
                <a:gd name="T15" fmla="*/ 114 h 222"/>
                <a:gd name="T16" fmla="*/ 146 w 180"/>
                <a:gd name="T17" fmla="*/ 116 h 222"/>
                <a:gd name="T18" fmla="*/ 140 w 180"/>
                <a:gd name="T19" fmla="*/ 114 h 222"/>
                <a:gd name="T20" fmla="*/ 134 w 180"/>
                <a:gd name="T21" fmla="*/ 108 h 222"/>
                <a:gd name="T22" fmla="*/ 132 w 180"/>
                <a:gd name="T23" fmla="*/ 96 h 222"/>
                <a:gd name="T24" fmla="*/ 134 w 180"/>
                <a:gd name="T25" fmla="*/ 86 h 222"/>
                <a:gd name="T26" fmla="*/ 140 w 180"/>
                <a:gd name="T27" fmla="*/ 82 h 222"/>
                <a:gd name="T28" fmla="*/ 134 w 180"/>
                <a:gd name="T29" fmla="*/ 82 h 222"/>
                <a:gd name="T30" fmla="*/ 132 w 180"/>
                <a:gd name="T31" fmla="*/ 76 h 222"/>
                <a:gd name="T32" fmla="*/ 132 w 180"/>
                <a:gd name="T33" fmla="*/ 68 h 222"/>
                <a:gd name="T34" fmla="*/ 122 w 180"/>
                <a:gd name="T35" fmla="*/ 64 h 222"/>
                <a:gd name="T36" fmla="*/ 108 w 180"/>
                <a:gd name="T37" fmla="*/ 64 h 222"/>
                <a:gd name="T38" fmla="*/ 108 w 180"/>
                <a:gd name="T39" fmla="*/ 56 h 222"/>
                <a:gd name="T40" fmla="*/ 104 w 180"/>
                <a:gd name="T41" fmla="*/ 54 h 222"/>
                <a:gd name="T42" fmla="*/ 94 w 180"/>
                <a:gd name="T43" fmla="*/ 50 h 222"/>
                <a:gd name="T44" fmla="*/ 86 w 180"/>
                <a:gd name="T45" fmla="*/ 48 h 222"/>
                <a:gd name="T46" fmla="*/ 72 w 180"/>
                <a:gd name="T47" fmla="*/ 48 h 222"/>
                <a:gd name="T48" fmla="*/ 64 w 180"/>
                <a:gd name="T49" fmla="*/ 36 h 222"/>
                <a:gd name="T50" fmla="*/ 64 w 180"/>
                <a:gd name="T51" fmla="*/ 10 h 222"/>
                <a:gd name="T52" fmla="*/ 60 w 180"/>
                <a:gd name="T53" fmla="*/ 2 h 222"/>
                <a:gd name="T54" fmla="*/ 44 w 180"/>
                <a:gd name="T55" fmla="*/ 0 h 222"/>
                <a:gd name="T56" fmla="*/ 42 w 180"/>
                <a:gd name="T57" fmla="*/ 4 h 222"/>
                <a:gd name="T58" fmla="*/ 40 w 180"/>
                <a:gd name="T59" fmla="*/ 12 h 222"/>
                <a:gd name="T60" fmla="*/ 34 w 180"/>
                <a:gd name="T61" fmla="*/ 10 h 222"/>
                <a:gd name="T62" fmla="*/ 30 w 180"/>
                <a:gd name="T63" fmla="*/ 16 h 222"/>
                <a:gd name="T64" fmla="*/ 20 w 180"/>
                <a:gd name="T65" fmla="*/ 24 h 222"/>
                <a:gd name="T66" fmla="*/ 4 w 180"/>
                <a:gd name="T67" fmla="*/ 24 h 222"/>
                <a:gd name="T68" fmla="*/ 16 w 180"/>
                <a:gd name="T69" fmla="*/ 42 h 222"/>
                <a:gd name="T70" fmla="*/ 14 w 180"/>
                <a:gd name="T71" fmla="*/ 54 h 222"/>
                <a:gd name="T72" fmla="*/ 6 w 180"/>
                <a:gd name="T73" fmla="*/ 62 h 222"/>
                <a:gd name="T74" fmla="*/ 8 w 180"/>
                <a:gd name="T75" fmla="*/ 80 h 222"/>
                <a:gd name="T76" fmla="*/ 4 w 180"/>
                <a:gd name="T77" fmla="*/ 104 h 222"/>
                <a:gd name="T78" fmla="*/ 10 w 180"/>
                <a:gd name="T79" fmla="*/ 114 h 222"/>
                <a:gd name="T80" fmla="*/ 6 w 180"/>
                <a:gd name="T81" fmla="*/ 118 h 222"/>
                <a:gd name="T82" fmla="*/ 2 w 180"/>
                <a:gd name="T83" fmla="*/ 124 h 222"/>
                <a:gd name="T84" fmla="*/ 8 w 180"/>
                <a:gd name="T85" fmla="*/ 138 h 222"/>
                <a:gd name="T86" fmla="*/ 10 w 180"/>
                <a:gd name="T87" fmla="*/ 150 h 222"/>
                <a:gd name="T88" fmla="*/ 14 w 180"/>
                <a:gd name="T89" fmla="*/ 158 h 222"/>
                <a:gd name="T90" fmla="*/ 24 w 180"/>
                <a:gd name="T91" fmla="*/ 166 h 222"/>
                <a:gd name="T92" fmla="*/ 24 w 180"/>
                <a:gd name="T93" fmla="*/ 190 h 222"/>
                <a:gd name="T94" fmla="*/ 28 w 180"/>
                <a:gd name="T95" fmla="*/ 204 h 222"/>
                <a:gd name="T96" fmla="*/ 38 w 180"/>
                <a:gd name="T97" fmla="*/ 218 h 222"/>
                <a:gd name="T98" fmla="*/ 50 w 180"/>
                <a:gd name="T99" fmla="*/ 210 h 222"/>
                <a:gd name="T100" fmla="*/ 56 w 180"/>
                <a:gd name="T101" fmla="*/ 204 h 222"/>
                <a:gd name="T102" fmla="*/ 68 w 180"/>
                <a:gd name="T103" fmla="*/ 214 h 222"/>
                <a:gd name="T104" fmla="*/ 84 w 180"/>
                <a:gd name="T105" fmla="*/ 222 h 222"/>
                <a:gd name="T106" fmla="*/ 94 w 180"/>
                <a:gd name="T107" fmla="*/ 216 h 222"/>
                <a:gd name="T108" fmla="*/ 108 w 180"/>
                <a:gd name="T109" fmla="*/ 186 h 222"/>
                <a:gd name="T110" fmla="*/ 112 w 180"/>
                <a:gd name="T111" fmla="*/ 170 h 222"/>
                <a:gd name="T112" fmla="*/ 128 w 180"/>
                <a:gd name="T113" fmla="*/ 164 h 222"/>
                <a:gd name="T114" fmla="*/ 140 w 180"/>
                <a:gd name="T115" fmla="*/ 156 h 222"/>
                <a:gd name="T116" fmla="*/ 150 w 180"/>
                <a:gd name="T117" fmla="*/ 156 h 222"/>
                <a:gd name="T118" fmla="*/ 162 w 180"/>
                <a:gd name="T119" fmla="*/ 16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 h="222">
                  <a:moveTo>
                    <a:pt x="164" y="172"/>
                  </a:moveTo>
                  <a:lnTo>
                    <a:pt x="164" y="172"/>
                  </a:lnTo>
                  <a:lnTo>
                    <a:pt x="168" y="172"/>
                  </a:lnTo>
                  <a:lnTo>
                    <a:pt x="170" y="170"/>
                  </a:lnTo>
                  <a:lnTo>
                    <a:pt x="172" y="170"/>
                  </a:lnTo>
                  <a:lnTo>
                    <a:pt x="172" y="170"/>
                  </a:lnTo>
                  <a:lnTo>
                    <a:pt x="172" y="170"/>
                  </a:lnTo>
                  <a:lnTo>
                    <a:pt x="174" y="168"/>
                  </a:lnTo>
                  <a:lnTo>
                    <a:pt x="176" y="166"/>
                  </a:lnTo>
                  <a:lnTo>
                    <a:pt x="176" y="164"/>
                  </a:lnTo>
                  <a:lnTo>
                    <a:pt x="178" y="162"/>
                  </a:lnTo>
                  <a:lnTo>
                    <a:pt x="178" y="160"/>
                  </a:lnTo>
                  <a:lnTo>
                    <a:pt x="178" y="158"/>
                  </a:lnTo>
                  <a:lnTo>
                    <a:pt x="180" y="154"/>
                  </a:lnTo>
                  <a:lnTo>
                    <a:pt x="180" y="152"/>
                  </a:lnTo>
                  <a:lnTo>
                    <a:pt x="180" y="150"/>
                  </a:lnTo>
                  <a:lnTo>
                    <a:pt x="180" y="146"/>
                  </a:lnTo>
                  <a:lnTo>
                    <a:pt x="180" y="144"/>
                  </a:lnTo>
                  <a:lnTo>
                    <a:pt x="180" y="144"/>
                  </a:lnTo>
                  <a:lnTo>
                    <a:pt x="178" y="142"/>
                  </a:lnTo>
                  <a:lnTo>
                    <a:pt x="178" y="142"/>
                  </a:lnTo>
                  <a:lnTo>
                    <a:pt x="178" y="142"/>
                  </a:lnTo>
                  <a:lnTo>
                    <a:pt x="176" y="140"/>
                  </a:lnTo>
                  <a:lnTo>
                    <a:pt x="174" y="140"/>
                  </a:lnTo>
                  <a:lnTo>
                    <a:pt x="174" y="140"/>
                  </a:lnTo>
                  <a:lnTo>
                    <a:pt x="174" y="138"/>
                  </a:lnTo>
                  <a:lnTo>
                    <a:pt x="174" y="138"/>
                  </a:lnTo>
                  <a:lnTo>
                    <a:pt x="174" y="138"/>
                  </a:lnTo>
                  <a:lnTo>
                    <a:pt x="174" y="136"/>
                  </a:lnTo>
                  <a:lnTo>
                    <a:pt x="174" y="132"/>
                  </a:lnTo>
                  <a:lnTo>
                    <a:pt x="174" y="132"/>
                  </a:lnTo>
                  <a:lnTo>
                    <a:pt x="172" y="130"/>
                  </a:lnTo>
                  <a:lnTo>
                    <a:pt x="172" y="128"/>
                  </a:lnTo>
                  <a:lnTo>
                    <a:pt x="172" y="128"/>
                  </a:lnTo>
                  <a:lnTo>
                    <a:pt x="172" y="128"/>
                  </a:lnTo>
                  <a:lnTo>
                    <a:pt x="172" y="128"/>
                  </a:lnTo>
                  <a:lnTo>
                    <a:pt x="172" y="126"/>
                  </a:lnTo>
                  <a:lnTo>
                    <a:pt x="170" y="126"/>
                  </a:lnTo>
                  <a:lnTo>
                    <a:pt x="170" y="126"/>
                  </a:lnTo>
                  <a:lnTo>
                    <a:pt x="168" y="126"/>
                  </a:lnTo>
                  <a:lnTo>
                    <a:pt x="166" y="126"/>
                  </a:lnTo>
                  <a:lnTo>
                    <a:pt x="166" y="126"/>
                  </a:lnTo>
                  <a:lnTo>
                    <a:pt x="164" y="126"/>
                  </a:lnTo>
                  <a:lnTo>
                    <a:pt x="164" y="126"/>
                  </a:lnTo>
                  <a:lnTo>
                    <a:pt x="164" y="126"/>
                  </a:lnTo>
                  <a:lnTo>
                    <a:pt x="164" y="126"/>
                  </a:lnTo>
                  <a:lnTo>
                    <a:pt x="164" y="126"/>
                  </a:lnTo>
                  <a:lnTo>
                    <a:pt x="164" y="124"/>
                  </a:lnTo>
                  <a:lnTo>
                    <a:pt x="164" y="122"/>
                  </a:lnTo>
                  <a:lnTo>
                    <a:pt x="164" y="120"/>
                  </a:lnTo>
                  <a:lnTo>
                    <a:pt x="164" y="118"/>
                  </a:lnTo>
                  <a:lnTo>
                    <a:pt x="164" y="118"/>
                  </a:lnTo>
                  <a:lnTo>
                    <a:pt x="164" y="116"/>
                  </a:lnTo>
                  <a:lnTo>
                    <a:pt x="162" y="116"/>
                  </a:lnTo>
                  <a:lnTo>
                    <a:pt x="162" y="114"/>
                  </a:lnTo>
                  <a:lnTo>
                    <a:pt x="162" y="114"/>
                  </a:lnTo>
                  <a:lnTo>
                    <a:pt x="160" y="114"/>
                  </a:lnTo>
                  <a:lnTo>
                    <a:pt x="160" y="114"/>
                  </a:lnTo>
                  <a:lnTo>
                    <a:pt x="158" y="114"/>
                  </a:lnTo>
                  <a:lnTo>
                    <a:pt x="156" y="114"/>
                  </a:lnTo>
                  <a:lnTo>
                    <a:pt x="152" y="114"/>
                  </a:lnTo>
                  <a:lnTo>
                    <a:pt x="150" y="116"/>
                  </a:lnTo>
                  <a:lnTo>
                    <a:pt x="146" y="116"/>
                  </a:lnTo>
                  <a:lnTo>
                    <a:pt x="146" y="116"/>
                  </a:lnTo>
                  <a:lnTo>
                    <a:pt x="144" y="116"/>
                  </a:lnTo>
                  <a:lnTo>
                    <a:pt x="144" y="116"/>
                  </a:lnTo>
                  <a:lnTo>
                    <a:pt x="142" y="116"/>
                  </a:lnTo>
                  <a:lnTo>
                    <a:pt x="142" y="116"/>
                  </a:lnTo>
                  <a:lnTo>
                    <a:pt x="142" y="114"/>
                  </a:lnTo>
                  <a:lnTo>
                    <a:pt x="140" y="114"/>
                  </a:lnTo>
                  <a:lnTo>
                    <a:pt x="140" y="112"/>
                  </a:lnTo>
                  <a:lnTo>
                    <a:pt x="138" y="110"/>
                  </a:lnTo>
                  <a:lnTo>
                    <a:pt x="138" y="110"/>
                  </a:lnTo>
                  <a:lnTo>
                    <a:pt x="138" y="110"/>
                  </a:lnTo>
                  <a:lnTo>
                    <a:pt x="136" y="110"/>
                  </a:lnTo>
                  <a:lnTo>
                    <a:pt x="134" y="110"/>
                  </a:lnTo>
                  <a:lnTo>
                    <a:pt x="134" y="108"/>
                  </a:lnTo>
                  <a:lnTo>
                    <a:pt x="134" y="108"/>
                  </a:lnTo>
                  <a:lnTo>
                    <a:pt x="134" y="108"/>
                  </a:lnTo>
                  <a:lnTo>
                    <a:pt x="132" y="106"/>
                  </a:lnTo>
                  <a:lnTo>
                    <a:pt x="132" y="104"/>
                  </a:lnTo>
                  <a:lnTo>
                    <a:pt x="132" y="102"/>
                  </a:lnTo>
                  <a:lnTo>
                    <a:pt x="132" y="98"/>
                  </a:lnTo>
                  <a:lnTo>
                    <a:pt x="132" y="96"/>
                  </a:lnTo>
                  <a:lnTo>
                    <a:pt x="132" y="92"/>
                  </a:lnTo>
                  <a:lnTo>
                    <a:pt x="132" y="90"/>
                  </a:lnTo>
                  <a:lnTo>
                    <a:pt x="132" y="90"/>
                  </a:lnTo>
                  <a:lnTo>
                    <a:pt x="134" y="88"/>
                  </a:lnTo>
                  <a:lnTo>
                    <a:pt x="134" y="88"/>
                  </a:lnTo>
                  <a:lnTo>
                    <a:pt x="134" y="88"/>
                  </a:lnTo>
                  <a:lnTo>
                    <a:pt x="134" y="86"/>
                  </a:lnTo>
                  <a:lnTo>
                    <a:pt x="138" y="86"/>
                  </a:lnTo>
                  <a:lnTo>
                    <a:pt x="138" y="84"/>
                  </a:lnTo>
                  <a:lnTo>
                    <a:pt x="140" y="84"/>
                  </a:lnTo>
                  <a:lnTo>
                    <a:pt x="140" y="84"/>
                  </a:lnTo>
                  <a:lnTo>
                    <a:pt x="140" y="84"/>
                  </a:lnTo>
                  <a:lnTo>
                    <a:pt x="140" y="84"/>
                  </a:lnTo>
                  <a:lnTo>
                    <a:pt x="140" y="82"/>
                  </a:lnTo>
                  <a:lnTo>
                    <a:pt x="140" y="82"/>
                  </a:lnTo>
                  <a:lnTo>
                    <a:pt x="140" y="82"/>
                  </a:lnTo>
                  <a:lnTo>
                    <a:pt x="140" y="82"/>
                  </a:lnTo>
                  <a:lnTo>
                    <a:pt x="138" y="82"/>
                  </a:lnTo>
                  <a:lnTo>
                    <a:pt x="138" y="82"/>
                  </a:lnTo>
                  <a:lnTo>
                    <a:pt x="134" y="82"/>
                  </a:lnTo>
                  <a:lnTo>
                    <a:pt x="134" y="82"/>
                  </a:lnTo>
                  <a:lnTo>
                    <a:pt x="134" y="82"/>
                  </a:lnTo>
                  <a:lnTo>
                    <a:pt x="134" y="82"/>
                  </a:lnTo>
                  <a:lnTo>
                    <a:pt x="132" y="80"/>
                  </a:lnTo>
                  <a:lnTo>
                    <a:pt x="132" y="80"/>
                  </a:lnTo>
                  <a:lnTo>
                    <a:pt x="132" y="80"/>
                  </a:lnTo>
                  <a:lnTo>
                    <a:pt x="132" y="78"/>
                  </a:lnTo>
                  <a:lnTo>
                    <a:pt x="132" y="76"/>
                  </a:lnTo>
                  <a:lnTo>
                    <a:pt x="132" y="74"/>
                  </a:lnTo>
                  <a:lnTo>
                    <a:pt x="132" y="72"/>
                  </a:lnTo>
                  <a:lnTo>
                    <a:pt x="132" y="70"/>
                  </a:lnTo>
                  <a:lnTo>
                    <a:pt x="132" y="70"/>
                  </a:lnTo>
                  <a:lnTo>
                    <a:pt x="132" y="68"/>
                  </a:lnTo>
                  <a:lnTo>
                    <a:pt x="132" y="68"/>
                  </a:lnTo>
                  <a:lnTo>
                    <a:pt x="132" y="68"/>
                  </a:lnTo>
                  <a:lnTo>
                    <a:pt x="130" y="66"/>
                  </a:lnTo>
                  <a:lnTo>
                    <a:pt x="130" y="66"/>
                  </a:lnTo>
                  <a:lnTo>
                    <a:pt x="128" y="66"/>
                  </a:lnTo>
                  <a:lnTo>
                    <a:pt x="128" y="66"/>
                  </a:lnTo>
                  <a:lnTo>
                    <a:pt x="124" y="66"/>
                  </a:lnTo>
                  <a:lnTo>
                    <a:pt x="124" y="66"/>
                  </a:lnTo>
                  <a:lnTo>
                    <a:pt x="122" y="64"/>
                  </a:lnTo>
                  <a:lnTo>
                    <a:pt x="120" y="64"/>
                  </a:lnTo>
                  <a:lnTo>
                    <a:pt x="116" y="64"/>
                  </a:lnTo>
                  <a:lnTo>
                    <a:pt x="114" y="64"/>
                  </a:lnTo>
                  <a:lnTo>
                    <a:pt x="112" y="64"/>
                  </a:lnTo>
                  <a:lnTo>
                    <a:pt x="110" y="64"/>
                  </a:lnTo>
                  <a:lnTo>
                    <a:pt x="110" y="64"/>
                  </a:lnTo>
                  <a:lnTo>
                    <a:pt x="108" y="64"/>
                  </a:lnTo>
                  <a:lnTo>
                    <a:pt x="108" y="62"/>
                  </a:lnTo>
                  <a:lnTo>
                    <a:pt x="108" y="62"/>
                  </a:lnTo>
                  <a:lnTo>
                    <a:pt x="108" y="62"/>
                  </a:lnTo>
                  <a:lnTo>
                    <a:pt x="108" y="60"/>
                  </a:lnTo>
                  <a:lnTo>
                    <a:pt x="108" y="58"/>
                  </a:lnTo>
                  <a:lnTo>
                    <a:pt x="108" y="58"/>
                  </a:lnTo>
                  <a:lnTo>
                    <a:pt x="108" y="56"/>
                  </a:lnTo>
                  <a:lnTo>
                    <a:pt x="108" y="56"/>
                  </a:lnTo>
                  <a:lnTo>
                    <a:pt x="106" y="54"/>
                  </a:lnTo>
                  <a:lnTo>
                    <a:pt x="106" y="54"/>
                  </a:lnTo>
                  <a:lnTo>
                    <a:pt x="106" y="54"/>
                  </a:lnTo>
                  <a:lnTo>
                    <a:pt x="106" y="54"/>
                  </a:lnTo>
                  <a:lnTo>
                    <a:pt x="104" y="54"/>
                  </a:lnTo>
                  <a:lnTo>
                    <a:pt x="104" y="54"/>
                  </a:lnTo>
                  <a:lnTo>
                    <a:pt x="102" y="52"/>
                  </a:lnTo>
                  <a:lnTo>
                    <a:pt x="98" y="52"/>
                  </a:lnTo>
                  <a:lnTo>
                    <a:pt x="98" y="52"/>
                  </a:lnTo>
                  <a:lnTo>
                    <a:pt x="96" y="52"/>
                  </a:lnTo>
                  <a:lnTo>
                    <a:pt x="96" y="52"/>
                  </a:lnTo>
                  <a:lnTo>
                    <a:pt x="96" y="50"/>
                  </a:lnTo>
                  <a:lnTo>
                    <a:pt x="94" y="50"/>
                  </a:lnTo>
                  <a:lnTo>
                    <a:pt x="94" y="48"/>
                  </a:lnTo>
                  <a:lnTo>
                    <a:pt x="94" y="48"/>
                  </a:lnTo>
                  <a:lnTo>
                    <a:pt x="94" y="48"/>
                  </a:lnTo>
                  <a:lnTo>
                    <a:pt x="92" y="48"/>
                  </a:lnTo>
                  <a:lnTo>
                    <a:pt x="90" y="48"/>
                  </a:lnTo>
                  <a:lnTo>
                    <a:pt x="90" y="48"/>
                  </a:lnTo>
                  <a:lnTo>
                    <a:pt x="86" y="48"/>
                  </a:lnTo>
                  <a:lnTo>
                    <a:pt x="82" y="48"/>
                  </a:lnTo>
                  <a:lnTo>
                    <a:pt x="80" y="48"/>
                  </a:lnTo>
                  <a:lnTo>
                    <a:pt x="76" y="48"/>
                  </a:lnTo>
                  <a:lnTo>
                    <a:pt x="76" y="48"/>
                  </a:lnTo>
                  <a:lnTo>
                    <a:pt x="74" y="48"/>
                  </a:lnTo>
                  <a:lnTo>
                    <a:pt x="72" y="48"/>
                  </a:lnTo>
                  <a:lnTo>
                    <a:pt x="72" y="48"/>
                  </a:lnTo>
                  <a:lnTo>
                    <a:pt x="72" y="48"/>
                  </a:lnTo>
                  <a:lnTo>
                    <a:pt x="70" y="48"/>
                  </a:lnTo>
                  <a:lnTo>
                    <a:pt x="70" y="46"/>
                  </a:lnTo>
                  <a:lnTo>
                    <a:pt x="68" y="44"/>
                  </a:lnTo>
                  <a:lnTo>
                    <a:pt x="68" y="42"/>
                  </a:lnTo>
                  <a:lnTo>
                    <a:pt x="66" y="38"/>
                  </a:lnTo>
                  <a:lnTo>
                    <a:pt x="64" y="36"/>
                  </a:lnTo>
                  <a:lnTo>
                    <a:pt x="64" y="32"/>
                  </a:lnTo>
                  <a:lnTo>
                    <a:pt x="64" y="30"/>
                  </a:lnTo>
                  <a:lnTo>
                    <a:pt x="62" y="30"/>
                  </a:lnTo>
                  <a:lnTo>
                    <a:pt x="62" y="26"/>
                  </a:lnTo>
                  <a:lnTo>
                    <a:pt x="64" y="16"/>
                  </a:lnTo>
                  <a:lnTo>
                    <a:pt x="64" y="12"/>
                  </a:lnTo>
                  <a:lnTo>
                    <a:pt x="64" y="10"/>
                  </a:lnTo>
                  <a:lnTo>
                    <a:pt x="64" y="8"/>
                  </a:lnTo>
                  <a:lnTo>
                    <a:pt x="62" y="6"/>
                  </a:lnTo>
                  <a:lnTo>
                    <a:pt x="62" y="6"/>
                  </a:lnTo>
                  <a:lnTo>
                    <a:pt x="62" y="4"/>
                  </a:lnTo>
                  <a:lnTo>
                    <a:pt x="62" y="2"/>
                  </a:lnTo>
                  <a:lnTo>
                    <a:pt x="60" y="2"/>
                  </a:lnTo>
                  <a:lnTo>
                    <a:pt x="60" y="2"/>
                  </a:lnTo>
                  <a:lnTo>
                    <a:pt x="58" y="2"/>
                  </a:lnTo>
                  <a:lnTo>
                    <a:pt x="58" y="0"/>
                  </a:lnTo>
                  <a:lnTo>
                    <a:pt x="54" y="0"/>
                  </a:lnTo>
                  <a:lnTo>
                    <a:pt x="52" y="0"/>
                  </a:lnTo>
                  <a:lnTo>
                    <a:pt x="48" y="0"/>
                  </a:lnTo>
                  <a:lnTo>
                    <a:pt x="46" y="0"/>
                  </a:lnTo>
                  <a:lnTo>
                    <a:pt x="44" y="0"/>
                  </a:lnTo>
                  <a:lnTo>
                    <a:pt x="44" y="0"/>
                  </a:lnTo>
                  <a:lnTo>
                    <a:pt x="42" y="0"/>
                  </a:lnTo>
                  <a:lnTo>
                    <a:pt x="42" y="0"/>
                  </a:lnTo>
                  <a:lnTo>
                    <a:pt x="42" y="2"/>
                  </a:lnTo>
                  <a:lnTo>
                    <a:pt x="42" y="2"/>
                  </a:lnTo>
                  <a:lnTo>
                    <a:pt x="42" y="4"/>
                  </a:lnTo>
                  <a:lnTo>
                    <a:pt x="42" y="4"/>
                  </a:lnTo>
                  <a:lnTo>
                    <a:pt x="42" y="6"/>
                  </a:lnTo>
                  <a:lnTo>
                    <a:pt x="42" y="8"/>
                  </a:lnTo>
                  <a:lnTo>
                    <a:pt x="42" y="10"/>
                  </a:lnTo>
                  <a:lnTo>
                    <a:pt x="40" y="10"/>
                  </a:lnTo>
                  <a:lnTo>
                    <a:pt x="40" y="12"/>
                  </a:lnTo>
                  <a:lnTo>
                    <a:pt x="40" y="12"/>
                  </a:lnTo>
                  <a:lnTo>
                    <a:pt x="40" y="12"/>
                  </a:lnTo>
                  <a:lnTo>
                    <a:pt x="40" y="12"/>
                  </a:lnTo>
                  <a:lnTo>
                    <a:pt x="38" y="12"/>
                  </a:lnTo>
                  <a:lnTo>
                    <a:pt x="38" y="12"/>
                  </a:lnTo>
                  <a:lnTo>
                    <a:pt x="36" y="12"/>
                  </a:lnTo>
                  <a:lnTo>
                    <a:pt x="34" y="10"/>
                  </a:lnTo>
                  <a:lnTo>
                    <a:pt x="34" y="10"/>
                  </a:lnTo>
                  <a:lnTo>
                    <a:pt x="34" y="10"/>
                  </a:lnTo>
                  <a:lnTo>
                    <a:pt x="32" y="10"/>
                  </a:lnTo>
                  <a:lnTo>
                    <a:pt x="32" y="10"/>
                  </a:lnTo>
                  <a:lnTo>
                    <a:pt x="32" y="12"/>
                  </a:lnTo>
                  <a:lnTo>
                    <a:pt x="32" y="12"/>
                  </a:lnTo>
                  <a:lnTo>
                    <a:pt x="30" y="14"/>
                  </a:lnTo>
                  <a:lnTo>
                    <a:pt x="30" y="16"/>
                  </a:lnTo>
                  <a:lnTo>
                    <a:pt x="30" y="16"/>
                  </a:lnTo>
                  <a:lnTo>
                    <a:pt x="28" y="18"/>
                  </a:lnTo>
                  <a:lnTo>
                    <a:pt x="28" y="18"/>
                  </a:lnTo>
                  <a:lnTo>
                    <a:pt x="26" y="20"/>
                  </a:lnTo>
                  <a:lnTo>
                    <a:pt x="26" y="20"/>
                  </a:lnTo>
                  <a:lnTo>
                    <a:pt x="24" y="22"/>
                  </a:lnTo>
                  <a:lnTo>
                    <a:pt x="22" y="22"/>
                  </a:lnTo>
                  <a:lnTo>
                    <a:pt x="20" y="24"/>
                  </a:lnTo>
                  <a:lnTo>
                    <a:pt x="18" y="24"/>
                  </a:lnTo>
                  <a:lnTo>
                    <a:pt x="16" y="26"/>
                  </a:lnTo>
                  <a:lnTo>
                    <a:pt x="16" y="26"/>
                  </a:lnTo>
                  <a:lnTo>
                    <a:pt x="14" y="26"/>
                  </a:lnTo>
                  <a:lnTo>
                    <a:pt x="12" y="26"/>
                  </a:lnTo>
                  <a:lnTo>
                    <a:pt x="8" y="24"/>
                  </a:lnTo>
                  <a:lnTo>
                    <a:pt x="4" y="24"/>
                  </a:lnTo>
                  <a:lnTo>
                    <a:pt x="6" y="26"/>
                  </a:lnTo>
                  <a:lnTo>
                    <a:pt x="10" y="32"/>
                  </a:lnTo>
                  <a:lnTo>
                    <a:pt x="12" y="34"/>
                  </a:lnTo>
                  <a:lnTo>
                    <a:pt x="14" y="36"/>
                  </a:lnTo>
                  <a:lnTo>
                    <a:pt x="14" y="40"/>
                  </a:lnTo>
                  <a:lnTo>
                    <a:pt x="16" y="40"/>
                  </a:lnTo>
                  <a:lnTo>
                    <a:pt x="16" y="42"/>
                  </a:lnTo>
                  <a:lnTo>
                    <a:pt x="16" y="44"/>
                  </a:lnTo>
                  <a:lnTo>
                    <a:pt x="16" y="46"/>
                  </a:lnTo>
                  <a:lnTo>
                    <a:pt x="16" y="48"/>
                  </a:lnTo>
                  <a:lnTo>
                    <a:pt x="16" y="50"/>
                  </a:lnTo>
                  <a:lnTo>
                    <a:pt x="16" y="52"/>
                  </a:lnTo>
                  <a:lnTo>
                    <a:pt x="14" y="54"/>
                  </a:lnTo>
                  <a:lnTo>
                    <a:pt x="14" y="54"/>
                  </a:lnTo>
                  <a:lnTo>
                    <a:pt x="14" y="56"/>
                  </a:lnTo>
                  <a:lnTo>
                    <a:pt x="14" y="58"/>
                  </a:lnTo>
                  <a:lnTo>
                    <a:pt x="12" y="58"/>
                  </a:lnTo>
                  <a:lnTo>
                    <a:pt x="10" y="60"/>
                  </a:lnTo>
                  <a:lnTo>
                    <a:pt x="8" y="60"/>
                  </a:lnTo>
                  <a:lnTo>
                    <a:pt x="8" y="62"/>
                  </a:lnTo>
                  <a:lnTo>
                    <a:pt x="6" y="62"/>
                  </a:lnTo>
                  <a:lnTo>
                    <a:pt x="6" y="64"/>
                  </a:lnTo>
                  <a:lnTo>
                    <a:pt x="6" y="64"/>
                  </a:lnTo>
                  <a:lnTo>
                    <a:pt x="6" y="66"/>
                  </a:lnTo>
                  <a:lnTo>
                    <a:pt x="6" y="70"/>
                  </a:lnTo>
                  <a:lnTo>
                    <a:pt x="6" y="72"/>
                  </a:lnTo>
                  <a:lnTo>
                    <a:pt x="8" y="78"/>
                  </a:lnTo>
                  <a:lnTo>
                    <a:pt x="8" y="80"/>
                  </a:lnTo>
                  <a:lnTo>
                    <a:pt x="8" y="82"/>
                  </a:lnTo>
                  <a:lnTo>
                    <a:pt x="8" y="84"/>
                  </a:lnTo>
                  <a:lnTo>
                    <a:pt x="6" y="88"/>
                  </a:lnTo>
                  <a:lnTo>
                    <a:pt x="6" y="94"/>
                  </a:lnTo>
                  <a:lnTo>
                    <a:pt x="6" y="98"/>
                  </a:lnTo>
                  <a:lnTo>
                    <a:pt x="4" y="102"/>
                  </a:lnTo>
                  <a:lnTo>
                    <a:pt x="4" y="104"/>
                  </a:lnTo>
                  <a:lnTo>
                    <a:pt x="4" y="106"/>
                  </a:lnTo>
                  <a:lnTo>
                    <a:pt x="6" y="108"/>
                  </a:lnTo>
                  <a:lnTo>
                    <a:pt x="6" y="108"/>
                  </a:lnTo>
                  <a:lnTo>
                    <a:pt x="6" y="110"/>
                  </a:lnTo>
                  <a:lnTo>
                    <a:pt x="8" y="112"/>
                  </a:lnTo>
                  <a:lnTo>
                    <a:pt x="8" y="112"/>
                  </a:lnTo>
                  <a:lnTo>
                    <a:pt x="10" y="114"/>
                  </a:lnTo>
                  <a:lnTo>
                    <a:pt x="10" y="114"/>
                  </a:lnTo>
                  <a:lnTo>
                    <a:pt x="10" y="116"/>
                  </a:lnTo>
                  <a:lnTo>
                    <a:pt x="10" y="116"/>
                  </a:lnTo>
                  <a:lnTo>
                    <a:pt x="10" y="116"/>
                  </a:lnTo>
                  <a:lnTo>
                    <a:pt x="10" y="116"/>
                  </a:lnTo>
                  <a:lnTo>
                    <a:pt x="8" y="118"/>
                  </a:lnTo>
                  <a:lnTo>
                    <a:pt x="6" y="118"/>
                  </a:lnTo>
                  <a:lnTo>
                    <a:pt x="6" y="118"/>
                  </a:lnTo>
                  <a:lnTo>
                    <a:pt x="6" y="118"/>
                  </a:lnTo>
                  <a:lnTo>
                    <a:pt x="4" y="118"/>
                  </a:lnTo>
                  <a:lnTo>
                    <a:pt x="4" y="118"/>
                  </a:lnTo>
                  <a:lnTo>
                    <a:pt x="4" y="120"/>
                  </a:lnTo>
                  <a:lnTo>
                    <a:pt x="2" y="122"/>
                  </a:lnTo>
                  <a:lnTo>
                    <a:pt x="2" y="124"/>
                  </a:lnTo>
                  <a:lnTo>
                    <a:pt x="0" y="128"/>
                  </a:lnTo>
                  <a:lnTo>
                    <a:pt x="0" y="130"/>
                  </a:lnTo>
                  <a:lnTo>
                    <a:pt x="2" y="130"/>
                  </a:lnTo>
                  <a:lnTo>
                    <a:pt x="4" y="132"/>
                  </a:lnTo>
                  <a:lnTo>
                    <a:pt x="8" y="136"/>
                  </a:lnTo>
                  <a:lnTo>
                    <a:pt x="8" y="136"/>
                  </a:lnTo>
                  <a:lnTo>
                    <a:pt x="8" y="138"/>
                  </a:lnTo>
                  <a:lnTo>
                    <a:pt x="10" y="138"/>
                  </a:lnTo>
                  <a:lnTo>
                    <a:pt x="10" y="140"/>
                  </a:lnTo>
                  <a:lnTo>
                    <a:pt x="10" y="140"/>
                  </a:lnTo>
                  <a:lnTo>
                    <a:pt x="10" y="142"/>
                  </a:lnTo>
                  <a:lnTo>
                    <a:pt x="10" y="146"/>
                  </a:lnTo>
                  <a:lnTo>
                    <a:pt x="10" y="148"/>
                  </a:lnTo>
                  <a:lnTo>
                    <a:pt x="10" y="150"/>
                  </a:lnTo>
                  <a:lnTo>
                    <a:pt x="10" y="152"/>
                  </a:lnTo>
                  <a:lnTo>
                    <a:pt x="10" y="152"/>
                  </a:lnTo>
                  <a:lnTo>
                    <a:pt x="10" y="152"/>
                  </a:lnTo>
                  <a:lnTo>
                    <a:pt x="10" y="154"/>
                  </a:lnTo>
                  <a:lnTo>
                    <a:pt x="12" y="154"/>
                  </a:lnTo>
                  <a:lnTo>
                    <a:pt x="12" y="156"/>
                  </a:lnTo>
                  <a:lnTo>
                    <a:pt x="14" y="158"/>
                  </a:lnTo>
                  <a:lnTo>
                    <a:pt x="18" y="158"/>
                  </a:lnTo>
                  <a:lnTo>
                    <a:pt x="20" y="160"/>
                  </a:lnTo>
                  <a:lnTo>
                    <a:pt x="22" y="162"/>
                  </a:lnTo>
                  <a:lnTo>
                    <a:pt x="22" y="164"/>
                  </a:lnTo>
                  <a:lnTo>
                    <a:pt x="24" y="164"/>
                  </a:lnTo>
                  <a:lnTo>
                    <a:pt x="24" y="166"/>
                  </a:lnTo>
                  <a:lnTo>
                    <a:pt x="24" y="166"/>
                  </a:lnTo>
                  <a:lnTo>
                    <a:pt x="24" y="168"/>
                  </a:lnTo>
                  <a:lnTo>
                    <a:pt x="24" y="170"/>
                  </a:lnTo>
                  <a:lnTo>
                    <a:pt x="24" y="172"/>
                  </a:lnTo>
                  <a:lnTo>
                    <a:pt x="24" y="176"/>
                  </a:lnTo>
                  <a:lnTo>
                    <a:pt x="24" y="180"/>
                  </a:lnTo>
                  <a:lnTo>
                    <a:pt x="24" y="186"/>
                  </a:lnTo>
                  <a:lnTo>
                    <a:pt x="24" y="190"/>
                  </a:lnTo>
                  <a:lnTo>
                    <a:pt x="24" y="192"/>
                  </a:lnTo>
                  <a:lnTo>
                    <a:pt x="24" y="194"/>
                  </a:lnTo>
                  <a:lnTo>
                    <a:pt x="24" y="196"/>
                  </a:lnTo>
                  <a:lnTo>
                    <a:pt x="24" y="196"/>
                  </a:lnTo>
                  <a:lnTo>
                    <a:pt x="24" y="198"/>
                  </a:lnTo>
                  <a:lnTo>
                    <a:pt x="26" y="202"/>
                  </a:lnTo>
                  <a:lnTo>
                    <a:pt x="28" y="204"/>
                  </a:lnTo>
                  <a:lnTo>
                    <a:pt x="28" y="208"/>
                  </a:lnTo>
                  <a:lnTo>
                    <a:pt x="30" y="210"/>
                  </a:lnTo>
                  <a:lnTo>
                    <a:pt x="32" y="212"/>
                  </a:lnTo>
                  <a:lnTo>
                    <a:pt x="34" y="214"/>
                  </a:lnTo>
                  <a:lnTo>
                    <a:pt x="36" y="216"/>
                  </a:lnTo>
                  <a:lnTo>
                    <a:pt x="36" y="218"/>
                  </a:lnTo>
                  <a:lnTo>
                    <a:pt x="38" y="218"/>
                  </a:lnTo>
                  <a:lnTo>
                    <a:pt x="40" y="220"/>
                  </a:lnTo>
                  <a:lnTo>
                    <a:pt x="46" y="222"/>
                  </a:lnTo>
                  <a:lnTo>
                    <a:pt x="46" y="220"/>
                  </a:lnTo>
                  <a:lnTo>
                    <a:pt x="46" y="218"/>
                  </a:lnTo>
                  <a:lnTo>
                    <a:pt x="48" y="214"/>
                  </a:lnTo>
                  <a:lnTo>
                    <a:pt x="50" y="210"/>
                  </a:lnTo>
                  <a:lnTo>
                    <a:pt x="50" y="210"/>
                  </a:lnTo>
                  <a:lnTo>
                    <a:pt x="50" y="208"/>
                  </a:lnTo>
                  <a:lnTo>
                    <a:pt x="52" y="206"/>
                  </a:lnTo>
                  <a:lnTo>
                    <a:pt x="52" y="206"/>
                  </a:lnTo>
                  <a:lnTo>
                    <a:pt x="54" y="204"/>
                  </a:lnTo>
                  <a:lnTo>
                    <a:pt x="54" y="204"/>
                  </a:lnTo>
                  <a:lnTo>
                    <a:pt x="54" y="204"/>
                  </a:lnTo>
                  <a:lnTo>
                    <a:pt x="56" y="204"/>
                  </a:lnTo>
                  <a:lnTo>
                    <a:pt x="56" y="204"/>
                  </a:lnTo>
                  <a:lnTo>
                    <a:pt x="58" y="206"/>
                  </a:lnTo>
                  <a:lnTo>
                    <a:pt x="60" y="206"/>
                  </a:lnTo>
                  <a:lnTo>
                    <a:pt x="62" y="208"/>
                  </a:lnTo>
                  <a:lnTo>
                    <a:pt x="64" y="212"/>
                  </a:lnTo>
                  <a:lnTo>
                    <a:pt x="66" y="214"/>
                  </a:lnTo>
                  <a:lnTo>
                    <a:pt x="68" y="214"/>
                  </a:lnTo>
                  <a:lnTo>
                    <a:pt x="68" y="216"/>
                  </a:lnTo>
                  <a:lnTo>
                    <a:pt x="72" y="218"/>
                  </a:lnTo>
                  <a:lnTo>
                    <a:pt x="74" y="218"/>
                  </a:lnTo>
                  <a:lnTo>
                    <a:pt x="76" y="220"/>
                  </a:lnTo>
                  <a:lnTo>
                    <a:pt x="78" y="220"/>
                  </a:lnTo>
                  <a:lnTo>
                    <a:pt x="82" y="222"/>
                  </a:lnTo>
                  <a:lnTo>
                    <a:pt x="84" y="222"/>
                  </a:lnTo>
                  <a:lnTo>
                    <a:pt x="84" y="222"/>
                  </a:lnTo>
                  <a:lnTo>
                    <a:pt x="86" y="222"/>
                  </a:lnTo>
                  <a:lnTo>
                    <a:pt x="86" y="222"/>
                  </a:lnTo>
                  <a:lnTo>
                    <a:pt x="88" y="220"/>
                  </a:lnTo>
                  <a:lnTo>
                    <a:pt x="90" y="220"/>
                  </a:lnTo>
                  <a:lnTo>
                    <a:pt x="90" y="220"/>
                  </a:lnTo>
                  <a:lnTo>
                    <a:pt x="94" y="216"/>
                  </a:lnTo>
                  <a:lnTo>
                    <a:pt x="96" y="214"/>
                  </a:lnTo>
                  <a:lnTo>
                    <a:pt x="98" y="212"/>
                  </a:lnTo>
                  <a:lnTo>
                    <a:pt x="100" y="210"/>
                  </a:lnTo>
                  <a:lnTo>
                    <a:pt x="102" y="208"/>
                  </a:lnTo>
                  <a:lnTo>
                    <a:pt x="104" y="198"/>
                  </a:lnTo>
                  <a:lnTo>
                    <a:pt x="106" y="190"/>
                  </a:lnTo>
                  <a:lnTo>
                    <a:pt x="108" y="186"/>
                  </a:lnTo>
                  <a:lnTo>
                    <a:pt x="108" y="182"/>
                  </a:lnTo>
                  <a:lnTo>
                    <a:pt x="108" y="180"/>
                  </a:lnTo>
                  <a:lnTo>
                    <a:pt x="110" y="176"/>
                  </a:lnTo>
                  <a:lnTo>
                    <a:pt x="110" y="174"/>
                  </a:lnTo>
                  <a:lnTo>
                    <a:pt x="112" y="172"/>
                  </a:lnTo>
                  <a:lnTo>
                    <a:pt x="112" y="172"/>
                  </a:lnTo>
                  <a:lnTo>
                    <a:pt x="112" y="170"/>
                  </a:lnTo>
                  <a:lnTo>
                    <a:pt x="114" y="170"/>
                  </a:lnTo>
                  <a:lnTo>
                    <a:pt x="114" y="170"/>
                  </a:lnTo>
                  <a:lnTo>
                    <a:pt x="116" y="168"/>
                  </a:lnTo>
                  <a:lnTo>
                    <a:pt x="118" y="168"/>
                  </a:lnTo>
                  <a:lnTo>
                    <a:pt x="120" y="166"/>
                  </a:lnTo>
                  <a:lnTo>
                    <a:pt x="126" y="166"/>
                  </a:lnTo>
                  <a:lnTo>
                    <a:pt x="128" y="164"/>
                  </a:lnTo>
                  <a:lnTo>
                    <a:pt x="130" y="164"/>
                  </a:lnTo>
                  <a:lnTo>
                    <a:pt x="130" y="162"/>
                  </a:lnTo>
                  <a:lnTo>
                    <a:pt x="132" y="162"/>
                  </a:lnTo>
                  <a:lnTo>
                    <a:pt x="134" y="158"/>
                  </a:lnTo>
                  <a:lnTo>
                    <a:pt x="136" y="158"/>
                  </a:lnTo>
                  <a:lnTo>
                    <a:pt x="138" y="156"/>
                  </a:lnTo>
                  <a:lnTo>
                    <a:pt x="140" y="156"/>
                  </a:lnTo>
                  <a:lnTo>
                    <a:pt x="140" y="156"/>
                  </a:lnTo>
                  <a:lnTo>
                    <a:pt x="140" y="156"/>
                  </a:lnTo>
                  <a:lnTo>
                    <a:pt x="142" y="156"/>
                  </a:lnTo>
                  <a:lnTo>
                    <a:pt x="142" y="156"/>
                  </a:lnTo>
                  <a:lnTo>
                    <a:pt x="144" y="156"/>
                  </a:lnTo>
                  <a:lnTo>
                    <a:pt x="148" y="156"/>
                  </a:lnTo>
                  <a:lnTo>
                    <a:pt x="150" y="156"/>
                  </a:lnTo>
                  <a:lnTo>
                    <a:pt x="152" y="158"/>
                  </a:lnTo>
                  <a:lnTo>
                    <a:pt x="154" y="158"/>
                  </a:lnTo>
                  <a:lnTo>
                    <a:pt x="156" y="160"/>
                  </a:lnTo>
                  <a:lnTo>
                    <a:pt x="158" y="162"/>
                  </a:lnTo>
                  <a:lnTo>
                    <a:pt x="160" y="162"/>
                  </a:lnTo>
                  <a:lnTo>
                    <a:pt x="160" y="164"/>
                  </a:lnTo>
                  <a:lnTo>
                    <a:pt x="162" y="166"/>
                  </a:lnTo>
                  <a:lnTo>
                    <a:pt x="162" y="168"/>
                  </a:lnTo>
                  <a:lnTo>
                    <a:pt x="164" y="170"/>
                  </a:lnTo>
                  <a:lnTo>
                    <a:pt x="164" y="17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7" name="Freeform 474">
              <a:extLst>
                <a:ext uri="{FF2B5EF4-FFF2-40B4-BE49-F238E27FC236}">
                  <a16:creationId xmlns:a16="http://schemas.microsoft.com/office/drawing/2014/main" id="{CFB0F952-D6BD-48FC-A1F2-0969D4E9E18F}"/>
                </a:ext>
              </a:extLst>
            </p:cNvPr>
            <p:cNvSpPr>
              <a:spLocks/>
            </p:cNvSpPr>
            <p:nvPr/>
          </p:nvSpPr>
          <p:spPr bwMode="auto">
            <a:xfrm>
              <a:off x="2768890" y="4785928"/>
              <a:ext cx="286543" cy="366076"/>
            </a:xfrm>
            <a:custGeom>
              <a:avLst/>
              <a:gdLst>
                <a:gd name="T0" fmla="*/ 172 w 180"/>
                <a:gd name="T1" fmla="*/ 170 h 222"/>
                <a:gd name="T2" fmla="*/ 180 w 180"/>
                <a:gd name="T3" fmla="*/ 154 h 222"/>
                <a:gd name="T4" fmla="*/ 178 w 180"/>
                <a:gd name="T5" fmla="*/ 142 h 222"/>
                <a:gd name="T6" fmla="*/ 174 w 180"/>
                <a:gd name="T7" fmla="*/ 138 h 222"/>
                <a:gd name="T8" fmla="*/ 172 w 180"/>
                <a:gd name="T9" fmla="*/ 128 h 222"/>
                <a:gd name="T10" fmla="*/ 166 w 180"/>
                <a:gd name="T11" fmla="*/ 126 h 222"/>
                <a:gd name="T12" fmla="*/ 164 w 180"/>
                <a:gd name="T13" fmla="*/ 122 h 222"/>
                <a:gd name="T14" fmla="*/ 162 w 180"/>
                <a:gd name="T15" fmla="*/ 114 h 222"/>
                <a:gd name="T16" fmla="*/ 146 w 180"/>
                <a:gd name="T17" fmla="*/ 116 h 222"/>
                <a:gd name="T18" fmla="*/ 140 w 180"/>
                <a:gd name="T19" fmla="*/ 114 h 222"/>
                <a:gd name="T20" fmla="*/ 134 w 180"/>
                <a:gd name="T21" fmla="*/ 108 h 222"/>
                <a:gd name="T22" fmla="*/ 132 w 180"/>
                <a:gd name="T23" fmla="*/ 96 h 222"/>
                <a:gd name="T24" fmla="*/ 134 w 180"/>
                <a:gd name="T25" fmla="*/ 86 h 222"/>
                <a:gd name="T26" fmla="*/ 140 w 180"/>
                <a:gd name="T27" fmla="*/ 82 h 222"/>
                <a:gd name="T28" fmla="*/ 134 w 180"/>
                <a:gd name="T29" fmla="*/ 82 h 222"/>
                <a:gd name="T30" fmla="*/ 132 w 180"/>
                <a:gd name="T31" fmla="*/ 76 h 222"/>
                <a:gd name="T32" fmla="*/ 132 w 180"/>
                <a:gd name="T33" fmla="*/ 68 h 222"/>
                <a:gd name="T34" fmla="*/ 122 w 180"/>
                <a:gd name="T35" fmla="*/ 64 h 222"/>
                <a:gd name="T36" fmla="*/ 108 w 180"/>
                <a:gd name="T37" fmla="*/ 64 h 222"/>
                <a:gd name="T38" fmla="*/ 108 w 180"/>
                <a:gd name="T39" fmla="*/ 56 h 222"/>
                <a:gd name="T40" fmla="*/ 104 w 180"/>
                <a:gd name="T41" fmla="*/ 54 h 222"/>
                <a:gd name="T42" fmla="*/ 94 w 180"/>
                <a:gd name="T43" fmla="*/ 50 h 222"/>
                <a:gd name="T44" fmla="*/ 86 w 180"/>
                <a:gd name="T45" fmla="*/ 48 h 222"/>
                <a:gd name="T46" fmla="*/ 72 w 180"/>
                <a:gd name="T47" fmla="*/ 48 h 222"/>
                <a:gd name="T48" fmla="*/ 64 w 180"/>
                <a:gd name="T49" fmla="*/ 36 h 222"/>
                <a:gd name="T50" fmla="*/ 64 w 180"/>
                <a:gd name="T51" fmla="*/ 10 h 222"/>
                <a:gd name="T52" fmla="*/ 60 w 180"/>
                <a:gd name="T53" fmla="*/ 2 h 222"/>
                <a:gd name="T54" fmla="*/ 44 w 180"/>
                <a:gd name="T55" fmla="*/ 0 h 222"/>
                <a:gd name="T56" fmla="*/ 42 w 180"/>
                <a:gd name="T57" fmla="*/ 4 h 222"/>
                <a:gd name="T58" fmla="*/ 40 w 180"/>
                <a:gd name="T59" fmla="*/ 12 h 222"/>
                <a:gd name="T60" fmla="*/ 34 w 180"/>
                <a:gd name="T61" fmla="*/ 10 h 222"/>
                <a:gd name="T62" fmla="*/ 30 w 180"/>
                <a:gd name="T63" fmla="*/ 16 h 222"/>
                <a:gd name="T64" fmla="*/ 20 w 180"/>
                <a:gd name="T65" fmla="*/ 24 h 222"/>
                <a:gd name="T66" fmla="*/ 4 w 180"/>
                <a:gd name="T67" fmla="*/ 24 h 222"/>
                <a:gd name="T68" fmla="*/ 16 w 180"/>
                <a:gd name="T69" fmla="*/ 42 h 222"/>
                <a:gd name="T70" fmla="*/ 14 w 180"/>
                <a:gd name="T71" fmla="*/ 54 h 222"/>
                <a:gd name="T72" fmla="*/ 6 w 180"/>
                <a:gd name="T73" fmla="*/ 62 h 222"/>
                <a:gd name="T74" fmla="*/ 8 w 180"/>
                <a:gd name="T75" fmla="*/ 80 h 222"/>
                <a:gd name="T76" fmla="*/ 4 w 180"/>
                <a:gd name="T77" fmla="*/ 104 h 222"/>
                <a:gd name="T78" fmla="*/ 10 w 180"/>
                <a:gd name="T79" fmla="*/ 114 h 222"/>
                <a:gd name="T80" fmla="*/ 6 w 180"/>
                <a:gd name="T81" fmla="*/ 118 h 222"/>
                <a:gd name="T82" fmla="*/ 2 w 180"/>
                <a:gd name="T83" fmla="*/ 124 h 222"/>
                <a:gd name="T84" fmla="*/ 8 w 180"/>
                <a:gd name="T85" fmla="*/ 138 h 222"/>
                <a:gd name="T86" fmla="*/ 10 w 180"/>
                <a:gd name="T87" fmla="*/ 150 h 222"/>
                <a:gd name="T88" fmla="*/ 14 w 180"/>
                <a:gd name="T89" fmla="*/ 158 h 222"/>
                <a:gd name="T90" fmla="*/ 24 w 180"/>
                <a:gd name="T91" fmla="*/ 166 h 222"/>
                <a:gd name="T92" fmla="*/ 24 w 180"/>
                <a:gd name="T93" fmla="*/ 190 h 222"/>
                <a:gd name="T94" fmla="*/ 28 w 180"/>
                <a:gd name="T95" fmla="*/ 204 h 222"/>
                <a:gd name="T96" fmla="*/ 38 w 180"/>
                <a:gd name="T97" fmla="*/ 218 h 222"/>
                <a:gd name="T98" fmla="*/ 50 w 180"/>
                <a:gd name="T99" fmla="*/ 210 h 222"/>
                <a:gd name="T100" fmla="*/ 56 w 180"/>
                <a:gd name="T101" fmla="*/ 204 h 222"/>
                <a:gd name="T102" fmla="*/ 68 w 180"/>
                <a:gd name="T103" fmla="*/ 214 h 222"/>
                <a:gd name="T104" fmla="*/ 84 w 180"/>
                <a:gd name="T105" fmla="*/ 222 h 222"/>
                <a:gd name="T106" fmla="*/ 94 w 180"/>
                <a:gd name="T107" fmla="*/ 216 h 222"/>
                <a:gd name="T108" fmla="*/ 108 w 180"/>
                <a:gd name="T109" fmla="*/ 186 h 222"/>
                <a:gd name="T110" fmla="*/ 112 w 180"/>
                <a:gd name="T111" fmla="*/ 170 h 222"/>
                <a:gd name="T112" fmla="*/ 128 w 180"/>
                <a:gd name="T113" fmla="*/ 164 h 222"/>
                <a:gd name="T114" fmla="*/ 140 w 180"/>
                <a:gd name="T115" fmla="*/ 156 h 222"/>
                <a:gd name="T116" fmla="*/ 150 w 180"/>
                <a:gd name="T117" fmla="*/ 156 h 222"/>
                <a:gd name="T118" fmla="*/ 162 w 180"/>
                <a:gd name="T119" fmla="*/ 16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 h="222">
                  <a:moveTo>
                    <a:pt x="164" y="172"/>
                  </a:moveTo>
                  <a:lnTo>
                    <a:pt x="164" y="172"/>
                  </a:lnTo>
                  <a:lnTo>
                    <a:pt x="168" y="172"/>
                  </a:lnTo>
                  <a:lnTo>
                    <a:pt x="170" y="170"/>
                  </a:lnTo>
                  <a:lnTo>
                    <a:pt x="172" y="170"/>
                  </a:lnTo>
                  <a:lnTo>
                    <a:pt x="172" y="170"/>
                  </a:lnTo>
                  <a:lnTo>
                    <a:pt x="172" y="170"/>
                  </a:lnTo>
                  <a:lnTo>
                    <a:pt x="174" y="168"/>
                  </a:lnTo>
                  <a:lnTo>
                    <a:pt x="176" y="166"/>
                  </a:lnTo>
                  <a:lnTo>
                    <a:pt x="176" y="164"/>
                  </a:lnTo>
                  <a:lnTo>
                    <a:pt x="178" y="162"/>
                  </a:lnTo>
                  <a:lnTo>
                    <a:pt x="178" y="160"/>
                  </a:lnTo>
                  <a:lnTo>
                    <a:pt x="178" y="158"/>
                  </a:lnTo>
                  <a:lnTo>
                    <a:pt x="180" y="154"/>
                  </a:lnTo>
                  <a:lnTo>
                    <a:pt x="180" y="152"/>
                  </a:lnTo>
                  <a:lnTo>
                    <a:pt x="180" y="150"/>
                  </a:lnTo>
                  <a:lnTo>
                    <a:pt x="180" y="146"/>
                  </a:lnTo>
                  <a:lnTo>
                    <a:pt x="180" y="144"/>
                  </a:lnTo>
                  <a:lnTo>
                    <a:pt x="180" y="144"/>
                  </a:lnTo>
                  <a:lnTo>
                    <a:pt x="178" y="142"/>
                  </a:lnTo>
                  <a:lnTo>
                    <a:pt x="178" y="142"/>
                  </a:lnTo>
                  <a:lnTo>
                    <a:pt x="178" y="142"/>
                  </a:lnTo>
                  <a:lnTo>
                    <a:pt x="176" y="140"/>
                  </a:lnTo>
                  <a:lnTo>
                    <a:pt x="174" y="140"/>
                  </a:lnTo>
                  <a:lnTo>
                    <a:pt x="174" y="140"/>
                  </a:lnTo>
                  <a:lnTo>
                    <a:pt x="174" y="138"/>
                  </a:lnTo>
                  <a:lnTo>
                    <a:pt x="174" y="138"/>
                  </a:lnTo>
                  <a:lnTo>
                    <a:pt x="174" y="138"/>
                  </a:lnTo>
                  <a:lnTo>
                    <a:pt x="174" y="136"/>
                  </a:lnTo>
                  <a:lnTo>
                    <a:pt x="174" y="132"/>
                  </a:lnTo>
                  <a:lnTo>
                    <a:pt x="174" y="132"/>
                  </a:lnTo>
                  <a:lnTo>
                    <a:pt x="172" y="130"/>
                  </a:lnTo>
                  <a:lnTo>
                    <a:pt x="172" y="128"/>
                  </a:lnTo>
                  <a:lnTo>
                    <a:pt x="172" y="128"/>
                  </a:lnTo>
                  <a:lnTo>
                    <a:pt x="172" y="128"/>
                  </a:lnTo>
                  <a:lnTo>
                    <a:pt x="172" y="128"/>
                  </a:lnTo>
                  <a:lnTo>
                    <a:pt x="172" y="126"/>
                  </a:lnTo>
                  <a:lnTo>
                    <a:pt x="170" y="126"/>
                  </a:lnTo>
                  <a:lnTo>
                    <a:pt x="170" y="126"/>
                  </a:lnTo>
                  <a:lnTo>
                    <a:pt x="168" y="126"/>
                  </a:lnTo>
                  <a:lnTo>
                    <a:pt x="166" y="126"/>
                  </a:lnTo>
                  <a:lnTo>
                    <a:pt x="166" y="126"/>
                  </a:lnTo>
                  <a:lnTo>
                    <a:pt x="164" y="126"/>
                  </a:lnTo>
                  <a:lnTo>
                    <a:pt x="164" y="126"/>
                  </a:lnTo>
                  <a:lnTo>
                    <a:pt x="164" y="126"/>
                  </a:lnTo>
                  <a:lnTo>
                    <a:pt x="164" y="126"/>
                  </a:lnTo>
                  <a:lnTo>
                    <a:pt x="164" y="126"/>
                  </a:lnTo>
                  <a:lnTo>
                    <a:pt x="164" y="124"/>
                  </a:lnTo>
                  <a:lnTo>
                    <a:pt x="164" y="122"/>
                  </a:lnTo>
                  <a:lnTo>
                    <a:pt x="164" y="120"/>
                  </a:lnTo>
                  <a:lnTo>
                    <a:pt x="164" y="118"/>
                  </a:lnTo>
                  <a:lnTo>
                    <a:pt x="164" y="118"/>
                  </a:lnTo>
                  <a:lnTo>
                    <a:pt x="164" y="116"/>
                  </a:lnTo>
                  <a:lnTo>
                    <a:pt x="162" y="116"/>
                  </a:lnTo>
                  <a:lnTo>
                    <a:pt x="162" y="114"/>
                  </a:lnTo>
                  <a:lnTo>
                    <a:pt x="162" y="114"/>
                  </a:lnTo>
                  <a:lnTo>
                    <a:pt x="160" y="114"/>
                  </a:lnTo>
                  <a:lnTo>
                    <a:pt x="160" y="114"/>
                  </a:lnTo>
                  <a:lnTo>
                    <a:pt x="158" y="114"/>
                  </a:lnTo>
                  <a:lnTo>
                    <a:pt x="156" y="114"/>
                  </a:lnTo>
                  <a:lnTo>
                    <a:pt x="152" y="114"/>
                  </a:lnTo>
                  <a:lnTo>
                    <a:pt x="150" y="116"/>
                  </a:lnTo>
                  <a:lnTo>
                    <a:pt x="146" y="116"/>
                  </a:lnTo>
                  <a:lnTo>
                    <a:pt x="146" y="116"/>
                  </a:lnTo>
                  <a:lnTo>
                    <a:pt x="144" y="116"/>
                  </a:lnTo>
                  <a:lnTo>
                    <a:pt x="144" y="116"/>
                  </a:lnTo>
                  <a:lnTo>
                    <a:pt x="142" y="116"/>
                  </a:lnTo>
                  <a:lnTo>
                    <a:pt x="142" y="116"/>
                  </a:lnTo>
                  <a:lnTo>
                    <a:pt x="142" y="114"/>
                  </a:lnTo>
                  <a:lnTo>
                    <a:pt x="140" y="114"/>
                  </a:lnTo>
                  <a:lnTo>
                    <a:pt x="140" y="112"/>
                  </a:lnTo>
                  <a:lnTo>
                    <a:pt x="138" y="110"/>
                  </a:lnTo>
                  <a:lnTo>
                    <a:pt x="138" y="110"/>
                  </a:lnTo>
                  <a:lnTo>
                    <a:pt x="138" y="110"/>
                  </a:lnTo>
                  <a:lnTo>
                    <a:pt x="136" y="110"/>
                  </a:lnTo>
                  <a:lnTo>
                    <a:pt x="134" y="110"/>
                  </a:lnTo>
                  <a:lnTo>
                    <a:pt x="134" y="108"/>
                  </a:lnTo>
                  <a:lnTo>
                    <a:pt x="134" y="108"/>
                  </a:lnTo>
                  <a:lnTo>
                    <a:pt x="134" y="108"/>
                  </a:lnTo>
                  <a:lnTo>
                    <a:pt x="132" y="106"/>
                  </a:lnTo>
                  <a:lnTo>
                    <a:pt x="132" y="104"/>
                  </a:lnTo>
                  <a:lnTo>
                    <a:pt x="132" y="102"/>
                  </a:lnTo>
                  <a:lnTo>
                    <a:pt x="132" y="98"/>
                  </a:lnTo>
                  <a:lnTo>
                    <a:pt x="132" y="96"/>
                  </a:lnTo>
                  <a:lnTo>
                    <a:pt x="132" y="92"/>
                  </a:lnTo>
                  <a:lnTo>
                    <a:pt x="132" y="90"/>
                  </a:lnTo>
                  <a:lnTo>
                    <a:pt x="132" y="90"/>
                  </a:lnTo>
                  <a:lnTo>
                    <a:pt x="134" y="88"/>
                  </a:lnTo>
                  <a:lnTo>
                    <a:pt x="134" y="88"/>
                  </a:lnTo>
                  <a:lnTo>
                    <a:pt x="134" y="88"/>
                  </a:lnTo>
                  <a:lnTo>
                    <a:pt x="134" y="86"/>
                  </a:lnTo>
                  <a:lnTo>
                    <a:pt x="138" y="86"/>
                  </a:lnTo>
                  <a:lnTo>
                    <a:pt x="138" y="84"/>
                  </a:lnTo>
                  <a:lnTo>
                    <a:pt x="140" y="84"/>
                  </a:lnTo>
                  <a:lnTo>
                    <a:pt x="140" y="84"/>
                  </a:lnTo>
                  <a:lnTo>
                    <a:pt x="140" y="84"/>
                  </a:lnTo>
                  <a:lnTo>
                    <a:pt x="140" y="84"/>
                  </a:lnTo>
                  <a:lnTo>
                    <a:pt x="140" y="82"/>
                  </a:lnTo>
                  <a:lnTo>
                    <a:pt x="140" y="82"/>
                  </a:lnTo>
                  <a:lnTo>
                    <a:pt x="140" y="82"/>
                  </a:lnTo>
                  <a:lnTo>
                    <a:pt x="140" y="82"/>
                  </a:lnTo>
                  <a:lnTo>
                    <a:pt x="138" y="82"/>
                  </a:lnTo>
                  <a:lnTo>
                    <a:pt x="138" y="82"/>
                  </a:lnTo>
                  <a:lnTo>
                    <a:pt x="134" y="82"/>
                  </a:lnTo>
                  <a:lnTo>
                    <a:pt x="134" y="82"/>
                  </a:lnTo>
                  <a:lnTo>
                    <a:pt x="134" y="82"/>
                  </a:lnTo>
                  <a:lnTo>
                    <a:pt x="134" y="82"/>
                  </a:lnTo>
                  <a:lnTo>
                    <a:pt x="132" y="80"/>
                  </a:lnTo>
                  <a:lnTo>
                    <a:pt x="132" y="80"/>
                  </a:lnTo>
                  <a:lnTo>
                    <a:pt x="132" y="80"/>
                  </a:lnTo>
                  <a:lnTo>
                    <a:pt x="132" y="78"/>
                  </a:lnTo>
                  <a:lnTo>
                    <a:pt x="132" y="76"/>
                  </a:lnTo>
                  <a:lnTo>
                    <a:pt x="132" y="74"/>
                  </a:lnTo>
                  <a:lnTo>
                    <a:pt x="132" y="72"/>
                  </a:lnTo>
                  <a:lnTo>
                    <a:pt x="132" y="70"/>
                  </a:lnTo>
                  <a:lnTo>
                    <a:pt x="132" y="70"/>
                  </a:lnTo>
                  <a:lnTo>
                    <a:pt x="132" y="68"/>
                  </a:lnTo>
                  <a:lnTo>
                    <a:pt x="132" y="68"/>
                  </a:lnTo>
                  <a:lnTo>
                    <a:pt x="132" y="68"/>
                  </a:lnTo>
                  <a:lnTo>
                    <a:pt x="130" y="66"/>
                  </a:lnTo>
                  <a:lnTo>
                    <a:pt x="130" y="66"/>
                  </a:lnTo>
                  <a:lnTo>
                    <a:pt x="128" y="66"/>
                  </a:lnTo>
                  <a:lnTo>
                    <a:pt x="128" y="66"/>
                  </a:lnTo>
                  <a:lnTo>
                    <a:pt x="124" y="66"/>
                  </a:lnTo>
                  <a:lnTo>
                    <a:pt x="124" y="66"/>
                  </a:lnTo>
                  <a:lnTo>
                    <a:pt x="122" y="64"/>
                  </a:lnTo>
                  <a:lnTo>
                    <a:pt x="120" y="64"/>
                  </a:lnTo>
                  <a:lnTo>
                    <a:pt x="116" y="64"/>
                  </a:lnTo>
                  <a:lnTo>
                    <a:pt x="114" y="64"/>
                  </a:lnTo>
                  <a:lnTo>
                    <a:pt x="112" y="64"/>
                  </a:lnTo>
                  <a:lnTo>
                    <a:pt x="110" y="64"/>
                  </a:lnTo>
                  <a:lnTo>
                    <a:pt x="110" y="64"/>
                  </a:lnTo>
                  <a:lnTo>
                    <a:pt x="108" y="64"/>
                  </a:lnTo>
                  <a:lnTo>
                    <a:pt x="108" y="62"/>
                  </a:lnTo>
                  <a:lnTo>
                    <a:pt x="108" y="62"/>
                  </a:lnTo>
                  <a:lnTo>
                    <a:pt x="108" y="62"/>
                  </a:lnTo>
                  <a:lnTo>
                    <a:pt x="108" y="60"/>
                  </a:lnTo>
                  <a:lnTo>
                    <a:pt x="108" y="58"/>
                  </a:lnTo>
                  <a:lnTo>
                    <a:pt x="108" y="58"/>
                  </a:lnTo>
                  <a:lnTo>
                    <a:pt x="108" y="56"/>
                  </a:lnTo>
                  <a:lnTo>
                    <a:pt x="108" y="56"/>
                  </a:lnTo>
                  <a:lnTo>
                    <a:pt x="106" y="54"/>
                  </a:lnTo>
                  <a:lnTo>
                    <a:pt x="106" y="54"/>
                  </a:lnTo>
                  <a:lnTo>
                    <a:pt x="106" y="54"/>
                  </a:lnTo>
                  <a:lnTo>
                    <a:pt x="106" y="54"/>
                  </a:lnTo>
                  <a:lnTo>
                    <a:pt x="104" y="54"/>
                  </a:lnTo>
                  <a:lnTo>
                    <a:pt x="104" y="54"/>
                  </a:lnTo>
                  <a:lnTo>
                    <a:pt x="102" y="52"/>
                  </a:lnTo>
                  <a:lnTo>
                    <a:pt x="98" y="52"/>
                  </a:lnTo>
                  <a:lnTo>
                    <a:pt x="98" y="52"/>
                  </a:lnTo>
                  <a:lnTo>
                    <a:pt x="96" y="52"/>
                  </a:lnTo>
                  <a:lnTo>
                    <a:pt x="96" y="52"/>
                  </a:lnTo>
                  <a:lnTo>
                    <a:pt x="96" y="50"/>
                  </a:lnTo>
                  <a:lnTo>
                    <a:pt x="94" y="50"/>
                  </a:lnTo>
                  <a:lnTo>
                    <a:pt x="94" y="48"/>
                  </a:lnTo>
                  <a:lnTo>
                    <a:pt x="94" y="48"/>
                  </a:lnTo>
                  <a:lnTo>
                    <a:pt x="94" y="48"/>
                  </a:lnTo>
                  <a:lnTo>
                    <a:pt x="92" y="48"/>
                  </a:lnTo>
                  <a:lnTo>
                    <a:pt x="90" y="48"/>
                  </a:lnTo>
                  <a:lnTo>
                    <a:pt x="90" y="48"/>
                  </a:lnTo>
                  <a:lnTo>
                    <a:pt x="86" y="48"/>
                  </a:lnTo>
                  <a:lnTo>
                    <a:pt x="82" y="48"/>
                  </a:lnTo>
                  <a:lnTo>
                    <a:pt x="80" y="48"/>
                  </a:lnTo>
                  <a:lnTo>
                    <a:pt x="76" y="48"/>
                  </a:lnTo>
                  <a:lnTo>
                    <a:pt x="76" y="48"/>
                  </a:lnTo>
                  <a:lnTo>
                    <a:pt x="74" y="48"/>
                  </a:lnTo>
                  <a:lnTo>
                    <a:pt x="72" y="48"/>
                  </a:lnTo>
                  <a:lnTo>
                    <a:pt x="72" y="48"/>
                  </a:lnTo>
                  <a:lnTo>
                    <a:pt x="72" y="48"/>
                  </a:lnTo>
                  <a:lnTo>
                    <a:pt x="70" y="48"/>
                  </a:lnTo>
                  <a:lnTo>
                    <a:pt x="70" y="46"/>
                  </a:lnTo>
                  <a:lnTo>
                    <a:pt x="68" y="44"/>
                  </a:lnTo>
                  <a:lnTo>
                    <a:pt x="68" y="42"/>
                  </a:lnTo>
                  <a:lnTo>
                    <a:pt x="66" y="38"/>
                  </a:lnTo>
                  <a:lnTo>
                    <a:pt x="64" y="36"/>
                  </a:lnTo>
                  <a:lnTo>
                    <a:pt x="64" y="32"/>
                  </a:lnTo>
                  <a:lnTo>
                    <a:pt x="64" y="30"/>
                  </a:lnTo>
                  <a:lnTo>
                    <a:pt x="62" y="30"/>
                  </a:lnTo>
                  <a:lnTo>
                    <a:pt x="62" y="26"/>
                  </a:lnTo>
                  <a:lnTo>
                    <a:pt x="64" y="16"/>
                  </a:lnTo>
                  <a:lnTo>
                    <a:pt x="64" y="12"/>
                  </a:lnTo>
                  <a:lnTo>
                    <a:pt x="64" y="10"/>
                  </a:lnTo>
                  <a:lnTo>
                    <a:pt x="64" y="8"/>
                  </a:lnTo>
                  <a:lnTo>
                    <a:pt x="62" y="6"/>
                  </a:lnTo>
                  <a:lnTo>
                    <a:pt x="62" y="6"/>
                  </a:lnTo>
                  <a:lnTo>
                    <a:pt x="62" y="4"/>
                  </a:lnTo>
                  <a:lnTo>
                    <a:pt x="62" y="2"/>
                  </a:lnTo>
                  <a:lnTo>
                    <a:pt x="60" y="2"/>
                  </a:lnTo>
                  <a:lnTo>
                    <a:pt x="60" y="2"/>
                  </a:lnTo>
                  <a:lnTo>
                    <a:pt x="58" y="2"/>
                  </a:lnTo>
                  <a:lnTo>
                    <a:pt x="58" y="0"/>
                  </a:lnTo>
                  <a:lnTo>
                    <a:pt x="54" y="0"/>
                  </a:lnTo>
                  <a:lnTo>
                    <a:pt x="52" y="0"/>
                  </a:lnTo>
                  <a:lnTo>
                    <a:pt x="48" y="0"/>
                  </a:lnTo>
                  <a:lnTo>
                    <a:pt x="46" y="0"/>
                  </a:lnTo>
                  <a:lnTo>
                    <a:pt x="44" y="0"/>
                  </a:lnTo>
                  <a:lnTo>
                    <a:pt x="44" y="0"/>
                  </a:lnTo>
                  <a:lnTo>
                    <a:pt x="42" y="0"/>
                  </a:lnTo>
                  <a:lnTo>
                    <a:pt x="42" y="0"/>
                  </a:lnTo>
                  <a:lnTo>
                    <a:pt x="42" y="2"/>
                  </a:lnTo>
                  <a:lnTo>
                    <a:pt x="42" y="2"/>
                  </a:lnTo>
                  <a:lnTo>
                    <a:pt x="42" y="4"/>
                  </a:lnTo>
                  <a:lnTo>
                    <a:pt x="42" y="4"/>
                  </a:lnTo>
                  <a:lnTo>
                    <a:pt x="42" y="6"/>
                  </a:lnTo>
                  <a:lnTo>
                    <a:pt x="42" y="8"/>
                  </a:lnTo>
                  <a:lnTo>
                    <a:pt x="42" y="10"/>
                  </a:lnTo>
                  <a:lnTo>
                    <a:pt x="40" y="10"/>
                  </a:lnTo>
                  <a:lnTo>
                    <a:pt x="40" y="12"/>
                  </a:lnTo>
                  <a:lnTo>
                    <a:pt x="40" y="12"/>
                  </a:lnTo>
                  <a:lnTo>
                    <a:pt x="40" y="12"/>
                  </a:lnTo>
                  <a:lnTo>
                    <a:pt x="40" y="12"/>
                  </a:lnTo>
                  <a:lnTo>
                    <a:pt x="38" y="12"/>
                  </a:lnTo>
                  <a:lnTo>
                    <a:pt x="38" y="12"/>
                  </a:lnTo>
                  <a:lnTo>
                    <a:pt x="36" y="12"/>
                  </a:lnTo>
                  <a:lnTo>
                    <a:pt x="34" y="10"/>
                  </a:lnTo>
                  <a:lnTo>
                    <a:pt x="34" y="10"/>
                  </a:lnTo>
                  <a:lnTo>
                    <a:pt x="34" y="10"/>
                  </a:lnTo>
                  <a:lnTo>
                    <a:pt x="32" y="10"/>
                  </a:lnTo>
                  <a:lnTo>
                    <a:pt x="32" y="10"/>
                  </a:lnTo>
                  <a:lnTo>
                    <a:pt x="32" y="12"/>
                  </a:lnTo>
                  <a:lnTo>
                    <a:pt x="32" y="12"/>
                  </a:lnTo>
                  <a:lnTo>
                    <a:pt x="30" y="14"/>
                  </a:lnTo>
                  <a:lnTo>
                    <a:pt x="30" y="16"/>
                  </a:lnTo>
                  <a:lnTo>
                    <a:pt x="30" y="16"/>
                  </a:lnTo>
                  <a:lnTo>
                    <a:pt x="28" y="18"/>
                  </a:lnTo>
                  <a:lnTo>
                    <a:pt x="28" y="18"/>
                  </a:lnTo>
                  <a:lnTo>
                    <a:pt x="26" y="20"/>
                  </a:lnTo>
                  <a:lnTo>
                    <a:pt x="26" y="20"/>
                  </a:lnTo>
                  <a:lnTo>
                    <a:pt x="24" y="22"/>
                  </a:lnTo>
                  <a:lnTo>
                    <a:pt x="22" y="22"/>
                  </a:lnTo>
                  <a:lnTo>
                    <a:pt x="20" y="24"/>
                  </a:lnTo>
                  <a:lnTo>
                    <a:pt x="18" y="24"/>
                  </a:lnTo>
                  <a:lnTo>
                    <a:pt x="16" y="26"/>
                  </a:lnTo>
                  <a:lnTo>
                    <a:pt x="16" y="26"/>
                  </a:lnTo>
                  <a:lnTo>
                    <a:pt x="14" y="26"/>
                  </a:lnTo>
                  <a:lnTo>
                    <a:pt x="12" y="26"/>
                  </a:lnTo>
                  <a:lnTo>
                    <a:pt x="8" y="24"/>
                  </a:lnTo>
                  <a:lnTo>
                    <a:pt x="4" y="24"/>
                  </a:lnTo>
                  <a:lnTo>
                    <a:pt x="6" y="26"/>
                  </a:lnTo>
                  <a:lnTo>
                    <a:pt x="10" y="32"/>
                  </a:lnTo>
                  <a:lnTo>
                    <a:pt x="12" y="34"/>
                  </a:lnTo>
                  <a:lnTo>
                    <a:pt x="14" y="36"/>
                  </a:lnTo>
                  <a:lnTo>
                    <a:pt x="14" y="40"/>
                  </a:lnTo>
                  <a:lnTo>
                    <a:pt x="16" y="40"/>
                  </a:lnTo>
                  <a:lnTo>
                    <a:pt x="16" y="42"/>
                  </a:lnTo>
                  <a:lnTo>
                    <a:pt x="16" y="44"/>
                  </a:lnTo>
                  <a:lnTo>
                    <a:pt x="16" y="46"/>
                  </a:lnTo>
                  <a:lnTo>
                    <a:pt x="16" y="48"/>
                  </a:lnTo>
                  <a:lnTo>
                    <a:pt x="16" y="50"/>
                  </a:lnTo>
                  <a:lnTo>
                    <a:pt x="16" y="52"/>
                  </a:lnTo>
                  <a:lnTo>
                    <a:pt x="14" y="54"/>
                  </a:lnTo>
                  <a:lnTo>
                    <a:pt x="14" y="54"/>
                  </a:lnTo>
                  <a:lnTo>
                    <a:pt x="14" y="56"/>
                  </a:lnTo>
                  <a:lnTo>
                    <a:pt x="14" y="58"/>
                  </a:lnTo>
                  <a:lnTo>
                    <a:pt x="12" y="58"/>
                  </a:lnTo>
                  <a:lnTo>
                    <a:pt x="10" y="60"/>
                  </a:lnTo>
                  <a:lnTo>
                    <a:pt x="8" y="60"/>
                  </a:lnTo>
                  <a:lnTo>
                    <a:pt x="8" y="62"/>
                  </a:lnTo>
                  <a:lnTo>
                    <a:pt x="6" y="62"/>
                  </a:lnTo>
                  <a:lnTo>
                    <a:pt x="6" y="64"/>
                  </a:lnTo>
                  <a:lnTo>
                    <a:pt x="6" y="64"/>
                  </a:lnTo>
                  <a:lnTo>
                    <a:pt x="6" y="66"/>
                  </a:lnTo>
                  <a:lnTo>
                    <a:pt x="6" y="70"/>
                  </a:lnTo>
                  <a:lnTo>
                    <a:pt x="6" y="72"/>
                  </a:lnTo>
                  <a:lnTo>
                    <a:pt x="8" y="78"/>
                  </a:lnTo>
                  <a:lnTo>
                    <a:pt x="8" y="80"/>
                  </a:lnTo>
                  <a:lnTo>
                    <a:pt x="8" y="82"/>
                  </a:lnTo>
                  <a:lnTo>
                    <a:pt x="8" y="84"/>
                  </a:lnTo>
                  <a:lnTo>
                    <a:pt x="6" y="88"/>
                  </a:lnTo>
                  <a:lnTo>
                    <a:pt x="6" y="94"/>
                  </a:lnTo>
                  <a:lnTo>
                    <a:pt x="6" y="98"/>
                  </a:lnTo>
                  <a:lnTo>
                    <a:pt x="4" y="102"/>
                  </a:lnTo>
                  <a:lnTo>
                    <a:pt x="4" y="104"/>
                  </a:lnTo>
                  <a:lnTo>
                    <a:pt x="4" y="106"/>
                  </a:lnTo>
                  <a:lnTo>
                    <a:pt x="6" y="108"/>
                  </a:lnTo>
                  <a:lnTo>
                    <a:pt x="6" y="108"/>
                  </a:lnTo>
                  <a:lnTo>
                    <a:pt x="6" y="110"/>
                  </a:lnTo>
                  <a:lnTo>
                    <a:pt x="8" y="112"/>
                  </a:lnTo>
                  <a:lnTo>
                    <a:pt x="8" y="112"/>
                  </a:lnTo>
                  <a:lnTo>
                    <a:pt x="10" y="114"/>
                  </a:lnTo>
                  <a:lnTo>
                    <a:pt x="10" y="114"/>
                  </a:lnTo>
                  <a:lnTo>
                    <a:pt x="10" y="116"/>
                  </a:lnTo>
                  <a:lnTo>
                    <a:pt x="10" y="116"/>
                  </a:lnTo>
                  <a:lnTo>
                    <a:pt x="10" y="116"/>
                  </a:lnTo>
                  <a:lnTo>
                    <a:pt x="10" y="116"/>
                  </a:lnTo>
                  <a:lnTo>
                    <a:pt x="8" y="118"/>
                  </a:lnTo>
                  <a:lnTo>
                    <a:pt x="6" y="118"/>
                  </a:lnTo>
                  <a:lnTo>
                    <a:pt x="6" y="118"/>
                  </a:lnTo>
                  <a:lnTo>
                    <a:pt x="6" y="118"/>
                  </a:lnTo>
                  <a:lnTo>
                    <a:pt x="4" y="118"/>
                  </a:lnTo>
                  <a:lnTo>
                    <a:pt x="4" y="118"/>
                  </a:lnTo>
                  <a:lnTo>
                    <a:pt x="4" y="120"/>
                  </a:lnTo>
                  <a:lnTo>
                    <a:pt x="2" y="122"/>
                  </a:lnTo>
                  <a:lnTo>
                    <a:pt x="2" y="124"/>
                  </a:lnTo>
                  <a:lnTo>
                    <a:pt x="0" y="128"/>
                  </a:lnTo>
                  <a:lnTo>
                    <a:pt x="0" y="130"/>
                  </a:lnTo>
                  <a:lnTo>
                    <a:pt x="2" y="130"/>
                  </a:lnTo>
                  <a:lnTo>
                    <a:pt x="4" y="132"/>
                  </a:lnTo>
                  <a:lnTo>
                    <a:pt x="8" y="136"/>
                  </a:lnTo>
                  <a:lnTo>
                    <a:pt x="8" y="136"/>
                  </a:lnTo>
                  <a:lnTo>
                    <a:pt x="8" y="138"/>
                  </a:lnTo>
                  <a:lnTo>
                    <a:pt x="10" y="138"/>
                  </a:lnTo>
                  <a:lnTo>
                    <a:pt x="10" y="140"/>
                  </a:lnTo>
                  <a:lnTo>
                    <a:pt x="10" y="140"/>
                  </a:lnTo>
                  <a:lnTo>
                    <a:pt x="10" y="142"/>
                  </a:lnTo>
                  <a:lnTo>
                    <a:pt x="10" y="146"/>
                  </a:lnTo>
                  <a:lnTo>
                    <a:pt x="10" y="148"/>
                  </a:lnTo>
                  <a:lnTo>
                    <a:pt x="10" y="150"/>
                  </a:lnTo>
                  <a:lnTo>
                    <a:pt x="10" y="152"/>
                  </a:lnTo>
                  <a:lnTo>
                    <a:pt x="10" y="152"/>
                  </a:lnTo>
                  <a:lnTo>
                    <a:pt x="10" y="152"/>
                  </a:lnTo>
                  <a:lnTo>
                    <a:pt x="10" y="154"/>
                  </a:lnTo>
                  <a:lnTo>
                    <a:pt x="12" y="154"/>
                  </a:lnTo>
                  <a:lnTo>
                    <a:pt x="12" y="156"/>
                  </a:lnTo>
                  <a:lnTo>
                    <a:pt x="14" y="158"/>
                  </a:lnTo>
                  <a:lnTo>
                    <a:pt x="18" y="158"/>
                  </a:lnTo>
                  <a:lnTo>
                    <a:pt x="20" y="160"/>
                  </a:lnTo>
                  <a:lnTo>
                    <a:pt x="22" y="162"/>
                  </a:lnTo>
                  <a:lnTo>
                    <a:pt x="22" y="164"/>
                  </a:lnTo>
                  <a:lnTo>
                    <a:pt x="24" y="164"/>
                  </a:lnTo>
                  <a:lnTo>
                    <a:pt x="24" y="166"/>
                  </a:lnTo>
                  <a:lnTo>
                    <a:pt x="24" y="166"/>
                  </a:lnTo>
                  <a:lnTo>
                    <a:pt x="24" y="168"/>
                  </a:lnTo>
                  <a:lnTo>
                    <a:pt x="24" y="170"/>
                  </a:lnTo>
                  <a:lnTo>
                    <a:pt x="24" y="172"/>
                  </a:lnTo>
                  <a:lnTo>
                    <a:pt x="24" y="176"/>
                  </a:lnTo>
                  <a:lnTo>
                    <a:pt x="24" y="180"/>
                  </a:lnTo>
                  <a:lnTo>
                    <a:pt x="24" y="186"/>
                  </a:lnTo>
                  <a:lnTo>
                    <a:pt x="24" y="190"/>
                  </a:lnTo>
                  <a:lnTo>
                    <a:pt x="24" y="192"/>
                  </a:lnTo>
                  <a:lnTo>
                    <a:pt x="24" y="194"/>
                  </a:lnTo>
                  <a:lnTo>
                    <a:pt x="24" y="196"/>
                  </a:lnTo>
                  <a:lnTo>
                    <a:pt x="24" y="196"/>
                  </a:lnTo>
                  <a:lnTo>
                    <a:pt x="24" y="198"/>
                  </a:lnTo>
                  <a:lnTo>
                    <a:pt x="26" y="202"/>
                  </a:lnTo>
                  <a:lnTo>
                    <a:pt x="28" y="204"/>
                  </a:lnTo>
                  <a:lnTo>
                    <a:pt x="28" y="208"/>
                  </a:lnTo>
                  <a:lnTo>
                    <a:pt x="30" y="210"/>
                  </a:lnTo>
                  <a:lnTo>
                    <a:pt x="32" y="212"/>
                  </a:lnTo>
                  <a:lnTo>
                    <a:pt x="34" y="214"/>
                  </a:lnTo>
                  <a:lnTo>
                    <a:pt x="36" y="216"/>
                  </a:lnTo>
                  <a:lnTo>
                    <a:pt x="36" y="218"/>
                  </a:lnTo>
                  <a:lnTo>
                    <a:pt x="38" y="218"/>
                  </a:lnTo>
                  <a:lnTo>
                    <a:pt x="40" y="220"/>
                  </a:lnTo>
                  <a:lnTo>
                    <a:pt x="46" y="222"/>
                  </a:lnTo>
                  <a:lnTo>
                    <a:pt x="46" y="220"/>
                  </a:lnTo>
                  <a:lnTo>
                    <a:pt x="46" y="218"/>
                  </a:lnTo>
                  <a:lnTo>
                    <a:pt x="48" y="214"/>
                  </a:lnTo>
                  <a:lnTo>
                    <a:pt x="50" y="210"/>
                  </a:lnTo>
                  <a:lnTo>
                    <a:pt x="50" y="210"/>
                  </a:lnTo>
                  <a:lnTo>
                    <a:pt x="50" y="208"/>
                  </a:lnTo>
                  <a:lnTo>
                    <a:pt x="52" y="206"/>
                  </a:lnTo>
                  <a:lnTo>
                    <a:pt x="52" y="206"/>
                  </a:lnTo>
                  <a:lnTo>
                    <a:pt x="54" y="204"/>
                  </a:lnTo>
                  <a:lnTo>
                    <a:pt x="54" y="204"/>
                  </a:lnTo>
                  <a:lnTo>
                    <a:pt x="54" y="204"/>
                  </a:lnTo>
                  <a:lnTo>
                    <a:pt x="56" y="204"/>
                  </a:lnTo>
                  <a:lnTo>
                    <a:pt x="56" y="204"/>
                  </a:lnTo>
                  <a:lnTo>
                    <a:pt x="58" y="206"/>
                  </a:lnTo>
                  <a:lnTo>
                    <a:pt x="60" y="206"/>
                  </a:lnTo>
                  <a:lnTo>
                    <a:pt x="62" y="208"/>
                  </a:lnTo>
                  <a:lnTo>
                    <a:pt x="64" y="212"/>
                  </a:lnTo>
                  <a:lnTo>
                    <a:pt x="66" y="214"/>
                  </a:lnTo>
                  <a:lnTo>
                    <a:pt x="68" y="214"/>
                  </a:lnTo>
                  <a:lnTo>
                    <a:pt x="68" y="216"/>
                  </a:lnTo>
                  <a:lnTo>
                    <a:pt x="72" y="218"/>
                  </a:lnTo>
                  <a:lnTo>
                    <a:pt x="74" y="218"/>
                  </a:lnTo>
                  <a:lnTo>
                    <a:pt x="76" y="220"/>
                  </a:lnTo>
                  <a:lnTo>
                    <a:pt x="78" y="220"/>
                  </a:lnTo>
                  <a:lnTo>
                    <a:pt x="82" y="222"/>
                  </a:lnTo>
                  <a:lnTo>
                    <a:pt x="84" y="222"/>
                  </a:lnTo>
                  <a:lnTo>
                    <a:pt x="84" y="222"/>
                  </a:lnTo>
                  <a:lnTo>
                    <a:pt x="86" y="222"/>
                  </a:lnTo>
                  <a:lnTo>
                    <a:pt x="86" y="222"/>
                  </a:lnTo>
                  <a:lnTo>
                    <a:pt x="88" y="220"/>
                  </a:lnTo>
                  <a:lnTo>
                    <a:pt x="90" y="220"/>
                  </a:lnTo>
                  <a:lnTo>
                    <a:pt x="90" y="220"/>
                  </a:lnTo>
                  <a:lnTo>
                    <a:pt x="94" y="216"/>
                  </a:lnTo>
                  <a:lnTo>
                    <a:pt x="96" y="214"/>
                  </a:lnTo>
                  <a:lnTo>
                    <a:pt x="98" y="212"/>
                  </a:lnTo>
                  <a:lnTo>
                    <a:pt x="100" y="210"/>
                  </a:lnTo>
                  <a:lnTo>
                    <a:pt x="102" y="208"/>
                  </a:lnTo>
                  <a:lnTo>
                    <a:pt x="104" y="198"/>
                  </a:lnTo>
                  <a:lnTo>
                    <a:pt x="106" y="190"/>
                  </a:lnTo>
                  <a:lnTo>
                    <a:pt x="108" y="186"/>
                  </a:lnTo>
                  <a:lnTo>
                    <a:pt x="108" y="182"/>
                  </a:lnTo>
                  <a:lnTo>
                    <a:pt x="108" y="180"/>
                  </a:lnTo>
                  <a:lnTo>
                    <a:pt x="110" y="176"/>
                  </a:lnTo>
                  <a:lnTo>
                    <a:pt x="110" y="174"/>
                  </a:lnTo>
                  <a:lnTo>
                    <a:pt x="112" y="172"/>
                  </a:lnTo>
                  <a:lnTo>
                    <a:pt x="112" y="172"/>
                  </a:lnTo>
                  <a:lnTo>
                    <a:pt x="112" y="170"/>
                  </a:lnTo>
                  <a:lnTo>
                    <a:pt x="114" y="170"/>
                  </a:lnTo>
                  <a:lnTo>
                    <a:pt x="114" y="170"/>
                  </a:lnTo>
                  <a:lnTo>
                    <a:pt x="116" y="168"/>
                  </a:lnTo>
                  <a:lnTo>
                    <a:pt x="118" y="168"/>
                  </a:lnTo>
                  <a:lnTo>
                    <a:pt x="120" y="166"/>
                  </a:lnTo>
                  <a:lnTo>
                    <a:pt x="126" y="166"/>
                  </a:lnTo>
                  <a:lnTo>
                    <a:pt x="128" y="164"/>
                  </a:lnTo>
                  <a:lnTo>
                    <a:pt x="130" y="164"/>
                  </a:lnTo>
                  <a:lnTo>
                    <a:pt x="130" y="162"/>
                  </a:lnTo>
                  <a:lnTo>
                    <a:pt x="132" y="162"/>
                  </a:lnTo>
                  <a:lnTo>
                    <a:pt x="134" y="158"/>
                  </a:lnTo>
                  <a:lnTo>
                    <a:pt x="136" y="158"/>
                  </a:lnTo>
                  <a:lnTo>
                    <a:pt x="138" y="156"/>
                  </a:lnTo>
                  <a:lnTo>
                    <a:pt x="140" y="156"/>
                  </a:lnTo>
                  <a:lnTo>
                    <a:pt x="140" y="156"/>
                  </a:lnTo>
                  <a:lnTo>
                    <a:pt x="140" y="156"/>
                  </a:lnTo>
                  <a:lnTo>
                    <a:pt x="142" y="156"/>
                  </a:lnTo>
                  <a:lnTo>
                    <a:pt x="142" y="156"/>
                  </a:lnTo>
                  <a:lnTo>
                    <a:pt x="144" y="156"/>
                  </a:lnTo>
                  <a:lnTo>
                    <a:pt x="148" y="156"/>
                  </a:lnTo>
                  <a:lnTo>
                    <a:pt x="150" y="156"/>
                  </a:lnTo>
                  <a:lnTo>
                    <a:pt x="152" y="158"/>
                  </a:lnTo>
                  <a:lnTo>
                    <a:pt x="154" y="158"/>
                  </a:lnTo>
                  <a:lnTo>
                    <a:pt x="156" y="160"/>
                  </a:lnTo>
                  <a:lnTo>
                    <a:pt x="158" y="162"/>
                  </a:lnTo>
                  <a:lnTo>
                    <a:pt x="160" y="162"/>
                  </a:lnTo>
                  <a:lnTo>
                    <a:pt x="160" y="164"/>
                  </a:lnTo>
                  <a:lnTo>
                    <a:pt x="162" y="166"/>
                  </a:lnTo>
                  <a:lnTo>
                    <a:pt x="162" y="168"/>
                  </a:lnTo>
                  <a:lnTo>
                    <a:pt x="164" y="170"/>
                  </a:lnTo>
                  <a:lnTo>
                    <a:pt x="164" y="17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8" name="Freeform 475">
              <a:extLst>
                <a:ext uri="{FF2B5EF4-FFF2-40B4-BE49-F238E27FC236}">
                  <a16:creationId xmlns:a16="http://schemas.microsoft.com/office/drawing/2014/main" id="{581F781E-5C5C-41B6-BEDA-7F7A60A29A2F}"/>
                </a:ext>
              </a:extLst>
            </p:cNvPr>
            <p:cNvSpPr>
              <a:spLocks/>
            </p:cNvSpPr>
            <p:nvPr/>
          </p:nvSpPr>
          <p:spPr bwMode="auto">
            <a:xfrm>
              <a:off x="2491898" y="4561666"/>
              <a:ext cx="302462" cy="451823"/>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19" name="Freeform 476">
              <a:extLst>
                <a:ext uri="{FF2B5EF4-FFF2-40B4-BE49-F238E27FC236}">
                  <a16:creationId xmlns:a16="http://schemas.microsoft.com/office/drawing/2014/main" id="{424D3BBA-D6C9-4F54-9C37-1EF09FBA0B62}"/>
                </a:ext>
              </a:extLst>
            </p:cNvPr>
            <p:cNvSpPr>
              <a:spLocks/>
            </p:cNvSpPr>
            <p:nvPr/>
          </p:nvSpPr>
          <p:spPr bwMode="auto">
            <a:xfrm>
              <a:off x="2491898" y="4561666"/>
              <a:ext cx="302462" cy="451823"/>
            </a:xfrm>
            <a:custGeom>
              <a:avLst/>
              <a:gdLst>
                <a:gd name="T0" fmla="*/ 140 w 190"/>
                <a:gd name="T1" fmla="*/ 2 h 274"/>
                <a:gd name="T2" fmla="*/ 116 w 190"/>
                <a:gd name="T3" fmla="*/ 0 h 274"/>
                <a:gd name="T4" fmla="*/ 102 w 190"/>
                <a:gd name="T5" fmla="*/ 14 h 274"/>
                <a:gd name="T6" fmla="*/ 66 w 190"/>
                <a:gd name="T7" fmla="*/ 30 h 274"/>
                <a:gd name="T8" fmla="*/ 40 w 190"/>
                <a:gd name="T9" fmla="*/ 50 h 274"/>
                <a:gd name="T10" fmla="*/ 30 w 190"/>
                <a:gd name="T11" fmla="*/ 54 h 274"/>
                <a:gd name="T12" fmla="*/ 22 w 190"/>
                <a:gd name="T13" fmla="*/ 44 h 274"/>
                <a:gd name="T14" fmla="*/ 18 w 190"/>
                <a:gd name="T15" fmla="*/ 30 h 274"/>
                <a:gd name="T16" fmla="*/ 10 w 190"/>
                <a:gd name="T17" fmla="*/ 32 h 274"/>
                <a:gd name="T18" fmla="*/ 4 w 190"/>
                <a:gd name="T19" fmla="*/ 40 h 274"/>
                <a:gd name="T20" fmla="*/ 0 w 190"/>
                <a:gd name="T21" fmla="*/ 60 h 274"/>
                <a:gd name="T22" fmla="*/ 6 w 190"/>
                <a:gd name="T23" fmla="*/ 72 h 274"/>
                <a:gd name="T24" fmla="*/ 16 w 190"/>
                <a:gd name="T25" fmla="*/ 70 h 274"/>
                <a:gd name="T26" fmla="*/ 22 w 190"/>
                <a:gd name="T27" fmla="*/ 74 h 274"/>
                <a:gd name="T28" fmla="*/ 24 w 190"/>
                <a:gd name="T29" fmla="*/ 92 h 274"/>
                <a:gd name="T30" fmla="*/ 32 w 190"/>
                <a:gd name="T31" fmla="*/ 98 h 274"/>
                <a:gd name="T32" fmla="*/ 34 w 190"/>
                <a:gd name="T33" fmla="*/ 108 h 274"/>
                <a:gd name="T34" fmla="*/ 40 w 190"/>
                <a:gd name="T35" fmla="*/ 126 h 274"/>
                <a:gd name="T36" fmla="*/ 48 w 190"/>
                <a:gd name="T37" fmla="*/ 132 h 274"/>
                <a:gd name="T38" fmla="*/ 50 w 190"/>
                <a:gd name="T39" fmla="*/ 142 h 274"/>
                <a:gd name="T40" fmla="*/ 54 w 190"/>
                <a:gd name="T41" fmla="*/ 150 h 274"/>
                <a:gd name="T42" fmla="*/ 62 w 190"/>
                <a:gd name="T43" fmla="*/ 162 h 274"/>
                <a:gd name="T44" fmla="*/ 70 w 190"/>
                <a:gd name="T45" fmla="*/ 186 h 274"/>
                <a:gd name="T46" fmla="*/ 78 w 190"/>
                <a:gd name="T47" fmla="*/ 192 h 274"/>
                <a:gd name="T48" fmla="*/ 76 w 190"/>
                <a:gd name="T49" fmla="*/ 198 h 274"/>
                <a:gd name="T50" fmla="*/ 78 w 190"/>
                <a:gd name="T51" fmla="*/ 208 h 274"/>
                <a:gd name="T52" fmla="*/ 88 w 190"/>
                <a:gd name="T53" fmla="*/ 218 h 274"/>
                <a:gd name="T54" fmla="*/ 104 w 190"/>
                <a:gd name="T55" fmla="*/ 234 h 274"/>
                <a:gd name="T56" fmla="*/ 114 w 190"/>
                <a:gd name="T57" fmla="*/ 242 h 274"/>
                <a:gd name="T58" fmla="*/ 136 w 190"/>
                <a:gd name="T59" fmla="*/ 252 h 274"/>
                <a:gd name="T60" fmla="*/ 174 w 190"/>
                <a:gd name="T61" fmla="*/ 264 h 274"/>
                <a:gd name="T62" fmla="*/ 178 w 190"/>
                <a:gd name="T63" fmla="*/ 252 h 274"/>
                <a:gd name="T64" fmla="*/ 184 w 190"/>
                <a:gd name="T65" fmla="*/ 250 h 274"/>
                <a:gd name="T66" fmla="*/ 178 w 190"/>
                <a:gd name="T67" fmla="*/ 240 h 274"/>
                <a:gd name="T68" fmla="*/ 180 w 190"/>
                <a:gd name="T69" fmla="*/ 216 h 274"/>
                <a:gd name="T70" fmla="*/ 180 w 190"/>
                <a:gd name="T71" fmla="*/ 198 h 274"/>
                <a:gd name="T72" fmla="*/ 188 w 190"/>
                <a:gd name="T73" fmla="*/ 192 h 274"/>
                <a:gd name="T74" fmla="*/ 190 w 190"/>
                <a:gd name="T75" fmla="*/ 178 h 274"/>
                <a:gd name="T76" fmla="*/ 180 w 190"/>
                <a:gd name="T77" fmla="*/ 162 h 274"/>
                <a:gd name="T78" fmla="*/ 166 w 190"/>
                <a:gd name="T79" fmla="*/ 154 h 274"/>
                <a:gd name="T80" fmla="*/ 164 w 190"/>
                <a:gd name="T81" fmla="*/ 142 h 274"/>
                <a:gd name="T82" fmla="*/ 160 w 190"/>
                <a:gd name="T83" fmla="*/ 134 h 274"/>
                <a:gd name="T84" fmla="*/ 152 w 190"/>
                <a:gd name="T85" fmla="*/ 140 h 274"/>
                <a:gd name="T86" fmla="*/ 142 w 190"/>
                <a:gd name="T87" fmla="*/ 140 h 274"/>
                <a:gd name="T88" fmla="*/ 134 w 190"/>
                <a:gd name="T89" fmla="*/ 138 h 274"/>
                <a:gd name="T90" fmla="*/ 132 w 190"/>
                <a:gd name="T91" fmla="*/ 130 h 274"/>
                <a:gd name="T92" fmla="*/ 124 w 190"/>
                <a:gd name="T93" fmla="*/ 130 h 274"/>
                <a:gd name="T94" fmla="*/ 120 w 190"/>
                <a:gd name="T95" fmla="*/ 122 h 274"/>
                <a:gd name="T96" fmla="*/ 110 w 190"/>
                <a:gd name="T97" fmla="*/ 112 h 274"/>
                <a:gd name="T98" fmla="*/ 106 w 190"/>
                <a:gd name="T99" fmla="*/ 100 h 274"/>
                <a:gd name="T100" fmla="*/ 108 w 190"/>
                <a:gd name="T101" fmla="*/ 88 h 274"/>
                <a:gd name="T102" fmla="*/ 116 w 190"/>
                <a:gd name="T103" fmla="*/ 84 h 274"/>
                <a:gd name="T104" fmla="*/ 124 w 190"/>
                <a:gd name="T105" fmla="*/ 78 h 274"/>
                <a:gd name="T106" fmla="*/ 122 w 190"/>
                <a:gd name="T107" fmla="*/ 68 h 274"/>
                <a:gd name="T108" fmla="*/ 126 w 190"/>
                <a:gd name="T109" fmla="*/ 54 h 274"/>
                <a:gd name="T110" fmla="*/ 134 w 190"/>
                <a:gd name="T111" fmla="*/ 48 h 274"/>
                <a:gd name="T112" fmla="*/ 144 w 190"/>
                <a:gd name="T113" fmla="*/ 50 h 274"/>
                <a:gd name="T114" fmla="*/ 152 w 190"/>
                <a:gd name="T115" fmla="*/ 50 h 274"/>
                <a:gd name="T116" fmla="*/ 162 w 190"/>
                <a:gd name="T117" fmla="*/ 42 h 274"/>
                <a:gd name="T118" fmla="*/ 164 w 190"/>
                <a:gd name="T119" fmla="*/ 3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 h="274">
                  <a:moveTo>
                    <a:pt x="154" y="12"/>
                  </a:moveTo>
                  <a:lnTo>
                    <a:pt x="154" y="12"/>
                  </a:lnTo>
                  <a:lnTo>
                    <a:pt x="152" y="10"/>
                  </a:lnTo>
                  <a:lnTo>
                    <a:pt x="148" y="8"/>
                  </a:lnTo>
                  <a:lnTo>
                    <a:pt x="144" y="4"/>
                  </a:lnTo>
                  <a:lnTo>
                    <a:pt x="142" y="4"/>
                  </a:lnTo>
                  <a:lnTo>
                    <a:pt x="140" y="2"/>
                  </a:lnTo>
                  <a:lnTo>
                    <a:pt x="140" y="2"/>
                  </a:lnTo>
                  <a:lnTo>
                    <a:pt x="138" y="2"/>
                  </a:lnTo>
                  <a:lnTo>
                    <a:pt x="134" y="2"/>
                  </a:lnTo>
                  <a:lnTo>
                    <a:pt x="130" y="2"/>
                  </a:lnTo>
                  <a:lnTo>
                    <a:pt x="126" y="2"/>
                  </a:lnTo>
                  <a:lnTo>
                    <a:pt x="118" y="0"/>
                  </a:lnTo>
                  <a:lnTo>
                    <a:pt x="116" y="0"/>
                  </a:lnTo>
                  <a:lnTo>
                    <a:pt x="112" y="4"/>
                  </a:lnTo>
                  <a:lnTo>
                    <a:pt x="110" y="8"/>
                  </a:lnTo>
                  <a:lnTo>
                    <a:pt x="110" y="10"/>
                  </a:lnTo>
                  <a:lnTo>
                    <a:pt x="108" y="10"/>
                  </a:lnTo>
                  <a:lnTo>
                    <a:pt x="106" y="12"/>
                  </a:lnTo>
                  <a:lnTo>
                    <a:pt x="104" y="14"/>
                  </a:lnTo>
                  <a:lnTo>
                    <a:pt x="102" y="14"/>
                  </a:lnTo>
                  <a:lnTo>
                    <a:pt x="100" y="16"/>
                  </a:lnTo>
                  <a:lnTo>
                    <a:pt x="94" y="18"/>
                  </a:lnTo>
                  <a:lnTo>
                    <a:pt x="88" y="20"/>
                  </a:lnTo>
                  <a:lnTo>
                    <a:pt x="76" y="24"/>
                  </a:lnTo>
                  <a:lnTo>
                    <a:pt x="72" y="28"/>
                  </a:lnTo>
                  <a:lnTo>
                    <a:pt x="68" y="28"/>
                  </a:lnTo>
                  <a:lnTo>
                    <a:pt x="66" y="30"/>
                  </a:lnTo>
                  <a:lnTo>
                    <a:pt x="64" y="30"/>
                  </a:lnTo>
                  <a:lnTo>
                    <a:pt x="62" y="32"/>
                  </a:lnTo>
                  <a:lnTo>
                    <a:pt x="56" y="36"/>
                  </a:lnTo>
                  <a:lnTo>
                    <a:pt x="46" y="44"/>
                  </a:lnTo>
                  <a:lnTo>
                    <a:pt x="46" y="44"/>
                  </a:lnTo>
                  <a:lnTo>
                    <a:pt x="44" y="46"/>
                  </a:lnTo>
                  <a:lnTo>
                    <a:pt x="40" y="50"/>
                  </a:lnTo>
                  <a:lnTo>
                    <a:pt x="38" y="52"/>
                  </a:lnTo>
                  <a:lnTo>
                    <a:pt x="36" y="54"/>
                  </a:lnTo>
                  <a:lnTo>
                    <a:pt x="34" y="54"/>
                  </a:lnTo>
                  <a:lnTo>
                    <a:pt x="34" y="54"/>
                  </a:lnTo>
                  <a:lnTo>
                    <a:pt x="32" y="54"/>
                  </a:lnTo>
                  <a:lnTo>
                    <a:pt x="32" y="54"/>
                  </a:lnTo>
                  <a:lnTo>
                    <a:pt x="30" y="54"/>
                  </a:lnTo>
                  <a:lnTo>
                    <a:pt x="30" y="54"/>
                  </a:lnTo>
                  <a:lnTo>
                    <a:pt x="30" y="54"/>
                  </a:lnTo>
                  <a:lnTo>
                    <a:pt x="28" y="52"/>
                  </a:lnTo>
                  <a:lnTo>
                    <a:pt x="26" y="50"/>
                  </a:lnTo>
                  <a:lnTo>
                    <a:pt x="26" y="48"/>
                  </a:lnTo>
                  <a:lnTo>
                    <a:pt x="24" y="46"/>
                  </a:lnTo>
                  <a:lnTo>
                    <a:pt x="22" y="44"/>
                  </a:lnTo>
                  <a:lnTo>
                    <a:pt x="22" y="44"/>
                  </a:lnTo>
                  <a:lnTo>
                    <a:pt x="22" y="42"/>
                  </a:lnTo>
                  <a:lnTo>
                    <a:pt x="20" y="38"/>
                  </a:lnTo>
                  <a:lnTo>
                    <a:pt x="20" y="36"/>
                  </a:lnTo>
                  <a:lnTo>
                    <a:pt x="20" y="34"/>
                  </a:lnTo>
                  <a:lnTo>
                    <a:pt x="18" y="32"/>
                  </a:lnTo>
                  <a:lnTo>
                    <a:pt x="18" y="30"/>
                  </a:lnTo>
                  <a:lnTo>
                    <a:pt x="18" y="30"/>
                  </a:lnTo>
                  <a:lnTo>
                    <a:pt x="18" y="30"/>
                  </a:lnTo>
                  <a:lnTo>
                    <a:pt x="16" y="30"/>
                  </a:lnTo>
                  <a:lnTo>
                    <a:pt x="14" y="30"/>
                  </a:lnTo>
                  <a:lnTo>
                    <a:pt x="14" y="30"/>
                  </a:lnTo>
                  <a:lnTo>
                    <a:pt x="12" y="30"/>
                  </a:lnTo>
                  <a:lnTo>
                    <a:pt x="10" y="32"/>
                  </a:lnTo>
                  <a:lnTo>
                    <a:pt x="8" y="32"/>
                  </a:lnTo>
                  <a:lnTo>
                    <a:pt x="8" y="32"/>
                  </a:lnTo>
                  <a:lnTo>
                    <a:pt x="6" y="34"/>
                  </a:lnTo>
                  <a:lnTo>
                    <a:pt x="4" y="36"/>
                  </a:lnTo>
                  <a:lnTo>
                    <a:pt x="4" y="36"/>
                  </a:lnTo>
                  <a:lnTo>
                    <a:pt x="4" y="38"/>
                  </a:lnTo>
                  <a:lnTo>
                    <a:pt x="4" y="40"/>
                  </a:lnTo>
                  <a:lnTo>
                    <a:pt x="2" y="40"/>
                  </a:lnTo>
                  <a:lnTo>
                    <a:pt x="2" y="46"/>
                  </a:lnTo>
                  <a:lnTo>
                    <a:pt x="2" y="50"/>
                  </a:lnTo>
                  <a:lnTo>
                    <a:pt x="0" y="52"/>
                  </a:lnTo>
                  <a:lnTo>
                    <a:pt x="0" y="56"/>
                  </a:lnTo>
                  <a:lnTo>
                    <a:pt x="0" y="58"/>
                  </a:lnTo>
                  <a:lnTo>
                    <a:pt x="0" y="60"/>
                  </a:lnTo>
                  <a:lnTo>
                    <a:pt x="2" y="62"/>
                  </a:lnTo>
                  <a:lnTo>
                    <a:pt x="2" y="64"/>
                  </a:lnTo>
                  <a:lnTo>
                    <a:pt x="2" y="66"/>
                  </a:lnTo>
                  <a:lnTo>
                    <a:pt x="2" y="68"/>
                  </a:lnTo>
                  <a:lnTo>
                    <a:pt x="4" y="70"/>
                  </a:lnTo>
                  <a:lnTo>
                    <a:pt x="4" y="72"/>
                  </a:lnTo>
                  <a:lnTo>
                    <a:pt x="6" y="72"/>
                  </a:lnTo>
                  <a:lnTo>
                    <a:pt x="6" y="72"/>
                  </a:lnTo>
                  <a:lnTo>
                    <a:pt x="6" y="72"/>
                  </a:lnTo>
                  <a:lnTo>
                    <a:pt x="8" y="72"/>
                  </a:lnTo>
                  <a:lnTo>
                    <a:pt x="10" y="72"/>
                  </a:lnTo>
                  <a:lnTo>
                    <a:pt x="12" y="72"/>
                  </a:lnTo>
                  <a:lnTo>
                    <a:pt x="14" y="72"/>
                  </a:lnTo>
                  <a:lnTo>
                    <a:pt x="16" y="70"/>
                  </a:lnTo>
                  <a:lnTo>
                    <a:pt x="18" y="70"/>
                  </a:lnTo>
                  <a:lnTo>
                    <a:pt x="18" y="70"/>
                  </a:lnTo>
                  <a:lnTo>
                    <a:pt x="18" y="72"/>
                  </a:lnTo>
                  <a:lnTo>
                    <a:pt x="20" y="72"/>
                  </a:lnTo>
                  <a:lnTo>
                    <a:pt x="20" y="72"/>
                  </a:lnTo>
                  <a:lnTo>
                    <a:pt x="22" y="74"/>
                  </a:lnTo>
                  <a:lnTo>
                    <a:pt x="22" y="74"/>
                  </a:lnTo>
                  <a:lnTo>
                    <a:pt x="22" y="76"/>
                  </a:lnTo>
                  <a:lnTo>
                    <a:pt x="22" y="78"/>
                  </a:lnTo>
                  <a:lnTo>
                    <a:pt x="22" y="80"/>
                  </a:lnTo>
                  <a:lnTo>
                    <a:pt x="24" y="84"/>
                  </a:lnTo>
                  <a:lnTo>
                    <a:pt x="24" y="86"/>
                  </a:lnTo>
                  <a:lnTo>
                    <a:pt x="24" y="90"/>
                  </a:lnTo>
                  <a:lnTo>
                    <a:pt x="24" y="92"/>
                  </a:lnTo>
                  <a:lnTo>
                    <a:pt x="24" y="94"/>
                  </a:lnTo>
                  <a:lnTo>
                    <a:pt x="26" y="94"/>
                  </a:lnTo>
                  <a:lnTo>
                    <a:pt x="26" y="96"/>
                  </a:lnTo>
                  <a:lnTo>
                    <a:pt x="26" y="96"/>
                  </a:lnTo>
                  <a:lnTo>
                    <a:pt x="28" y="96"/>
                  </a:lnTo>
                  <a:lnTo>
                    <a:pt x="30" y="98"/>
                  </a:lnTo>
                  <a:lnTo>
                    <a:pt x="32" y="98"/>
                  </a:lnTo>
                  <a:lnTo>
                    <a:pt x="32" y="100"/>
                  </a:lnTo>
                  <a:lnTo>
                    <a:pt x="34" y="100"/>
                  </a:lnTo>
                  <a:lnTo>
                    <a:pt x="34" y="100"/>
                  </a:lnTo>
                  <a:lnTo>
                    <a:pt x="34" y="102"/>
                  </a:lnTo>
                  <a:lnTo>
                    <a:pt x="34" y="102"/>
                  </a:lnTo>
                  <a:lnTo>
                    <a:pt x="34" y="106"/>
                  </a:lnTo>
                  <a:lnTo>
                    <a:pt x="34" y="108"/>
                  </a:lnTo>
                  <a:lnTo>
                    <a:pt x="34" y="112"/>
                  </a:lnTo>
                  <a:lnTo>
                    <a:pt x="34" y="114"/>
                  </a:lnTo>
                  <a:lnTo>
                    <a:pt x="36" y="114"/>
                  </a:lnTo>
                  <a:lnTo>
                    <a:pt x="36" y="118"/>
                  </a:lnTo>
                  <a:lnTo>
                    <a:pt x="38" y="122"/>
                  </a:lnTo>
                  <a:lnTo>
                    <a:pt x="38" y="124"/>
                  </a:lnTo>
                  <a:lnTo>
                    <a:pt x="40" y="126"/>
                  </a:lnTo>
                  <a:lnTo>
                    <a:pt x="40" y="126"/>
                  </a:lnTo>
                  <a:lnTo>
                    <a:pt x="40" y="128"/>
                  </a:lnTo>
                  <a:lnTo>
                    <a:pt x="42" y="128"/>
                  </a:lnTo>
                  <a:lnTo>
                    <a:pt x="42" y="130"/>
                  </a:lnTo>
                  <a:lnTo>
                    <a:pt x="46" y="130"/>
                  </a:lnTo>
                  <a:lnTo>
                    <a:pt x="48" y="132"/>
                  </a:lnTo>
                  <a:lnTo>
                    <a:pt x="48" y="132"/>
                  </a:lnTo>
                  <a:lnTo>
                    <a:pt x="50" y="132"/>
                  </a:lnTo>
                  <a:lnTo>
                    <a:pt x="50" y="134"/>
                  </a:lnTo>
                  <a:lnTo>
                    <a:pt x="50" y="134"/>
                  </a:lnTo>
                  <a:lnTo>
                    <a:pt x="50" y="136"/>
                  </a:lnTo>
                  <a:lnTo>
                    <a:pt x="50" y="138"/>
                  </a:lnTo>
                  <a:lnTo>
                    <a:pt x="50" y="140"/>
                  </a:lnTo>
                  <a:lnTo>
                    <a:pt x="50" y="142"/>
                  </a:lnTo>
                  <a:lnTo>
                    <a:pt x="50" y="144"/>
                  </a:lnTo>
                  <a:lnTo>
                    <a:pt x="50" y="146"/>
                  </a:lnTo>
                  <a:lnTo>
                    <a:pt x="50" y="148"/>
                  </a:lnTo>
                  <a:lnTo>
                    <a:pt x="52" y="148"/>
                  </a:lnTo>
                  <a:lnTo>
                    <a:pt x="52" y="148"/>
                  </a:lnTo>
                  <a:lnTo>
                    <a:pt x="52" y="148"/>
                  </a:lnTo>
                  <a:lnTo>
                    <a:pt x="54" y="150"/>
                  </a:lnTo>
                  <a:lnTo>
                    <a:pt x="54" y="150"/>
                  </a:lnTo>
                  <a:lnTo>
                    <a:pt x="56" y="152"/>
                  </a:lnTo>
                  <a:lnTo>
                    <a:pt x="56" y="154"/>
                  </a:lnTo>
                  <a:lnTo>
                    <a:pt x="58" y="156"/>
                  </a:lnTo>
                  <a:lnTo>
                    <a:pt x="60" y="158"/>
                  </a:lnTo>
                  <a:lnTo>
                    <a:pt x="62" y="160"/>
                  </a:lnTo>
                  <a:lnTo>
                    <a:pt x="62" y="162"/>
                  </a:lnTo>
                  <a:lnTo>
                    <a:pt x="62" y="164"/>
                  </a:lnTo>
                  <a:lnTo>
                    <a:pt x="64" y="168"/>
                  </a:lnTo>
                  <a:lnTo>
                    <a:pt x="64" y="170"/>
                  </a:lnTo>
                  <a:lnTo>
                    <a:pt x="66" y="174"/>
                  </a:lnTo>
                  <a:lnTo>
                    <a:pt x="66" y="178"/>
                  </a:lnTo>
                  <a:lnTo>
                    <a:pt x="68" y="182"/>
                  </a:lnTo>
                  <a:lnTo>
                    <a:pt x="70" y="186"/>
                  </a:lnTo>
                  <a:lnTo>
                    <a:pt x="70" y="188"/>
                  </a:lnTo>
                  <a:lnTo>
                    <a:pt x="72" y="188"/>
                  </a:lnTo>
                  <a:lnTo>
                    <a:pt x="72" y="190"/>
                  </a:lnTo>
                  <a:lnTo>
                    <a:pt x="74" y="190"/>
                  </a:lnTo>
                  <a:lnTo>
                    <a:pt x="76" y="192"/>
                  </a:lnTo>
                  <a:lnTo>
                    <a:pt x="76" y="192"/>
                  </a:lnTo>
                  <a:lnTo>
                    <a:pt x="78" y="192"/>
                  </a:lnTo>
                  <a:lnTo>
                    <a:pt x="78" y="194"/>
                  </a:lnTo>
                  <a:lnTo>
                    <a:pt x="78" y="194"/>
                  </a:lnTo>
                  <a:lnTo>
                    <a:pt x="78" y="194"/>
                  </a:lnTo>
                  <a:lnTo>
                    <a:pt x="78" y="194"/>
                  </a:lnTo>
                  <a:lnTo>
                    <a:pt x="78" y="196"/>
                  </a:lnTo>
                  <a:lnTo>
                    <a:pt x="78" y="198"/>
                  </a:lnTo>
                  <a:lnTo>
                    <a:pt x="76" y="198"/>
                  </a:lnTo>
                  <a:lnTo>
                    <a:pt x="76" y="200"/>
                  </a:lnTo>
                  <a:lnTo>
                    <a:pt x="76" y="200"/>
                  </a:lnTo>
                  <a:lnTo>
                    <a:pt x="76" y="202"/>
                  </a:lnTo>
                  <a:lnTo>
                    <a:pt x="76" y="204"/>
                  </a:lnTo>
                  <a:lnTo>
                    <a:pt x="76" y="206"/>
                  </a:lnTo>
                  <a:lnTo>
                    <a:pt x="78" y="206"/>
                  </a:lnTo>
                  <a:lnTo>
                    <a:pt x="78" y="208"/>
                  </a:lnTo>
                  <a:lnTo>
                    <a:pt x="78" y="210"/>
                  </a:lnTo>
                  <a:lnTo>
                    <a:pt x="80" y="212"/>
                  </a:lnTo>
                  <a:lnTo>
                    <a:pt x="80" y="212"/>
                  </a:lnTo>
                  <a:lnTo>
                    <a:pt x="82" y="214"/>
                  </a:lnTo>
                  <a:lnTo>
                    <a:pt x="84" y="216"/>
                  </a:lnTo>
                  <a:lnTo>
                    <a:pt x="86" y="218"/>
                  </a:lnTo>
                  <a:lnTo>
                    <a:pt x="88" y="218"/>
                  </a:lnTo>
                  <a:lnTo>
                    <a:pt x="92" y="220"/>
                  </a:lnTo>
                  <a:lnTo>
                    <a:pt x="94" y="222"/>
                  </a:lnTo>
                  <a:lnTo>
                    <a:pt x="96" y="224"/>
                  </a:lnTo>
                  <a:lnTo>
                    <a:pt x="98" y="224"/>
                  </a:lnTo>
                  <a:lnTo>
                    <a:pt x="98" y="226"/>
                  </a:lnTo>
                  <a:lnTo>
                    <a:pt x="102" y="232"/>
                  </a:lnTo>
                  <a:lnTo>
                    <a:pt x="104" y="234"/>
                  </a:lnTo>
                  <a:lnTo>
                    <a:pt x="106" y="236"/>
                  </a:lnTo>
                  <a:lnTo>
                    <a:pt x="108" y="238"/>
                  </a:lnTo>
                  <a:lnTo>
                    <a:pt x="110" y="240"/>
                  </a:lnTo>
                  <a:lnTo>
                    <a:pt x="110" y="240"/>
                  </a:lnTo>
                  <a:lnTo>
                    <a:pt x="110" y="240"/>
                  </a:lnTo>
                  <a:lnTo>
                    <a:pt x="112" y="242"/>
                  </a:lnTo>
                  <a:lnTo>
                    <a:pt x="114" y="242"/>
                  </a:lnTo>
                  <a:lnTo>
                    <a:pt x="118" y="244"/>
                  </a:lnTo>
                  <a:lnTo>
                    <a:pt x="120" y="244"/>
                  </a:lnTo>
                  <a:lnTo>
                    <a:pt x="126" y="246"/>
                  </a:lnTo>
                  <a:lnTo>
                    <a:pt x="130" y="248"/>
                  </a:lnTo>
                  <a:lnTo>
                    <a:pt x="132" y="248"/>
                  </a:lnTo>
                  <a:lnTo>
                    <a:pt x="134" y="250"/>
                  </a:lnTo>
                  <a:lnTo>
                    <a:pt x="136" y="252"/>
                  </a:lnTo>
                  <a:lnTo>
                    <a:pt x="142" y="256"/>
                  </a:lnTo>
                  <a:lnTo>
                    <a:pt x="146" y="260"/>
                  </a:lnTo>
                  <a:lnTo>
                    <a:pt x="152" y="264"/>
                  </a:lnTo>
                  <a:lnTo>
                    <a:pt x="158" y="270"/>
                  </a:lnTo>
                  <a:lnTo>
                    <a:pt x="164" y="274"/>
                  </a:lnTo>
                  <a:lnTo>
                    <a:pt x="174" y="264"/>
                  </a:lnTo>
                  <a:lnTo>
                    <a:pt x="174" y="264"/>
                  </a:lnTo>
                  <a:lnTo>
                    <a:pt x="176" y="260"/>
                  </a:lnTo>
                  <a:lnTo>
                    <a:pt x="176" y="258"/>
                  </a:lnTo>
                  <a:lnTo>
                    <a:pt x="176" y="256"/>
                  </a:lnTo>
                  <a:lnTo>
                    <a:pt x="178" y="254"/>
                  </a:lnTo>
                  <a:lnTo>
                    <a:pt x="178" y="254"/>
                  </a:lnTo>
                  <a:lnTo>
                    <a:pt x="178" y="252"/>
                  </a:lnTo>
                  <a:lnTo>
                    <a:pt x="178" y="252"/>
                  </a:lnTo>
                  <a:lnTo>
                    <a:pt x="180" y="252"/>
                  </a:lnTo>
                  <a:lnTo>
                    <a:pt x="182" y="252"/>
                  </a:lnTo>
                  <a:lnTo>
                    <a:pt x="182" y="252"/>
                  </a:lnTo>
                  <a:lnTo>
                    <a:pt x="184" y="252"/>
                  </a:lnTo>
                  <a:lnTo>
                    <a:pt x="184" y="250"/>
                  </a:lnTo>
                  <a:lnTo>
                    <a:pt x="184" y="250"/>
                  </a:lnTo>
                  <a:lnTo>
                    <a:pt x="184" y="250"/>
                  </a:lnTo>
                  <a:lnTo>
                    <a:pt x="184" y="248"/>
                  </a:lnTo>
                  <a:lnTo>
                    <a:pt x="182" y="248"/>
                  </a:lnTo>
                  <a:lnTo>
                    <a:pt x="182" y="246"/>
                  </a:lnTo>
                  <a:lnTo>
                    <a:pt x="180" y="244"/>
                  </a:lnTo>
                  <a:lnTo>
                    <a:pt x="178" y="244"/>
                  </a:lnTo>
                  <a:lnTo>
                    <a:pt x="178" y="242"/>
                  </a:lnTo>
                  <a:lnTo>
                    <a:pt x="178" y="240"/>
                  </a:lnTo>
                  <a:lnTo>
                    <a:pt x="178" y="240"/>
                  </a:lnTo>
                  <a:lnTo>
                    <a:pt x="178" y="236"/>
                  </a:lnTo>
                  <a:lnTo>
                    <a:pt x="178" y="234"/>
                  </a:lnTo>
                  <a:lnTo>
                    <a:pt x="180" y="230"/>
                  </a:lnTo>
                  <a:lnTo>
                    <a:pt x="180" y="222"/>
                  </a:lnTo>
                  <a:lnTo>
                    <a:pt x="180" y="220"/>
                  </a:lnTo>
                  <a:lnTo>
                    <a:pt x="180" y="216"/>
                  </a:lnTo>
                  <a:lnTo>
                    <a:pt x="180" y="214"/>
                  </a:lnTo>
                  <a:lnTo>
                    <a:pt x="180" y="212"/>
                  </a:lnTo>
                  <a:lnTo>
                    <a:pt x="180" y="206"/>
                  </a:lnTo>
                  <a:lnTo>
                    <a:pt x="180" y="204"/>
                  </a:lnTo>
                  <a:lnTo>
                    <a:pt x="180" y="202"/>
                  </a:lnTo>
                  <a:lnTo>
                    <a:pt x="180" y="200"/>
                  </a:lnTo>
                  <a:lnTo>
                    <a:pt x="180" y="198"/>
                  </a:lnTo>
                  <a:lnTo>
                    <a:pt x="180" y="198"/>
                  </a:lnTo>
                  <a:lnTo>
                    <a:pt x="180" y="196"/>
                  </a:lnTo>
                  <a:lnTo>
                    <a:pt x="182" y="196"/>
                  </a:lnTo>
                  <a:lnTo>
                    <a:pt x="184" y="194"/>
                  </a:lnTo>
                  <a:lnTo>
                    <a:pt x="186" y="192"/>
                  </a:lnTo>
                  <a:lnTo>
                    <a:pt x="186" y="192"/>
                  </a:lnTo>
                  <a:lnTo>
                    <a:pt x="188" y="192"/>
                  </a:lnTo>
                  <a:lnTo>
                    <a:pt x="188" y="190"/>
                  </a:lnTo>
                  <a:lnTo>
                    <a:pt x="188" y="188"/>
                  </a:lnTo>
                  <a:lnTo>
                    <a:pt x="188" y="186"/>
                  </a:lnTo>
                  <a:lnTo>
                    <a:pt x="190" y="184"/>
                  </a:lnTo>
                  <a:lnTo>
                    <a:pt x="190" y="182"/>
                  </a:lnTo>
                  <a:lnTo>
                    <a:pt x="190" y="180"/>
                  </a:lnTo>
                  <a:lnTo>
                    <a:pt x="190" y="178"/>
                  </a:lnTo>
                  <a:lnTo>
                    <a:pt x="190" y="176"/>
                  </a:lnTo>
                  <a:lnTo>
                    <a:pt x="188" y="176"/>
                  </a:lnTo>
                  <a:lnTo>
                    <a:pt x="188" y="174"/>
                  </a:lnTo>
                  <a:lnTo>
                    <a:pt x="186" y="172"/>
                  </a:lnTo>
                  <a:lnTo>
                    <a:pt x="186" y="168"/>
                  </a:lnTo>
                  <a:lnTo>
                    <a:pt x="184" y="166"/>
                  </a:lnTo>
                  <a:lnTo>
                    <a:pt x="180" y="162"/>
                  </a:lnTo>
                  <a:lnTo>
                    <a:pt x="178" y="160"/>
                  </a:lnTo>
                  <a:lnTo>
                    <a:pt x="176" y="158"/>
                  </a:lnTo>
                  <a:lnTo>
                    <a:pt x="172" y="156"/>
                  </a:lnTo>
                  <a:lnTo>
                    <a:pt x="170" y="156"/>
                  </a:lnTo>
                  <a:lnTo>
                    <a:pt x="168" y="154"/>
                  </a:lnTo>
                  <a:lnTo>
                    <a:pt x="166" y="154"/>
                  </a:lnTo>
                  <a:lnTo>
                    <a:pt x="166" y="154"/>
                  </a:lnTo>
                  <a:lnTo>
                    <a:pt x="166" y="152"/>
                  </a:lnTo>
                  <a:lnTo>
                    <a:pt x="164" y="152"/>
                  </a:lnTo>
                  <a:lnTo>
                    <a:pt x="164" y="150"/>
                  </a:lnTo>
                  <a:lnTo>
                    <a:pt x="164" y="150"/>
                  </a:lnTo>
                  <a:lnTo>
                    <a:pt x="164" y="148"/>
                  </a:lnTo>
                  <a:lnTo>
                    <a:pt x="164" y="146"/>
                  </a:lnTo>
                  <a:lnTo>
                    <a:pt x="164" y="142"/>
                  </a:lnTo>
                  <a:lnTo>
                    <a:pt x="162" y="140"/>
                  </a:lnTo>
                  <a:lnTo>
                    <a:pt x="162" y="138"/>
                  </a:lnTo>
                  <a:lnTo>
                    <a:pt x="162" y="138"/>
                  </a:lnTo>
                  <a:lnTo>
                    <a:pt x="162" y="136"/>
                  </a:lnTo>
                  <a:lnTo>
                    <a:pt x="162" y="134"/>
                  </a:lnTo>
                  <a:lnTo>
                    <a:pt x="160" y="134"/>
                  </a:lnTo>
                  <a:lnTo>
                    <a:pt x="160" y="134"/>
                  </a:lnTo>
                  <a:lnTo>
                    <a:pt x="158" y="134"/>
                  </a:lnTo>
                  <a:lnTo>
                    <a:pt x="158" y="134"/>
                  </a:lnTo>
                  <a:lnTo>
                    <a:pt x="158" y="134"/>
                  </a:lnTo>
                  <a:lnTo>
                    <a:pt x="158" y="134"/>
                  </a:lnTo>
                  <a:lnTo>
                    <a:pt x="156" y="136"/>
                  </a:lnTo>
                  <a:lnTo>
                    <a:pt x="154" y="136"/>
                  </a:lnTo>
                  <a:lnTo>
                    <a:pt x="152" y="140"/>
                  </a:lnTo>
                  <a:lnTo>
                    <a:pt x="150" y="140"/>
                  </a:lnTo>
                  <a:lnTo>
                    <a:pt x="148" y="140"/>
                  </a:lnTo>
                  <a:lnTo>
                    <a:pt x="148" y="140"/>
                  </a:lnTo>
                  <a:lnTo>
                    <a:pt x="146" y="140"/>
                  </a:lnTo>
                  <a:lnTo>
                    <a:pt x="146" y="142"/>
                  </a:lnTo>
                  <a:lnTo>
                    <a:pt x="144" y="140"/>
                  </a:lnTo>
                  <a:lnTo>
                    <a:pt x="142" y="140"/>
                  </a:lnTo>
                  <a:lnTo>
                    <a:pt x="140" y="140"/>
                  </a:lnTo>
                  <a:lnTo>
                    <a:pt x="138" y="140"/>
                  </a:lnTo>
                  <a:lnTo>
                    <a:pt x="136" y="140"/>
                  </a:lnTo>
                  <a:lnTo>
                    <a:pt x="136" y="140"/>
                  </a:lnTo>
                  <a:lnTo>
                    <a:pt x="136" y="138"/>
                  </a:lnTo>
                  <a:lnTo>
                    <a:pt x="134" y="138"/>
                  </a:lnTo>
                  <a:lnTo>
                    <a:pt x="134" y="138"/>
                  </a:lnTo>
                  <a:lnTo>
                    <a:pt x="134" y="138"/>
                  </a:lnTo>
                  <a:lnTo>
                    <a:pt x="134" y="136"/>
                  </a:lnTo>
                  <a:lnTo>
                    <a:pt x="134" y="134"/>
                  </a:lnTo>
                  <a:lnTo>
                    <a:pt x="134" y="132"/>
                  </a:lnTo>
                  <a:lnTo>
                    <a:pt x="134" y="132"/>
                  </a:lnTo>
                  <a:lnTo>
                    <a:pt x="134" y="130"/>
                  </a:lnTo>
                  <a:lnTo>
                    <a:pt x="132" y="130"/>
                  </a:lnTo>
                  <a:lnTo>
                    <a:pt x="132" y="130"/>
                  </a:lnTo>
                  <a:lnTo>
                    <a:pt x="132" y="130"/>
                  </a:lnTo>
                  <a:lnTo>
                    <a:pt x="130" y="130"/>
                  </a:lnTo>
                  <a:lnTo>
                    <a:pt x="128" y="130"/>
                  </a:lnTo>
                  <a:lnTo>
                    <a:pt x="126" y="130"/>
                  </a:lnTo>
                  <a:lnTo>
                    <a:pt x="126" y="130"/>
                  </a:lnTo>
                  <a:lnTo>
                    <a:pt x="124" y="130"/>
                  </a:lnTo>
                  <a:lnTo>
                    <a:pt x="124" y="130"/>
                  </a:lnTo>
                  <a:lnTo>
                    <a:pt x="124" y="128"/>
                  </a:lnTo>
                  <a:lnTo>
                    <a:pt x="122" y="128"/>
                  </a:lnTo>
                  <a:lnTo>
                    <a:pt x="122" y="126"/>
                  </a:lnTo>
                  <a:lnTo>
                    <a:pt x="122" y="126"/>
                  </a:lnTo>
                  <a:lnTo>
                    <a:pt x="122" y="124"/>
                  </a:lnTo>
                  <a:lnTo>
                    <a:pt x="120" y="122"/>
                  </a:lnTo>
                  <a:lnTo>
                    <a:pt x="120" y="120"/>
                  </a:lnTo>
                  <a:lnTo>
                    <a:pt x="120" y="118"/>
                  </a:lnTo>
                  <a:lnTo>
                    <a:pt x="118" y="118"/>
                  </a:lnTo>
                  <a:lnTo>
                    <a:pt x="118" y="116"/>
                  </a:lnTo>
                  <a:lnTo>
                    <a:pt x="114" y="114"/>
                  </a:lnTo>
                  <a:lnTo>
                    <a:pt x="112" y="112"/>
                  </a:lnTo>
                  <a:lnTo>
                    <a:pt x="110" y="112"/>
                  </a:lnTo>
                  <a:lnTo>
                    <a:pt x="110" y="110"/>
                  </a:lnTo>
                  <a:lnTo>
                    <a:pt x="108" y="110"/>
                  </a:lnTo>
                  <a:lnTo>
                    <a:pt x="108" y="108"/>
                  </a:lnTo>
                  <a:lnTo>
                    <a:pt x="108" y="106"/>
                  </a:lnTo>
                  <a:lnTo>
                    <a:pt x="106" y="102"/>
                  </a:lnTo>
                  <a:lnTo>
                    <a:pt x="106" y="102"/>
                  </a:lnTo>
                  <a:lnTo>
                    <a:pt x="106" y="100"/>
                  </a:lnTo>
                  <a:lnTo>
                    <a:pt x="106" y="100"/>
                  </a:lnTo>
                  <a:lnTo>
                    <a:pt x="106" y="98"/>
                  </a:lnTo>
                  <a:lnTo>
                    <a:pt x="106" y="96"/>
                  </a:lnTo>
                  <a:lnTo>
                    <a:pt x="106" y="94"/>
                  </a:lnTo>
                  <a:lnTo>
                    <a:pt x="106" y="92"/>
                  </a:lnTo>
                  <a:lnTo>
                    <a:pt x="108" y="90"/>
                  </a:lnTo>
                  <a:lnTo>
                    <a:pt x="108" y="88"/>
                  </a:lnTo>
                  <a:lnTo>
                    <a:pt x="108" y="88"/>
                  </a:lnTo>
                  <a:lnTo>
                    <a:pt x="110" y="86"/>
                  </a:lnTo>
                  <a:lnTo>
                    <a:pt x="110" y="86"/>
                  </a:lnTo>
                  <a:lnTo>
                    <a:pt x="112" y="86"/>
                  </a:lnTo>
                  <a:lnTo>
                    <a:pt x="112" y="86"/>
                  </a:lnTo>
                  <a:lnTo>
                    <a:pt x="116" y="84"/>
                  </a:lnTo>
                  <a:lnTo>
                    <a:pt x="116" y="84"/>
                  </a:lnTo>
                  <a:lnTo>
                    <a:pt x="118" y="84"/>
                  </a:lnTo>
                  <a:lnTo>
                    <a:pt x="120" y="82"/>
                  </a:lnTo>
                  <a:lnTo>
                    <a:pt x="122" y="80"/>
                  </a:lnTo>
                  <a:lnTo>
                    <a:pt x="122" y="80"/>
                  </a:lnTo>
                  <a:lnTo>
                    <a:pt x="122" y="80"/>
                  </a:lnTo>
                  <a:lnTo>
                    <a:pt x="124" y="78"/>
                  </a:lnTo>
                  <a:lnTo>
                    <a:pt x="124" y="78"/>
                  </a:lnTo>
                  <a:lnTo>
                    <a:pt x="124" y="76"/>
                  </a:lnTo>
                  <a:lnTo>
                    <a:pt x="124" y="76"/>
                  </a:lnTo>
                  <a:lnTo>
                    <a:pt x="124" y="74"/>
                  </a:lnTo>
                  <a:lnTo>
                    <a:pt x="122" y="72"/>
                  </a:lnTo>
                  <a:lnTo>
                    <a:pt x="122" y="70"/>
                  </a:lnTo>
                  <a:lnTo>
                    <a:pt x="122" y="68"/>
                  </a:lnTo>
                  <a:lnTo>
                    <a:pt x="122" y="68"/>
                  </a:lnTo>
                  <a:lnTo>
                    <a:pt x="122" y="66"/>
                  </a:lnTo>
                  <a:lnTo>
                    <a:pt x="122" y="64"/>
                  </a:lnTo>
                  <a:lnTo>
                    <a:pt x="122" y="62"/>
                  </a:lnTo>
                  <a:lnTo>
                    <a:pt x="124" y="60"/>
                  </a:lnTo>
                  <a:lnTo>
                    <a:pt x="124" y="58"/>
                  </a:lnTo>
                  <a:lnTo>
                    <a:pt x="124" y="56"/>
                  </a:lnTo>
                  <a:lnTo>
                    <a:pt x="126" y="54"/>
                  </a:lnTo>
                  <a:lnTo>
                    <a:pt x="126" y="54"/>
                  </a:lnTo>
                  <a:lnTo>
                    <a:pt x="128" y="52"/>
                  </a:lnTo>
                  <a:lnTo>
                    <a:pt x="128" y="52"/>
                  </a:lnTo>
                  <a:lnTo>
                    <a:pt x="130" y="50"/>
                  </a:lnTo>
                  <a:lnTo>
                    <a:pt x="132" y="50"/>
                  </a:lnTo>
                  <a:lnTo>
                    <a:pt x="132" y="48"/>
                  </a:lnTo>
                  <a:lnTo>
                    <a:pt x="134" y="48"/>
                  </a:lnTo>
                  <a:lnTo>
                    <a:pt x="136" y="48"/>
                  </a:lnTo>
                  <a:lnTo>
                    <a:pt x="136" y="48"/>
                  </a:lnTo>
                  <a:lnTo>
                    <a:pt x="136" y="48"/>
                  </a:lnTo>
                  <a:lnTo>
                    <a:pt x="138" y="48"/>
                  </a:lnTo>
                  <a:lnTo>
                    <a:pt x="140" y="48"/>
                  </a:lnTo>
                  <a:lnTo>
                    <a:pt x="142" y="50"/>
                  </a:lnTo>
                  <a:lnTo>
                    <a:pt x="144" y="50"/>
                  </a:lnTo>
                  <a:lnTo>
                    <a:pt x="146" y="50"/>
                  </a:lnTo>
                  <a:lnTo>
                    <a:pt x="146" y="50"/>
                  </a:lnTo>
                  <a:lnTo>
                    <a:pt x="148" y="50"/>
                  </a:lnTo>
                  <a:lnTo>
                    <a:pt x="148" y="50"/>
                  </a:lnTo>
                  <a:lnTo>
                    <a:pt x="150" y="50"/>
                  </a:lnTo>
                  <a:lnTo>
                    <a:pt x="152" y="50"/>
                  </a:lnTo>
                  <a:lnTo>
                    <a:pt x="152" y="50"/>
                  </a:lnTo>
                  <a:lnTo>
                    <a:pt x="154" y="48"/>
                  </a:lnTo>
                  <a:lnTo>
                    <a:pt x="156" y="48"/>
                  </a:lnTo>
                  <a:lnTo>
                    <a:pt x="158" y="46"/>
                  </a:lnTo>
                  <a:lnTo>
                    <a:pt x="158" y="46"/>
                  </a:lnTo>
                  <a:lnTo>
                    <a:pt x="160" y="44"/>
                  </a:lnTo>
                  <a:lnTo>
                    <a:pt x="160" y="44"/>
                  </a:lnTo>
                  <a:lnTo>
                    <a:pt x="162" y="42"/>
                  </a:lnTo>
                  <a:lnTo>
                    <a:pt x="162" y="40"/>
                  </a:lnTo>
                  <a:lnTo>
                    <a:pt x="162" y="38"/>
                  </a:lnTo>
                  <a:lnTo>
                    <a:pt x="164" y="36"/>
                  </a:lnTo>
                  <a:lnTo>
                    <a:pt x="164" y="34"/>
                  </a:lnTo>
                  <a:lnTo>
                    <a:pt x="164" y="32"/>
                  </a:lnTo>
                  <a:lnTo>
                    <a:pt x="164" y="32"/>
                  </a:lnTo>
                  <a:lnTo>
                    <a:pt x="164" y="30"/>
                  </a:lnTo>
                  <a:lnTo>
                    <a:pt x="162" y="28"/>
                  </a:lnTo>
                  <a:lnTo>
                    <a:pt x="162" y="26"/>
                  </a:lnTo>
                  <a:lnTo>
                    <a:pt x="160" y="22"/>
                  </a:lnTo>
                  <a:lnTo>
                    <a:pt x="158" y="20"/>
                  </a:lnTo>
                  <a:lnTo>
                    <a:pt x="154" y="14"/>
                  </a:lnTo>
                  <a:lnTo>
                    <a:pt x="154" y="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0" name="Freeform 477">
              <a:extLst>
                <a:ext uri="{FF2B5EF4-FFF2-40B4-BE49-F238E27FC236}">
                  <a16:creationId xmlns:a16="http://schemas.microsoft.com/office/drawing/2014/main" id="{3C6B7B92-A901-473A-BABF-7E0C8D700439}"/>
                </a:ext>
              </a:extLst>
            </p:cNvPr>
            <p:cNvSpPr>
              <a:spLocks/>
            </p:cNvSpPr>
            <p:nvPr/>
          </p:nvSpPr>
          <p:spPr bwMode="auto">
            <a:xfrm>
              <a:off x="2498265" y="4485812"/>
              <a:ext cx="178293" cy="164898"/>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1" name="Freeform 478">
              <a:extLst>
                <a:ext uri="{FF2B5EF4-FFF2-40B4-BE49-F238E27FC236}">
                  <a16:creationId xmlns:a16="http://schemas.microsoft.com/office/drawing/2014/main" id="{F0AFFC7F-14AC-4E05-AB71-E4A7CA64044F}"/>
                </a:ext>
              </a:extLst>
            </p:cNvPr>
            <p:cNvSpPr>
              <a:spLocks/>
            </p:cNvSpPr>
            <p:nvPr/>
          </p:nvSpPr>
          <p:spPr bwMode="auto">
            <a:xfrm>
              <a:off x="2498265" y="4485812"/>
              <a:ext cx="178293" cy="164898"/>
            </a:xfrm>
            <a:custGeom>
              <a:avLst/>
              <a:gdLst>
                <a:gd name="T0" fmla="*/ 112 w 112"/>
                <a:gd name="T1" fmla="*/ 46 h 100"/>
                <a:gd name="T2" fmla="*/ 106 w 112"/>
                <a:gd name="T3" fmla="*/ 40 h 100"/>
                <a:gd name="T4" fmla="*/ 100 w 112"/>
                <a:gd name="T5" fmla="*/ 32 h 100"/>
                <a:gd name="T6" fmla="*/ 98 w 112"/>
                <a:gd name="T7" fmla="*/ 30 h 100"/>
                <a:gd name="T8" fmla="*/ 92 w 112"/>
                <a:gd name="T9" fmla="*/ 26 h 100"/>
                <a:gd name="T10" fmla="*/ 86 w 112"/>
                <a:gd name="T11" fmla="*/ 22 h 100"/>
                <a:gd name="T12" fmla="*/ 82 w 112"/>
                <a:gd name="T13" fmla="*/ 20 h 100"/>
                <a:gd name="T14" fmla="*/ 78 w 112"/>
                <a:gd name="T15" fmla="*/ 16 h 100"/>
                <a:gd name="T16" fmla="*/ 76 w 112"/>
                <a:gd name="T17" fmla="*/ 12 h 100"/>
                <a:gd name="T18" fmla="*/ 72 w 112"/>
                <a:gd name="T19" fmla="*/ 10 h 100"/>
                <a:gd name="T20" fmla="*/ 70 w 112"/>
                <a:gd name="T21" fmla="*/ 10 h 100"/>
                <a:gd name="T22" fmla="*/ 68 w 112"/>
                <a:gd name="T23" fmla="*/ 10 h 100"/>
                <a:gd name="T24" fmla="*/ 60 w 112"/>
                <a:gd name="T25" fmla="*/ 12 h 100"/>
                <a:gd name="T26" fmla="*/ 54 w 112"/>
                <a:gd name="T27" fmla="*/ 12 h 100"/>
                <a:gd name="T28" fmla="*/ 50 w 112"/>
                <a:gd name="T29" fmla="*/ 12 h 100"/>
                <a:gd name="T30" fmla="*/ 48 w 112"/>
                <a:gd name="T31" fmla="*/ 12 h 100"/>
                <a:gd name="T32" fmla="*/ 42 w 112"/>
                <a:gd name="T33" fmla="*/ 10 h 100"/>
                <a:gd name="T34" fmla="*/ 36 w 112"/>
                <a:gd name="T35" fmla="*/ 6 h 100"/>
                <a:gd name="T36" fmla="*/ 28 w 112"/>
                <a:gd name="T37" fmla="*/ 0 h 100"/>
                <a:gd name="T38" fmla="*/ 22 w 112"/>
                <a:gd name="T39" fmla="*/ 2 h 100"/>
                <a:gd name="T40" fmla="*/ 18 w 112"/>
                <a:gd name="T41" fmla="*/ 4 h 100"/>
                <a:gd name="T42" fmla="*/ 16 w 112"/>
                <a:gd name="T43" fmla="*/ 6 h 100"/>
                <a:gd name="T44" fmla="*/ 14 w 112"/>
                <a:gd name="T45" fmla="*/ 6 h 100"/>
                <a:gd name="T46" fmla="*/ 14 w 112"/>
                <a:gd name="T47" fmla="*/ 10 h 100"/>
                <a:gd name="T48" fmla="*/ 14 w 112"/>
                <a:gd name="T49" fmla="*/ 14 h 100"/>
                <a:gd name="T50" fmla="*/ 12 w 112"/>
                <a:gd name="T51" fmla="*/ 22 h 100"/>
                <a:gd name="T52" fmla="*/ 12 w 112"/>
                <a:gd name="T53" fmla="*/ 24 h 100"/>
                <a:gd name="T54" fmla="*/ 10 w 112"/>
                <a:gd name="T55" fmla="*/ 26 h 100"/>
                <a:gd name="T56" fmla="*/ 8 w 112"/>
                <a:gd name="T57" fmla="*/ 30 h 100"/>
                <a:gd name="T58" fmla="*/ 4 w 112"/>
                <a:gd name="T59" fmla="*/ 34 h 100"/>
                <a:gd name="T60" fmla="*/ 2 w 112"/>
                <a:gd name="T61" fmla="*/ 38 h 100"/>
                <a:gd name="T62" fmla="*/ 0 w 112"/>
                <a:gd name="T63" fmla="*/ 42 h 100"/>
                <a:gd name="T64" fmla="*/ 0 w 112"/>
                <a:gd name="T65" fmla="*/ 44 h 100"/>
                <a:gd name="T66" fmla="*/ 2 w 112"/>
                <a:gd name="T67" fmla="*/ 48 h 100"/>
                <a:gd name="T68" fmla="*/ 4 w 112"/>
                <a:gd name="T69" fmla="*/ 52 h 100"/>
                <a:gd name="T70" fmla="*/ 6 w 112"/>
                <a:gd name="T71" fmla="*/ 56 h 100"/>
                <a:gd name="T72" fmla="*/ 10 w 112"/>
                <a:gd name="T73" fmla="*/ 58 h 100"/>
                <a:gd name="T74" fmla="*/ 14 w 112"/>
                <a:gd name="T75" fmla="*/ 62 h 100"/>
                <a:gd name="T76" fmla="*/ 16 w 112"/>
                <a:gd name="T77" fmla="*/ 64 h 100"/>
                <a:gd name="T78" fmla="*/ 16 w 112"/>
                <a:gd name="T79" fmla="*/ 68 h 100"/>
                <a:gd name="T80" fmla="*/ 18 w 112"/>
                <a:gd name="T81" fmla="*/ 74 h 100"/>
                <a:gd name="T82" fmla="*/ 18 w 112"/>
                <a:gd name="T83" fmla="*/ 84 h 100"/>
                <a:gd name="T84" fmla="*/ 18 w 112"/>
                <a:gd name="T85" fmla="*/ 90 h 100"/>
                <a:gd name="T86" fmla="*/ 20 w 112"/>
                <a:gd name="T87" fmla="*/ 94 h 100"/>
                <a:gd name="T88" fmla="*/ 24 w 112"/>
                <a:gd name="T89" fmla="*/ 98 h 100"/>
                <a:gd name="T90" fmla="*/ 26 w 112"/>
                <a:gd name="T91" fmla="*/ 100 h 100"/>
                <a:gd name="T92" fmla="*/ 28 w 112"/>
                <a:gd name="T93" fmla="*/ 100 h 100"/>
                <a:gd name="T94" fmla="*/ 30 w 112"/>
                <a:gd name="T95" fmla="*/ 100 h 100"/>
                <a:gd name="T96" fmla="*/ 30 w 112"/>
                <a:gd name="T97" fmla="*/ 100 h 100"/>
                <a:gd name="T98" fmla="*/ 36 w 112"/>
                <a:gd name="T99" fmla="*/ 96 h 100"/>
                <a:gd name="T100" fmla="*/ 40 w 112"/>
                <a:gd name="T101" fmla="*/ 90 h 100"/>
                <a:gd name="T102" fmla="*/ 52 w 112"/>
                <a:gd name="T103" fmla="*/ 82 h 100"/>
                <a:gd name="T104" fmla="*/ 60 w 112"/>
                <a:gd name="T105" fmla="*/ 76 h 100"/>
                <a:gd name="T106" fmla="*/ 64 w 112"/>
                <a:gd name="T107" fmla="*/ 74 h 100"/>
                <a:gd name="T108" fmla="*/ 72 w 112"/>
                <a:gd name="T109" fmla="*/ 72 h 100"/>
                <a:gd name="T110" fmla="*/ 90 w 112"/>
                <a:gd name="T111" fmla="*/ 64 h 100"/>
                <a:gd name="T112" fmla="*/ 98 w 112"/>
                <a:gd name="T113" fmla="*/ 60 h 100"/>
                <a:gd name="T114" fmla="*/ 102 w 112"/>
                <a:gd name="T115" fmla="*/ 58 h 100"/>
                <a:gd name="T116" fmla="*/ 104 w 112"/>
                <a:gd name="T117" fmla="*/ 56 h 100"/>
                <a:gd name="T118" fmla="*/ 108 w 112"/>
                <a:gd name="T119" fmla="*/ 5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00">
                  <a:moveTo>
                    <a:pt x="112" y="46"/>
                  </a:moveTo>
                  <a:lnTo>
                    <a:pt x="112" y="46"/>
                  </a:lnTo>
                  <a:lnTo>
                    <a:pt x="110" y="44"/>
                  </a:lnTo>
                  <a:lnTo>
                    <a:pt x="106" y="40"/>
                  </a:lnTo>
                  <a:lnTo>
                    <a:pt x="102" y="34"/>
                  </a:lnTo>
                  <a:lnTo>
                    <a:pt x="100" y="32"/>
                  </a:lnTo>
                  <a:lnTo>
                    <a:pt x="98" y="30"/>
                  </a:lnTo>
                  <a:lnTo>
                    <a:pt x="98" y="30"/>
                  </a:lnTo>
                  <a:lnTo>
                    <a:pt x="96" y="28"/>
                  </a:lnTo>
                  <a:lnTo>
                    <a:pt x="92" y="26"/>
                  </a:lnTo>
                  <a:lnTo>
                    <a:pt x="88" y="22"/>
                  </a:lnTo>
                  <a:lnTo>
                    <a:pt x="86" y="22"/>
                  </a:lnTo>
                  <a:lnTo>
                    <a:pt x="84" y="20"/>
                  </a:lnTo>
                  <a:lnTo>
                    <a:pt x="82" y="20"/>
                  </a:lnTo>
                  <a:lnTo>
                    <a:pt x="82" y="18"/>
                  </a:lnTo>
                  <a:lnTo>
                    <a:pt x="78" y="16"/>
                  </a:lnTo>
                  <a:lnTo>
                    <a:pt x="76" y="14"/>
                  </a:lnTo>
                  <a:lnTo>
                    <a:pt x="76" y="12"/>
                  </a:lnTo>
                  <a:lnTo>
                    <a:pt x="74" y="12"/>
                  </a:lnTo>
                  <a:lnTo>
                    <a:pt x="72" y="10"/>
                  </a:lnTo>
                  <a:lnTo>
                    <a:pt x="72" y="10"/>
                  </a:lnTo>
                  <a:lnTo>
                    <a:pt x="70" y="10"/>
                  </a:lnTo>
                  <a:lnTo>
                    <a:pt x="68" y="10"/>
                  </a:lnTo>
                  <a:lnTo>
                    <a:pt x="68" y="10"/>
                  </a:lnTo>
                  <a:lnTo>
                    <a:pt x="64" y="10"/>
                  </a:lnTo>
                  <a:lnTo>
                    <a:pt x="60" y="12"/>
                  </a:lnTo>
                  <a:lnTo>
                    <a:pt x="58" y="12"/>
                  </a:lnTo>
                  <a:lnTo>
                    <a:pt x="54" y="12"/>
                  </a:lnTo>
                  <a:lnTo>
                    <a:pt x="50" y="12"/>
                  </a:lnTo>
                  <a:lnTo>
                    <a:pt x="50" y="12"/>
                  </a:lnTo>
                  <a:lnTo>
                    <a:pt x="48" y="12"/>
                  </a:lnTo>
                  <a:lnTo>
                    <a:pt x="48" y="12"/>
                  </a:lnTo>
                  <a:lnTo>
                    <a:pt x="46" y="10"/>
                  </a:lnTo>
                  <a:lnTo>
                    <a:pt x="42" y="10"/>
                  </a:lnTo>
                  <a:lnTo>
                    <a:pt x="40" y="8"/>
                  </a:lnTo>
                  <a:lnTo>
                    <a:pt x="36" y="6"/>
                  </a:lnTo>
                  <a:lnTo>
                    <a:pt x="30" y="2"/>
                  </a:lnTo>
                  <a:lnTo>
                    <a:pt x="28" y="0"/>
                  </a:lnTo>
                  <a:lnTo>
                    <a:pt x="26" y="0"/>
                  </a:lnTo>
                  <a:lnTo>
                    <a:pt x="22" y="2"/>
                  </a:lnTo>
                  <a:lnTo>
                    <a:pt x="20" y="2"/>
                  </a:lnTo>
                  <a:lnTo>
                    <a:pt x="18" y="4"/>
                  </a:lnTo>
                  <a:lnTo>
                    <a:pt x="16" y="4"/>
                  </a:lnTo>
                  <a:lnTo>
                    <a:pt x="16" y="6"/>
                  </a:lnTo>
                  <a:lnTo>
                    <a:pt x="14" y="6"/>
                  </a:lnTo>
                  <a:lnTo>
                    <a:pt x="14" y="6"/>
                  </a:lnTo>
                  <a:lnTo>
                    <a:pt x="14" y="8"/>
                  </a:lnTo>
                  <a:lnTo>
                    <a:pt x="14" y="10"/>
                  </a:lnTo>
                  <a:lnTo>
                    <a:pt x="14" y="12"/>
                  </a:lnTo>
                  <a:lnTo>
                    <a:pt x="14" y="14"/>
                  </a:lnTo>
                  <a:lnTo>
                    <a:pt x="12" y="20"/>
                  </a:lnTo>
                  <a:lnTo>
                    <a:pt x="12" y="22"/>
                  </a:lnTo>
                  <a:lnTo>
                    <a:pt x="12" y="22"/>
                  </a:lnTo>
                  <a:lnTo>
                    <a:pt x="12" y="24"/>
                  </a:lnTo>
                  <a:lnTo>
                    <a:pt x="12" y="24"/>
                  </a:lnTo>
                  <a:lnTo>
                    <a:pt x="10" y="26"/>
                  </a:lnTo>
                  <a:lnTo>
                    <a:pt x="10" y="28"/>
                  </a:lnTo>
                  <a:lnTo>
                    <a:pt x="8" y="30"/>
                  </a:lnTo>
                  <a:lnTo>
                    <a:pt x="6" y="32"/>
                  </a:lnTo>
                  <a:lnTo>
                    <a:pt x="4" y="34"/>
                  </a:lnTo>
                  <a:lnTo>
                    <a:pt x="2" y="38"/>
                  </a:lnTo>
                  <a:lnTo>
                    <a:pt x="2" y="38"/>
                  </a:lnTo>
                  <a:lnTo>
                    <a:pt x="2" y="40"/>
                  </a:lnTo>
                  <a:lnTo>
                    <a:pt x="0" y="42"/>
                  </a:lnTo>
                  <a:lnTo>
                    <a:pt x="0" y="44"/>
                  </a:lnTo>
                  <a:lnTo>
                    <a:pt x="0" y="44"/>
                  </a:lnTo>
                  <a:lnTo>
                    <a:pt x="2" y="46"/>
                  </a:lnTo>
                  <a:lnTo>
                    <a:pt x="2" y="48"/>
                  </a:lnTo>
                  <a:lnTo>
                    <a:pt x="2" y="48"/>
                  </a:lnTo>
                  <a:lnTo>
                    <a:pt x="4" y="52"/>
                  </a:lnTo>
                  <a:lnTo>
                    <a:pt x="6" y="54"/>
                  </a:lnTo>
                  <a:lnTo>
                    <a:pt x="6" y="56"/>
                  </a:lnTo>
                  <a:lnTo>
                    <a:pt x="8" y="56"/>
                  </a:lnTo>
                  <a:lnTo>
                    <a:pt x="10" y="58"/>
                  </a:lnTo>
                  <a:lnTo>
                    <a:pt x="12" y="60"/>
                  </a:lnTo>
                  <a:lnTo>
                    <a:pt x="14" y="62"/>
                  </a:lnTo>
                  <a:lnTo>
                    <a:pt x="14" y="64"/>
                  </a:lnTo>
                  <a:lnTo>
                    <a:pt x="16" y="64"/>
                  </a:lnTo>
                  <a:lnTo>
                    <a:pt x="16" y="66"/>
                  </a:lnTo>
                  <a:lnTo>
                    <a:pt x="16" y="68"/>
                  </a:lnTo>
                  <a:lnTo>
                    <a:pt x="16" y="72"/>
                  </a:lnTo>
                  <a:lnTo>
                    <a:pt x="18" y="74"/>
                  </a:lnTo>
                  <a:lnTo>
                    <a:pt x="18" y="78"/>
                  </a:lnTo>
                  <a:lnTo>
                    <a:pt x="18" y="84"/>
                  </a:lnTo>
                  <a:lnTo>
                    <a:pt x="18" y="90"/>
                  </a:lnTo>
                  <a:lnTo>
                    <a:pt x="18" y="90"/>
                  </a:lnTo>
                  <a:lnTo>
                    <a:pt x="20" y="92"/>
                  </a:lnTo>
                  <a:lnTo>
                    <a:pt x="20" y="94"/>
                  </a:lnTo>
                  <a:lnTo>
                    <a:pt x="22" y="96"/>
                  </a:lnTo>
                  <a:lnTo>
                    <a:pt x="24" y="98"/>
                  </a:lnTo>
                  <a:lnTo>
                    <a:pt x="24" y="100"/>
                  </a:lnTo>
                  <a:lnTo>
                    <a:pt x="26" y="100"/>
                  </a:lnTo>
                  <a:lnTo>
                    <a:pt x="26" y="100"/>
                  </a:lnTo>
                  <a:lnTo>
                    <a:pt x="28" y="100"/>
                  </a:lnTo>
                  <a:lnTo>
                    <a:pt x="28" y="100"/>
                  </a:lnTo>
                  <a:lnTo>
                    <a:pt x="30" y="100"/>
                  </a:lnTo>
                  <a:lnTo>
                    <a:pt x="30" y="100"/>
                  </a:lnTo>
                  <a:lnTo>
                    <a:pt x="30" y="100"/>
                  </a:lnTo>
                  <a:lnTo>
                    <a:pt x="32" y="98"/>
                  </a:lnTo>
                  <a:lnTo>
                    <a:pt x="36" y="96"/>
                  </a:lnTo>
                  <a:lnTo>
                    <a:pt x="38" y="92"/>
                  </a:lnTo>
                  <a:lnTo>
                    <a:pt x="40" y="90"/>
                  </a:lnTo>
                  <a:lnTo>
                    <a:pt x="42" y="90"/>
                  </a:lnTo>
                  <a:lnTo>
                    <a:pt x="52" y="82"/>
                  </a:lnTo>
                  <a:lnTo>
                    <a:pt x="58" y="78"/>
                  </a:lnTo>
                  <a:lnTo>
                    <a:pt x="60" y="76"/>
                  </a:lnTo>
                  <a:lnTo>
                    <a:pt x="62" y="76"/>
                  </a:lnTo>
                  <a:lnTo>
                    <a:pt x="64" y="74"/>
                  </a:lnTo>
                  <a:lnTo>
                    <a:pt x="66" y="74"/>
                  </a:lnTo>
                  <a:lnTo>
                    <a:pt x="72" y="72"/>
                  </a:lnTo>
                  <a:lnTo>
                    <a:pt x="84" y="66"/>
                  </a:lnTo>
                  <a:lnTo>
                    <a:pt x="90" y="64"/>
                  </a:lnTo>
                  <a:lnTo>
                    <a:pt x="94" y="62"/>
                  </a:lnTo>
                  <a:lnTo>
                    <a:pt x="98" y="60"/>
                  </a:lnTo>
                  <a:lnTo>
                    <a:pt x="100" y="60"/>
                  </a:lnTo>
                  <a:lnTo>
                    <a:pt x="102" y="58"/>
                  </a:lnTo>
                  <a:lnTo>
                    <a:pt x="104" y="56"/>
                  </a:lnTo>
                  <a:lnTo>
                    <a:pt x="104" y="56"/>
                  </a:lnTo>
                  <a:lnTo>
                    <a:pt x="106" y="54"/>
                  </a:lnTo>
                  <a:lnTo>
                    <a:pt x="108" y="52"/>
                  </a:lnTo>
                  <a:lnTo>
                    <a:pt x="112" y="4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2" name="Freeform 479">
              <a:extLst>
                <a:ext uri="{FF2B5EF4-FFF2-40B4-BE49-F238E27FC236}">
                  <a16:creationId xmlns:a16="http://schemas.microsoft.com/office/drawing/2014/main" id="{DF84A8A0-023F-4881-B918-0941D84F32E5}"/>
                </a:ext>
              </a:extLst>
            </p:cNvPr>
            <p:cNvSpPr>
              <a:spLocks/>
            </p:cNvSpPr>
            <p:nvPr/>
          </p:nvSpPr>
          <p:spPr bwMode="auto">
            <a:xfrm>
              <a:off x="2542838" y="4172504"/>
              <a:ext cx="270625" cy="408949"/>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3" name="Freeform 480">
              <a:extLst>
                <a:ext uri="{FF2B5EF4-FFF2-40B4-BE49-F238E27FC236}">
                  <a16:creationId xmlns:a16="http://schemas.microsoft.com/office/drawing/2014/main" id="{E657F12B-6615-45F0-B742-FF2555159BB8}"/>
                </a:ext>
              </a:extLst>
            </p:cNvPr>
            <p:cNvSpPr>
              <a:spLocks/>
            </p:cNvSpPr>
            <p:nvPr/>
          </p:nvSpPr>
          <p:spPr bwMode="auto">
            <a:xfrm>
              <a:off x="2542838" y="4172504"/>
              <a:ext cx="270625" cy="408949"/>
            </a:xfrm>
            <a:custGeom>
              <a:avLst/>
              <a:gdLst>
                <a:gd name="T0" fmla="*/ 34 w 170"/>
                <a:gd name="T1" fmla="*/ 72 h 248"/>
                <a:gd name="T2" fmla="*/ 40 w 170"/>
                <a:gd name="T3" fmla="*/ 76 h 248"/>
                <a:gd name="T4" fmla="*/ 42 w 170"/>
                <a:gd name="T5" fmla="*/ 72 h 248"/>
                <a:gd name="T6" fmla="*/ 42 w 170"/>
                <a:gd name="T7" fmla="*/ 56 h 248"/>
                <a:gd name="T8" fmla="*/ 46 w 170"/>
                <a:gd name="T9" fmla="*/ 52 h 248"/>
                <a:gd name="T10" fmla="*/ 56 w 170"/>
                <a:gd name="T11" fmla="*/ 50 h 248"/>
                <a:gd name="T12" fmla="*/ 58 w 170"/>
                <a:gd name="T13" fmla="*/ 44 h 248"/>
                <a:gd name="T14" fmla="*/ 58 w 170"/>
                <a:gd name="T15" fmla="*/ 34 h 248"/>
                <a:gd name="T16" fmla="*/ 68 w 170"/>
                <a:gd name="T17" fmla="*/ 24 h 248"/>
                <a:gd name="T18" fmla="*/ 78 w 170"/>
                <a:gd name="T19" fmla="*/ 20 h 248"/>
                <a:gd name="T20" fmla="*/ 90 w 170"/>
                <a:gd name="T21" fmla="*/ 20 h 248"/>
                <a:gd name="T22" fmla="*/ 94 w 170"/>
                <a:gd name="T23" fmla="*/ 14 h 248"/>
                <a:gd name="T24" fmla="*/ 96 w 170"/>
                <a:gd name="T25" fmla="*/ 6 h 248"/>
                <a:gd name="T26" fmla="*/ 104 w 170"/>
                <a:gd name="T27" fmla="*/ 2 h 248"/>
                <a:gd name="T28" fmla="*/ 112 w 170"/>
                <a:gd name="T29" fmla="*/ 4 h 248"/>
                <a:gd name="T30" fmla="*/ 104 w 170"/>
                <a:gd name="T31" fmla="*/ 18 h 248"/>
                <a:gd name="T32" fmla="*/ 100 w 170"/>
                <a:gd name="T33" fmla="*/ 32 h 248"/>
                <a:gd name="T34" fmla="*/ 96 w 170"/>
                <a:gd name="T35" fmla="*/ 44 h 248"/>
                <a:gd name="T36" fmla="*/ 88 w 170"/>
                <a:gd name="T37" fmla="*/ 48 h 248"/>
                <a:gd name="T38" fmla="*/ 86 w 170"/>
                <a:gd name="T39" fmla="*/ 52 h 248"/>
                <a:gd name="T40" fmla="*/ 94 w 170"/>
                <a:gd name="T41" fmla="*/ 60 h 248"/>
                <a:gd name="T42" fmla="*/ 100 w 170"/>
                <a:gd name="T43" fmla="*/ 68 h 248"/>
                <a:gd name="T44" fmla="*/ 96 w 170"/>
                <a:gd name="T45" fmla="*/ 78 h 248"/>
                <a:gd name="T46" fmla="*/ 96 w 170"/>
                <a:gd name="T47" fmla="*/ 86 h 248"/>
                <a:gd name="T48" fmla="*/ 104 w 170"/>
                <a:gd name="T49" fmla="*/ 86 h 248"/>
                <a:gd name="T50" fmla="*/ 120 w 170"/>
                <a:gd name="T51" fmla="*/ 86 h 248"/>
                <a:gd name="T52" fmla="*/ 122 w 170"/>
                <a:gd name="T53" fmla="*/ 88 h 248"/>
                <a:gd name="T54" fmla="*/ 124 w 170"/>
                <a:gd name="T55" fmla="*/ 96 h 248"/>
                <a:gd name="T56" fmla="*/ 130 w 170"/>
                <a:gd name="T57" fmla="*/ 100 h 248"/>
                <a:gd name="T58" fmla="*/ 150 w 170"/>
                <a:gd name="T59" fmla="*/ 108 h 248"/>
                <a:gd name="T60" fmla="*/ 166 w 170"/>
                <a:gd name="T61" fmla="*/ 112 h 248"/>
                <a:gd name="T62" fmla="*/ 170 w 170"/>
                <a:gd name="T63" fmla="*/ 122 h 248"/>
                <a:gd name="T64" fmla="*/ 168 w 170"/>
                <a:gd name="T65" fmla="*/ 144 h 248"/>
                <a:gd name="T66" fmla="*/ 162 w 170"/>
                <a:gd name="T67" fmla="*/ 162 h 248"/>
                <a:gd name="T68" fmla="*/ 150 w 170"/>
                <a:gd name="T69" fmla="*/ 178 h 248"/>
                <a:gd name="T70" fmla="*/ 138 w 170"/>
                <a:gd name="T71" fmla="*/ 184 h 248"/>
                <a:gd name="T72" fmla="*/ 134 w 170"/>
                <a:gd name="T73" fmla="*/ 192 h 248"/>
                <a:gd name="T74" fmla="*/ 138 w 170"/>
                <a:gd name="T75" fmla="*/ 196 h 248"/>
                <a:gd name="T76" fmla="*/ 140 w 170"/>
                <a:gd name="T77" fmla="*/ 200 h 248"/>
                <a:gd name="T78" fmla="*/ 134 w 170"/>
                <a:gd name="T79" fmla="*/ 204 h 248"/>
                <a:gd name="T80" fmla="*/ 132 w 170"/>
                <a:gd name="T81" fmla="*/ 210 h 248"/>
                <a:gd name="T82" fmla="*/ 136 w 170"/>
                <a:gd name="T83" fmla="*/ 232 h 248"/>
                <a:gd name="T84" fmla="*/ 138 w 170"/>
                <a:gd name="T85" fmla="*/ 244 h 248"/>
                <a:gd name="T86" fmla="*/ 134 w 170"/>
                <a:gd name="T87" fmla="*/ 248 h 248"/>
                <a:gd name="T88" fmla="*/ 122 w 170"/>
                <a:gd name="T89" fmla="*/ 248 h 248"/>
                <a:gd name="T90" fmla="*/ 108 w 170"/>
                <a:gd name="T91" fmla="*/ 238 h 248"/>
                <a:gd name="T92" fmla="*/ 84 w 170"/>
                <a:gd name="T93" fmla="*/ 238 h 248"/>
                <a:gd name="T94" fmla="*/ 70 w 170"/>
                <a:gd name="T95" fmla="*/ 220 h 248"/>
                <a:gd name="T96" fmla="*/ 56 w 170"/>
                <a:gd name="T97" fmla="*/ 210 h 248"/>
                <a:gd name="T98" fmla="*/ 46 w 170"/>
                <a:gd name="T99" fmla="*/ 200 h 248"/>
                <a:gd name="T100" fmla="*/ 34 w 170"/>
                <a:gd name="T101" fmla="*/ 202 h 248"/>
                <a:gd name="T102" fmla="*/ 20 w 170"/>
                <a:gd name="T103" fmla="*/ 202 h 248"/>
                <a:gd name="T104" fmla="*/ 0 w 170"/>
                <a:gd name="T105" fmla="*/ 190 h 248"/>
                <a:gd name="T106" fmla="*/ 12 w 170"/>
                <a:gd name="T107" fmla="*/ 170 h 248"/>
                <a:gd name="T108" fmla="*/ 14 w 170"/>
                <a:gd name="T109" fmla="*/ 164 h 248"/>
                <a:gd name="T110" fmla="*/ 22 w 170"/>
                <a:gd name="T111" fmla="*/ 164 h 248"/>
                <a:gd name="T112" fmla="*/ 28 w 170"/>
                <a:gd name="T113" fmla="*/ 162 h 248"/>
                <a:gd name="T114" fmla="*/ 32 w 170"/>
                <a:gd name="T115" fmla="*/ 150 h 248"/>
                <a:gd name="T116" fmla="*/ 30 w 170"/>
                <a:gd name="T117" fmla="*/ 11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 h="248">
                  <a:moveTo>
                    <a:pt x="24" y="96"/>
                  </a:moveTo>
                  <a:lnTo>
                    <a:pt x="26" y="64"/>
                  </a:lnTo>
                  <a:lnTo>
                    <a:pt x="28" y="66"/>
                  </a:lnTo>
                  <a:lnTo>
                    <a:pt x="30" y="68"/>
                  </a:lnTo>
                  <a:lnTo>
                    <a:pt x="32" y="70"/>
                  </a:lnTo>
                  <a:lnTo>
                    <a:pt x="34" y="72"/>
                  </a:lnTo>
                  <a:lnTo>
                    <a:pt x="36" y="74"/>
                  </a:lnTo>
                  <a:lnTo>
                    <a:pt x="36" y="74"/>
                  </a:lnTo>
                  <a:lnTo>
                    <a:pt x="38" y="76"/>
                  </a:lnTo>
                  <a:lnTo>
                    <a:pt x="38" y="76"/>
                  </a:lnTo>
                  <a:lnTo>
                    <a:pt x="40" y="76"/>
                  </a:lnTo>
                  <a:lnTo>
                    <a:pt x="40" y="76"/>
                  </a:lnTo>
                  <a:lnTo>
                    <a:pt x="40" y="76"/>
                  </a:lnTo>
                  <a:lnTo>
                    <a:pt x="40" y="76"/>
                  </a:lnTo>
                  <a:lnTo>
                    <a:pt x="42" y="74"/>
                  </a:lnTo>
                  <a:lnTo>
                    <a:pt x="42" y="74"/>
                  </a:lnTo>
                  <a:lnTo>
                    <a:pt x="42" y="72"/>
                  </a:lnTo>
                  <a:lnTo>
                    <a:pt x="42" y="72"/>
                  </a:lnTo>
                  <a:lnTo>
                    <a:pt x="42" y="70"/>
                  </a:lnTo>
                  <a:lnTo>
                    <a:pt x="42" y="66"/>
                  </a:lnTo>
                  <a:lnTo>
                    <a:pt x="42" y="62"/>
                  </a:lnTo>
                  <a:lnTo>
                    <a:pt x="42" y="60"/>
                  </a:lnTo>
                  <a:lnTo>
                    <a:pt x="42" y="58"/>
                  </a:lnTo>
                  <a:lnTo>
                    <a:pt x="42" y="56"/>
                  </a:lnTo>
                  <a:lnTo>
                    <a:pt x="42" y="56"/>
                  </a:lnTo>
                  <a:lnTo>
                    <a:pt x="42" y="54"/>
                  </a:lnTo>
                  <a:lnTo>
                    <a:pt x="44" y="54"/>
                  </a:lnTo>
                  <a:lnTo>
                    <a:pt x="44" y="54"/>
                  </a:lnTo>
                  <a:lnTo>
                    <a:pt x="44" y="54"/>
                  </a:lnTo>
                  <a:lnTo>
                    <a:pt x="46" y="52"/>
                  </a:lnTo>
                  <a:lnTo>
                    <a:pt x="48" y="52"/>
                  </a:lnTo>
                  <a:lnTo>
                    <a:pt x="50" y="52"/>
                  </a:lnTo>
                  <a:lnTo>
                    <a:pt x="52" y="52"/>
                  </a:lnTo>
                  <a:lnTo>
                    <a:pt x="54" y="50"/>
                  </a:lnTo>
                  <a:lnTo>
                    <a:pt x="56" y="50"/>
                  </a:lnTo>
                  <a:lnTo>
                    <a:pt x="56" y="50"/>
                  </a:lnTo>
                  <a:lnTo>
                    <a:pt x="58" y="50"/>
                  </a:lnTo>
                  <a:lnTo>
                    <a:pt x="58" y="48"/>
                  </a:lnTo>
                  <a:lnTo>
                    <a:pt x="58" y="48"/>
                  </a:lnTo>
                  <a:lnTo>
                    <a:pt x="58" y="46"/>
                  </a:lnTo>
                  <a:lnTo>
                    <a:pt x="58" y="46"/>
                  </a:lnTo>
                  <a:lnTo>
                    <a:pt x="58" y="44"/>
                  </a:lnTo>
                  <a:lnTo>
                    <a:pt x="58" y="42"/>
                  </a:lnTo>
                  <a:lnTo>
                    <a:pt x="58" y="40"/>
                  </a:lnTo>
                  <a:lnTo>
                    <a:pt x="58" y="38"/>
                  </a:lnTo>
                  <a:lnTo>
                    <a:pt x="58" y="36"/>
                  </a:lnTo>
                  <a:lnTo>
                    <a:pt x="58" y="34"/>
                  </a:lnTo>
                  <a:lnTo>
                    <a:pt x="58" y="34"/>
                  </a:lnTo>
                  <a:lnTo>
                    <a:pt x="58" y="32"/>
                  </a:lnTo>
                  <a:lnTo>
                    <a:pt x="60" y="30"/>
                  </a:lnTo>
                  <a:lnTo>
                    <a:pt x="62" y="28"/>
                  </a:lnTo>
                  <a:lnTo>
                    <a:pt x="64" y="26"/>
                  </a:lnTo>
                  <a:lnTo>
                    <a:pt x="66" y="24"/>
                  </a:lnTo>
                  <a:lnTo>
                    <a:pt x="68" y="24"/>
                  </a:lnTo>
                  <a:lnTo>
                    <a:pt x="70" y="22"/>
                  </a:lnTo>
                  <a:lnTo>
                    <a:pt x="72" y="20"/>
                  </a:lnTo>
                  <a:lnTo>
                    <a:pt x="74" y="20"/>
                  </a:lnTo>
                  <a:lnTo>
                    <a:pt x="74" y="20"/>
                  </a:lnTo>
                  <a:lnTo>
                    <a:pt x="76" y="20"/>
                  </a:lnTo>
                  <a:lnTo>
                    <a:pt x="78" y="20"/>
                  </a:lnTo>
                  <a:lnTo>
                    <a:pt x="80" y="20"/>
                  </a:lnTo>
                  <a:lnTo>
                    <a:pt x="84" y="20"/>
                  </a:lnTo>
                  <a:lnTo>
                    <a:pt x="86" y="20"/>
                  </a:lnTo>
                  <a:lnTo>
                    <a:pt x="88" y="20"/>
                  </a:lnTo>
                  <a:lnTo>
                    <a:pt x="90" y="20"/>
                  </a:lnTo>
                  <a:lnTo>
                    <a:pt x="90" y="20"/>
                  </a:lnTo>
                  <a:lnTo>
                    <a:pt x="92" y="18"/>
                  </a:lnTo>
                  <a:lnTo>
                    <a:pt x="92" y="18"/>
                  </a:lnTo>
                  <a:lnTo>
                    <a:pt x="92" y="18"/>
                  </a:lnTo>
                  <a:lnTo>
                    <a:pt x="92" y="18"/>
                  </a:lnTo>
                  <a:lnTo>
                    <a:pt x="94" y="16"/>
                  </a:lnTo>
                  <a:lnTo>
                    <a:pt x="94" y="14"/>
                  </a:lnTo>
                  <a:lnTo>
                    <a:pt x="94" y="12"/>
                  </a:lnTo>
                  <a:lnTo>
                    <a:pt x="94" y="10"/>
                  </a:lnTo>
                  <a:lnTo>
                    <a:pt x="96" y="8"/>
                  </a:lnTo>
                  <a:lnTo>
                    <a:pt x="96" y="6"/>
                  </a:lnTo>
                  <a:lnTo>
                    <a:pt x="96" y="6"/>
                  </a:lnTo>
                  <a:lnTo>
                    <a:pt x="96" y="6"/>
                  </a:lnTo>
                  <a:lnTo>
                    <a:pt x="98" y="6"/>
                  </a:lnTo>
                  <a:lnTo>
                    <a:pt x="98" y="4"/>
                  </a:lnTo>
                  <a:lnTo>
                    <a:pt x="100" y="4"/>
                  </a:lnTo>
                  <a:lnTo>
                    <a:pt x="102" y="2"/>
                  </a:lnTo>
                  <a:lnTo>
                    <a:pt x="102" y="2"/>
                  </a:lnTo>
                  <a:lnTo>
                    <a:pt x="104" y="2"/>
                  </a:lnTo>
                  <a:lnTo>
                    <a:pt x="106" y="0"/>
                  </a:lnTo>
                  <a:lnTo>
                    <a:pt x="106" y="0"/>
                  </a:lnTo>
                  <a:lnTo>
                    <a:pt x="108" y="0"/>
                  </a:lnTo>
                  <a:lnTo>
                    <a:pt x="110" y="2"/>
                  </a:lnTo>
                  <a:lnTo>
                    <a:pt x="110" y="2"/>
                  </a:lnTo>
                  <a:lnTo>
                    <a:pt x="112" y="4"/>
                  </a:lnTo>
                  <a:lnTo>
                    <a:pt x="114" y="6"/>
                  </a:lnTo>
                  <a:lnTo>
                    <a:pt x="114" y="6"/>
                  </a:lnTo>
                  <a:lnTo>
                    <a:pt x="114" y="8"/>
                  </a:lnTo>
                  <a:lnTo>
                    <a:pt x="110" y="12"/>
                  </a:lnTo>
                  <a:lnTo>
                    <a:pt x="106" y="16"/>
                  </a:lnTo>
                  <a:lnTo>
                    <a:pt x="104" y="18"/>
                  </a:lnTo>
                  <a:lnTo>
                    <a:pt x="104" y="20"/>
                  </a:lnTo>
                  <a:lnTo>
                    <a:pt x="102" y="20"/>
                  </a:lnTo>
                  <a:lnTo>
                    <a:pt x="102" y="22"/>
                  </a:lnTo>
                  <a:lnTo>
                    <a:pt x="102" y="24"/>
                  </a:lnTo>
                  <a:lnTo>
                    <a:pt x="100" y="28"/>
                  </a:lnTo>
                  <a:lnTo>
                    <a:pt x="100" y="32"/>
                  </a:lnTo>
                  <a:lnTo>
                    <a:pt x="100" y="36"/>
                  </a:lnTo>
                  <a:lnTo>
                    <a:pt x="98" y="38"/>
                  </a:lnTo>
                  <a:lnTo>
                    <a:pt x="98" y="40"/>
                  </a:lnTo>
                  <a:lnTo>
                    <a:pt x="98" y="42"/>
                  </a:lnTo>
                  <a:lnTo>
                    <a:pt x="98" y="42"/>
                  </a:lnTo>
                  <a:lnTo>
                    <a:pt x="96" y="44"/>
                  </a:lnTo>
                  <a:lnTo>
                    <a:pt x="96" y="44"/>
                  </a:lnTo>
                  <a:lnTo>
                    <a:pt x="96" y="44"/>
                  </a:lnTo>
                  <a:lnTo>
                    <a:pt x="94" y="44"/>
                  </a:lnTo>
                  <a:lnTo>
                    <a:pt x="92" y="46"/>
                  </a:lnTo>
                  <a:lnTo>
                    <a:pt x="90" y="48"/>
                  </a:lnTo>
                  <a:lnTo>
                    <a:pt x="88" y="48"/>
                  </a:lnTo>
                  <a:lnTo>
                    <a:pt x="88" y="48"/>
                  </a:lnTo>
                  <a:lnTo>
                    <a:pt x="88" y="48"/>
                  </a:lnTo>
                  <a:lnTo>
                    <a:pt x="86" y="50"/>
                  </a:lnTo>
                  <a:lnTo>
                    <a:pt x="86" y="50"/>
                  </a:lnTo>
                  <a:lnTo>
                    <a:pt x="86" y="50"/>
                  </a:lnTo>
                  <a:lnTo>
                    <a:pt x="86" y="52"/>
                  </a:lnTo>
                  <a:lnTo>
                    <a:pt x="88" y="52"/>
                  </a:lnTo>
                  <a:lnTo>
                    <a:pt x="88" y="54"/>
                  </a:lnTo>
                  <a:lnTo>
                    <a:pt x="88" y="56"/>
                  </a:lnTo>
                  <a:lnTo>
                    <a:pt x="90" y="56"/>
                  </a:lnTo>
                  <a:lnTo>
                    <a:pt x="92" y="58"/>
                  </a:lnTo>
                  <a:lnTo>
                    <a:pt x="94" y="60"/>
                  </a:lnTo>
                  <a:lnTo>
                    <a:pt x="96" y="64"/>
                  </a:lnTo>
                  <a:lnTo>
                    <a:pt x="98" y="64"/>
                  </a:lnTo>
                  <a:lnTo>
                    <a:pt x="98" y="66"/>
                  </a:lnTo>
                  <a:lnTo>
                    <a:pt x="98" y="66"/>
                  </a:lnTo>
                  <a:lnTo>
                    <a:pt x="100" y="68"/>
                  </a:lnTo>
                  <a:lnTo>
                    <a:pt x="100" y="68"/>
                  </a:lnTo>
                  <a:lnTo>
                    <a:pt x="100" y="70"/>
                  </a:lnTo>
                  <a:lnTo>
                    <a:pt x="100" y="70"/>
                  </a:lnTo>
                  <a:lnTo>
                    <a:pt x="98" y="72"/>
                  </a:lnTo>
                  <a:lnTo>
                    <a:pt x="98" y="74"/>
                  </a:lnTo>
                  <a:lnTo>
                    <a:pt x="96" y="76"/>
                  </a:lnTo>
                  <a:lnTo>
                    <a:pt x="96" y="78"/>
                  </a:lnTo>
                  <a:lnTo>
                    <a:pt x="96" y="82"/>
                  </a:lnTo>
                  <a:lnTo>
                    <a:pt x="94" y="82"/>
                  </a:lnTo>
                  <a:lnTo>
                    <a:pt x="94" y="84"/>
                  </a:lnTo>
                  <a:lnTo>
                    <a:pt x="96" y="84"/>
                  </a:lnTo>
                  <a:lnTo>
                    <a:pt x="96" y="84"/>
                  </a:lnTo>
                  <a:lnTo>
                    <a:pt x="96" y="86"/>
                  </a:lnTo>
                  <a:lnTo>
                    <a:pt x="96" y="86"/>
                  </a:lnTo>
                  <a:lnTo>
                    <a:pt x="98" y="86"/>
                  </a:lnTo>
                  <a:lnTo>
                    <a:pt x="100" y="86"/>
                  </a:lnTo>
                  <a:lnTo>
                    <a:pt x="100" y="86"/>
                  </a:lnTo>
                  <a:lnTo>
                    <a:pt x="102" y="86"/>
                  </a:lnTo>
                  <a:lnTo>
                    <a:pt x="104" y="86"/>
                  </a:lnTo>
                  <a:lnTo>
                    <a:pt x="108" y="86"/>
                  </a:lnTo>
                  <a:lnTo>
                    <a:pt x="112" y="86"/>
                  </a:lnTo>
                  <a:lnTo>
                    <a:pt x="114" y="86"/>
                  </a:lnTo>
                  <a:lnTo>
                    <a:pt x="116" y="84"/>
                  </a:lnTo>
                  <a:lnTo>
                    <a:pt x="118" y="84"/>
                  </a:lnTo>
                  <a:lnTo>
                    <a:pt x="120" y="86"/>
                  </a:lnTo>
                  <a:lnTo>
                    <a:pt x="122" y="86"/>
                  </a:lnTo>
                  <a:lnTo>
                    <a:pt x="122" y="86"/>
                  </a:lnTo>
                  <a:lnTo>
                    <a:pt x="122" y="86"/>
                  </a:lnTo>
                  <a:lnTo>
                    <a:pt x="122" y="86"/>
                  </a:lnTo>
                  <a:lnTo>
                    <a:pt x="122" y="88"/>
                  </a:lnTo>
                  <a:lnTo>
                    <a:pt x="122" y="88"/>
                  </a:lnTo>
                  <a:lnTo>
                    <a:pt x="122" y="90"/>
                  </a:lnTo>
                  <a:lnTo>
                    <a:pt x="122" y="92"/>
                  </a:lnTo>
                  <a:lnTo>
                    <a:pt x="122" y="92"/>
                  </a:lnTo>
                  <a:lnTo>
                    <a:pt x="122" y="94"/>
                  </a:lnTo>
                  <a:lnTo>
                    <a:pt x="122" y="96"/>
                  </a:lnTo>
                  <a:lnTo>
                    <a:pt x="124" y="96"/>
                  </a:lnTo>
                  <a:lnTo>
                    <a:pt x="124" y="96"/>
                  </a:lnTo>
                  <a:lnTo>
                    <a:pt x="124" y="98"/>
                  </a:lnTo>
                  <a:lnTo>
                    <a:pt x="124" y="98"/>
                  </a:lnTo>
                  <a:lnTo>
                    <a:pt x="126" y="98"/>
                  </a:lnTo>
                  <a:lnTo>
                    <a:pt x="128" y="100"/>
                  </a:lnTo>
                  <a:lnTo>
                    <a:pt x="130" y="100"/>
                  </a:lnTo>
                  <a:lnTo>
                    <a:pt x="134" y="102"/>
                  </a:lnTo>
                  <a:lnTo>
                    <a:pt x="136" y="104"/>
                  </a:lnTo>
                  <a:lnTo>
                    <a:pt x="140" y="104"/>
                  </a:lnTo>
                  <a:lnTo>
                    <a:pt x="144" y="106"/>
                  </a:lnTo>
                  <a:lnTo>
                    <a:pt x="148" y="108"/>
                  </a:lnTo>
                  <a:lnTo>
                    <a:pt x="150" y="108"/>
                  </a:lnTo>
                  <a:lnTo>
                    <a:pt x="156" y="110"/>
                  </a:lnTo>
                  <a:lnTo>
                    <a:pt x="160" y="110"/>
                  </a:lnTo>
                  <a:lnTo>
                    <a:pt x="164" y="110"/>
                  </a:lnTo>
                  <a:lnTo>
                    <a:pt x="164" y="112"/>
                  </a:lnTo>
                  <a:lnTo>
                    <a:pt x="166" y="112"/>
                  </a:lnTo>
                  <a:lnTo>
                    <a:pt x="166" y="112"/>
                  </a:lnTo>
                  <a:lnTo>
                    <a:pt x="168" y="114"/>
                  </a:lnTo>
                  <a:lnTo>
                    <a:pt x="168" y="116"/>
                  </a:lnTo>
                  <a:lnTo>
                    <a:pt x="168" y="116"/>
                  </a:lnTo>
                  <a:lnTo>
                    <a:pt x="170" y="118"/>
                  </a:lnTo>
                  <a:lnTo>
                    <a:pt x="170" y="120"/>
                  </a:lnTo>
                  <a:lnTo>
                    <a:pt x="170" y="122"/>
                  </a:lnTo>
                  <a:lnTo>
                    <a:pt x="170" y="124"/>
                  </a:lnTo>
                  <a:lnTo>
                    <a:pt x="170" y="128"/>
                  </a:lnTo>
                  <a:lnTo>
                    <a:pt x="168" y="132"/>
                  </a:lnTo>
                  <a:lnTo>
                    <a:pt x="168" y="136"/>
                  </a:lnTo>
                  <a:lnTo>
                    <a:pt x="168" y="142"/>
                  </a:lnTo>
                  <a:lnTo>
                    <a:pt x="168" y="144"/>
                  </a:lnTo>
                  <a:lnTo>
                    <a:pt x="166" y="146"/>
                  </a:lnTo>
                  <a:lnTo>
                    <a:pt x="164" y="152"/>
                  </a:lnTo>
                  <a:lnTo>
                    <a:pt x="164" y="156"/>
                  </a:lnTo>
                  <a:lnTo>
                    <a:pt x="162" y="158"/>
                  </a:lnTo>
                  <a:lnTo>
                    <a:pt x="162" y="160"/>
                  </a:lnTo>
                  <a:lnTo>
                    <a:pt x="162" y="162"/>
                  </a:lnTo>
                  <a:lnTo>
                    <a:pt x="162" y="164"/>
                  </a:lnTo>
                  <a:lnTo>
                    <a:pt x="164" y="168"/>
                  </a:lnTo>
                  <a:lnTo>
                    <a:pt x="164" y="174"/>
                  </a:lnTo>
                  <a:lnTo>
                    <a:pt x="162" y="176"/>
                  </a:lnTo>
                  <a:lnTo>
                    <a:pt x="154" y="176"/>
                  </a:lnTo>
                  <a:lnTo>
                    <a:pt x="150" y="178"/>
                  </a:lnTo>
                  <a:lnTo>
                    <a:pt x="146" y="180"/>
                  </a:lnTo>
                  <a:lnTo>
                    <a:pt x="142" y="182"/>
                  </a:lnTo>
                  <a:lnTo>
                    <a:pt x="140" y="182"/>
                  </a:lnTo>
                  <a:lnTo>
                    <a:pt x="140" y="182"/>
                  </a:lnTo>
                  <a:lnTo>
                    <a:pt x="138" y="184"/>
                  </a:lnTo>
                  <a:lnTo>
                    <a:pt x="138" y="184"/>
                  </a:lnTo>
                  <a:lnTo>
                    <a:pt x="136" y="186"/>
                  </a:lnTo>
                  <a:lnTo>
                    <a:pt x="136" y="188"/>
                  </a:lnTo>
                  <a:lnTo>
                    <a:pt x="134" y="190"/>
                  </a:lnTo>
                  <a:lnTo>
                    <a:pt x="134" y="190"/>
                  </a:lnTo>
                  <a:lnTo>
                    <a:pt x="134" y="192"/>
                  </a:lnTo>
                  <a:lnTo>
                    <a:pt x="134" y="192"/>
                  </a:lnTo>
                  <a:lnTo>
                    <a:pt x="134" y="194"/>
                  </a:lnTo>
                  <a:lnTo>
                    <a:pt x="134" y="194"/>
                  </a:lnTo>
                  <a:lnTo>
                    <a:pt x="134" y="194"/>
                  </a:lnTo>
                  <a:lnTo>
                    <a:pt x="134" y="194"/>
                  </a:lnTo>
                  <a:lnTo>
                    <a:pt x="136" y="196"/>
                  </a:lnTo>
                  <a:lnTo>
                    <a:pt x="138" y="196"/>
                  </a:lnTo>
                  <a:lnTo>
                    <a:pt x="138" y="198"/>
                  </a:lnTo>
                  <a:lnTo>
                    <a:pt x="140" y="198"/>
                  </a:lnTo>
                  <a:lnTo>
                    <a:pt x="140" y="200"/>
                  </a:lnTo>
                  <a:lnTo>
                    <a:pt x="140" y="200"/>
                  </a:lnTo>
                  <a:lnTo>
                    <a:pt x="140" y="200"/>
                  </a:lnTo>
                  <a:lnTo>
                    <a:pt x="140" y="200"/>
                  </a:lnTo>
                  <a:lnTo>
                    <a:pt x="140" y="202"/>
                  </a:lnTo>
                  <a:lnTo>
                    <a:pt x="140" y="202"/>
                  </a:lnTo>
                  <a:lnTo>
                    <a:pt x="140" y="202"/>
                  </a:lnTo>
                  <a:lnTo>
                    <a:pt x="138" y="202"/>
                  </a:lnTo>
                  <a:lnTo>
                    <a:pt x="138" y="204"/>
                  </a:lnTo>
                  <a:lnTo>
                    <a:pt x="134" y="204"/>
                  </a:lnTo>
                  <a:lnTo>
                    <a:pt x="134" y="204"/>
                  </a:lnTo>
                  <a:lnTo>
                    <a:pt x="134" y="206"/>
                  </a:lnTo>
                  <a:lnTo>
                    <a:pt x="134" y="206"/>
                  </a:lnTo>
                  <a:lnTo>
                    <a:pt x="132" y="206"/>
                  </a:lnTo>
                  <a:lnTo>
                    <a:pt x="132" y="208"/>
                  </a:lnTo>
                  <a:lnTo>
                    <a:pt x="132" y="210"/>
                  </a:lnTo>
                  <a:lnTo>
                    <a:pt x="132" y="212"/>
                  </a:lnTo>
                  <a:lnTo>
                    <a:pt x="132" y="214"/>
                  </a:lnTo>
                  <a:lnTo>
                    <a:pt x="134" y="216"/>
                  </a:lnTo>
                  <a:lnTo>
                    <a:pt x="134" y="220"/>
                  </a:lnTo>
                  <a:lnTo>
                    <a:pt x="136" y="228"/>
                  </a:lnTo>
                  <a:lnTo>
                    <a:pt x="136" y="232"/>
                  </a:lnTo>
                  <a:lnTo>
                    <a:pt x="136" y="232"/>
                  </a:lnTo>
                  <a:lnTo>
                    <a:pt x="138" y="234"/>
                  </a:lnTo>
                  <a:lnTo>
                    <a:pt x="138" y="238"/>
                  </a:lnTo>
                  <a:lnTo>
                    <a:pt x="138" y="242"/>
                  </a:lnTo>
                  <a:lnTo>
                    <a:pt x="138" y="242"/>
                  </a:lnTo>
                  <a:lnTo>
                    <a:pt x="138" y="244"/>
                  </a:lnTo>
                  <a:lnTo>
                    <a:pt x="138" y="246"/>
                  </a:lnTo>
                  <a:lnTo>
                    <a:pt x="138" y="246"/>
                  </a:lnTo>
                  <a:lnTo>
                    <a:pt x="138" y="248"/>
                  </a:lnTo>
                  <a:lnTo>
                    <a:pt x="136" y="248"/>
                  </a:lnTo>
                  <a:lnTo>
                    <a:pt x="136" y="248"/>
                  </a:lnTo>
                  <a:lnTo>
                    <a:pt x="134" y="248"/>
                  </a:lnTo>
                  <a:lnTo>
                    <a:pt x="134" y="248"/>
                  </a:lnTo>
                  <a:lnTo>
                    <a:pt x="132" y="248"/>
                  </a:lnTo>
                  <a:lnTo>
                    <a:pt x="128" y="248"/>
                  </a:lnTo>
                  <a:lnTo>
                    <a:pt x="126" y="248"/>
                  </a:lnTo>
                  <a:lnTo>
                    <a:pt x="124" y="248"/>
                  </a:lnTo>
                  <a:lnTo>
                    <a:pt x="122" y="248"/>
                  </a:lnTo>
                  <a:lnTo>
                    <a:pt x="120" y="248"/>
                  </a:lnTo>
                  <a:lnTo>
                    <a:pt x="118" y="244"/>
                  </a:lnTo>
                  <a:lnTo>
                    <a:pt x="112" y="242"/>
                  </a:lnTo>
                  <a:lnTo>
                    <a:pt x="110" y="240"/>
                  </a:lnTo>
                  <a:lnTo>
                    <a:pt x="110" y="240"/>
                  </a:lnTo>
                  <a:lnTo>
                    <a:pt x="108" y="238"/>
                  </a:lnTo>
                  <a:lnTo>
                    <a:pt x="106" y="238"/>
                  </a:lnTo>
                  <a:lnTo>
                    <a:pt x="102" y="238"/>
                  </a:lnTo>
                  <a:lnTo>
                    <a:pt x="98" y="238"/>
                  </a:lnTo>
                  <a:lnTo>
                    <a:pt x="94" y="238"/>
                  </a:lnTo>
                  <a:lnTo>
                    <a:pt x="88" y="238"/>
                  </a:lnTo>
                  <a:lnTo>
                    <a:pt x="84" y="238"/>
                  </a:lnTo>
                  <a:lnTo>
                    <a:pt x="82" y="234"/>
                  </a:lnTo>
                  <a:lnTo>
                    <a:pt x="80" y="230"/>
                  </a:lnTo>
                  <a:lnTo>
                    <a:pt x="76" y="224"/>
                  </a:lnTo>
                  <a:lnTo>
                    <a:pt x="74" y="222"/>
                  </a:lnTo>
                  <a:lnTo>
                    <a:pt x="72" y="220"/>
                  </a:lnTo>
                  <a:lnTo>
                    <a:pt x="70" y="220"/>
                  </a:lnTo>
                  <a:lnTo>
                    <a:pt x="68" y="218"/>
                  </a:lnTo>
                  <a:lnTo>
                    <a:pt x="64" y="216"/>
                  </a:lnTo>
                  <a:lnTo>
                    <a:pt x="60" y="212"/>
                  </a:lnTo>
                  <a:lnTo>
                    <a:pt x="58" y="212"/>
                  </a:lnTo>
                  <a:lnTo>
                    <a:pt x="56" y="210"/>
                  </a:lnTo>
                  <a:lnTo>
                    <a:pt x="56" y="210"/>
                  </a:lnTo>
                  <a:lnTo>
                    <a:pt x="54" y="208"/>
                  </a:lnTo>
                  <a:lnTo>
                    <a:pt x="52" y="206"/>
                  </a:lnTo>
                  <a:lnTo>
                    <a:pt x="50" y="204"/>
                  </a:lnTo>
                  <a:lnTo>
                    <a:pt x="48" y="202"/>
                  </a:lnTo>
                  <a:lnTo>
                    <a:pt x="46" y="202"/>
                  </a:lnTo>
                  <a:lnTo>
                    <a:pt x="46" y="200"/>
                  </a:lnTo>
                  <a:lnTo>
                    <a:pt x="44" y="200"/>
                  </a:lnTo>
                  <a:lnTo>
                    <a:pt x="42" y="200"/>
                  </a:lnTo>
                  <a:lnTo>
                    <a:pt x="42" y="200"/>
                  </a:lnTo>
                  <a:lnTo>
                    <a:pt x="40" y="200"/>
                  </a:lnTo>
                  <a:lnTo>
                    <a:pt x="36" y="200"/>
                  </a:lnTo>
                  <a:lnTo>
                    <a:pt x="34" y="202"/>
                  </a:lnTo>
                  <a:lnTo>
                    <a:pt x="30" y="202"/>
                  </a:lnTo>
                  <a:lnTo>
                    <a:pt x="26" y="202"/>
                  </a:lnTo>
                  <a:lnTo>
                    <a:pt x="24" y="202"/>
                  </a:lnTo>
                  <a:lnTo>
                    <a:pt x="22" y="202"/>
                  </a:lnTo>
                  <a:lnTo>
                    <a:pt x="22" y="202"/>
                  </a:lnTo>
                  <a:lnTo>
                    <a:pt x="20" y="202"/>
                  </a:lnTo>
                  <a:lnTo>
                    <a:pt x="18" y="200"/>
                  </a:lnTo>
                  <a:lnTo>
                    <a:pt x="16" y="200"/>
                  </a:lnTo>
                  <a:lnTo>
                    <a:pt x="12" y="198"/>
                  </a:lnTo>
                  <a:lnTo>
                    <a:pt x="8" y="196"/>
                  </a:lnTo>
                  <a:lnTo>
                    <a:pt x="2" y="190"/>
                  </a:lnTo>
                  <a:lnTo>
                    <a:pt x="0" y="190"/>
                  </a:lnTo>
                  <a:lnTo>
                    <a:pt x="4" y="182"/>
                  </a:lnTo>
                  <a:lnTo>
                    <a:pt x="8" y="178"/>
                  </a:lnTo>
                  <a:lnTo>
                    <a:pt x="10" y="176"/>
                  </a:lnTo>
                  <a:lnTo>
                    <a:pt x="12" y="172"/>
                  </a:lnTo>
                  <a:lnTo>
                    <a:pt x="12" y="172"/>
                  </a:lnTo>
                  <a:lnTo>
                    <a:pt x="12" y="170"/>
                  </a:lnTo>
                  <a:lnTo>
                    <a:pt x="12" y="168"/>
                  </a:lnTo>
                  <a:lnTo>
                    <a:pt x="12" y="166"/>
                  </a:lnTo>
                  <a:lnTo>
                    <a:pt x="12" y="166"/>
                  </a:lnTo>
                  <a:lnTo>
                    <a:pt x="14" y="164"/>
                  </a:lnTo>
                  <a:lnTo>
                    <a:pt x="14" y="164"/>
                  </a:lnTo>
                  <a:lnTo>
                    <a:pt x="14" y="164"/>
                  </a:lnTo>
                  <a:lnTo>
                    <a:pt x="14" y="164"/>
                  </a:lnTo>
                  <a:lnTo>
                    <a:pt x="16" y="164"/>
                  </a:lnTo>
                  <a:lnTo>
                    <a:pt x="16" y="164"/>
                  </a:lnTo>
                  <a:lnTo>
                    <a:pt x="18" y="164"/>
                  </a:lnTo>
                  <a:lnTo>
                    <a:pt x="20" y="164"/>
                  </a:lnTo>
                  <a:lnTo>
                    <a:pt x="22" y="164"/>
                  </a:lnTo>
                  <a:lnTo>
                    <a:pt x="24" y="164"/>
                  </a:lnTo>
                  <a:lnTo>
                    <a:pt x="26" y="164"/>
                  </a:lnTo>
                  <a:lnTo>
                    <a:pt x="26" y="164"/>
                  </a:lnTo>
                  <a:lnTo>
                    <a:pt x="28" y="164"/>
                  </a:lnTo>
                  <a:lnTo>
                    <a:pt x="28" y="162"/>
                  </a:lnTo>
                  <a:lnTo>
                    <a:pt x="28" y="162"/>
                  </a:lnTo>
                  <a:lnTo>
                    <a:pt x="30" y="160"/>
                  </a:lnTo>
                  <a:lnTo>
                    <a:pt x="30" y="158"/>
                  </a:lnTo>
                  <a:lnTo>
                    <a:pt x="30" y="156"/>
                  </a:lnTo>
                  <a:lnTo>
                    <a:pt x="32" y="154"/>
                  </a:lnTo>
                  <a:lnTo>
                    <a:pt x="32" y="152"/>
                  </a:lnTo>
                  <a:lnTo>
                    <a:pt x="32" y="150"/>
                  </a:lnTo>
                  <a:lnTo>
                    <a:pt x="32" y="146"/>
                  </a:lnTo>
                  <a:lnTo>
                    <a:pt x="32" y="142"/>
                  </a:lnTo>
                  <a:lnTo>
                    <a:pt x="32" y="136"/>
                  </a:lnTo>
                  <a:lnTo>
                    <a:pt x="30" y="130"/>
                  </a:lnTo>
                  <a:lnTo>
                    <a:pt x="30" y="124"/>
                  </a:lnTo>
                  <a:lnTo>
                    <a:pt x="30" y="118"/>
                  </a:lnTo>
                  <a:lnTo>
                    <a:pt x="28" y="114"/>
                  </a:lnTo>
                  <a:lnTo>
                    <a:pt x="26" y="104"/>
                  </a:lnTo>
                  <a:lnTo>
                    <a:pt x="24" y="98"/>
                  </a:lnTo>
                  <a:lnTo>
                    <a:pt x="24" y="9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4" name="Freeform 481">
              <a:extLst>
                <a:ext uri="{FF2B5EF4-FFF2-40B4-BE49-F238E27FC236}">
                  <a16:creationId xmlns:a16="http://schemas.microsoft.com/office/drawing/2014/main" id="{516AFA9C-875E-4510-9BF6-6F710AE06B64}"/>
                </a:ext>
              </a:extLst>
            </p:cNvPr>
            <p:cNvSpPr>
              <a:spLocks/>
            </p:cNvSpPr>
            <p:nvPr/>
          </p:nvSpPr>
          <p:spPr bwMode="auto">
            <a:xfrm>
              <a:off x="2447324" y="4248359"/>
              <a:ext cx="136903" cy="82450"/>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5" name="Freeform 482">
              <a:extLst>
                <a:ext uri="{FF2B5EF4-FFF2-40B4-BE49-F238E27FC236}">
                  <a16:creationId xmlns:a16="http://schemas.microsoft.com/office/drawing/2014/main" id="{BF206436-13FE-4D01-9482-5986779AE863}"/>
                </a:ext>
              </a:extLst>
            </p:cNvPr>
            <p:cNvSpPr>
              <a:spLocks/>
            </p:cNvSpPr>
            <p:nvPr/>
          </p:nvSpPr>
          <p:spPr bwMode="auto">
            <a:xfrm>
              <a:off x="2447324" y="4248359"/>
              <a:ext cx="136903" cy="82450"/>
            </a:xfrm>
            <a:custGeom>
              <a:avLst/>
              <a:gdLst>
                <a:gd name="T0" fmla="*/ 0 w 86"/>
                <a:gd name="T1" fmla="*/ 10 h 50"/>
                <a:gd name="T2" fmla="*/ 0 w 86"/>
                <a:gd name="T3" fmla="*/ 16 h 50"/>
                <a:gd name="T4" fmla="*/ 0 w 86"/>
                <a:gd name="T5" fmla="*/ 22 h 50"/>
                <a:gd name="T6" fmla="*/ 0 w 86"/>
                <a:gd name="T7" fmla="*/ 24 h 50"/>
                <a:gd name="T8" fmla="*/ 2 w 86"/>
                <a:gd name="T9" fmla="*/ 26 h 50"/>
                <a:gd name="T10" fmla="*/ 4 w 86"/>
                <a:gd name="T11" fmla="*/ 28 h 50"/>
                <a:gd name="T12" fmla="*/ 6 w 86"/>
                <a:gd name="T13" fmla="*/ 30 h 50"/>
                <a:gd name="T14" fmla="*/ 10 w 86"/>
                <a:gd name="T15" fmla="*/ 30 h 50"/>
                <a:gd name="T16" fmla="*/ 16 w 86"/>
                <a:gd name="T17" fmla="*/ 30 h 50"/>
                <a:gd name="T18" fmla="*/ 24 w 86"/>
                <a:gd name="T19" fmla="*/ 30 h 50"/>
                <a:gd name="T20" fmla="*/ 28 w 86"/>
                <a:gd name="T21" fmla="*/ 30 h 50"/>
                <a:gd name="T22" fmla="*/ 32 w 86"/>
                <a:gd name="T23" fmla="*/ 32 h 50"/>
                <a:gd name="T24" fmla="*/ 32 w 86"/>
                <a:gd name="T25" fmla="*/ 32 h 50"/>
                <a:gd name="T26" fmla="*/ 36 w 86"/>
                <a:gd name="T27" fmla="*/ 36 h 50"/>
                <a:gd name="T28" fmla="*/ 40 w 86"/>
                <a:gd name="T29" fmla="*/ 40 h 50"/>
                <a:gd name="T30" fmla="*/ 40 w 86"/>
                <a:gd name="T31" fmla="*/ 40 h 50"/>
                <a:gd name="T32" fmla="*/ 42 w 86"/>
                <a:gd name="T33" fmla="*/ 42 h 50"/>
                <a:gd name="T34" fmla="*/ 46 w 86"/>
                <a:gd name="T35" fmla="*/ 42 h 50"/>
                <a:gd name="T36" fmla="*/ 50 w 86"/>
                <a:gd name="T37" fmla="*/ 40 h 50"/>
                <a:gd name="T38" fmla="*/ 54 w 86"/>
                <a:gd name="T39" fmla="*/ 38 h 50"/>
                <a:gd name="T40" fmla="*/ 54 w 86"/>
                <a:gd name="T41" fmla="*/ 36 h 50"/>
                <a:gd name="T42" fmla="*/ 56 w 86"/>
                <a:gd name="T43" fmla="*/ 34 h 50"/>
                <a:gd name="T44" fmla="*/ 54 w 86"/>
                <a:gd name="T45" fmla="*/ 32 h 50"/>
                <a:gd name="T46" fmla="*/ 54 w 86"/>
                <a:gd name="T47" fmla="*/ 30 h 50"/>
                <a:gd name="T48" fmla="*/ 52 w 86"/>
                <a:gd name="T49" fmla="*/ 26 h 50"/>
                <a:gd name="T50" fmla="*/ 50 w 86"/>
                <a:gd name="T51" fmla="*/ 24 h 50"/>
                <a:gd name="T52" fmla="*/ 50 w 86"/>
                <a:gd name="T53" fmla="*/ 22 h 50"/>
                <a:gd name="T54" fmla="*/ 50 w 86"/>
                <a:gd name="T55" fmla="*/ 22 h 50"/>
                <a:gd name="T56" fmla="*/ 52 w 86"/>
                <a:gd name="T57" fmla="*/ 22 h 50"/>
                <a:gd name="T58" fmla="*/ 54 w 86"/>
                <a:gd name="T59" fmla="*/ 20 h 50"/>
                <a:gd name="T60" fmla="*/ 58 w 86"/>
                <a:gd name="T61" fmla="*/ 20 h 50"/>
                <a:gd name="T62" fmla="*/ 62 w 86"/>
                <a:gd name="T63" fmla="*/ 20 h 50"/>
                <a:gd name="T64" fmla="*/ 64 w 86"/>
                <a:gd name="T65" fmla="*/ 22 h 50"/>
                <a:gd name="T66" fmla="*/ 66 w 86"/>
                <a:gd name="T67" fmla="*/ 24 h 50"/>
                <a:gd name="T68" fmla="*/ 70 w 86"/>
                <a:gd name="T69" fmla="*/ 26 h 50"/>
                <a:gd name="T70" fmla="*/ 74 w 86"/>
                <a:gd name="T71" fmla="*/ 32 h 50"/>
                <a:gd name="T72" fmla="*/ 76 w 86"/>
                <a:gd name="T73" fmla="*/ 36 h 50"/>
                <a:gd name="T74" fmla="*/ 80 w 86"/>
                <a:gd name="T75" fmla="*/ 42 h 50"/>
                <a:gd name="T76" fmla="*/ 84 w 86"/>
                <a:gd name="T77" fmla="*/ 50 h 50"/>
                <a:gd name="T78" fmla="*/ 84 w 86"/>
                <a:gd name="T79" fmla="*/ 16 h 50"/>
                <a:gd name="T80" fmla="*/ 76 w 86"/>
                <a:gd name="T81" fmla="*/ 10 h 50"/>
                <a:gd name="T82" fmla="*/ 72 w 86"/>
                <a:gd name="T83" fmla="*/ 6 h 50"/>
                <a:gd name="T84" fmla="*/ 66 w 86"/>
                <a:gd name="T85" fmla="*/ 2 h 50"/>
                <a:gd name="T86" fmla="*/ 58 w 86"/>
                <a:gd name="T87" fmla="*/ 0 h 50"/>
                <a:gd name="T88" fmla="*/ 54 w 86"/>
                <a:gd name="T89" fmla="*/ 0 h 50"/>
                <a:gd name="T90" fmla="*/ 52 w 86"/>
                <a:gd name="T91" fmla="*/ 0 h 50"/>
                <a:gd name="T92" fmla="*/ 50 w 86"/>
                <a:gd name="T93" fmla="*/ 0 h 50"/>
                <a:gd name="T94" fmla="*/ 50 w 86"/>
                <a:gd name="T95" fmla="*/ 2 h 50"/>
                <a:gd name="T96" fmla="*/ 46 w 86"/>
                <a:gd name="T97" fmla="*/ 6 h 50"/>
                <a:gd name="T98" fmla="*/ 44 w 86"/>
                <a:gd name="T99" fmla="*/ 8 h 50"/>
                <a:gd name="T100" fmla="*/ 42 w 86"/>
                <a:gd name="T101" fmla="*/ 10 h 50"/>
                <a:gd name="T102" fmla="*/ 42 w 86"/>
                <a:gd name="T103" fmla="*/ 10 h 50"/>
                <a:gd name="T104" fmla="*/ 38 w 86"/>
                <a:gd name="T105" fmla="*/ 10 h 50"/>
                <a:gd name="T106" fmla="*/ 34 w 86"/>
                <a:gd name="T107" fmla="*/ 10 h 50"/>
                <a:gd name="T108" fmla="*/ 24 w 86"/>
                <a:gd name="T109" fmla="*/ 8 h 50"/>
                <a:gd name="T110" fmla="*/ 16 w 86"/>
                <a:gd name="T11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50">
                  <a:moveTo>
                    <a:pt x="14" y="4"/>
                  </a:moveTo>
                  <a:lnTo>
                    <a:pt x="0" y="10"/>
                  </a:lnTo>
                  <a:lnTo>
                    <a:pt x="0" y="14"/>
                  </a:lnTo>
                  <a:lnTo>
                    <a:pt x="0" y="16"/>
                  </a:lnTo>
                  <a:lnTo>
                    <a:pt x="0" y="18"/>
                  </a:lnTo>
                  <a:lnTo>
                    <a:pt x="0" y="22"/>
                  </a:lnTo>
                  <a:lnTo>
                    <a:pt x="0" y="24"/>
                  </a:lnTo>
                  <a:lnTo>
                    <a:pt x="0" y="24"/>
                  </a:lnTo>
                  <a:lnTo>
                    <a:pt x="2" y="26"/>
                  </a:lnTo>
                  <a:lnTo>
                    <a:pt x="2" y="26"/>
                  </a:lnTo>
                  <a:lnTo>
                    <a:pt x="2" y="28"/>
                  </a:lnTo>
                  <a:lnTo>
                    <a:pt x="4" y="28"/>
                  </a:lnTo>
                  <a:lnTo>
                    <a:pt x="4" y="28"/>
                  </a:lnTo>
                  <a:lnTo>
                    <a:pt x="6" y="30"/>
                  </a:lnTo>
                  <a:lnTo>
                    <a:pt x="8" y="30"/>
                  </a:lnTo>
                  <a:lnTo>
                    <a:pt x="10" y="30"/>
                  </a:lnTo>
                  <a:lnTo>
                    <a:pt x="12" y="30"/>
                  </a:lnTo>
                  <a:lnTo>
                    <a:pt x="16" y="30"/>
                  </a:lnTo>
                  <a:lnTo>
                    <a:pt x="20" y="30"/>
                  </a:lnTo>
                  <a:lnTo>
                    <a:pt x="24" y="30"/>
                  </a:lnTo>
                  <a:lnTo>
                    <a:pt x="26" y="30"/>
                  </a:lnTo>
                  <a:lnTo>
                    <a:pt x="28" y="30"/>
                  </a:lnTo>
                  <a:lnTo>
                    <a:pt x="30" y="30"/>
                  </a:lnTo>
                  <a:lnTo>
                    <a:pt x="32" y="32"/>
                  </a:lnTo>
                  <a:lnTo>
                    <a:pt x="32" y="32"/>
                  </a:lnTo>
                  <a:lnTo>
                    <a:pt x="32" y="32"/>
                  </a:lnTo>
                  <a:lnTo>
                    <a:pt x="34" y="34"/>
                  </a:lnTo>
                  <a:lnTo>
                    <a:pt x="36" y="36"/>
                  </a:lnTo>
                  <a:lnTo>
                    <a:pt x="38" y="38"/>
                  </a:lnTo>
                  <a:lnTo>
                    <a:pt x="40" y="40"/>
                  </a:lnTo>
                  <a:lnTo>
                    <a:pt x="40" y="40"/>
                  </a:lnTo>
                  <a:lnTo>
                    <a:pt x="40" y="40"/>
                  </a:lnTo>
                  <a:lnTo>
                    <a:pt x="42" y="42"/>
                  </a:lnTo>
                  <a:lnTo>
                    <a:pt x="42" y="42"/>
                  </a:lnTo>
                  <a:lnTo>
                    <a:pt x="44" y="42"/>
                  </a:lnTo>
                  <a:lnTo>
                    <a:pt x="46" y="42"/>
                  </a:lnTo>
                  <a:lnTo>
                    <a:pt x="48" y="40"/>
                  </a:lnTo>
                  <a:lnTo>
                    <a:pt x="50" y="40"/>
                  </a:lnTo>
                  <a:lnTo>
                    <a:pt x="52" y="38"/>
                  </a:lnTo>
                  <a:lnTo>
                    <a:pt x="54" y="38"/>
                  </a:lnTo>
                  <a:lnTo>
                    <a:pt x="54" y="36"/>
                  </a:lnTo>
                  <a:lnTo>
                    <a:pt x="54" y="36"/>
                  </a:lnTo>
                  <a:lnTo>
                    <a:pt x="56" y="36"/>
                  </a:lnTo>
                  <a:lnTo>
                    <a:pt x="56" y="34"/>
                  </a:lnTo>
                  <a:lnTo>
                    <a:pt x="56" y="34"/>
                  </a:lnTo>
                  <a:lnTo>
                    <a:pt x="54" y="32"/>
                  </a:lnTo>
                  <a:lnTo>
                    <a:pt x="54" y="32"/>
                  </a:lnTo>
                  <a:lnTo>
                    <a:pt x="54" y="30"/>
                  </a:lnTo>
                  <a:lnTo>
                    <a:pt x="52" y="28"/>
                  </a:lnTo>
                  <a:lnTo>
                    <a:pt x="52" y="26"/>
                  </a:lnTo>
                  <a:lnTo>
                    <a:pt x="50" y="26"/>
                  </a:lnTo>
                  <a:lnTo>
                    <a:pt x="50" y="24"/>
                  </a:lnTo>
                  <a:lnTo>
                    <a:pt x="50" y="24"/>
                  </a:lnTo>
                  <a:lnTo>
                    <a:pt x="50" y="22"/>
                  </a:lnTo>
                  <a:lnTo>
                    <a:pt x="50" y="22"/>
                  </a:lnTo>
                  <a:lnTo>
                    <a:pt x="50" y="22"/>
                  </a:lnTo>
                  <a:lnTo>
                    <a:pt x="50" y="22"/>
                  </a:lnTo>
                  <a:lnTo>
                    <a:pt x="52" y="22"/>
                  </a:lnTo>
                  <a:lnTo>
                    <a:pt x="52" y="20"/>
                  </a:lnTo>
                  <a:lnTo>
                    <a:pt x="54" y="20"/>
                  </a:lnTo>
                  <a:lnTo>
                    <a:pt x="56" y="20"/>
                  </a:lnTo>
                  <a:lnTo>
                    <a:pt x="58" y="20"/>
                  </a:lnTo>
                  <a:lnTo>
                    <a:pt x="60" y="20"/>
                  </a:lnTo>
                  <a:lnTo>
                    <a:pt x="62" y="20"/>
                  </a:lnTo>
                  <a:lnTo>
                    <a:pt x="64" y="22"/>
                  </a:lnTo>
                  <a:lnTo>
                    <a:pt x="64" y="22"/>
                  </a:lnTo>
                  <a:lnTo>
                    <a:pt x="66" y="22"/>
                  </a:lnTo>
                  <a:lnTo>
                    <a:pt x="66" y="24"/>
                  </a:lnTo>
                  <a:lnTo>
                    <a:pt x="68" y="24"/>
                  </a:lnTo>
                  <a:lnTo>
                    <a:pt x="70" y="26"/>
                  </a:lnTo>
                  <a:lnTo>
                    <a:pt x="72" y="28"/>
                  </a:lnTo>
                  <a:lnTo>
                    <a:pt x="74" y="32"/>
                  </a:lnTo>
                  <a:lnTo>
                    <a:pt x="76" y="34"/>
                  </a:lnTo>
                  <a:lnTo>
                    <a:pt x="76" y="36"/>
                  </a:lnTo>
                  <a:lnTo>
                    <a:pt x="78" y="38"/>
                  </a:lnTo>
                  <a:lnTo>
                    <a:pt x="80" y="42"/>
                  </a:lnTo>
                  <a:lnTo>
                    <a:pt x="82" y="46"/>
                  </a:lnTo>
                  <a:lnTo>
                    <a:pt x="84" y="50"/>
                  </a:lnTo>
                  <a:lnTo>
                    <a:pt x="86" y="16"/>
                  </a:lnTo>
                  <a:lnTo>
                    <a:pt x="84" y="16"/>
                  </a:lnTo>
                  <a:lnTo>
                    <a:pt x="80" y="12"/>
                  </a:lnTo>
                  <a:lnTo>
                    <a:pt x="76" y="10"/>
                  </a:lnTo>
                  <a:lnTo>
                    <a:pt x="74" y="8"/>
                  </a:lnTo>
                  <a:lnTo>
                    <a:pt x="72" y="6"/>
                  </a:lnTo>
                  <a:lnTo>
                    <a:pt x="68" y="4"/>
                  </a:lnTo>
                  <a:lnTo>
                    <a:pt x="66" y="2"/>
                  </a:lnTo>
                  <a:lnTo>
                    <a:pt x="60" y="0"/>
                  </a:lnTo>
                  <a:lnTo>
                    <a:pt x="58" y="0"/>
                  </a:lnTo>
                  <a:lnTo>
                    <a:pt x="56" y="0"/>
                  </a:lnTo>
                  <a:lnTo>
                    <a:pt x="54" y="0"/>
                  </a:lnTo>
                  <a:lnTo>
                    <a:pt x="54" y="0"/>
                  </a:lnTo>
                  <a:lnTo>
                    <a:pt x="52" y="0"/>
                  </a:lnTo>
                  <a:lnTo>
                    <a:pt x="52" y="0"/>
                  </a:lnTo>
                  <a:lnTo>
                    <a:pt x="50" y="0"/>
                  </a:lnTo>
                  <a:lnTo>
                    <a:pt x="50" y="0"/>
                  </a:lnTo>
                  <a:lnTo>
                    <a:pt x="50" y="2"/>
                  </a:lnTo>
                  <a:lnTo>
                    <a:pt x="48" y="4"/>
                  </a:lnTo>
                  <a:lnTo>
                    <a:pt x="46" y="6"/>
                  </a:lnTo>
                  <a:lnTo>
                    <a:pt x="46" y="6"/>
                  </a:lnTo>
                  <a:lnTo>
                    <a:pt x="44" y="8"/>
                  </a:lnTo>
                  <a:lnTo>
                    <a:pt x="44" y="10"/>
                  </a:lnTo>
                  <a:lnTo>
                    <a:pt x="42" y="10"/>
                  </a:lnTo>
                  <a:lnTo>
                    <a:pt x="42" y="10"/>
                  </a:lnTo>
                  <a:lnTo>
                    <a:pt x="42" y="10"/>
                  </a:lnTo>
                  <a:lnTo>
                    <a:pt x="40" y="10"/>
                  </a:lnTo>
                  <a:lnTo>
                    <a:pt x="38" y="10"/>
                  </a:lnTo>
                  <a:lnTo>
                    <a:pt x="36" y="10"/>
                  </a:lnTo>
                  <a:lnTo>
                    <a:pt x="34" y="10"/>
                  </a:lnTo>
                  <a:lnTo>
                    <a:pt x="30" y="10"/>
                  </a:lnTo>
                  <a:lnTo>
                    <a:pt x="24" y="8"/>
                  </a:lnTo>
                  <a:lnTo>
                    <a:pt x="20" y="6"/>
                  </a:lnTo>
                  <a:lnTo>
                    <a:pt x="16" y="6"/>
                  </a:lnTo>
                  <a:lnTo>
                    <a:pt x="14"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6" name="Freeform 483">
              <a:extLst>
                <a:ext uri="{FF2B5EF4-FFF2-40B4-BE49-F238E27FC236}">
                  <a16:creationId xmlns:a16="http://schemas.microsoft.com/office/drawing/2014/main" id="{3F65F0BF-EEC3-4FA2-9B1A-1297E1049842}"/>
                </a:ext>
              </a:extLst>
            </p:cNvPr>
            <p:cNvSpPr>
              <a:spLocks/>
            </p:cNvSpPr>
            <p:nvPr/>
          </p:nvSpPr>
          <p:spPr bwMode="auto">
            <a:xfrm>
              <a:off x="2393198" y="4215379"/>
              <a:ext cx="73227" cy="52768"/>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7" name="Freeform 484">
              <a:extLst>
                <a:ext uri="{FF2B5EF4-FFF2-40B4-BE49-F238E27FC236}">
                  <a16:creationId xmlns:a16="http://schemas.microsoft.com/office/drawing/2014/main" id="{D38B3EDD-68A0-4FA7-B9F7-E8038F664245}"/>
                </a:ext>
              </a:extLst>
            </p:cNvPr>
            <p:cNvSpPr>
              <a:spLocks/>
            </p:cNvSpPr>
            <p:nvPr/>
          </p:nvSpPr>
          <p:spPr bwMode="auto">
            <a:xfrm>
              <a:off x="2393198" y="4215379"/>
              <a:ext cx="73227" cy="52768"/>
            </a:xfrm>
            <a:custGeom>
              <a:avLst/>
              <a:gdLst>
                <a:gd name="T0" fmla="*/ 32 w 46"/>
                <a:gd name="T1" fmla="*/ 2 h 32"/>
                <a:gd name="T2" fmla="*/ 0 w 46"/>
                <a:gd name="T3" fmla="*/ 0 h 32"/>
                <a:gd name="T4" fmla="*/ 0 w 46"/>
                <a:gd name="T5" fmla="*/ 2 h 32"/>
                <a:gd name="T6" fmla="*/ 0 w 46"/>
                <a:gd name="T7" fmla="*/ 4 h 32"/>
                <a:gd name="T8" fmla="*/ 0 w 46"/>
                <a:gd name="T9" fmla="*/ 8 h 32"/>
                <a:gd name="T10" fmla="*/ 0 w 46"/>
                <a:gd name="T11" fmla="*/ 10 h 32"/>
                <a:gd name="T12" fmla="*/ 0 w 46"/>
                <a:gd name="T13" fmla="*/ 12 h 32"/>
                <a:gd name="T14" fmla="*/ 0 w 46"/>
                <a:gd name="T15" fmla="*/ 14 h 32"/>
                <a:gd name="T16" fmla="*/ 0 w 46"/>
                <a:gd name="T17" fmla="*/ 14 h 32"/>
                <a:gd name="T18" fmla="*/ 2 w 46"/>
                <a:gd name="T19" fmla="*/ 16 h 32"/>
                <a:gd name="T20" fmla="*/ 2 w 46"/>
                <a:gd name="T21" fmla="*/ 18 h 32"/>
                <a:gd name="T22" fmla="*/ 4 w 46"/>
                <a:gd name="T23" fmla="*/ 20 h 32"/>
                <a:gd name="T24" fmla="*/ 4 w 46"/>
                <a:gd name="T25" fmla="*/ 22 h 32"/>
                <a:gd name="T26" fmla="*/ 6 w 46"/>
                <a:gd name="T27" fmla="*/ 22 h 32"/>
                <a:gd name="T28" fmla="*/ 6 w 46"/>
                <a:gd name="T29" fmla="*/ 24 h 32"/>
                <a:gd name="T30" fmla="*/ 8 w 46"/>
                <a:gd name="T31" fmla="*/ 24 h 32"/>
                <a:gd name="T32" fmla="*/ 10 w 46"/>
                <a:gd name="T33" fmla="*/ 26 h 32"/>
                <a:gd name="T34" fmla="*/ 12 w 46"/>
                <a:gd name="T35" fmla="*/ 26 h 32"/>
                <a:gd name="T36" fmla="*/ 14 w 46"/>
                <a:gd name="T37" fmla="*/ 26 h 32"/>
                <a:gd name="T38" fmla="*/ 18 w 46"/>
                <a:gd name="T39" fmla="*/ 28 h 32"/>
                <a:gd name="T40" fmla="*/ 22 w 46"/>
                <a:gd name="T41" fmla="*/ 30 h 32"/>
                <a:gd name="T42" fmla="*/ 28 w 46"/>
                <a:gd name="T43" fmla="*/ 30 h 32"/>
                <a:gd name="T44" fmla="*/ 30 w 46"/>
                <a:gd name="T45" fmla="*/ 30 h 32"/>
                <a:gd name="T46" fmla="*/ 34 w 46"/>
                <a:gd name="T47" fmla="*/ 32 h 32"/>
                <a:gd name="T48" fmla="*/ 46 w 46"/>
                <a:gd name="T49" fmla="*/ 24 h 32"/>
                <a:gd name="T50" fmla="*/ 46 w 46"/>
                <a:gd name="T51" fmla="*/ 24 h 32"/>
                <a:gd name="T52" fmla="*/ 46 w 46"/>
                <a:gd name="T53" fmla="*/ 18 h 32"/>
                <a:gd name="T54" fmla="*/ 46 w 46"/>
                <a:gd name="T55" fmla="*/ 16 h 32"/>
                <a:gd name="T56" fmla="*/ 46 w 46"/>
                <a:gd name="T57" fmla="*/ 14 h 32"/>
                <a:gd name="T58" fmla="*/ 46 w 46"/>
                <a:gd name="T59" fmla="*/ 12 h 32"/>
                <a:gd name="T60" fmla="*/ 46 w 46"/>
                <a:gd name="T61" fmla="*/ 12 h 32"/>
                <a:gd name="T62" fmla="*/ 46 w 46"/>
                <a:gd name="T63" fmla="*/ 10 h 32"/>
                <a:gd name="T64" fmla="*/ 44 w 46"/>
                <a:gd name="T65" fmla="*/ 10 h 32"/>
                <a:gd name="T66" fmla="*/ 44 w 46"/>
                <a:gd name="T67" fmla="*/ 10 h 32"/>
                <a:gd name="T68" fmla="*/ 42 w 46"/>
                <a:gd name="T69" fmla="*/ 8 h 32"/>
                <a:gd name="T70" fmla="*/ 40 w 46"/>
                <a:gd name="T71" fmla="*/ 6 h 32"/>
                <a:gd name="T72" fmla="*/ 38 w 46"/>
                <a:gd name="T73" fmla="*/ 4 h 32"/>
                <a:gd name="T74" fmla="*/ 34 w 46"/>
                <a:gd name="T75" fmla="*/ 2 h 32"/>
                <a:gd name="T76" fmla="*/ 32 w 46"/>
                <a:gd name="T7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2">
                  <a:moveTo>
                    <a:pt x="32" y="2"/>
                  </a:moveTo>
                  <a:lnTo>
                    <a:pt x="0" y="0"/>
                  </a:lnTo>
                  <a:lnTo>
                    <a:pt x="0" y="2"/>
                  </a:lnTo>
                  <a:lnTo>
                    <a:pt x="0" y="4"/>
                  </a:lnTo>
                  <a:lnTo>
                    <a:pt x="0" y="8"/>
                  </a:lnTo>
                  <a:lnTo>
                    <a:pt x="0" y="10"/>
                  </a:lnTo>
                  <a:lnTo>
                    <a:pt x="0" y="12"/>
                  </a:lnTo>
                  <a:lnTo>
                    <a:pt x="0" y="14"/>
                  </a:lnTo>
                  <a:lnTo>
                    <a:pt x="0" y="14"/>
                  </a:lnTo>
                  <a:lnTo>
                    <a:pt x="2" y="16"/>
                  </a:lnTo>
                  <a:lnTo>
                    <a:pt x="2" y="18"/>
                  </a:lnTo>
                  <a:lnTo>
                    <a:pt x="4" y="20"/>
                  </a:lnTo>
                  <a:lnTo>
                    <a:pt x="4" y="22"/>
                  </a:lnTo>
                  <a:lnTo>
                    <a:pt x="6" y="22"/>
                  </a:lnTo>
                  <a:lnTo>
                    <a:pt x="6" y="24"/>
                  </a:lnTo>
                  <a:lnTo>
                    <a:pt x="8" y="24"/>
                  </a:lnTo>
                  <a:lnTo>
                    <a:pt x="10" y="26"/>
                  </a:lnTo>
                  <a:lnTo>
                    <a:pt x="12" y="26"/>
                  </a:lnTo>
                  <a:lnTo>
                    <a:pt x="14" y="26"/>
                  </a:lnTo>
                  <a:lnTo>
                    <a:pt x="18" y="28"/>
                  </a:lnTo>
                  <a:lnTo>
                    <a:pt x="22" y="30"/>
                  </a:lnTo>
                  <a:lnTo>
                    <a:pt x="28" y="30"/>
                  </a:lnTo>
                  <a:lnTo>
                    <a:pt x="30" y="30"/>
                  </a:lnTo>
                  <a:lnTo>
                    <a:pt x="34" y="32"/>
                  </a:lnTo>
                  <a:lnTo>
                    <a:pt x="46" y="24"/>
                  </a:lnTo>
                  <a:lnTo>
                    <a:pt x="46" y="24"/>
                  </a:lnTo>
                  <a:lnTo>
                    <a:pt x="46" y="18"/>
                  </a:lnTo>
                  <a:lnTo>
                    <a:pt x="46" y="16"/>
                  </a:lnTo>
                  <a:lnTo>
                    <a:pt x="46" y="14"/>
                  </a:lnTo>
                  <a:lnTo>
                    <a:pt x="46" y="12"/>
                  </a:lnTo>
                  <a:lnTo>
                    <a:pt x="46" y="12"/>
                  </a:lnTo>
                  <a:lnTo>
                    <a:pt x="46" y="10"/>
                  </a:lnTo>
                  <a:lnTo>
                    <a:pt x="44" y="10"/>
                  </a:lnTo>
                  <a:lnTo>
                    <a:pt x="44" y="10"/>
                  </a:lnTo>
                  <a:lnTo>
                    <a:pt x="42" y="8"/>
                  </a:lnTo>
                  <a:lnTo>
                    <a:pt x="40" y="6"/>
                  </a:lnTo>
                  <a:lnTo>
                    <a:pt x="38" y="4"/>
                  </a:lnTo>
                  <a:lnTo>
                    <a:pt x="34" y="2"/>
                  </a:lnTo>
                  <a:lnTo>
                    <a:pt x="3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8" name="Freeform 485">
              <a:extLst>
                <a:ext uri="{FF2B5EF4-FFF2-40B4-BE49-F238E27FC236}">
                  <a16:creationId xmlns:a16="http://schemas.microsoft.com/office/drawing/2014/main" id="{2875A072-B34F-4FB5-B22E-8A81433174FD}"/>
                </a:ext>
              </a:extLst>
            </p:cNvPr>
            <p:cNvSpPr>
              <a:spLocks/>
            </p:cNvSpPr>
            <p:nvPr/>
          </p:nvSpPr>
          <p:spPr bwMode="auto">
            <a:xfrm>
              <a:off x="2354994" y="4113141"/>
              <a:ext cx="105066" cy="105535"/>
            </a:xfrm>
            <a:custGeom>
              <a:avLst/>
              <a:gdLst>
                <a:gd name="T0" fmla="*/ 60 w 66"/>
                <a:gd name="T1" fmla="*/ 2 h 64"/>
                <a:gd name="T2" fmla="*/ 54 w 66"/>
                <a:gd name="T3" fmla="*/ 2 h 64"/>
                <a:gd name="T4" fmla="*/ 46 w 66"/>
                <a:gd name="T5" fmla="*/ 0 h 64"/>
                <a:gd name="T6" fmla="*/ 42 w 66"/>
                <a:gd name="T7" fmla="*/ 0 h 64"/>
                <a:gd name="T8" fmla="*/ 38 w 66"/>
                <a:gd name="T9" fmla="*/ 0 h 64"/>
                <a:gd name="T10" fmla="*/ 36 w 66"/>
                <a:gd name="T11" fmla="*/ 2 h 64"/>
                <a:gd name="T12" fmla="*/ 36 w 66"/>
                <a:gd name="T13" fmla="*/ 4 h 64"/>
                <a:gd name="T14" fmla="*/ 36 w 66"/>
                <a:gd name="T15" fmla="*/ 6 h 64"/>
                <a:gd name="T16" fmla="*/ 34 w 66"/>
                <a:gd name="T17" fmla="*/ 12 h 64"/>
                <a:gd name="T18" fmla="*/ 34 w 66"/>
                <a:gd name="T19" fmla="*/ 14 h 64"/>
                <a:gd name="T20" fmla="*/ 34 w 66"/>
                <a:gd name="T21" fmla="*/ 16 h 64"/>
                <a:gd name="T22" fmla="*/ 32 w 66"/>
                <a:gd name="T23" fmla="*/ 16 h 64"/>
                <a:gd name="T24" fmla="*/ 30 w 66"/>
                <a:gd name="T25" fmla="*/ 18 h 64"/>
                <a:gd name="T26" fmla="*/ 26 w 66"/>
                <a:gd name="T27" fmla="*/ 18 h 64"/>
                <a:gd name="T28" fmla="*/ 18 w 66"/>
                <a:gd name="T29" fmla="*/ 18 h 64"/>
                <a:gd name="T30" fmla="*/ 14 w 66"/>
                <a:gd name="T31" fmla="*/ 18 h 64"/>
                <a:gd name="T32" fmla="*/ 12 w 66"/>
                <a:gd name="T33" fmla="*/ 18 h 64"/>
                <a:gd name="T34" fmla="*/ 4 w 66"/>
                <a:gd name="T35" fmla="*/ 22 h 64"/>
                <a:gd name="T36" fmla="*/ 0 w 66"/>
                <a:gd name="T37" fmla="*/ 26 h 64"/>
                <a:gd name="T38" fmla="*/ 6 w 66"/>
                <a:gd name="T39" fmla="*/ 30 h 64"/>
                <a:gd name="T40" fmla="*/ 8 w 66"/>
                <a:gd name="T41" fmla="*/ 32 h 64"/>
                <a:gd name="T42" fmla="*/ 10 w 66"/>
                <a:gd name="T43" fmla="*/ 36 h 64"/>
                <a:gd name="T44" fmla="*/ 10 w 66"/>
                <a:gd name="T45" fmla="*/ 42 h 64"/>
                <a:gd name="T46" fmla="*/ 14 w 66"/>
                <a:gd name="T47" fmla="*/ 50 h 64"/>
                <a:gd name="T48" fmla="*/ 16 w 66"/>
                <a:gd name="T49" fmla="*/ 52 h 64"/>
                <a:gd name="T50" fmla="*/ 20 w 66"/>
                <a:gd name="T51" fmla="*/ 58 h 64"/>
                <a:gd name="T52" fmla="*/ 56 w 66"/>
                <a:gd name="T53" fmla="*/ 64 h 64"/>
                <a:gd name="T54" fmla="*/ 58 w 66"/>
                <a:gd name="T55" fmla="*/ 46 h 64"/>
                <a:gd name="T56" fmla="*/ 58 w 66"/>
                <a:gd name="T57" fmla="*/ 32 h 64"/>
                <a:gd name="T58" fmla="*/ 60 w 66"/>
                <a:gd name="T59" fmla="*/ 22 h 64"/>
                <a:gd name="T60" fmla="*/ 60 w 66"/>
                <a:gd name="T61" fmla="*/ 20 h 64"/>
                <a:gd name="T62" fmla="*/ 64 w 66"/>
                <a:gd name="T63" fmla="*/ 14 h 64"/>
                <a:gd name="T64" fmla="*/ 64 w 66"/>
                <a:gd name="T65" fmla="*/ 12 h 64"/>
                <a:gd name="T66" fmla="*/ 66 w 66"/>
                <a:gd name="T67" fmla="*/ 10 h 64"/>
                <a:gd name="T68" fmla="*/ 64 w 66"/>
                <a:gd name="T69" fmla="*/ 8 h 64"/>
                <a:gd name="T70" fmla="*/ 64 w 66"/>
                <a:gd name="T71" fmla="*/ 6 h 64"/>
                <a:gd name="T72" fmla="*/ 62 w 66"/>
                <a:gd name="T73"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60" y="2"/>
                  </a:moveTo>
                  <a:lnTo>
                    <a:pt x="60" y="2"/>
                  </a:lnTo>
                  <a:lnTo>
                    <a:pt x="58" y="2"/>
                  </a:lnTo>
                  <a:lnTo>
                    <a:pt x="54" y="2"/>
                  </a:lnTo>
                  <a:lnTo>
                    <a:pt x="50" y="0"/>
                  </a:lnTo>
                  <a:lnTo>
                    <a:pt x="46" y="0"/>
                  </a:lnTo>
                  <a:lnTo>
                    <a:pt x="42" y="0"/>
                  </a:lnTo>
                  <a:lnTo>
                    <a:pt x="42" y="0"/>
                  </a:lnTo>
                  <a:lnTo>
                    <a:pt x="40" y="0"/>
                  </a:lnTo>
                  <a:lnTo>
                    <a:pt x="38" y="0"/>
                  </a:lnTo>
                  <a:lnTo>
                    <a:pt x="38" y="2"/>
                  </a:lnTo>
                  <a:lnTo>
                    <a:pt x="36" y="2"/>
                  </a:lnTo>
                  <a:lnTo>
                    <a:pt x="36" y="2"/>
                  </a:lnTo>
                  <a:lnTo>
                    <a:pt x="36" y="4"/>
                  </a:lnTo>
                  <a:lnTo>
                    <a:pt x="36" y="4"/>
                  </a:lnTo>
                  <a:lnTo>
                    <a:pt x="36" y="6"/>
                  </a:lnTo>
                  <a:lnTo>
                    <a:pt x="34" y="8"/>
                  </a:lnTo>
                  <a:lnTo>
                    <a:pt x="34" y="12"/>
                  </a:lnTo>
                  <a:lnTo>
                    <a:pt x="34" y="14"/>
                  </a:lnTo>
                  <a:lnTo>
                    <a:pt x="34" y="14"/>
                  </a:lnTo>
                  <a:lnTo>
                    <a:pt x="34" y="16"/>
                  </a:lnTo>
                  <a:lnTo>
                    <a:pt x="34" y="16"/>
                  </a:lnTo>
                  <a:lnTo>
                    <a:pt x="32" y="16"/>
                  </a:lnTo>
                  <a:lnTo>
                    <a:pt x="32" y="16"/>
                  </a:lnTo>
                  <a:lnTo>
                    <a:pt x="30" y="18"/>
                  </a:lnTo>
                  <a:lnTo>
                    <a:pt x="30" y="18"/>
                  </a:lnTo>
                  <a:lnTo>
                    <a:pt x="28" y="18"/>
                  </a:lnTo>
                  <a:lnTo>
                    <a:pt x="26" y="18"/>
                  </a:lnTo>
                  <a:lnTo>
                    <a:pt x="24" y="18"/>
                  </a:lnTo>
                  <a:lnTo>
                    <a:pt x="18" y="18"/>
                  </a:lnTo>
                  <a:lnTo>
                    <a:pt x="16" y="18"/>
                  </a:lnTo>
                  <a:lnTo>
                    <a:pt x="14" y="18"/>
                  </a:lnTo>
                  <a:lnTo>
                    <a:pt x="14" y="18"/>
                  </a:lnTo>
                  <a:lnTo>
                    <a:pt x="12" y="18"/>
                  </a:lnTo>
                  <a:lnTo>
                    <a:pt x="10" y="20"/>
                  </a:lnTo>
                  <a:lnTo>
                    <a:pt x="4" y="22"/>
                  </a:lnTo>
                  <a:lnTo>
                    <a:pt x="0" y="24"/>
                  </a:lnTo>
                  <a:lnTo>
                    <a:pt x="0" y="26"/>
                  </a:lnTo>
                  <a:lnTo>
                    <a:pt x="2" y="28"/>
                  </a:lnTo>
                  <a:lnTo>
                    <a:pt x="6" y="30"/>
                  </a:lnTo>
                  <a:lnTo>
                    <a:pt x="6" y="32"/>
                  </a:lnTo>
                  <a:lnTo>
                    <a:pt x="8" y="32"/>
                  </a:lnTo>
                  <a:lnTo>
                    <a:pt x="8" y="34"/>
                  </a:lnTo>
                  <a:lnTo>
                    <a:pt x="10" y="36"/>
                  </a:lnTo>
                  <a:lnTo>
                    <a:pt x="10" y="40"/>
                  </a:lnTo>
                  <a:lnTo>
                    <a:pt x="10" y="42"/>
                  </a:lnTo>
                  <a:lnTo>
                    <a:pt x="12" y="48"/>
                  </a:lnTo>
                  <a:lnTo>
                    <a:pt x="14" y="50"/>
                  </a:lnTo>
                  <a:lnTo>
                    <a:pt x="14" y="52"/>
                  </a:lnTo>
                  <a:lnTo>
                    <a:pt x="16" y="52"/>
                  </a:lnTo>
                  <a:lnTo>
                    <a:pt x="18" y="54"/>
                  </a:lnTo>
                  <a:lnTo>
                    <a:pt x="20" y="58"/>
                  </a:lnTo>
                  <a:lnTo>
                    <a:pt x="24" y="62"/>
                  </a:lnTo>
                  <a:lnTo>
                    <a:pt x="56" y="64"/>
                  </a:lnTo>
                  <a:lnTo>
                    <a:pt x="56" y="58"/>
                  </a:lnTo>
                  <a:lnTo>
                    <a:pt x="58" y="46"/>
                  </a:lnTo>
                  <a:lnTo>
                    <a:pt x="58" y="38"/>
                  </a:lnTo>
                  <a:lnTo>
                    <a:pt x="58" y="32"/>
                  </a:lnTo>
                  <a:lnTo>
                    <a:pt x="60" y="26"/>
                  </a:lnTo>
                  <a:lnTo>
                    <a:pt x="60" y="22"/>
                  </a:lnTo>
                  <a:lnTo>
                    <a:pt x="60" y="20"/>
                  </a:lnTo>
                  <a:lnTo>
                    <a:pt x="60" y="20"/>
                  </a:lnTo>
                  <a:lnTo>
                    <a:pt x="62" y="18"/>
                  </a:lnTo>
                  <a:lnTo>
                    <a:pt x="64" y="14"/>
                  </a:lnTo>
                  <a:lnTo>
                    <a:pt x="64" y="14"/>
                  </a:lnTo>
                  <a:lnTo>
                    <a:pt x="64" y="12"/>
                  </a:lnTo>
                  <a:lnTo>
                    <a:pt x="66" y="10"/>
                  </a:lnTo>
                  <a:lnTo>
                    <a:pt x="66" y="10"/>
                  </a:lnTo>
                  <a:lnTo>
                    <a:pt x="66" y="10"/>
                  </a:lnTo>
                  <a:lnTo>
                    <a:pt x="64" y="8"/>
                  </a:lnTo>
                  <a:lnTo>
                    <a:pt x="64" y="8"/>
                  </a:lnTo>
                  <a:lnTo>
                    <a:pt x="64" y="6"/>
                  </a:lnTo>
                  <a:lnTo>
                    <a:pt x="62" y="6"/>
                  </a:lnTo>
                  <a:lnTo>
                    <a:pt x="62" y="4"/>
                  </a:lnTo>
                  <a:lnTo>
                    <a:pt x="6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29" name="Freeform 487">
              <a:extLst>
                <a:ext uri="{FF2B5EF4-FFF2-40B4-BE49-F238E27FC236}">
                  <a16:creationId xmlns:a16="http://schemas.microsoft.com/office/drawing/2014/main" id="{9553629C-8E55-4481-99D1-88B8AE35FB0C}"/>
                </a:ext>
              </a:extLst>
            </p:cNvPr>
            <p:cNvSpPr>
              <a:spLocks/>
            </p:cNvSpPr>
            <p:nvPr/>
          </p:nvSpPr>
          <p:spPr bwMode="auto">
            <a:xfrm>
              <a:off x="2307236" y="4119737"/>
              <a:ext cx="47757" cy="32979"/>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0" name="Freeform 488">
              <a:extLst>
                <a:ext uri="{FF2B5EF4-FFF2-40B4-BE49-F238E27FC236}">
                  <a16:creationId xmlns:a16="http://schemas.microsoft.com/office/drawing/2014/main" id="{1487F0CA-15EF-4441-B4FC-62051FBF9D1D}"/>
                </a:ext>
              </a:extLst>
            </p:cNvPr>
            <p:cNvSpPr>
              <a:spLocks/>
            </p:cNvSpPr>
            <p:nvPr/>
          </p:nvSpPr>
          <p:spPr bwMode="auto">
            <a:xfrm>
              <a:off x="2307236" y="4119737"/>
              <a:ext cx="47757" cy="32979"/>
            </a:xfrm>
            <a:custGeom>
              <a:avLst/>
              <a:gdLst>
                <a:gd name="T0" fmla="*/ 28 w 30"/>
                <a:gd name="T1" fmla="*/ 20 h 20"/>
                <a:gd name="T2" fmla="*/ 28 w 30"/>
                <a:gd name="T3" fmla="*/ 20 h 20"/>
                <a:gd name="T4" fmla="*/ 28 w 30"/>
                <a:gd name="T5" fmla="*/ 18 h 20"/>
                <a:gd name="T6" fmla="*/ 30 w 30"/>
                <a:gd name="T7" fmla="*/ 16 h 20"/>
                <a:gd name="T8" fmla="*/ 30 w 30"/>
                <a:gd name="T9" fmla="*/ 12 h 20"/>
                <a:gd name="T10" fmla="*/ 30 w 30"/>
                <a:gd name="T11" fmla="*/ 10 h 20"/>
                <a:gd name="T12" fmla="*/ 28 w 30"/>
                <a:gd name="T13" fmla="*/ 6 h 20"/>
                <a:gd name="T14" fmla="*/ 28 w 30"/>
                <a:gd name="T15" fmla="*/ 6 h 20"/>
                <a:gd name="T16" fmla="*/ 28 w 30"/>
                <a:gd name="T17" fmla="*/ 4 h 20"/>
                <a:gd name="T18" fmla="*/ 28 w 30"/>
                <a:gd name="T19" fmla="*/ 4 h 20"/>
                <a:gd name="T20" fmla="*/ 28 w 30"/>
                <a:gd name="T21" fmla="*/ 2 h 20"/>
                <a:gd name="T22" fmla="*/ 26 w 30"/>
                <a:gd name="T23" fmla="*/ 2 h 20"/>
                <a:gd name="T24" fmla="*/ 26 w 30"/>
                <a:gd name="T25" fmla="*/ 2 h 20"/>
                <a:gd name="T26" fmla="*/ 26 w 30"/>
                <a:gd name="T27" fmla="*/ 2 h 20"/>
                <a:gd name="T28" fmla="*/ 24 w 30"/>
                <a:gd name="T29" fmla="*/ 0 h 20"/>
                <a:gd name="T30" fmla="*/ 22 w 30"/>
                <a:gd name="T31" fmla="*/ 0 h 20"/>
                <a:gd name="T32" fmla="*/ 20 w 30"/>
                <a:gd name="T33" fmla="*/ 0 h 20"/>
                <a:gd name="T34" fmla="*/ 18 w 30"/>
                <a:gd name="T35" fmla="*/ 0 h 20"/>
                <a:gd name="T36" fmla="*/ 14 w 30"/>
                <a:gd name="T37" fmla="*/ 0 h 20"/>
                <a:gd name="T38" fmla="*/ 12 w 30"/>
                <a:gd name="T39" fmla="*/ 0 h 20"/>
                <a:gd name="T40" fmla="*/ 10 w 30"/>
                <a:gd name="T41" fmla="*/ 2 h 20"/>
                <a:gd name="T42" fmla="*/ 10 w 30"/>
                <a:gd name="T43" fmla="*/ 2 h 20"/>
                <a:gd name="T44" fmla="*/ 8 w 30"/>
                <a:gd name="T45" fmla="*/ 2 h 20"/>
                <a:gd name="T46" fmla="*/ 4 w 30"/>
                <a:gd name="T47" fmla="*/ 4 h 20"/>
                <a:gd name="T48" fmla="*/ 0 w 30"/>
                <a:gd name="T49" fmla="*/ 6 h 20"/>
                <a:gd name="T50" fmla="*/ 28 w 30"/>
                <a:gd name="T5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8" y="20"/>
                  </a:moveTo>
                  <a:lnTo>
                    <a:pt x="28" y="20"/>
                  </a:lnTo>
                  <a:lnTo>
                    <a:pt x="28" y="18"/>
                  </a:lnTo>
                  <a:lnTo>
                    <a:pt x="30" y="16"/>
                  </a:lnTo>
                  <a:lnTo>
                    <a:pt x="30" y="12"/>
                  </a:lnTo>
                  <a:lnTo>
                    <a:pt x="30" y="10"/>
                  </a:lnTo>
                  <a:lnTo>
                    <a:pt x="28" y="6"/>
                  </a:lnTo>
                  <a:lnTo>
                    <a:pt x="28" y="6"/>
                  </a:lnTo>
                  <a:lnTo>
                    <a:pt x="28" y="4"/>
                  </a:lnTo>
                  <a:lnTo>
                    <a:pt x="28" y="4"/>
                  </a:lnTo>
                  <a:lnTo>
                    <a:pt x="28" y="2"/>
                  </a:lnTo>
                  <a:lnTo>
                    <a:pt x="26" y="2"/>
                  </a:lnTo>
                  <a:lnTo>
                    <a:pt x="26" y="2"/>
                  </a:lnTo>
                  <a:lnTo>
                    <a:pt x="26" y="2"/>
                  </a:lnTo>
                  <a:lnTo>
                    <a:pt x="24" y="0"/>
                  </a:lnTo>
                  <a:lnTo>
                    <a:pt x="22" y="0"/>
                  </a:lnTo>
                  <a:lnTo>
                    <a:pt x="20" y="0"/>
                  </a:lnTo>
                  <a:lnTo>
                    <a:pt x="18" y="0"/>
                  </a:lnTo>
                  <a:lnTo>
                    <a:pt x="14" y="0"/>
                  </a:lnTo>
                  <a:lnTo>
                    <a:pt x="12" y="0"/>
                  </a:lnTo>
                  <a:lnTo>
                    <a:pt x="10" y="2"/>
                  </a:lnTo>
                  <a:lnTo>
                    <a:pt x="10" y="2"/>
                  </a:lnTo>
                  <a:lnTo>
                    <a:pt x="8" y="2"/>
                  </a:lnTo>
                  <a:lnTo>
                    <a:pt x="4" y="4"/>
                  </a:lnTo>
                  <a:lnTo>
                    <a:pt x="0" y="6"/>
                  </a:lnTo>
                  <a:lnTo>
                    <a:pt x="28"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1" name="Freeform 489">
              <a:extLst>
                <a:ext uri="{FF2B5EF4-FFF2-40B4-BE49-F238E27FC236}">
                  <a16:creationId xmlns:a16="http://schemas.microsoft.com/office/drawing/2014/main" id="{5C75587D-7C52-48F0-849E-15CFA3FA9758}"/>
                </a:ext>
              </a:extLst>
            </p:cNvPr>
            <p:cNvSpPr>
              <a:spLocks/>
            </p:cNvSpPr>
            <p:nvPr/>
          </p:nvSpPr>
          <p:spPr bwMode="auto">
            <a:xfrm>
              <a:off x="2307236" y="4073566"/>
              <a:ext cx="159191" cy="79151"/>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2" name="Freeform 490">
              <a:extLst>
                <a:ext uri="{FF2B5EF4-FFF2-40B4-BE49-F238E27FC236}">
                  <a16:creationId xmlns:a16="http://schemas.microsoft.com/office/drawing/2014/main" id="{D77127EE-D2BF-4E03-AED5-95616E043477}"/>
                </a:ext>
              </a:extLst>
            </p:cNvPr>
            <p:cNvSpPr>
              <a:spLocks/>
            </p:cNvSpPr>
            <p:nvPr/>
          </p:nvSpPr>
          <p:spPr bwMode="auto">
            <a:xfrm>
              <a:off x="2307236" y="4073566"/>
              <a:ext cx="159191" cy="79151"/>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3" name="Freeform 491">
              <a:extLst>
                <a:ext uri="{FF2B5EF4-FFF2-40B4-BE49-F238E27FC236}">
                  <a16:creationId xmlns:a16="http://schemas.microsoft.com/office/drawing/2014/main" id="{EA3A21C9-27F6-4D0F-82CC-2AA03355C10A}"/>
                </a:ext>
              </a:extLst>
            </p:cNvPr>
            <p:cNvSpPr>
              <a:spLocks/>
            </p:cNvSpPr>
            <p:nvPr/>
          </p:nvSpPr>
          <p:spPr bwMode="auto">
            <a:xfrm>
              <a:off x="2307236" y="4073566"/>
              <a:ext cx="159191" cy="79151"/>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4" name="Freeform 492">
              <a:extLst>
                <a:ext uri="{FF2B5EF4-FFF2-40B4-BE49-F238E27FC236}">
                  <a16:creationId xmlns:a16="http://schemas.microsoft.com/office/drawing/2014/main" id="{69995520-6B19-4375-B53C-1BDFA2901DB9}"/>
                </a:ext>
              </a:extLst>
            </p:cNvPr>
            <p:cNvSpPr>
              <a:spLocks/>
            </p:cNvSpPr>
            <p:nvPr/>
          </p:nvSpPr>
          <p:spPr bwMode="auto">
            <a:xfrm>
              <a:off x="2307236" y="4073566"/>
              <a:ext cx="159191" cy="79151"/>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35" name="Freeform 493">
              <a:extLst>
                <a:ext uri="{FF2B5EF4-FFF2-40B4-BE49-F238E27FC236}">
                  <a16:creationId xmlns:a16="http://schemas.microsoft.com/office/drawing/2014/main" id="{0D2E5BC5-7876-491D-8C87-960FC2A536A1}"/>
                </a:ext>
              </a:extLst>
            </p:cNvPr>
            <p:cNvSpPr>
              <a:spLocks/>
            </p:cNvSpPr>
            <p:nvPr/>
          </p:nvSpPr>
          <p:spPr bwMode="auto">
            <a:xfrm>
              <a:off x="2307236" y="4073566"/>
              <a:ext cx="159191" cy="79151"/>
            </a:xfrm>
            <a:custGeom>
              <a:avLst/>
              <a:gdLst>
                <a:gd name="T0" fmla="*/ 16 w 100"/>
                <a:gd name="T1" fmla="*/ 10 h 48"/>
                <a:gd name="T2" fmla="*/ 16 w 100"/>
                <a:gd name="T3" fmla="*/ 18 h 48"/>
                <a:gd name="T4" fmla="*/ 14 w 100"/>
                <a:gd name="T5" fmla="*/ 20 h 48"/>
                <a:gd name="T6" fmla="*/ 12 w 100"/>
                <a:gd name="T7" fmla="*/ 22 h 48"/>
                <a:gd name="T8" fmla="*/ 8 w 100"/>
                <a:gd name="T9" fmla="*/ 20 h 48"/>
                <a:gd name="T10" fmla="*/ 4 w 100"/>
                <a:gd name="T11" fmla="*/ 20 h 48"/>
                <a:gd name="T12" fmla="*/ 2 w 100"/>
                <a:gd name="T13" fmla="*/ 22 h 48"/>
                <a:gd name="T14" fmla="*/ 2 w 100"/>
                <a:gd name="T15" fmla="*/ 26 h 48"/>
                <a:gd name="T16" fmla="*/ 0 w 100"/>
                <a:gd name="T17" fmla="*/ 34 h 48"/>
                <a:gd name="T18" fmla="*/ 10 w 100"/>
                <a:gd name="T19" fmla="*/ 30 h 48"/>
                <a:gd name="T20" fmla="*/ 16 w 100"/>
                <a:gd name="T21" fmla="*/ 28 h 48"/>
                <a:gd name="T22" fmla="*/ 22 w 100"/>
                <a:gd name="T23" fmla="*/ 28 h 48"/>
                <a:gd name="T24" fmla="*/ 26 w 100"/>
                <a:gd name="T25" fmla="*/ 30 h 48"/>
                <a:gd name="T26" fmla="*/ 28 w 100"/>
                <a:gd name="T27" fmla="*/ 32 h 48"/>
                <a:gd name="T28" fmla="*/ 30 w 100"/>
                <a:gd name="T29" fmla="*/ 34 h 48"/>
                <a:gd name="T30" fmla="*/ 30 w 100"/>
                <a:gd name="T31" fmla="*/ 44 h 48"/>
                <a:gd name="T32" fmla="*/ 30 w 100"/>
                <a:gd name="T33" fmla="*/ 48 h 48"/>
                <a:gd name="T34" fmla="*/ 42 w 100"/>
                <a:gd name="T35" fmla="*/ 42 h 48"/>
                <a:gd name="T36" fmla="*/ 46 w 100"/>
                <a:gd name="T37" fmla="*/ 40 h 48"/>
                <a:gd name="T38" fmla="*/ 56 w 100"/>
                <a:gd name="T39" fmla="*/ 42 h 48"/>
                <a:gd name="T40" fmla="*/ 60 w 100"/>
                <a:gd name="T41" fmla="*/ 40 h 48"/>
                <a:gd name="T42" fmla="*/ 62 w 100"/>
                <a:gd name="T43" fmla="*/ 40 h 48"/>
                <a:gd name="T44" fmla="*/ 64 w 100"/>
                <a:gd name="T45" fmla="*/ 36 h 48"/>
                <a:gd name="T46" fmla="*/ 66 w 100"/>
                <a:gd name="T47" fmla="*/ 30 h 48"/>
                <a:gd name="T48" fmla="*/ 66 w 100"/>
                <a:gd name="T49" fmla="*/ 26 h 48"/>
                <a:gd name="T50" fmla="*/ 68 w 100"/>
                <a:gd name="T51" fmla="*/ 24 h 48"/>
                <a:gd name="T52" fmla="*/ 72 w 100"/>
                <a:gd name="T53" fmla="*/ 24 h 48"/>
                <a:gd name="T54" fmla="*/ 84 w 100"/>
                <a:gd name="T55" fmla="*/ 26 h 48"/>
                <a:gd name="T56" fmla="*/ 92 w 100"/>
                <a:gd name="T57" fmla="*/ 24 h 48"/>
                <a:gd name="T58" fmla="*/ 96 w 100"/>
                <a:gd name="T59" fmla="*/ 20 h 48"/>
                <a:gd name="T60" fmla="*/ 100 w 100"/>
                <a:gd name="T61" fmla="*/ 16 h 48"/>
                <a:gd name="T62" fmla="*/ 98 w 100"/>
                <a:gd name="T63" fmla="*/ 14 h 48"/>
                <a:gd name="T64" fmla="*/ 96 w 100"/>
                <a:gd name="T65" fmla="*/ 14 h 48"/>
                <a:gd name="T66" fmla="*/ 88 w 100"/>
                <a:gd name="T67" fmla="*/ 12 h 48"/>
                <a:gd name="T68" fmla="*/ 84 w 100"/>
                <a:gd name="T69" fmla="*/ 10 h 48"/>
                <a:gd name="T70" fmla="*/ 80 w 100"/>
                <a:gd name="T71" fmla="*/ 6 h 48"/>
                <a:gd name="T72" fmla="*/ 76 w 100"/>
                <a:gd name="T73" fmla="*/ 2 h 48"/>
                <a:gd name="T74" fmla="*/ 72 w 100"/>
                <a:gd name="T75" fmla="*/ 0 h 48"/>
                <a:gd name="T76" fmla="*/ 62 w 100"/>
                <a:gd name="T77" fmla="*/ 0 h 48"/>
                <a:gd name="T78" fmla="*/ 54 w 100"/>
                <a:gd name="T79" fmla="*/ 0 h 48"/>
                <a:gd name="T80" fmla="*/ 50 w 100"/>
                <a:gd name="T81" fmla="*/ 2 h 48"/>
                <a:gd name="T82" fmla="*/ 46 w 100"/>
                <a:gd name="T83" fmla="*/ 8 h 48"/>
                <a:gd name="T84" fmla="*/ 44 w 100"/>
                <a:gd name="T85" fmla="*/ 8 h 48"/>
                <a:gd name="T86" fmla="*/ 42 w 100"/>
                <a:gd name="T87" fmla="*/ 10 h 48"/>
                <a:gd name="T88" fmla="*/ 38 w 100"/>
                <a:gd name="T89" fmla="*/ 6 h 48"/>
                <a:gd name="T90" fmla="*/ 36 w 100"/>
                <a:gd name="T91" fmla="*/ 0 h 48"/>
                <a:gd name="T92" fmla="*/ 26 w 100"/>
                <a:gd name="T93" fmla="*/ 6 h 48"/>
                <a:gd name="T94" fmla="*/ 22 w 100"/>
                <a:gd name="T9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48">
                  <a:moveTo>
                    <a:pt x="16" y="8"/>
                  </a:moveTo>
                  <a:lnTo>
                    <a:pt x="16" y="8"/>
                  </a:lnTo>
                  <a:lnTo>
                    <a:pt x="16" y="10"/>
                  </a:lnTo>
                  <a:lnTo>
                    <a:pt x="16" y="14"/>
                  </a:lnTo>
                  <a:lnTo>
                    <a:pt x="16" y="16"/>
                  </a:lnTo>
                  <a:lnTo>
                    <a:pt x="16" y="18"/>
                  </a:lnTo>
                  <a:lnTo>
                    <a:pt x="14" y="20"/>
                  </a:lnTo>
                  <a:lnTo>
                    <a:pt x="14" y="20"/>
                  </a:lnTo>
                  <a:lnTo>
                    <a:pt x="14" y="20"/>
                  </a:lnTo>
                  <a:lnTo>
                    <a:pt x="14" y="20"/>
                  </a:lnTo>
                  <a:lnTo>
                    <a:pt x="12" y="20"/>
                  </a:lnTo>
                  <a:lnTo>
                    <a:pt x="12" y="22"/>
                  </a:lnTo>
                  <a:lnTo>
                    <a:pt x="10" y="20"/>
                  </a:lnTo>
                  <a:lnTo>
                    <a:pt x="8" y="20"/>
                  </a:lnTo>
                  <a:lnTo>
                    <a:pt x="8" y="20"/>
                  </a:lnTo>
                  <a:lnTo>
                    <a:pt x="6" y="20"/>
                  </a:lnTo>
                  <a:lnTo>
                    <a:pt x="4" y="20"/>
                  </a:lnTo>
                  <a:lnTo>
                    <a:pt x="4" y="20"/>
                  </a:lnTo>
                  <a:lnTo>
                    <a:pt x="4" y="20"/>
                  </a:lnTo>
                  <a:lnTo>
                    <a:pt x="4" y="22"/>
                  </a:lnTo>
                  <a:lnTo>
                    <a:pt x="2" y="22"/>
                  </a:lnTo>
                  <a:lnTo>
                    <a:pt x="2" y="22"/>
                  </a:lnTo>
                  <a:lnTo>
                    <a:pt x="2" y="24"/>
                  </a:lnTo>
                  <a:lnTo>
                    <a:pt x="2" y="26"/>
                  </a:lnTo>
                  <a:lnTo>
                    <a:pt x="2" y="28"/>
                  </a:lnTo>
                  <a:lnTo>
                    <a:pt x="0" y="32"/>
                  </a:lnTo>
                  <a:lnTo>
                    <a:pt x="0" y="34"/>
                  </a:lnTo>
                  <a:lnTo>
                    <a:pt x="4" y="32"/>
                  </a:lnTo>
                  <a:lnTo>
                    <a:pt x="8" y="30"/>
                  </a:lnTo>
                  <a:lnTo>
                    <a:pt x="10" y="30"/>
                  </a:lnTo>
                  <a:lnTo>
                    <a:pt x="12" y="30"/>
                  </a:lnTo>
                  <a:lnTo>
                    <a:pt x="12" y="28"/>
                  </a:lnTo>
                  <a:lnTo>
                    <a:pt x="16" y="28"/>
                  </a:lnTo>
                  <a:lnTo>
                    <a:pt x="18" y="28"/>
                  </a:lnTo>
                  <a:lnTo>
                    <a:pt x="20" y="28"/>
                  </a:lnTo>
                  <a:lnTo>
                    <a:pt x="22" y="28"/>
                  </a:lnTo>
                  <a:lnTo>
                    <a:pt x="24" y="28"/>
                  </a:lnTo>
                  <a:lnTo>
                    <a:pt x="26" y="30"/>
                  </a:lnTo>
                  <a:lnTo>
                    <a:pt x="26" y="30"/>
                  </a:lnTo>
                  <a:lnTo>
                    <a:pt x="28" y="30"/>
                  </a:lnTo>
                  <a:lnTo>
                    <a:pt x="28" y="30"/>
                  </a:lnTo>
                  <a:lnTo>
                    <a:pt x="28" y="32"/>
                  </a:lnTo>
                  <a:lnTo>
                    <a:pt x="28" y="32"/>
                  </a:lnTo>
                  <a:lnTo>
                    <a:pt x="28" y="34"/>
                  </a:lnTo>
                  <a:lnTo>
                    <a:pt x="30" y="34"/>
                  </a:lnTo>
                  <a:lnTo>
                    <a:pt x="30" y="38"/>
                  </a:lnTo>
                  <a:lnTo>
                    <a:pt x="30" y="40"/>
                  </a:lnTo>
                  <a:lnTo>
                    <a:pt x="30" y="44"/>
                  </a:lnTo>
                  <a:lnTo>
                    <a:pt x="30" y="46"/>
                  </a:lnTo>
                  <a:lnTo>
                    <a:pt x="28" y="48"/>
                  </a:lnTo>
                  <a:lnTo>
                    <a:pt x="30" y="48"/>
                  </a:lnTo>
                  <a:lnTo>
                    <a:pt x="34" y="46"/>
                  </a:lnTo>
                  <a:lnTo>
                    <a:pt x="40" y="42"/>
                  </a:lnTo>
                  <a:lnTo>
                    <a:pt x="42" y="42"/>
                  </a:lnTo>
                  <a:lnTo>
                    <a:pt x="44" y="42"/>
                  </a:lnTo>
                  <a:lnTo>
                    <a:pt x="44" y="40"/>
                  </a:lnTo>
                  <a:lnTo>
                    <a:pt x="46" y="40"/>
                  </a:lnTo>
                  <a:lnTo>
                    <a:pt x="48" y="40"/>
                  </a:lnTo>
                  <a:lnTo>
                    <a:pt x="54" y="40"/>
                  </a:lnTo>
                  <a:lnTo>
                    <a:pt x="56" y="42"/>
                  </a:lnTo>
                  <a:lnTo>
                    <a:pt x="58" y="40"/>
                  </a:lnTo>
                  <a:lnTo>
                    <a:pt x="60" y="40"/>
                  </a:lnTo>
                  <a:lnTo>
                    <a:pt x="60" y="40"/>
                  </a:lnTo>
                  <a:lnTo>
                    <a:pt x="62" y="40"/>
                  </a:lnTo>
                  <a:lnTo>
                    <a:pt x="62" y="40"/>
                  </a:lnTo>
                  <a:lnTo>
                    <a:pt x="62" y="40"/>
                  </a:lnTo>
                  <a:lnTo>
                    <a:pt x="64" y="38"/>
                  </a:lnTo>
                  <a:lnTo>
                    <a:pt x="64" y="38"/>
                  </a:lnTo>
                  <a:lnTo>
                    <a:pt x="64" y="36"/>
                  </a:lnTo>
                  <a:lnTo>
                    <a:pt x="64" y="34"/>
                  </a:lnTo>
                  <a:lnTo>
                    <a:pt x="64" y="32"/>
                  </a:lnTo>
                  <a:lnTo>
                    <a:pt x="66" y="30"/>
                  </a:lnTo>
                  <a:lnTo>
                    <a:pt x="66" y="28"/>
                  </a:lnTo>
                  <a:lnTo>
                    <a:pt x="66" y="26"/>
                  </a:lnTo>
                  <a:lnTo>
                    <a:pt x="66" y="26"/>
                  </a:lnTo>
                  <a:lnTo>
                    <a:pt x="66" y="26"/>
                  </a:lnTo>
                  <a:lnTo>
                    <a:pt x="68" y="26"/>
                  </a:lnTo>
                  <a:lnTo>
                    <a:pt x="68" y="24"/>
                  </a:lnTo>
                  <a:lnTo>
                    <a:pt x="70" y="24"/>
                  </a:lnTo>
                  <a:lnTo>
                    <a:pt x="72" y="24"/>
                  </a:lnTo>
                  <a:lnTo>
                    <a:pt x="72" y="24"/>
                  </a:lnTo>
                  <a:lnTo>
                    <a:pt x="76" y="24"/>
                  </a:lnTo>
                  <a:lnTo>
                    <a:pt x="80" y="24"/>
                  </a:lnTo>
                  <a:lnTo>
                    <a:pt x="84" y="26"/>
                  </a:lnTo>
                  <a:lnTo>
                    <a:pt x="88" y="26"/>
                  </a:lnTo>
                  <a:lnTo>
                    <a:pt x="90" y="26"/>
                  </a:lnTo>
                  <a:lnTo>
                    <a:pt x="92" y="24"/>
                  </a:lnTo>
                  <a:lnTo>
                    <a:pt x="94" y="24"/>
                  </a:lnTo>
                  <a:lnTo>
                    <a:pt x="96" y="22"/>
                  </a:lnTo>
                  <a:lnTo>
                    <a:pt x="96" y="20"/>
                  </a:lnTo>
                  <a:lnTo>
                    <a:pt x="98" y="18"/>
                  </a:lnTo>
                  <a:lnTo>
                    <a:pt x="98" y="18"/>
                  </a:lnTo>
                  <a:lnTo>
                    <a:pt x="100" y="16"/>
                  </a:lnTo>
                  <a:lnTo>
                    <a:pt x="100" y="16"/>
                  </a:lnTo>
                  <a:lnTo>
                    <a:pt x="100" y="16"/>
                  </a:lnTo>
                  <a:lnTo>
                    <a:pt x="98" y="14"/>
                  </a:lnTo>
                  <a:lnTo>
                    <a:pt x="98" y="14"/>
                  </a:lnTo>
                  <a:lnTo>
                    <a:pt x="98" y="14"/>
                  </a:lnTo>
                  <a:lnTo>
                    <a:pt x="96" y="14"/>
                  </a:lnTo>
                  <a:lnTo>
                    <a:pt x="94" y="12"/>
                  </a:lnTo>
                  <a:lnTo>
                    <a:pt x="92" y="12"/>
                  </a:lnTo>
                  <a:lnTo>
                    <a:pt x="88" y="12"/>
                  </a:lnTo>
                  <a:lnTo>
                    <a:pt x="86" y="12"/>
                  </a:lnTo>
                  <a:lnTo>
                    <a:pt x="84" y="10"/>
                  </a:lnTo>
                  <a:lnTo>
                    <a:pt x="84" y="10"/>
                  </a:lnTo>
                  <a:lnTo>
                    <a:pt x="82" y="10"/>
                  </a:lnTo>
                  <a:lnTo>
                    <a:pt x="82" y="8"/>
                  </a:lnTo>
                  <a:lnTo>
                    <a:pt x="80" y="6"/>
                  </a:lnTo>
                  <a:lnTo>
                    <a:pt x="78" y="4"/>
                  </a:lnTo>
                  <a:lnTo>
                    <a:pt x="78" y="4"/>
                  </a:lnTo>
                  <a:lnTo>
                    <a:pt x="76" y="2"/>
                  </a:lnTo>
                  <a:lnTo>
                    <a:pt x="74" y="2"/>
                  </a:lnTo>
                  <a:lnTo>
                    <a:pt x="74" y="2"/>
                  </a:lnTo>
                  <a:lnTo>
                    <a:pt x="72" y="0"/>
                  </a:lnTo>
                  <a:lnTo>
                    <a:pt x="70" y="0"/>
                  </a:lnTo>
                  <a:lnTo>
                    <a:pt x="66" y="0"/>
                  </a:lnTo>
                  <a:lnTo>
                    <a:pt x="62" y="0"/>
                  </a:lnTo>
                  <a:lnTo>
                    <a:pt x="60" y="0"/>
                  </a:lnTo>
                  <a:lnTo>
                    <a:pt x="56" y="0"/>
                  </a:lnTo>
                  <a:lnTo>
                    <a:pt x="54" y="0"/>
                  </a:lnTo>
                  <a:lnTo>
                    <a:pt x="50" y="2"/>
                  </a:lnTo>
                  <a:lnTo>
                    <a:pt x="50" y="2"/>
                  </a:lnTo>
                  <a:lnTo>
                    <a:pt x="50" y="2"/>
                  </a:lnTo>
                  <a:lnTo>
                    <a:pt x="48" y="4"/>
                  </a:lnTo>
                  <a:lnTo>
                    <a:pt x="46" y="6"/>
                  </a:lnTo>
                  <a:lnTo>
                    <a:pt x="46" y="8"/>
                  </a:lnTo>
                  <a:lnTo>
                    <a:pt x="44" y="8"/>
                  </a:lnTo>
                  <a:lnTo>
                    <a:pt x="44" y="8"/>
                  </a:lnTo>
                  <a:lnTo>
                    <a:pt x="44" y="8"/>
                  </a:lnTo>
                  <a:lnTo>
                    <a:pt x="42" y="10"/>
                  </a:lnTo>
                  <a:lnTo>
                    <a:pt x="42" y="10"/>
                  </a:lnTo>
                  <a:lnTo>
                    <a:pt x="42" y="10"/>
                  </a:lnTo>
                  <a:lnTo>
                    <a:pt x="40" y="8"/>
                  </a:lnTo>
                  <a:lnTo>
                    <a:pt x="40" y="8"/>
                  </a:lnTo>
                  <a:lnTo>
                    <a:pt x="38" y="6"/>
                  </a:lnTo>
                  <a:lnTo>
                    <a:pt x="38" y="4"/>
                  </a:lnTo>
                  <a:lnTo>
                    <a:pt x="36" y="2"/>
                  </a:lnTo>
                  <a:lnTo>
                    <a:pt x="36" y="0"/>
                  </a:lnTo>
                  <a:lnTo>
                    <a:pt x="32" y="4"/>
                  </a:lnTo>
                  <a:lnTo>
                    <a:pt x="28" y="6"/>
                  </a:lnTo>
                  <a:lnTo>
                    <a:pt x="26" y="6"/>
                  </a:lnTo>
                  <a:lnTo>
                    <a:pt x="26" y="6"/>
                  </a:lnTo>
                  <a:lnTo>
                    <a:pt x="24" y="8"/>
                  </a:lnTo>
                  <a:lnTo>
                    <a:pt x="22" y="8"/>
                  </a:lnTo>
                  <a:lnTo>
                    <a:pt x="20" y="8"/>
                  </a:lnTo>
                  <a:lnTo>
                    <a:pt x="16" y="8"/>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0" name="Freeform 504">
              <a:extLst>
                <a:ext uri="{FF2B5EF4-FFF2-40B4-BE49-F238E27FC236}">
                  <a16:creationId xmlns:a16="http://schemas.microsoft.com/office/drawing/2014/main" id="{41AE1C62-9CEB-4E15-8C94-1489D474A315}"/>
                </a:ext>
              </a:extLst>
            </p:cNvPr>
            <p:cNvSpPr>
              <a:spLocks/>
            </p:cNvSpPr>
            <p:nvPr/>
          </p:nvSpPr>
          <p:spPr bwMode="auto">
            <a:xfrm>
              <a:off x="2577861" y="3997713"/>
              <a:ext cx="54125" cy="32979"/>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1" name="Freeform 505">
              <a:extLst>
                <a:ext uri="{FF2B5EF4-FFF2-40B4-BE49-F238E27FC236}">
                  <a16:creationId xmlns:a16="http://schemas.microsoft.com/office/drawing/2014/main" id="{6905176D-8162-4929-9272-28F738B718C7}"/>
                </a:ext>
              </a:extLst>
            </p:cNvPr>
            <p:cNvSpPr>
              <a:spLocks/>
            </p:cNvSpPr>
            <p:nvPr/>
          </p:nvSpPr>
          <p:spPr bwMode="auto">
            <a:xfrm>
              <a:off x="2577861" y="3997713"/>
              <a:ext cx="54125" cy="32979"/>
            </a:xfrm>
            <a:custGeom>
              <a:avLst/>
              <a:gdLst>
                <a:gd name="T0" fmla="*/ 8 w 34"/>
                <a:gd name="T1" fmla="*/ 2 h 20"/>
                <a:gd name="T2" fmla="*/ 8 w 34"/>
                <a:gd name="T3" fmla="*/ 2 h 20"/>
                <a:gd name="T4" fmla="*/ 10 w 34"/>
                <a:gd name="T5" fmla="*/ 0 h 20"/>
                <a:gd name="T6" fmla="*/ 10 w 34"/>
                <a:gd name="T7" fmla="*/ 0 h 20"/>
                <a:gd name="T8" fmla="*/ 12 w 34"/>
                <a:gd name="T9" fmla="*/ 0 h 20"/>
                <a:gd name="T10" fmla="*/ 14 w 34"/>
                <a:gd name="T11" fmla="*/ 0 h 20"/>
                <a:gd name="T12" fmla="*/ 18 w 34"/>
                <a:gd name="T13" fmla="*/ 0 h 20"/>
                <a:gd name="T14" fmla="*/ 20 w 34"/>
                <a:gd name="T15" fmla="*/ 2 h 20"/>
                <a:gd name="T16" fmla="*/ 24 w 34"/>
                <a:gd name="T17" fmla="*/ 2 h 20"/>
                <a:gd name="T18" fmla="*/ 26 w 34"/>
                <a:gd name="T19" fmla="*/ 2 h 20"/>
                <a:gd name="T20" fmla="*/ 28 w 34"/>
                <a:gd name="T21" fmla="*/ 4 h 20"/>
                <a:gd name="T22" fmla="*/ 30 w 34"/>
                <a:gd name="T23" fmla="*/ 4 h 20"/>
                <a:gd name="T24" fmla="*/ 32 w 34"/>
                <a:gd name="T25" fmla="*/ 4 h 20"/>
                <a:gd name="T26" fmla="*/ 32 w 34"/>
                <a:gd name="T27" fmla="*/ 6 h 20"/>
                <a:gd name="T28" fmla="*/ 34 w 34"/>
                <a:gd name="T29" fmla="*/ 6 h 20"/>
                <a:gd name="T30" fmla="*/ 34 w 34"/>
                <a:gd name="T31" fmla="*/ 6 h 20"/>
                <a:gd name="T32" fmla="*/ 34 w 34"/>
                <a:gd name="T33" fmla="*/ 8 h 20"/>
                <a:gd name="T34" fmla="*/ 34 w 34"/>
                <a:gd name="T35" fmla="*/ 8 h 20"/>
                <a:gd name="T36" fmla="*/ 34 w 34"/>
                <a:gd name="T37" fmla="*/ 8 h 20"/>
                <a:gd name="T38" fmla="*/ 34 w 34"/>
                <a:gd name="T39" fmla="*/ 10 h 20"/>
                <a:gd name="T40" fmla="*/ 34 w 34"/>
                <a:gd name="T41" fmla="*/ 12 h 20"/>
                <a:gd name="T42" fmla="*/ 32 w 34"/>
                <a:gd name="T43" fmla="*/ 12 h 20"/>
                <a:gd name="T44" fmla="*/ 32 w 34"/>
                <a:gd name="T45" fmla="*/ 14 h 20"/>
                <a:gd name="T46" fmla="*/ 30 w 34"/>
                <a:gd name="T47" fmla="*/ 16 h 20"/>
                <a:gd name="T48" fmla="*/ 30 w 34"/>
                <a:gd name="T49" fmla="*/ 16 h 20"/>
                <a:gd name="T50" fmla="*/ 30 w 34"/>
                <a:gd name="T51" fmla="*/ 18 h 20"/>
                <a:gd name="T52" fmla="*/ 28 w 34"/>
                <a:gd name="T53" fmla="*/ 18 h 20"/>
                <a:gd name="T54" fmla="*/ 28 w 34"/>
                <a:gd name="T55" fmla="*/ 18 h 20"/>
                <a:gd name="T56" fmla="*/ 26 w 34"/>
                <a:gd name="T57" fmla="*/ 18 h 20"/>
                <a:gd name="T58" fmla="*/ 24 w 34"/>
                <a:gd name="T59" fmla="*/ 18 h 20"/>
                <a:gd name="T60" fmla="*/ 20 w 34"/>
                <a:gd name="T61" fmla="*/ 20 h 20"/>
                <a:gd name="T62" fmla="*/ 18 w 34"/>
                <a:gd name="T63" fmla="*/ 20 h 20"/>
                <a:gd name="T64" fmla="*/ 16 w 34"/>
                <a:gd name="T65" fmla="*/ 18 h 20"/>
                <a:gd name="T66" fmla="*/ 14 w 34"/>
                <a:gd name="T67" fmla="*/ 18 h 20"/>
                <a:gd name="T68" fmla="*/ 12 w 34"/>
                <a:gd name="T69" fmla="*/ 18 h 20"/>
                <a:gd name="T70" fmla="*/ 10 w 34"/>
                <a:gd name="T71" fmla="*/ 18 h 20"/>
                <a:gd name="T72" fmla="*/ 8 w 34"/>
                <a:gd name="T73" fmla="*/ 18 h 20"/>
                <a:gd name="T74" fmla="*/ 8 w 34"/>
                <a:gd name="T75" fmla="*/ 16 h 20"/>
                <a:gd name="T76" fmla="*/ 6 w 34"/>
                <a:gd name="T77" fmla="*/ 16 h 20"/>
                <a:gd name="T78" fmla="*/ 4 w 34"/>
                <a:gd name="T79" fmla="*/ 14 h 20"/>
                <a:gd name="T80" fmla="*/ 2 w 34"/>
                <a:gd name="T81" fmla="*/ 14 h 20"/>
                <a:gd name="T82" fmla="*/ 2 w 34"/>
                <a:gd name="T83" fmla="*/ 12 h 20"/>
                <a:gd name="T84" fmla="*/ 2 w 34"/>
                <a:gd name="T85" fmla="*/ 12 h 20"/>
                <a:gd name="T86" fmla="*/ 0 w 34"/>
                <a:gd name="T87" fmla="*/ 12 h 20"/>
                <a:gd name="T88" fmla="*/ 0 w 34"/>
                <a:gd name="T89" fmla="*/ 10 h 20"/>
                <a:gd name="T90" fmla="*/ 0 w 34"/>
                <a:gd name="T91" fmla="*/ 10 h 20"/>
                <a:gd name="T92" fmla="*/ 0 w 34"/>
                <a:gd name="T93" fmla="*/ 10 h 20"/>
                <a:gd name="T94" fmla="*/ 2 w 34"/>
                <a:gd name="T95" fmla="*/ 8 h 20"/>
                <a:gd name="T96" fmla="*/ 2 w 34"/>
                <a:gd name="T97" fmla="*/ 8 h 20"/>
                <a:gd name="T98" fmla="*/ 4 w 34"/>
                <a:gd name="T99" fmla="*/ 6 h 20"/>
                <a:gd name="T100" fmla="*/ 4 w 34"/>
                <a:gd name="T101" fmla="*/ 4 h 20"/>
                <a:gd name="T102" fmla="*/ 6 w 34"/>
                <a:gd name="T103" fmla="*/ 2 h 20"/>
                <a:gd name="T104" fmla="*/ 8 w 34"/>
                <a:gd name="T105" fmla="*/ 2 h 20"/>
                <a:gd name="T106" fmla="*/ 8 w 34"/>
                <a:gd name="T10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20">
                  <a:moveTo>
                    <a:pt x="8" y="2"/>
                  </a:moveTo>
                  <a:lnTo>
                    <a:pt x="8" y="2"/>
                  </a:lnTo>
                  <a:lnTo>
                    <a:pt x="10" y="0"/>
                  </a:lnTo>
                  <a:lnTo>
                    <a:pt x="10" y="0"/>
                  </a:lnTo>
                  <a:lnTo>
                    <a:pt x="12" y="0"/>
                  </a:lnTo>
                  <a:lnTo>
                    <a:pt x="14" y="0"/>
                  </a:lnTo>
                  <a:lnTo>
                    <a:pt x="18" y="0"/>
                  </a:lnTo>
                  <a:lnTo>
                    <a:pt x="20" y="2"/>
                  </a:lnTo>
                  <a:lnTo>
                    <a:pt x="24" y="2"/>
                  </a:lnTo>
                  <a:lnTo>
                    <a:pt x="26" y="2"/>
                  </a:lnTo>
                  <a:lnTo>
                    <a:pt x="28" y="4"/>
                  </a:lnTo>
                  <a:lnTo>
                    <a:pt x="30" y="4"/>
                  </a:lnTo>
                  <a:lnTo>
                    <a:pt x="32" y="4"/>
                  </a:lnTo>
                  <a:lnTo>
                    <a:pt x="32" y="6"/>
                  </a:lnTo>
                  <a:lnTo>
                    <a:pt x="34" y="6"/>
                  </a:lnTo>
                  <a:lnTo>
                    <a:pt x="34" y="6"/>
                  </a:lnTo>
                  <a:lnTo>
                    <a:pt x="34" y="8"/>
                  </a:lnTo>
                  <a:lnTo>
                    <a:pt x="34" y="8"/>
                  </a:lnTo>
                  <a:lnTo>
                    <a:pt x="34" y="8"/>
                  </a:lnTo>
                  <a:lnTo>
                    <a:pt x="34" y="10"/>
                  </a:lnTo>
                  <a:lnTo>
                    <a:pt x="34" y="12"/>
                  </a:lnTo>
                  <a:lnTo>
                    <a:pt x="32" y="12"/>
                  </a:lnTo>
                  <a:lnTo>
                    <a:pt x="32" y="14"/>
                  </a:lnTo>
                  <a:lnTo>
                    <a:pt x="30" y="16"/>
                  </a:lnTo>
                  <a:lnTo>
                    <a:pt x="30" y="16"/>
                  </a:lnTo>
                  <a:lnTo>
                    <a:pt x="30" y="18"/>
                  </a:lnTo>
                  <a:lnTo>
                    <a:pt x="28" y="18"/>
                  </a:lnTo>
                  <a:lnTo>
                    <a:pt x="28" y="18"/>
                  </a:lnTo>
                  <a:lnTo>
                    <a:pt x="26" y="18"/>
                  </a:lnTo>
                  <a:lnTo>
                    <a:pt x="24" y="18"/>
                  </a:lnTo>
                  <a:lnTo>
                    <a:pt x="20" y="20"/>
                  </a:lnTo>
                  <a:lnTo>
                    <a:pt x="18" y="20"/>
                  </a:lnTo>
                  <a:lnTo>
                    <a:pt x="16" y="18"/>
                  </a:lnTo>
                  <a:lnTo>
                    <a:pt x="14" y="18"/>
                  </a:lnTo>
                  <a:lnTo>
                    <a:pt x="12" y="18"/>
                  </a:lnTo>
                  <a:lnTo>
                    <a:pt x="10" y="18"/>
                  </a:lnTo>
                  <a:lnTo>
                    <a:pt x="8" y="18"/>
                  </a:lnTo>
                  <a:lnTo>
                    <a:pt x="8" y="16"/>
                  </a:lnTo>
                  <a:lnTo>
                    <a:pt x="6" y="16"/>
                  </a:lnTo>
                  <a:lnTo>
                    <a:pt x="4" y="14"/>
                  </a:lnTo>
                  <a:lnTo>
                    <a:pt x="2" y="14"/>
                  </a:lnTo>
                  <a:lnTo>
                    <a:pt x="2" y="12"/>
                  </a:lnTo>
                  <a:lnTo>
                    <a:pt x="2" y="12"/>
                  </a:lnTo>
                  <a:lnTo>
                    <a:pt x="0" y="12"/>
                  </a:lnTo>
                  <a:lnTo>
                    <a:pt x="0" y="10"/>
                  </a:lnTo>
                  <a:lnTo>
                    <a:pt x="0" y="10"/>
                  </a:lnTo>
                  <a:lnTo>
                    <a:pt x="0" y="10"/>
                  </a:lnTo>
                  <a:lnTo>
                    <a:pt x="2" y="8"/>
                  </a:lnTo>
                  <a:lnTo>
                    <a:pt x="2" y="8"/>
                  </a:lnTo>
                  <a:lnTo>
                    <a:pt x="4" y="6"/>
                  </a:lnTo>
                  <a:lnTo>
                    <a:pt x="4" y="4"/>
                  </a:lnTo>
                  <a:lnTo>
                    <a:pt x="6" y="2"/>
                  </a:lnTo>
                  <a:lnTo>
                    <a:pt x="8" y="2"/>
                  </a:lnTo>
                  <a:lnTo>
                    <a:pt x="8"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2" name="Freeform 506">
              <a:extLst>
                <a:ext uri="{FF2B5EF4-FFF2-40B4-BE49-F238E27FC236}">
                  <a16:creationId xmlns:a16="http://schemas.microsoft.com/office/drawing/2014/main" id="{04CD9F6B-B35E-4354-904F-3BCEABEFAA7C}"/>
                </a:ext>
              </a:extLst>
            </p:cNvPr>
            <p:cNvSpPr>
              <a:spLocks/>
            </p:cNvSpPr>
            <p:nvPr/>
          </p:nvSpPr>
          <p:spPr bwMode="auto">
            <a:xfrm>
              <a:off x="2727499" y="3954838"/>
              <a:ext cx="89147" cy="65960"/>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3" name="Freeform 507">
              <a:extLst>
                <a:ext uri="{FF2B5EF4-FFF2-40B4-BE49-F238E27FC236}">
                  <a16:creationId xmlns:a16="http://schemas.microsoft.com/office/drawing/2014/main" id="{CC99FB2C-B2C6-4FBC-B014-3B0811559173}"/>
                </a:ext>
              </a:extLst>
            </p:cNvPr>
            <p:cNvSpPr>
              <a:spLocks/>
            </p:cNvSpPr>
            <p:nvPr/>
          </p:nvSpPr>
          <p:spPr bwMode="auto">
            <a:xfrm>
              <a:off x="2727499" y="3954838"/>
              <a:ext cx="89147" cy="65960"/>
            </a:xfrm>
            <a:custGeom>
              <a:avLst/>
              <a:gdLst>
                <a:gd name="T0" fmla="*/ 0 w 56"/>
                <a:gd name="T1" fmla="*/ 40 h 40"/>
                <a:gd name="T2" fmla="*/ 4 w 56"/>
                <a:gd name="T3" fmla="*/ 32 h 40"/>
                <a:gd name="T4" fmla="*/ 4 w 56"/>
                <a:gd name="T5" fmla="*/ 28 h 40"/>
                <a:gd name="T6" fmla="*/ 6 w 56"/>
                <a:gd name="T7" fmla="*/ 24 h 40"/>
                <a:gd name="T8" fmla="*/ 6 w 56"/>
                <a:gd name="T9" fmla="*/ 18 h 40"/>
                <a:gd name="T10" fmla="*/ 4 w 56"/>
                <a:gd name="T11" fmla="*/ 8 h 40"/>
                <a:gd name="T12" fmla="*/ 6 w 56"/>
                <a:gd name="T13" fmla="*/ 0 h 40"/>
                <a:gd name="T14" fmla="*/ 12 w 56"/>
                <a:gd name="T15" fmla="*/ 2 h 40"/>
                <a:gd name="T16" fmla="*/ 16 w 56"/>
                <a:gd name="T17" fmla="*/ 2 h 40"/>
                <a:gd name="T18" fmla="*/ 18 w 56"/>
                <a:gd name="T19" fmla="*/ 4 h 40"/>
                <a:gd name="T20" fmla="*/ 20 w 56"/>
                <a:gd name="T21" fmla="*/ 6 h 40"/>
                <a:gd name="T22" fmla="*/ 22 w 56"/>
                <a:gd name="T23" fmla="*/ 8 h 40"/>
                <a:gd name="T24" fmla="*/ 24 w 56"/>
                <a:gd name="T25" fmla="*/ 10 h 40"/>
                <a:gd name="T26" fmla="*/ 28 w 56"/>
                <a:gd name="T27" fmla="*/ 12 h 40"/>
                <a:gd name="T28" fmla="*/ 30 w 56"/>
                <a:gd name="T29" fmla="*/ 12 h 40"/>
                <a:gd name="T30" fmla="*/ 32 w 56"/>
                <a:gd name="T31" fmla="*/ 12 h 40"/>
                <a:gd name="T32" fmla="*/ 36 w 56"/>
                <a:gd name="T33" fmla="*/ 12 h 40"/>
                <a:gd name="T34" fmla="*/ 36 w 56"/>
                <a:gd name="T35" fmla="*/ 12 h 40"/>
                <a:gd name="T36" fmla="*/ 36 w 56"/>
                <a:gd name="T37" fmla="*/ 14 h 40"/>
                <a:gd name="T38" fmla="*/ 38 w 56"/>
                <a:gd name="T39" fmla="*/ 16 h 40"/>
                <a:gd name="T40" fmla="*/ 38 w 56"/>
                <a:gd name="T41" fmla="*/ 20 h 40"/>
                <a:gd name="T42" fmla="*/ 38 w 56"/>
                <a:gd name="T43" fmla="*/ 22 h 40"/>
                <a:gd name="T44" fmla="*/ 42 w 56"/>
                <a:gd name="T45" fmla="*/ 22 h 40"/>
                <a:gd name="T46" fmla="*/ 46 w 56"/>
                <a:gd name="T47" fmla="*/ 24 h 40"/>
                <a:gd name="T48" fmla="*/ 52 w 56"/>
                <a:gd name="T49" fmla="*/ 28 h 40"/>
                <a:gd name="T50" fmla="*/ 54 w 56"/>
                <a:gd name="T51" fmla="*/ 30 h 40"/>
                <a:gd name="T52" fmla="*/ 56 w 56"/>
                <a:gd name="T53" fmla="*/ 30 h 40"/>
                <a:gd name="T54" fmla="*/ 56 w 56"/>
                <a:gd name="T55" fmla="*/ 32 h 40"/>
                <a:gd name="T56" fmla="*/ 56 w 56"/>
                <a:gd name="T57" fmla="*/ 34 h 40"/>
                <a:gd name="T58" fmla="*/ 54 w 56"/>
                <a:gd name="T59" fmla="*/ 36 h 40"/>
                <a:gd name="T60" fmla="*/ 52 w 56"/>
                <a:gd name="T61" fmla="*/ 38 h 40"/>
                <a:gd name="T62" fmla="*/ 50 w 56"/>
                <a:gd name="T63" fmla="*/ 38 h 40"/>
                <a:gd name="T64" fmla="*/ 46 w 56"/>
                <a:gd name="T65" fmla="*/ 38 h 40"/>
                <a:gd name="T66" fmla="*/ 38 w 56"/>
                <a:gd name="T67" fmla="*/ 38 h 40"/>
                <a:gd name="T68" fmla="*/ 28 w 56"/>
                <a:gd name="T69" fmla="*/ 38 h 40"/>
                <a:gd name="T70" fmla="*/ 20 w 56"/>
                <a:gd name="T71" fmla="*/ 38 h 40"/>
                <a:gd name="T72" fmla="*/ 14 w 56"/>
                <a:gd name="T73" fmla="*/ 38 h 40"/>
                <a:gd name="T74" fmla="*/ 0 w 56"/>
                <a:gd name="T7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40">
                  <a:moveTo>
                    <a:pt x="0" y="40"/>
                  </a:moveTo>
                  <a:lnTo>
                    <a:pt x="0" y="40"/>
                  </a:lnTo>
                  <a:lnTo>
                    <a:pt x="2" y="36"/>
                  </a:lnTo>
                  <a:lnTo>
                    <a:pt x="4" y="32"/>
                  </a:lnTo>
                  <a:lnTo>
                    <a:pt x="4" y="30"/>
                  </a:lnTo>
                  <a:lnTo>
                    <a:pt x="4" y="28"/>
                  </a:lnTo>
                  <a:lnTo>
                    <a:pt x="6" y="26"/>
                  </a:lnTo>
                  <a:lnTo>
                    <a:pt x="6" y="24"/>
                  </a:lnTo>
                  <a:lnTo>
                    <a:pt x="6" y="22"/>
                  </a:lnTo>
                  <a:lnTo>
                    <a:pt x="6" y="18"/>
                  </a:lnTo>
                  <a:lnTo>
                    <a:pt x="4" y="12"/>
                  </a:lnTo>
                  <a:lnTo>
                    <a:pt x="4" y="8"/>
                  </a:lnTo>
                  <a:lnTo>
                    <a:pt x="4" y="0"/>
                  </a:lnTo>
                  <a:lnTo>
                    <a:pt x="6" y="0"/>
                  </a:lnTo>
                  <a:lnTo>
                    <a:pt x="10" y="2"/>
                  </a:lnTo>
                  <a:lnTo>
                    <a:pt x="12" y="2"/>
                  </a:lnTo>
                  <a:lnTo>
                    <a:pt x="14" y="2"/>
                  </a:lnTo>
                  <a:lnTo>
                    <a:pt x="16" y="2"/>
                  </a:lnTo>
                  <a:lnTo>
                    <a:pt x="18" y="4"/>
                  </a:lnTo>
                  <a:lnTo>
                    <a:pt x="18" y="4"/>
                  </a:lnTo>
                  <a:lnTo>
                    <a:pt x="20" y="4"/>
                  </a:lnTo>
                  <a:lnTo>
                    <a:pt x="20" y="6"/>
                  </a:lnTo>
                  <a:lnTo>
                    <a:pt x="22" y="8"/>
                  </a:lnTo>
                  <a:lnTo>
                    <a:pt x="22" y="8"/>
                  </a:lnTo>
                  <a:lnTo>
                    <a:pt x="24" y="10"/>
                  </a:lnTo>
                  <a:lnTo>
                    <a:pt x="24" y="10"/>
                  </a:lnTo>
                  <a:lnTo>
                    <a:pt x="26" y="10"/>
                  </a:lnTo>
                  <a:lnTo>
                    <a:pt x="28" y="12"/>
                  </a:lnTo>
                  <a:lnTo>
                    <a:pt x="30" y="12"/>
                  </a:lnTo>
                  <a:lnTo>
                    <a:pt x="30" y="12"/>
                  </a:lnTo>
                  <a:lnTo>
                    <a:pt x="30" y="12"/>
                  </a:lnTo>
                  <a:lnTo>
                    <a:pt x="32" y="12"/>
                  </a:lnTo>
                  <a:lnTo>
                    <a:pt x="34" y="12"/>
                  </a:lnTo>
                  <a:lnTo>
                    <a:pt x="36" y="12"/>
                  </a:lnTo>
                  <a:lnTo>
                    <a:pt x="36" y="12"/>
                  </a:lnTo>
                  <a:lnTo>
                    <a:pt x="36" y="12"/>
                  </a:lnTo>
                  <a:lnTo>
                    <a:pt x="36" y="12"/>
                  </a:lnTo>
                  <a:lnTo>
                    <a:pt x="36" y="14"/>
                  </a:lnTo>
                  <a:lnTo>
                    <a:pt x="36" y="14"/>
                  </a:lnTo>
                  <a:lnTo>
                    <a:pt x="38" y="16"/>
                  </a:lnTo>
                  <a:lnTo>
                    <a:pt x="38" y="18"/>
                  </a:lnTo>
                  <a:lnTo>
                    <a:pt x="38" y="20"/>
                  </a:lnTo>
                  <a:lnTo>
                    <a:pt x="38" y="20"/>
                  </a:lnTo>
                  <a:lnTo>
                    <a:pt x="38" y="22"/>
                  </a:lnTo>
                  <a:lnTo>
                    <a:pt x="40" y="22"/>
                  </a:lnTo>
                  <a:lnTo>
                    <a:pt x="42" y="22"/>
                  </a:lnTo>
                  <a:lnTo>
                    <a:pt x="44" y="24"/>
                  </a:lnTo>
                  <a:lnTo>
                    <a:pt x="46" y="24"/>
                  </a:lnTo>
                  <a:lnTo>
                    <a:pt x="48" y="26"/>
                  </a:lnTo>
                  <a:lnTo>
                    <a:pt x="52" y="28"/>
                  </a:lnTo>
                  <a:lnTo>
                    <a:pt x="54" y="28"/>
                  </a:lnTo>
                  <a:lnTo>
                    <a:pt x="54" y="30"/>
                  </a:lnTo>
                  <a:lnTo>
                    <a:pt x="56" y="30"/>
                  </a:lnTo>
                  <a:lnTo>
                    <a:pt x="56" y="30"/>
                  </a:lnTo>
                  <a:lnTo>
                    <a:pt x="56" y="32"/>
                  </a:lnTo>
                  <a:lnTo>
                    <a:pt x="56" y="32"/>
                  </a:lnTo>
                  <a:lnTo>
                    <a:pt x="56" y="32"/>
                  </a:lnTo>
                  <a:lnTo>
                    <a:pt x="56" y="34"/>
                  </a:lnTo>
                  <a:lnTo>
                    <a:pt x="54" y="34"/>
                  </a:lnTo>
                  <a:lnTo>
                    <a:pt x="54" y="36"/>
                  </a:lnTo>
                  <a:lnTo>
                    <a:pt x="52" y="36"/>
                  </a:lnTo>
                  <a:lnTo>
                    <a:pt x="52" y="38"/>
                  </a:lnTo>
                  <a:lnTo>
                    <a:pt x="52" y="38"/>
                  </a:lnTo>
                  <a:lnTo>
                    <a:pt x="50" y="38"/>
                  </a:lnTo>
                  <a:lnTo>
                    <a:pt x="48" y="38"/>
                  </a:lnTo>
                  <a:lnTo>
                    <a:pt x="46" y="38"/>
                  </a:lnTo>
                  <a:lnTo>
                    <a:pt x="42" y="38"/>
                  </a:lnTo>
                  <a:lnTo>
                    <a:pt x="38" y="38"/>
                  </a:lnTo>
                  <a:lnTo>
                    <a:pt x="34" y="38"/>
                  </a:lnTo>
                  <a:lnTo>
                    <a:pt x="28" y="38"/>
                  </a:lnTo>
                  <a:lnTo>
                    <a:pt x="22" y="38"/>
                  </a:lnTo>
                  <a:lnTo>
                    <a:pt x="20" y="38"/>
                  </a:lnTo>
                  <a:lnTo>
                    <a:pt x="18" y="38"/>
                  </a:lnTo>
                  <a:lnTo>
                    <a:pt x="14" y="38"/>
                  </a:lnTo>
                  <a:lnTo>
                    <a:pt x="8" y="38"/>
                  </a:lnTo>
                  <a:lnTo>
                    <a:pt x="0" y="4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4" name="Freeform 508">
              <a:extLst>
                <a:ext uri="{FF2B5EF4-FFF2-40B4-BE49-F238E27FC236}">
                  <a16:creationId xmlns:a16="http://schemas.microsoft.com/office/drawing/2014/main" id="{A57C5EBD-56FC-4A2E-8258-6C652DA73DE6}"/>
                </a:ext>
              </a:extLst>
            </p:cNvPr>
            <p:cNvSpPr>
              <a:spLocks/>
            </p:cNvSpPr>
            <p:nvPr/>
          </p:nvSpPr>
          <p:spPr bwMode="auto">
            <a:xfrm>
              <a:off x="2832566" y="3997713"/>
              <a:ext cx="38206" cy="26384"/>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5" name="Freeform 509">
              <a:extLst>
                <a:ext uri="{FF2B5EF4-FFF2-40B4-BE49-F238E27FC236}">
                  <a16:creationId xmlns:a16="http://schemas.microsoft.com/office/drawing/2014/main" id="{C2C360EF-A7A7-4423-8556-196CE4DBAF79}"/>
                </a:ext>
              </a:extLst>
            </p:cNvPr>
            <p:cNvSpPr>
              <a:spLocks/>
            </p:cNvSpPr>
            <p:nvPr/>
          </p:nvSpPr>
          <p:spPr bwMode="auto">
            <a:xfrm>
              <a:off x="2832566" y="3997713"/>
              <a:ext cx="38206" cy="26384"/>
            </a:xfrm>
            <a:custGeom>
              <a:avLst/>
              <a:gdLst>
                <a:gd name="T0" fmla="*/ 8 w 24"/>
                <a:gd name="T1" fmla="*/ 2 h 16"/>
                <a:gd name="T2" fmla="*/ 8 w 24"/>
                <a:gd name="T3" fmla="*/ 2 h 16"/>
                <a:gd name="T4" fmla="*/ 6 w 24"/>
                <a:gd name="T5" fmla="*/ 4 h 16"/>
                <a:gd name="T6" fmla="*/ 2 w 24"/>
                <a:gd name="T7" fmla="*/ 4 h 16"/>
                <a:gd name="T8" fmla="*/ 2 w 24"/>
                <a:gd name="T9" fmla="*/ 6 h 16"/>
                <a:gd name="T10" fmla="*/ 0 w 24"/>
                <a:gd name="T11" fmla="*/ 6 h 16"/>
                <a:gd name="T12" fmla="*/ 0 w 24"/>
                <a:gd name="T13" fmla="*/ 8 h 16"/>
                <a:gd name="T14" fmla="*/ 0 w 24"/>
                <a:gd name="T15" fmla="*/ 8 h 16"/>
                <a:gd name="T16" fmla="*/ 0 w 24"/>
                <a:gd name="T17" fmla="*/ 8 h 16"/>
                <a:gd name="T18" fmla="*/ 0 w 24"/>
                <a:gd name="T19" fmla="*/ 8 h 16"/>
                <a:gd name="T20" fmla="*/ 0 w 24"/>
                <a:gd name="T21" fmla="*/ 10 h 16"/>
                <a:gd name="T22" fmla="*/ 0 w 24"/>
                <a:gd name="T23" fmla="*/ 10 h 16"/>
                <a:gd name="T24" fmla="*/ 2 w 24"/>
                <a:gd name="T25" fmla="*/ 10 h 16"/>
                <a:gd name="T26" fmla="*/ 4 w 24"/>
                <a:gd name="T27" fmla="*/ 12 h 16"/>
                <a:gd name="T28" fmla="*/ 6 w 24"/>
                <a:gd name="T29" fmla="*/ 12 h 16"/>
                <a:gd name="T30" fmla="*/ 8 w 24"/>
                <a:gd name="T31" fmla="*/ 14 h 16"/>
                <a:gd name="T32" fmla="*/ 10 w 24"/>
                <a:gd name="T33" fmla="*/ 14 h 16"/>
                <a:gd name="T34" fmla="*/ 12 w 24"/>
                <a:gd name="T35" fmla="*/ 16 h 16"/>
                <a:gd name="T36" fmla="*/ 12 w 24"/>
                <a:gd name="T37" fmla="*/ 16 h 16"/>
                <a:gd name="T38" fmla="*/ 14 w 24"/>
                <a:gd name="T39" fmla="*/ 16 h 16"/>
                <a:gd name="T40" fmla="*/ 14 w 24"/>
                <a:gd name="T41" fmla="*/ 16 h 16"/>
                <a:gd name="T42" fmla="*/ 16 w 24"/>
                <a:gd name="T43" fmla="*/ 16 h 16"/>
                <a:gd name="T44" fmla="*/ 16 w 24"/>
                <a:gd name="T45" fmla="*/ 16 h 16"/>
                <a:gd name="T46" fmla="*/ 18 w 24"/>
                <a:gd name="T47" fmla="*/ 16 h 16"/>
                <a:gd name="T48" fmla="*/ 20 w 24"/>
                <a:gd name="T49" fmla="*/ 14 h 16"/>
                <a:gd name="T50" fmla="*/ 20 w 24"/>
                <a:gd name="T51" fmla="*/ 14 h 16"/>
                <a:gd name="T52" fmla="*/ 22 w 24"/>
                <a:gd name="T53" fmla="*/ 14 h 16"/>
                <a:gd name="T54" fmla="*/ 22 w 24"/>
                <a:gd name="T55" fmla="*/ 12 h 16"/>
                <a:gd name="T56" fmla="*/ 22 w 24"/>
                <a:gd name="T57" fmla="*/ 12 h 16"/>
                <a:gd name="T58" fmla="*/ 24 w 24"/>
                <a:gd name="T59" fmla="*/ 10 h 16"/>
                <a:gd name="T60" fmla="*/ 24 w 24"/>
                <a:gd name="T61" fmla="*/ 10 h 16"/>
                <a:gd name="T62" fmla="*/ 24 w 24"/>
                <a:gd name="T63" fmla="*/ 8 h 16"/>
                <a:gd name="T64" fmla="*/ 24 w 24"/>
                <a:gd name="T65" fmla="*/ 6 h 16"/>
                <a:gd name="T66" fmla="*/ 24 w 24"/>
                <a:gd name="T67" fmla="*/ 4 h 16"/>
                <a:gd name="T68" fmla="*/ 24 w 24"/>
                <a:gd name="T69" fmla="*/ 4 h 16"/>
                <a:gd name="T70" fmla="*/ 22 w 24"/>
                <a:gd name="T71" fmla="*/ 2 h 16"/>
                <a:gd name="T72" fmla="*/ 22 w 24"/>
                <a:gd name="T73" fmla="*/ 2 h 16"/>
                <a:gd name="T74" fmla="*/ 22 w 24"/>
                <a:gd name="T75" fmla="*/ 2 h 16"/>
                <a:gd name="T76" fmla="*/ 22 w 24"/>
                <a:gd name="T77" fmla="*/ 0 h 16"/>
                <a:gd name="T78" fmla="*/ 22 w 24"/>
                <a:gd name="T79" fmla="*/ 0 h 16"/>
                <a:gd name="T80" fmla="*/ 20 w 24"/>
                <a:gd name="T81" fmla="*/ 0 h 16"/>
                <a:gd name="T82" fmla="*/ 20 w 24"/>
                <a:gd name="T83" fmla="*/ 0 h 16"/>
                <a:gd name="T84" fmla="*/ 18 w 24"/>
                <a:gd name="T85" fmla="*/ 0 h 16"/>
                <a:gd name="T86" fmla="*/ 16 w 24"/>
                <a:gd name="T87" fmla="*/ 0 h 16"/>
                <a:gd name="T88" fmla="*/ 14 w 24"/>
                <a:gd name="T89" fmla="*/ 0 h 16"/>
                <a:gd name="T90" fmla="*/ 12 w 24"/>
                <a:gd name="T91" fmla="*/ 2 h 16"/>
                <a:gd name="T92" fmla="*/ 8 w 24"/>
                <a:gd name="T9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6">
                  <a:moveTo>
                    <a:pt x="8" y="2"/>
                  </a:moveTo>
                  <a:lnTo>
                    <a:pt x="8" y="2"/>
                  </a:lnTo>
                  <a:lnTo>
                    <a:pt x="6" y="4"/>
                  </a:lnTo>
                  <a:lnTo>
                    <a:pt x="2" y="4"/>
                  </a:lnTo>
                  <a:lnTo>
                    <a:pt x="2" y="6"/>
                  </a:lnTo>
                  <a:lnTo>
                    <a:pt x="0" y="6"/>
                  </a:lnTo>
                  <a:lnTo>
                    <a:pt x="0" y="8"/>
                  </a:lnTo>
                  <a:lnTo>
                    <a:pt x="0" y="8"/>
                  </a:lnTo>
                  <a:lnTo>
                    <a:pt x="0" y="8"/>
                  </a:lnTo>
                  <a:lnTo>
                    <a:pt x="0" y="8"/>
                  </a:lnTo>
                  <a:lnTo>
                    <a:pt x="0" y="10"/>
                  </a:lnTo>
                  <a:lnTo>
                    <a:pt x="0" y="10"/>
                  </a:lnTo>
                  <a:lnTo>
                    <a:pt x="2" y="10"/>
                  </a:lnTo>
                  <a:lnTo>
                    <a:pt x="4" y="12"/>
                  </a:lnTo>
                  <a:lnTo>
                    <a:pt x="6" y="12"/>
                  </a:lnTo>
                  <a:lnTo>
                    <a:pt x="8" y="14"/>
                  </a:lnTo>
                  <a:lnTo>
                    <a:pt x="10" y="14"/>
                  </a:lnTo>
                  <a:lnTo>
                    <a:pt x="12" y="16"/>
                  </a:lnTo>
                  <a:lnTo>
                    <a:pt x="12" y="16"/>
                  </a:lnTo>
                  <a:lnTo>
                    <a:pt x="14" y="16"/>
                  </a:lnTo>
                  <a:lnTo>
                    <a:pt x="14" y="16"/>
                  </a:lnTo>
                  <a:lnTo>
                    <a:pt x="16" y="16"/>
                  </a:lnTo>
                  <a:lnTo>
                    <a:pt x="16" y="16"/>
                  </a:lnTo>
                  <a:lnTo>
                    <a:pt x="18" y="16"/>
                  </a:lnTo>
                  <a:lnTo>
                    <a:pt x="20" y="14"/>
                  </a:lnTo>
                  <a:lnTo>
                    <a:pt x="20" y="14"/>
                  </a:lnTo>
                  <a:lnTo>
                    <a:pt x="22" y="14"/>
                  </a:lnTo>
                  <a:lnTo>
                    <a:pt x="22" y="12"/>
                  </a:lnTo>
                  <a:lnTo>
                    <a:pt x="22" y="12"/>
                  </a:lnTo>
                  <a:lnTo>
                    <a:pt x="24" y="10"/>
                  </a:lnTo>
                  <a:lnTo>
                    <a:pt x="24" y="10"/>
                  </a:lnTo>
                  <a:lnTo>
                    <a:pt x="24" y="8"/>
                  </a:lnTo>
                  <a:lnTo>
                    <a:pt x="24" y="6"/>
                  </a:lnTo>
                  <a:lnTo>
                    <a:pt x="24" y="4"/>
                  </a:lnTo>
                  <a:lnTo>
                    <a:pt x="24" y="4"/>
                  </a:lnTo>
                  <a:lnTo>
                    <a:pt x="22" y="2"/>
                  </a:lnTo>
                  <a:lnTo>
                    <a:pt x="22" y="2"/>
                  </a:lnTo>
                  <a:lnTo>
                    <a:pt x="22" y="2"/>
                  </a:lnTo>
                  <a:lnTo>
                    <a:pt x="22" y="0"/>
                  </a:lnTo>
                  <a:lnTo>
                    <a:pt x="22" y="0"/>
                  </a:lnTo>
                  <a:lnTo>
                    <a:pt x="20" y="0"/>
                  </a:lnTo>
                  <a:lnTo>
                    <a:pt x="20" y="0"/>
                  </a:lnTo>
                  <a:lnTo>
                    <a:pt x="18" y="0"/>
                  </a:lnTo>
                  <a:lnTo>
                    <a:pt x="16" y="0"/>
                  </a:lnTo>
                  <a:lnTo>
                    <a:pt x="14" y="0"/>
                  </a:lnTo>
                  <a:lnTo>
                    <a:pt x="12" y="2"/>
                  </a:lnTo>
                  <a:lnTo>
                    <a:pt x="8"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6" name="Freeform 510">
              <a:extLst>
                <a:ext uri="{FF2B5EF4-FFF2-40B4-BE49-F238E27FC236}">
                  <a16:creationId xmlns:a16="http://schemas.microsoft.com/office/drawing/2014/main" id="{88CBFCD8-5669-476C-9504-9D038B7713B0}"/>
                </a:ext>
              </a:extLst>
            </p:cNvPr>
            <p:cNvSpPr>
              <a:spLocks/>
            </p:cNvSpPr>
            <p:nvPr/>
          </p:nvSpPr>
          <p:spPr bwMode="auto">
            <a:xfrm>
              <a:off x="2679743" y="4172504"/>
              <a:ext cx="305646" cy="319904"/>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7" name="Freeform 511">
              <a:extLst>
                <a:ext uri="{FF2B5EF4-FFF2-40B4-BE49-F238E27FC236}">
                  <a16:creationId xmlns:a16="http://schemas.microsoft.com/office/drawing/2014/main" id="{716B9ABF-9D5F-4C15-802A-07417DA4B5B1}"/>
                </a:ext>
              </a:extLst>
            </p:cNvPr>
            <p:cNvSpPr>
              <a:spLocks/>
            </p:cNvSpPr>
            <p:nvPr/>
          </p:nvSpPr>
          <p:spPr bwMode="auto">
            <a:xfrm>
              <a:off x="2679743" y="4172504"/>
              <a:ext cx="305646" cy="319904"/>
            </a:xfrm>
            <a:custGeom>
              <a:avLst/>
              <a:gdLst>
                <a:gd name="T0" fmla="*/ 16 w 192"/>
                <a:gd name="T1" fmla="*/ 20 h 194"/>
                <a:gd name="T2" fmla="*/ 12 w 192"/>
                <a:gd name="T3" fmla="*/ 38 h 194"/>
                <a:gd name="T4" fmla="*/ 8 w 192"/>
                <a:gd name="T5" fmla="*/ 46 h 194"/>
                <a:gd name="T6" fmla="*/ 0 w 192"/>
                <a:gd name="T7" fmla="*/ 50 h 194"/>
                <a:gd name="T8" fmla="*/ 6 w 192"/>
                <a:gd name="T9" fmla="*/ 58 h 194"/>
                <a:gd name="T10" fmla="*/ 12 w 192"/>
                <a:gd name="T11" fmla="*/ 68 h 194"/>
                <a:gd name="T12" fmla="*/ 8 w 192"/>
                <a:gd name="T13" fmla="*/ 82 h 194"/>
                <a:gd name="T14" fmla="*/ 10 w 192"/>
                <a:gd name="T15" fmla="*/ 86 h 194"/>
                <a:gd name="T16" fmla="*/ 28 w 192"/>
                <a:gd name="T17" fmla="*/ 84 h 194"/>
                <a:gd name="T18" fmla="*/ 36 w 192"/>
                <a:gd name="T19" fmla="*/ 86 h 194"/>
                <a:gd name="T20" fmla="*/ 36 w 192"/>
                <a:gd name="T21" fmla="*/ 96 h 194"/>
                <a:gd name="T22" fmla="*/ 44 w 192"/>
                <a:gd name="T23" fmla="*/ 100 h 194"/>
                <a:gd name="T24" fmla="*/ 70 w 192"/>
                <a:gd name="T25" fmla="*/ 108 h 194"/>
                <a:gd name="T26" fmla="*/ 82 w 192"/>
                <a:gd name="T27" fmla="*/ 114 h 194"/>
                <a:gd name="T28" fmla="*/ 82 w 192"/>
                <a:gd name="T29" fmla="*/ 132 h 194"/>
                <a:gd name="T30" fmla="*/ 76 w 192"/>
                <a:gd name="T31" fmla="*/ 158 h 194"/>
                <a:gd name="T32" fmla="*/ 86 w 192"/>
                <a:gd name="T33" fmla="*/ 176 h 194"/>
                <a:gd name="T34" fmla="*/ 94 w 192"/>
                <a:gd name="T35" fmla="*/ 186 h 194"/>
                <a:gd name="T36" fmla="*/ 106 w 192"/>
                <a:gd name="T37" fmla="*/ 194 h 194"/>
                <a:gd name="T38" fmla="*/ 120 w 192"/>
                <a:gd name="T39" fmla="*/ 192 h 194"/>
                <a:gd name="T40" fmla="*/ 132 w 192"/>
                <a:gd name="T41" fmla="*/ 184 h 194"/>
                <a:gd name="T42" fmla="*/ 134 w 192"/>
                <a:gd name="T43" fmla="*/ 174 h 194"/>
                <a:gd name="T44" fmla="*/ 130 w 192"/>
                <a:gd name="T45" fmla="*/ 168 h 194"/>
                <a:gd name="T46" fmla="*/ 122 w 192"/>
                <a:gd name="T47" fmla="*/ 164 h 194"/>
                <a:gd name="T48" fmla="*/ 122 w 192"/>
                <a:gd name="T49" fmla="*/ 146 h 194"/>
                <a:gd name="T50" fmla="*/ 130 w 192"/>
                <a:gd name="T51" fmla="*/ 140 h 194"/>
                <a:gd name="T52" fmla="*/ 136 w 192"/>
                <a:gd name="T53" fmla="*/ 144 h 194"/>
                <a:gd name="T54" fmla="*/ 144 w 192"/>
                <a:gd name="T55" fmla="*/ 152 h 194"/>
                <a:gd name="T56" fmla="*/ 150 w 192"/>
                <a:gd name="T57" fmla="*/ 146 h 194"/>
                <a:gd name="T58" fmla="*/ 164 w 192"/>
                <a:gd name="T59" fmla="*/ 146 h 194"/>
                <a:gd name="T60" fmla="*/ 178 w 192"/>
                <a:gd name="T61" fmla="*/ 144 h 194"/>
                <a:gd name="T62" fmla="*/ 182 w 192"/>
                <a:gd name="T63" fmla="*/ 130 h 194"/>
                <a:gd name="T64" fmla="*/ 176 w 192"/>
                <a:gd name="T65" fmla="*/ 118 h 194"/>
                <a:gd name="T66" fmla="*/ 174 w 192"/>
                <a:gd name="T67" fmla="*/ 106 h 194"/>
                <a:gd name="T68" fmla="*/ 182 w 192"/>
                <a:gd name="T69" fmla="*/ 94 h 194"/>
                <a:gd name="T70" fmla="*/ 186 w 192"/>
                <a:gd name="T71" fmla="*/ 86 h 194"/>
                <a:gd name="T72" fmla="*/ 192 w 192"/>
                <a:gd name="T73" fmla="*/ 78 h 194"/>
                <a:gd name="T74" fmla="*/ 190 w 192"/>
                <a:gd name="T75" fmla="*/ 64 h 194"/>
                <a:gd name="T76" fmla="*/ 184 w 192"/>
                <a:gd name="T77" fmla="*/ 54 h 194"/>
                <a:gd name="T78" fmla="*/ 176 w 192"/>
                <a:gd name="T79" fmla="*/ 44 h 194"/>
                <a:gd name="T80" fmla="*/ 176 w 192"/>
                <a:gd name="T81" fmla="*/ 38 h 194"/>
                <a:gd name="T82" fmla="*/ 178 w 192"/>
                <a:gd name="T83" fmla="*/ 30 h 194"/>
                <a:gd name="T84" fmla="*/ 174 w 192"/>
                <a:gd name="T85" fmla="*/ 26 h 194"/>
                <a:gd name="T86" fmla="*/ 156 w 192"/>
                <a:gd name="T87" fmla="*/ 28 h 194"/>
                <a:gd name="T88" fmla="*/ 138 w 192"/>
                <a:gd name="T89" fmla="*/ 32 h 194"/>
                <a:gd name="T90" fmla="*/ 128 w 192"/>
                <a:gd name="T91" fmla="*/ 38 h 194"/>
                <a:gd name="T92" fmla="*/ 116 w 192"/>
                <a:gd name="T93" fmla="*/ 36 h 194"/>
                <a:gd name="T94" fmla="*/ 92 w 192"/>
                <a:gd name="T95" fmla="*/ 36 h 194"/>
                <a:gd name="T96" fmla="*/ 86 w 192"/>
                <a:gd name="T97" fmla="*/ 32 h 194"/>
                <a:gd name="T98" fmla="*/ 80 w 192"/>
                <a:gd name="T99" fmla="*/ 24 h 194"/>
                <a:gd name="T100" fmla="*/ 64 w 192"/>
                <a:gd name="T101" fmla="*/ 20 h 194"/>
                <a:gd name="T102" fmla="*/ 60 w 192"/>
                <a:gd name="T103" fmla="*/ 10 h 194"/>
                <a:gd name="T104" fmla="*/ 50 w 192"/>
                <a:gd name="T105" fmla="*/ 8 h 194"/>
                <a:gd name="T106" fmla="*/ 50 w 192"/>
                <a:gd name="T107" fmla="*/ 2 h 194"/>
                <a:gd name="T108" fmla="*/ 48 w 192"/>
                <a:gd name="T109" fmla="*/ 2 h 194"/>
                <a:gd name="T110" fmla="*/ 42 w 192"/>
                <a:gd name="T11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4">
                  <a:moveTo>
                    <a:pt x="28" y="6"/>
                  </a:moveTo>
                  <a:lnTo>
                    <a:pt x="28" y="6"/>
                  </a:lnTo>
                  <a:lnTo>
                    <a:pt x="26" y="8"/>
                  </a:lnTo>
                  <a:lnTo>
                    <a:pt x="24" y="12"/>
                  </a:lnTo>
                  <a:lnTo>
                    <a:pt x="20" y="16"/>
                  </a:lnTo>
                  <a:lnTo>
                    <a:pt x="18" y="18"/>
                  </a:lnTo>
                  <a:lnTo>
                    <a:pt x="16" y="20"/>
                  </a:lnTo>
                  <a:lnTo>
                    <a:pt x="16" y="20"/>
                  </a:lnTo>
                  <a:lnTo>
                    <a:pt x="16" y="22"/>
                  </a:lnTo>
                  <a:lnTo>
                    <a:pt x="14" y="26"/>
                  </a:lnTo>
                  <a:lnTo>
                    <a:pt x="14" y="28"/>
                  </a:lnTo>
                  <a:lnTo>
                    <a:pt x="14" y="32"/>
                  </a:lnTo>
                  <a:lnTo>
                    <a:pt x="12" y="36"/>
                  </a:lnTo>
                  <a:lnTo>
                    <a:pt x="12" y="38"/>
                  </a:lnTo>
                  <a:lnTo>
                    <a:pt x="12" y="40"/>
                  </a:lnTo>
                  <a:lnTo>
                    <a:pt x="12" y="42"/>
                  </a:lnTo>
                  <a:lnTo>
                    <a:pt x="10" y="42"/>
                  </a:lnTo>
                  <a:lnTo>
                    <a:pt x="10" y="44"/>
                  </a:lnTo>
                  <a:lnTo>
                    <a:pt x="10" y="44"/>
                  </a:lnTo>
                  <a:lnTo>
                    <a:pt x="10" y="44"/>
                  </a:lnTo>
                  <a:lnTo>
                    <a:pt x="8" y="46"/>
                  </a:lnTo>
                  <a:lnTo>
                    <a:pt x="4" y="46"/>
                  </a:lnTo>
                  <a:lnTo>
                    <a:pt x="4" y="48"/>
                  </a:lnTo>
                  <a:lnTo>
                    <a:pt x="2" y="48"/>
                  </a:lnTo>
                  <a:lnTo>
                    <a:pt x="2" y="48"/>
                  </a:lnTo>
                  <a:lnTo>
                    <a:pt x="0" y="48"/>
                  </a:lnTo>
                  <a:lnTo>
                    <a:pt x="0" y="50"/>
                  </a:lnTo>
                  <a:lnTo>
                    <a:pt x="0" y="50"/>
                  </a:lnTo>
                  <a:lnTo>
                    <a:pt x="0" y="50"/>
                  </a:lnTo>
                  <a:lnTo>
                    <a:pt x="0" y="52"/>
                  </a:lnTo>
                  <a:lnTo>
                    <a:pt x="0" y="52"/>
                  </a:lnTo>
                  <a:lnTo>
                    <a:pt x="2" y="54"/>
                  </a:lnTo>
                  <a:lnTo>
                    <a:pt x="2" y="56"/>
                  </a:lnTo>
                  <a:lnTo>
                    <a:pt x="4" y="56"/>
                  </a:lnTo>
                  <a:lnTo>
                    <a:pt x="6" y="58"/>
                  </a:lnTo>
                  <a:lnTo>
                    <a:pt x="8" y="60"/>
                  </a:lnTo>
                  <a:lnTo>
                    <a:pt x="10" y="64"/>
                  </a:lnTo>
                  <a:lnTo>
                    <a:pt x="12" y="64"/>
                  </a:lnTo>
                  <a:lnTo>
                    <a:pt x="12" y="66"/>
                  </a:lnTo>
                  <a:lnTo>
                    <a:pt x="12" y="66"/>
                  </a:lnTo>
                  <a:lnTo>
                    <a:pt x="12" y="68"/>
                  </a:lnTo>
                  <a:lnTo>
                    <a:pt x="12" y="68"/>
                  </a:lnTo>
                  <a:lnTo>
                    <a:pt x="12" y="70"/>
                  </a:lnTo>
                  <a:lnTo>
                    <a:pt x="12" y="70"/>
                  </a:lnTo>
                  <a:lnTo>
                    <a:pt x="12" y="72"/>
                  </a:lnTo>
                  <a:lnTo>
                    <a:pt x="12" y="74"/>
                  </a:lnTo>
                  <a:lnTo>
                    <a:pt x="10" y="76"/>
                  </a:lnTo>
                  <a:lnTo>
                    <a:pt x="10" y="78"/>
                  </a:lnTo>
                  <a:lnTo>
                    <a:pt x="8" y="82"/>
                  </a:lnTo>
                  <a:lnTo>
                    <a:pt x="8" y="82"/>
                  </a:lnTo>
                  <a:lnTo>
                    <a:pt x="8" y="84"/>
                  </a:lnTo>
                  <a:lnTo>
                    <a:pt x="8" y="84"/>
                  </a:lnTo>
                  <a:lnTo>
                    <a:pt x="8" y="84"/>
                  </a:lnTo>
                  <a:lnTo>
                    <a:pt x="10" y="86"/>
                  </a:lnTo>
                  <a:lnTo>
                    <a:pt x="10" y="86"/>
                  </a:lnTo>
                  <a:lnTo>
                    <a:pt x="10" y="86"/>
                  </a:lnTo>
                  <a:lnTo>
                    <a:pt x="12" y="86"/>
                  </a:lnTo>
                  <a:lnTo>
                    <a:pt x="14" y="86"/>
                  </a:lnTo>
                  <a:lnTo>
                    <a:pt x="16" y="86"/>
                  </a:lnTo>
                  <a:lnTo>
                    <a:pt x="18" y="86"/>
                  </a:lnTo>
                  <a:lnTo>
                    <a:pt x="22" y="86"/>
                  </a:lnTo>
                  <a:lnTo>
                    <a:pt x="26" y="86"/>
                  </a:lnTo>
                  <a:lnTo>
                    <a:pt x="28" y="84"/>
                  </a:lnTo>
                  <a:lnTo>
                    <a:pt x="30" y="84"/>
                  </a:lnTo>
                  <a:lnTo>
                    <a:pt x="32" y="84"/>
                  </a:lnTo>
                  <a:lnTo>
                    <a:pt x="34" y="84"/>
                  </a:lnTo>
                  <a:lnTo>
                    <a:pt x="34" y="86"/>
                  </a:lnTo>
                  <a:lnTo>
                    <a:pt x="34" y="86"/>
                  </a:lnTo>
                  <a:lnTo>
                    <a:pt x="36" y="86"/>
                  </a:lnTo>
                  <a:lnTo>
                    <a:pt x="36" y="86"/>
                  </a:lnTo>
                  <a:lnTo>
                    <a:pt x="36" y="88"/>
                  </a:lnTo>
                  <a:lnTo>
                    <a:pt x="36" y="88"/>
                  </a:lnTo>
                  <a:lnTo>
                    <a:pt x="36" y="90"/>
                  </a:lnTo>
                  <a:lnTo>
                    <a:pt x="36" y="92"/>
                  </a:lnTo>
                  <a:lnTo>
                    <a:pt x="36" y="92"/>
                  </a:lnTo>
                  <a:lnTo>
                    <a:pt x="36" y="94"/>
                  </a:lnTo>
                  <a:lnTo>
                    <a:pt x="36" y="96"/>
                  </a:lnTo>
                  <a:lnTo>
                    <a:pt x="36" y="96"/>
                  </a:lnTo>
                  <a:lnTo>
                    <a:pt x="36" y="96"/>
                  </a:lnTo>
                  <a:lnTo>
                    <a:pt x="38" y="98"/>
                  </a:lnTo>
                  <a:lnTo>
                    <a:pt x="38" y="98"/>
                  </a:lnTo>
                  <a:lnTo>
                    <a:pt x="40" y="98"/>
                  </a:lnTo>
                  <a:lnTo>
                    <a:pt x="40" y="100"/>
                  </a:lnTo>
                  <a:lnTo>
                    <a:pt x="44" y="100"/>
                  </a:lnTo>
                  <a:lnTo>
                    <a:pt x="46" y="102"/>
                  </a:lnTo>
                  <a:lnTo>
                    <a:pt x="50" y="104"/>
                  </a:lnTo>
                  <a:lnTo>
                    <a:pt x="52" y="104"/>
                  </a:lnTo>
                  <a:lnTo>
                    <a:pt x="58" y="106"/>
                  </a:lnTo>
                  <a:lnTo>
                    <a:pt x="60" y="106"/>
                  </a:lnTo>
                  <a:lnTo>
                    <a:pt x="64" y="108"/>
                  </a:lnTo>
                  <a:lnTo>
                    <a:pt x="70" y="108"/>
                  </a:lnTo>
                  <a:lnTo>
                    <a:pt x="74" y="110"/>
                  </a:lnTo>
                  <a:lnTo>
                    <a:pt x="76" y="110"/>
                  </a:lnTo>
                  <a:lnTo>
                    <a:pt x="78" y="112"/>
                  </a:lnTo>
                  <a:lnTo>
                    <a:pt x="80" y="112"/>
                  </a:lnTo>
                  <a:lnTo>
                    <a:pt x="80" y="112"/>
                  </a:lnTo>
                  <a:lnTo>
                    <a:pt x="80" y="114"/>
                  </a:lnTo>
                  <a:lnTo>
                    <a:pt x="82" y="114"/>
                  </a:lnTo>
                  <a:lnTo>
                    <a:pt x="82" y="116"/>
                  </a:lnTo>
                  <a:lnTo>
                    <a:pt x="82" y="118"/>
                  </a:lnTo>
                  <a:lnTo>
                    <a:pt x="82" y="120"/>
                  </a:lnTo>
                  <a:lnTo>
                    <a:pt x="84" y="122"/>
                  </a:lnTo>
                  <a:lnTo>
                    <a:pt x="84" y="124"/>
                  </a:lnTo>
                  <a:lnTo>
                    <a:pt x="82" y="128"/>
                  </a:lnTo>
                  <a:lnTo>
                    <a:pt x="82" y="132"/>
                  </a:lnTo>
                  <a:lnTo>
                    <a:pt x="82" y="136"/>
                  </a:lnTo>
                  <a:lnTo>
                    <a:pt x="80" y="142"/>
                  </a:lnTo>
                  <a:lnTo>
                    <a:pt x="80" y="144"/>
                  </a:lnTo>
                  <a:lnTo>
                    <a:pt x="80" y="146"/>
                  </a:lnTo>
                  <a:lnTo>
                    <a:pt x="78" y="152"/>
                  </a:lnTo>
                  <a:lnTo>
                    <a:pt x="76" y="156"/>
                  </a:lnTo>
                  <a:lnTo>
                    <a:pt x="76" y="158"/>
                  </a:lnTo>
                  <a:lnTo>
                    <a:pt x="76" y="160"/>
                  </a:lnTo>
                  <a:lnTo>
                    <a:pt x="76" y="162"/>
                  </a:lnTo>
                  <a:lnTo>
                    <a:pt x="76" y="164"/>
                  </a:lnTo>
                  <a:lnTo>
                    <a:pt x="78" y="168"/>
                  </a:lnTo>
                  <a:lnTo>
                    <a:pt x="78" y="174"/>
                  </a:lnTo>
                  <a:lnTo>
                    <a:pt x="82" y="176"/>
                  </a:lnTo>
                  <a:lnTo>
                    <a:pt x="86" y="176"/>
                  </a:lnTo>
                  <a:lnTo>
                    <a:pt x="86" y="178"/>
                  </a:lnTo>
                  <a:lnTo>
                    <a:pt x="88" y="178"/>
                  </a:lnTo>
                  <a:lnTo>
                    <a:pt x="88" y="178"/>
                  </a:lnTo>
                  <a:lnTo>
                    <a:pt x="90" y="180"/>
                  </a:lnTo>
                  <a:lnTo>
                    <a:pt x="92" y="182"/>
                  </a:lnTo>
                  <a:lnTo>
                    <a:pt x="94" y="186"/>
                  </a:lnTo>
                  <a:lnTo>
                    <a:pt x="94" y="186"/>
                  </a:lnTo>
                  <a:lnTo>
                    <a:pt x="96" y="188"/>
                  </a:lnTo>
                  <a:lnTo>
                    <a:pt x="96" y="188"/>
                  </a:lnTo>
                  <a:lnTo>
                    <a:pt x="98" y="190"/>
                  </a:lnTo>
                  <a:lnTo>
                    <a:pt x="100" y="192"/>
                  </a:lnTo>
                  <a:lnTo>
                    <a:pt x="104" y="192"/>
                  </a:lnTo>
                  <a:lnTo>
                    <a:pt x="104" y="192"/>
                  </a:lnTo>
                  <a:lnTo>
                    <a:pt x="106" y="194"/>
                  </a:lnTo>
                  <a:lnTo>
                    <a:pt x="108" y="194"/>
                  </a:lnTo>
                  <a:lnTo>
                    <a:pt x="110" y="194"/>
                  </a:lnTo>
                  <a:lnTo>
                    <a:pt x="112" y="194"/>
                  </a:lnTo>
                  <a:lnTo>
                    <a:pt x="114" y="194"/>
                  </a:lnTo>
                  <a:lnTo>
                    <a:pt x="116" y="192"/>
                  </a:lnTo>
                  <a:lnTo>
                    <a:pt x="118" y="192"/>
                  </a:lnTo>
                  <a:lnTo>
                    <a:pt x="120" y="192"/>
                  </a:lnTo>
                  <a:lnTo>
                    <a:pt x="122" y="192"/>
                  </a:lnTo>
                  <a:lnTo>
                    <a:pt x="122" y="190"/>
                  </a:lnTo>
                  <a:lnTo>
                    <a:pt x="124" y="190"/>
                  </a:lnTo>
                  <a:lnTo>
                    <a:pt x="126" y="188"/>
                  </a:lnTo>
                  <a:lnTo>
                    <a:pt x="128" y="188"/>
                  </a:lnTo>
                  <a:lnTo>
                    <a:pt x="130" y="186"/>
                  </a:lnTo>
                  <a:lnTo>
                    <a:pt x="132" y="184"/>
                  </a:lnTo>
                  <a:lnTo>
                    <a:pt x="134" y="182"/>
                  </a:lnTo>
                  <a:lnTo>
                    <a:pt x="134" y="182"/>
                  </a:lnTo>
                  <a:lnTo>
                    <a:pt x="134" y="180"/>
                  </a:lnTo>
                  <a:lnTo>
                    <a:pt x="134" y="178"/>
                  </a:lnTo>
                  <a:lnTo>
                    <a:pt x="134" y="178"/>
                  </a:lnTo>
                  <a:lnTo>
                    <a:pt x="134" y="176"/>
                  </a:lnTo>
                  <a:lnTo>
                    <a:pt x="134" y="174"/>
                  </a:lnTo>
                  <a:lnTo>
                    <a:pt x="134" y="172"/>
                  </a:lnTo>
                  <a:lnTo>
                    <a:pt x="134" y="172"/>
                  </a:lnTo>
                  <a:lnTo>
                    <a:pt x="134" y="170"/>
                  </a:lnTo>
                  <a:lnTo>
                    <a:pt x="134" y="170"/>
                  </a:lnTo>
                  <a:lnTo>
                    <a:pt x="132" y="170"/>
                  </a:lnTo>
                  <a:lnTo>
                    <a:pt x="132" y="168"/>
                  </a:lnTo>
                  <a:lnTo>
                    <a:pt x="130" y="168"/>
                  </a:lnTo>
                  <a:lnTo>
                    <a:pt x="128" y="168"/>
                  </a:lnTo>
                  <a:lnTo>
                    <a:pt x="126" y="166"/>
                  </a:lnTo>
                  <a:lnTo>
                    <a:pt x="126" y="166"/>
                  </a:lnTo>
                  <a:lnTo>
                    <a:pt x="124" y="166"/>
                  </a:lnTo>
                  <a:lnTo>
                    <a:pt x="124" y="164"/>
                  </a:lnTo>
                  <a:lnTo>
                    <a:pt x="124" y="164"/>
                  </a:lnTo>
                  <a:lnTo>
                    <a:pt x="122" y="164"/>
                  </a:lnTo>
                  <a:lnTo>
                    <a:pt x="122" y="162"/>
                  </a:lnTo>
                  <a:lnTo>
                    <a:pt x="122" y="160"/>
                  </a:lnTo>
                  <a:lnTo>
                    <a:pt x="122" y="158"/>
                  </a:lnTo>
                  <a:lnTo>
                    <a:pt x="122" y="156"/>
                  </a:lnTo>
                  <a:lnTo>
                    <a:pt x="122" y="152"/>
                  </a:lnTo>
                  <a:lnTo>
                    <a:pt x="122" y="148"/>
                  </a:lnTo>
                  <a:lnTo>
                    <a:pt x="122" y="146"/>
                  </a:lnTo>
                  <a:lnTo>
                    <a:pt x="124" y="146"/>
                  </a:lnTo>
                  <a:lnTo>
                    <a:pt x="124" y="144"/>
                  </a:lnTo>
                  <a:lnTo>
                    <a:pt x="124" y="142"/>
                  </a:lnTo>
                  <a:lnTo>
                    <a:pt x="126" y="142"/>
                  </a:lnTo>
                  <a:lnTo>
                    <a:pt x="126" y="142"/>
                  </a:lnTo>
                  <a:lnTo>
                    <a:pt x="128" y="140"/>
                  </a:lnTo>
                  <a:lnTo>
                    <a:pt x="130" y="140"/>
                  </a:lnTo>
                  <a:lnTo>
                    <a:pt x="130" y="140"/>
                  </a:lnTo>
                  <a:lnTo>
                    <a:pt x="130" y="140"/>
                  </a:lnTo>
                  <a:lnTo>
                    <a:pt x="132" y="140"/>
                  </a:lnTo>
                  <a:lnTo>
                    <a:pt x="132" y="140"/>
                  </a:lnTo>
                  <a:lnTo>
                    <a:pt x="134" y="142"/>
                  </a:lnTo>
                  <a:lnTo>
                    <a:pt x="134" y="142"/>
                  </a:lnTo>
                  <a:lnTo>
                    <a:pt x="136" y="144"/>
                  </a:lnTo>
                  <a:lnTo>
                    <a:pt x="138" y="146"/>
                  </a:lnTo>
                  <a:lnTo>
                    <a:pt x="138" y="148"/>
                  </a:lnTo>
                  <a:lnTo>
                    <a:pt x="140" y="150"/>
                  </a:lnTo>
                  <a:lnTo>
                    <a:pt x="142" y="150"/>
                  </a:lnTo>
                  <a:lnTo>
                    <a:pt x="142" y="150"/>
                  </a:lnTo>
                  <a:lnTo>
                    <a:pt x="142" y="152"/>
                  </a:lnTo>
                  <a:lnTo>
                    <a:pt x="144" y="152"/>
                  </a:lnTo>
                  <a:lnTo>
                    <a:pt x="144" y="152"/>
                  </a:lnTo>
                  <a:lnTo>
                    <a:pt x="144" y="152"/>
                  </a:lnTo>
                  <a:lnTo>
                    <a:pt x="146" y="150"/>
                  </a:lnTo>
                  <a:lnTo>
                    <a:pt x="146" y="150"/>
                  </a:lnTo>
                  <a:lnTo>
                    <a:pt x="148" y="148"/>
                  </a:lnTo>
                  <a:lnTo>
                    <a:pt x="150" y="146"/>
                  </a:lnTo>
                  <a:lnTo>
                    <a:pt x="150" y="146"/>
                  </a:lnTo>
                  <a:lnTo>
                    <a:pt x="152" y="146"/>
                  </a:lnTo>
                  <a:lnTo>
                    <a:pt x="154" y="146"/>
                  </a:lnTo>
                  <a:lnTo>
                    <a:pt x="154" y="146"/>
                  </a:lnTo>
                  <a:lnTo>
                    <a:pt x="156" y="146"/>
                  </a:lnTo>
                  <a:lnTo>
                    <a:pt x="158" y="146"/>
                  </a:lnTo>
                  <a:lnTo>
                    <a:pt x="162" y="146"/>
                  </a:lnTo>
                  <a:lnTo>
                    <a:pt x="164" y="146"/>
                  </a:lnTo>
                  <a:lnTo>
                    <a:pt x="168" y="146"/>
                  </a:lnTo>
                  <a:lnTo>
                    <a:pt x="172" y="146"/>
                  </a:lnTo>
                  <a:lnTo>
                    <a:pt x="174" y="146"/>
                  </a:lnTo>
                  <a:lnTo>
                    <a:pt x="174" y="146"/>
                  </a:lnTo>
                  <a:lnTo>
                    <a:pt x="176" y="144"/>
                  </a:lnTo>
                  <a:lnTo>
                    <a:pt x="178" y="144"/>
                  </a:lnTo>
                  <a:lnTo>
                    <a:pt x="178" y="144"/>
                  </a:lnTo>
                  <a:lnTo>
                    <a:pt x="178" y="144"/>
                  </a:lnTo>
                  <a:lnTo>
                    <a:pt x="178" y="142"/>
                  </a:lnTo>
                  <a:lnTo>
                    <a:pt x="180" y="140"/>
                  </a:lnTo>
                  <a:lnTo>
                    <a:pt x="180" y="138"/>
                  </a:lnTo>
                  <a:lnTo>
                    <a:pt x="182" y="136"/>
                  </a:lnTo>
                  <a:lnTo>
                    <a:pt x="182" y="134"/>
                  </a:lnTo>
                  <a:lnTo>
                    <a:pt x="182" y="130"/>
                  </a:lnTo>
                  <a:lnTo>
                    <a:pt x="182" y="126"/>
                  </a:lnTo>
                  <a:lnTo>
                    <a:pt x="182" y="126"/>
                  </a:lnTo>
                  <a:lnTo>
                    <a:pt x="180" y="124"/>
                  </a:lnTo>
                  <a:lnTo>
                    <a:pt x="180" y="124"/>
                  </a:lnTo>
                  <a:lnTo>
                    <a:pt x="180" y="122"/>
                  </a:lnTo>
                  <a:lnTo>
                    <a:pt x="178" y="120"/>
                  </a:lnTo>
                  <a:lnTo>
                    <a:pt x="176" y="118"/>
                  </a:lnTo>
                  <a:lnTo>
                    <a:pt x="174" y="116"/>
                  </a:lnTo>
                  <a:lnTo>
                    <a:pt x="174" y="116"/>
                  </a:lnTo>
                  <a:lnTo>
                    <a:pt x="174" y="114"/>
                  </a:lnTo>
                  <a:lnTo>
                    <a:pt x="174" y="112"/>
                  </a:lnTo>
                  <a:lnTo>
                    <a:pt x="174" y="110"/>
                  </a:lnTo>
                  <a:lnTo>
                    <a:pt x="174" y="108"/>
                  </a:lnTo>
                  <a:lnTo>
                    <a:pt x="174" y="106"/>
                  </a:lnTo>
                  <a:lnTo>
                    <a:pt x="174" y="104"/>
                  </a:lnTo>
                  <a:lnTo>
                    <a:pt x="174" y="102"/>
                  </a:lnTo>
                  <a:lnTo>
                    <a:pt x="176" y="102"/>
                  </a:lnTo>
                  <a:lnTo>
                    <a:pt x="176" y="100"/>
                  </a:lnTo>
                  <a:lnTo>
                    <a:pt x="176" y="100"/>
                  </a:lnTo>
                  <a:lnTo>
                    <a:pt x="180" y="98"/>
                  </a:lnTo>
                  <a:lnTo>
                    <a:pt x="182" y="94"/>
                  </a:lnTo>
                  <a:lnTo>
                    <a:pt x="182" y="94"/>
                  </a:lnTo>
                  <a:lnTo>
                    <a:pt x="184" y="92"/>
                  </a:lnTo>
                  <a:lnTo>
                    <a:pt x="184" y="92"/>
                  </a:lnTo>
                  <a:lnTo>
                    <a:pt x="184" y="92"/>
                  </a:lnTo>
                  <a:lnTo>
                    <a:pt x="184" y="90"/>
                  </a:lnTo>
                  <a:lnTo>
                    <a:pt x="186" y="88"/>
                  </a:lnTo>
                  <a:lnTo>
                    <a:pt x="186" y="86"/>
                  </a:lnTo>
                  <a:lnTo>
                    <a:pt x="186" y="84"/>
                  </a:lnTo>
                  <a:lnTo>
                    <a:pt x="188" y="84"/>
                  </a:lnTo>
                  <a:lnTo>
                    <a:pt x="190" y="82"/>
                  </a:lnTo>
                  <a:lnTo>
                    <a:pt x="192" y="80"/>
                  </a:lnTo>
                  <a:lnTo>
                    <a:pt x="192" y="80"/>
                  </a:lnTo>
                  <a:lnTo>
                    <a:pt x="192" y="80"/>
                  </a:lnTo>
                  <a:lnTo>
                    <a:pt x="192" y="78"/>
                  </a:lnTo>
                  <a:lnTo>
                    <a:pt x="192" y="78"/>
                  </a:lnTo>
                  <a:lnTo>
                    <a:pt x="192" y="76"/>
                  </a:lnTo>
                  <a:lnTo>
                    <a:pt x="192" y="74"/>
                  </a:lnTo>
                  <a:lnTo>
                    <a:pt x="192" y="70"/>
                  </a:lnTo>
                  <a:lnTo>
                    <a:pt x="192" y="66"/>
                  </a:lnTo>
                  <a:lnTo>
                    <a:pt x="192" y="64"/>
                  </a:lnTo>
                  <a:lnTo>
                    <a:pt x="190" y="64"/>
                  </a:lnTo>
                  <a:lnTo>
                    <a:pt x="188" y="62"/>
                  </a:lnTo>
                  <a:lnTo>
                    <a:pt x="186" y="62"/>
                  </a:lnTo>
                  <a:lnTo>
                    <a:pt x="186" y="62"/>
                  </a:lnTo>
                  <a:lnTo>
                    <a:pt x="186" y="60"/>
                  </a:lnTo>
                  <a:lnTo>
                    <a:pt x="184" y="58"/>
                  </a:lnTo>
                  <a:lnTo>
                    <a:pt x="184" y="56"/>
                  </a:lnTo>
                  <a:lnTo>
                    <a:pt x="184" y="54"/>
                  </a:lnTo>
                  <a:lnTo>
                    <a:pt x="182" y="50"/>
                  </a:lnTo>
                  <a:lnTo>
                    <a:pt x="182" y="50"/>
                  </a:lnTo>
                  <a:lnTo>
                    <a:pt x="180" y="48"/>
                  </a:lnTo>
                  <a:lnTo>
                    <a:pt x="180" y="48"/>
                  </a:lnTo>
                  <a:lnTo>
                    <a:pt x="180" y="46"/>
                  </a:lnTo>
                  <a:lnTo>
                    <a:pt x="176" y="44"/>
                  </a:lnTo>
                  <a:lnTo>
                    <a:pt x="176" y="44"/>
                  </a:lnTo>
                  <a:lnTo>
                    <a:pt x="174" y="42"/>
                  </a:lnTo>
                  <a:lnTo>
                    <a:pt x="174" y="42"/>
                  </a:lnTo>
                  <a:lnTo>
                    <a:pt x="174" y="40"/>
                  </a:lnTo>
                  <a:lnTo>
                    <a:pt x="174" y="40"/>
                  </a:lnTo>
                  <a:lnTo>
                    <a:pt x="174" y="40"/>
                  </a:lnTo>
                  <a:lnTo>
                    <a:pt x="174" y="40"/>
                  </a:lnTo>
                  <a:lnTo>
                    <a:pt x="176" y="38"/>
                  </a:lnTo>
                  <a:lnTo>
                    <a:pt x="176" y="38"/>
                  </a:lnTo>
                  <a:lnTo>
                    <a:pt x="178" y="36"/>
                  </a:lnTo>
                  <a:lnTo>
                    <a:pt x="178" y="36"/>
                  </a:lnTo>
                  <a:lnTo>
                    <a:pt x="178" y="36"/>
                  </a:lnTo>
                  <a:lnTo>
                    <a:pt x="178" y="34"/>
                  </a:lnTo>
                  <a:lnTo>
                    <a:pt x="178" y="32"/>
                  </a:lnTo>
                  <a:lnTo>
                    <a:pt x="178" y="30"/>
                  </a:lnTo>
                  <a:lnTo>
                    <a:pt x="178" y="30"/>
                  </a:lnTo>
                  <a:lnTo>
                    <a:pt x="178" y="30"/>
                  </a:lnTo>
                  <a:lnTo>
                    <a:pt x="178" y="28"/>
                  </a:lnTo>
                  <a:lnTo>
                    <a:pt x="178" y="28"/>
                  </a:lnTo>
                  <a:lnTo>
                    <a:pt x="176" y="28"/>
                  </a:lnTo>
                  <a:lnTo>
                    <a:pt x="176" y="26"/>
                  </a:lnTo>
                  <a:lnTo>
                    <a:pt x="174" y="26"/>
                  </a:lnTo>
                  <a:lnTo>
                    <a:pt x="172" y="26"/>
                  </a:lnTo>
                  <a:lnTo>
                    <a:pt x="170" y="26"/>
                  </a:lnTo>
                  <a:lnTo>
                    <a:pt x="168" y="26"/>
                  </a:lnTo>
                  <a:lnTo>
                    <a:pt x="164" y="26"/>
                  </a:lnTo>
                  <a:lnTo>
                    <a:pt x="160" y="28"/>
                  </a:lnTo>
                  <a:lnTo>
                    <a:pt x="158" y="28"/>
                  </a:lnTo>
                  <a:lnTo>
                    <a:pt x="156" y="28"/>
                  </a:lnTo>
                  <a:lnTo>
                    <a:pt x="152" y="28"/>
                  </a:lnTo>
                  <a:lnTo>
                    <a:pt x="148" y="28"/>
                  </a:lnTo>
                  <a:lnTo>
                    <a:pt x="144" y="28"/>
                  </a:lnTo>
                  <a:lnTo>
                    <a:pt x="142" y="30"/>
                  </a:lnTo>
                  <a:lnTo>
                    <a:pt x="140" y="30"/>
                  </a:lnTo>
                  <a:lnTo>
                    <a:pt x="140" y="30"/>
                  </a:lnTo>
                  <a:lnTo>
                    <a:pt x="138" y="32"/>
                  </a:lnTo>
                  <a:lnTo>
                    <a:pt x="136" y="32"/>
                  </a:lnTo>
                  <a:lnTo>
                    <a:pt x="134" y="34"/>
                  </a:lnTo>
                  <a:lnTo>
                    <a:pt x="134" y="36"/>
                  </a:lnTo>
                  <a:lnTo>
                    <a:pt x="132" y="36"/>
                  </a:lnTo>
                  <a:lnTo>
                    <a:pt x="130" y="38"/>
                  </a:lnTo>
                  <a:lnTo>
                    <a:pt x="130" y="38"/>
                  </a:lnTo>
                  <a:lnTo>
                    <a:pt x="128" y="38"/>
                  </a:lnTo>
                  <a:lnTo>
                    <a:pt x="128" y="38"/>
                  </a:lnTo>
                  <a:lnTo>
                    <a:pt x="126" y="38"/>
                  </a:lnTo>
                  <a:lnTo>
                    <a:pt x="124" y="38"/>
                  </a:lnTo>
                  <a:lnTo>
                    <a:pt x="120" y="36"/>
                  </a:lnTo>
                  <a:lnTo>
                    <a:pt x="118" y="36"/>
                  </a:lnTo>
                  <a:lnTo>
                    <a:pt x="118" y="36"/>
                  </a:lnTo>
                  <a:lnTo>
                    <a:pt x="116" y="36"/>
                  </a:lnTo>
                  <a:lnTo>
                    <a:pt x="114" y="36"/>
                  </a:lnTo>
                  <a:lnTo>
                    <a:pt x="110" y="36"/>
                  </a:lnTo>
                  <a:lnTo>
                    <a:pt x="102" y="36"/>
                  </a:lnTo>
                  <a:lnTo>
                    <a:pt x="98" y="36"/>
                  </a:lnTo>
                  <a:lnTo>
                    <a:pt x="96" y="36"/>
                  </a:lnTo>
                  <a:lnTo>
                    <a:pt x="94" y="36"/>
                  </a:lnTo>
                  <a:lnTo>
                    <a:pt x="92" y="36"/>
                  </a:lnTo>
                  <a:lnTo>
                    <a:pt x="90" y="36"/>
                  </a:lnTo>
                  <a:lnTo>
                    <a:pt x="88" y="34"/>
                  </a:lnTo>
                  <a:lnTo>
                    <a:pt x="86" y="34"/>
                  </a:lnTo>
                  <a:lnTo>
                    <a:pt x="86" y="34"/>
                  </a:lnTo>
                  <a:lnTo>
                    <a:pt x="86" y="34"/>
                  </a:lnTo>
                  <a:lnTo>
                    <a:pt x="86" y="32"/>
                  </a:lnTo>
                  <a:lnTo>
                    <a:pt x="86" y="32"/>
                  </a:lnTo>
                  <a:lnTo>
                    <a:pt x="84" y="30"/>
                  </a:lnTo>
                  <a:lnTo>
                    <a:pt x="84" y="28"/>
                  </a:lnTo>
                  <a:lnTo>
                    <a:pt x="84" y="26"/>
                  </a:lnTo>
                  <a:lnTo>
                    <a:pt x="84" y="26"/>
                  </a:lnTo>
                  <a:lnTo>
                    <a:pt x="82" y="24"/>
                  </a:lnTo>
                  <a:lnTo>
                    <a:pt x="82" y="24"/>
                  </a:lnTo>
                  <a:lnTo>
                    <a:pt x="80" y="24"/>
                  </a:lnTo>
                  <a:lnTo>
                    <a:pt x="78" y="24"/>
                  </a:lnTo>
                  <a:lnTo>
                    <a:pt x="76" y="22"/>
                  </a:lnTo>
                  <a:lnTo>
                    <a:pt x="72" y="22"/>
                  </a:lnTo>
                  <a:lnTo>
                    <a:pt x="68" y="22"/>
                  </a:lnTo>
                  <a:lnTo>
                    <a:pt x="66" y="20"/>
                  </a:lnTo>
                  <a:lnTo>
                    <a:pt x="66" y="20"/>
                  </a:lnTo>
                  <a:lnTo>
                    <a:pt x="64" y="20"/>
                  </a:lnTo>
                  <a:lnTo>
                    <a:pt x="62" y="18"/>
                  </a:lnTo>
                  <a:lnTo>
                    <a:pt x="62" y="18"/>
                  </a:lnTo>
                  <a:lnTo>
                    <a:pt x="62" y="16"/>
                  </a:lnTo>
                  <a:lnTo>
                    <a:pt x="62" y="14"/>
                  </a:lnTo>
                  <a:lnTo>
                    <a:pt x="60" y="12"/>
                  </a:lnTo>
                  <a:lnTo>
                    <a:pt x="60" y="10"/>
                  </a:lnTo>
                  <a:lnTo>
                    <a:pt x="60" y="10"/>
                  </a:lnTo>
                  <a:lnTo>
                    <a:pt x="60" y="10"/>
                  </a:lnTo>
                  <a:lnTo>
                    <a:pt x="58" y="10"/>
                  </a:lnTo>
                  <a:lnTo>
                    <a:pt x="58" y="8"/>
                  </a:lnTo>
                  <a:lnTo>
                    <a:pt x="56" y="8"/>
                  </a:lnTo>
                  <a:lnTo>
                    <a:pt x="54" y="8"/>
                  </a:lnTo>
                  <a:lnTo>
                    <a:pt x="52" y="8"/>
                  </a:lnTo>
                  <a:lnTo>
                    <a:pt x="50" y="8"/>
                  </a:lnTo>
                  <a:lnTo>
                    <a:pt x="50" y="8"/>
                  </a:lnTo>
                  <a:lnTo>
                    <a:pt x="50" y="6"/>
                  </a:lnTo>
                  <a:lnTo>
                    <a:pt x="48" y="6"/>
                  </a:lnTo>
                  <a:lnTo>
                    <a:pt x="48" y="6"/>
                  </a:lnTo>
                  <a:lnTo>
                    <a:pt x="48" y="6"/>
                  </a:lnTo>
                  <a:lnTo>
                    <a:pt x="48" y="4"/>
                  </a:lnTo>
                  <a:lnTo>
                    <a:pt x="50" y="2"/>
                  </a:lnTo>
                  <a:lnTo>
                    <a:pt x="50" y="2"/>
                  </a:lnTo>
                  <a:lnTo>
                    <a:pt x="50" y="2"/>
                  </a:lnTo>
                  <a:lnTo>
                    <a:pt x="50" y="2"/>
                  </a:lnTo>
                  <a:lnTo>
                    <a:pt x="48" y="0"/>
                  </a:lnTo>
                  <a:lnTo>
                    <a:pt x="48" y="0"/>
                  </a:lnTo>
                  <a:lnTo>
                    <a:pt x="48" y="0"/>
                  </a:lnTo>
                  <a:lnTo>
                    <a:pt x="48" y="2"/>
                  </a:lnTo>
                  <a:lnTo>
                    <a:pt x="46" y="2"/>
                  </a:lnTo>
                  <a:lnTo>
                    <a:pt x="46" y="4"/>
                  </a:lnTo>
                  <a:lnTo>
                    <a:pt x="46" y="6"/>
                  </a:lnTo>
                  <a:lnTo>
                    <a:pt x="44" y="6"/>
                  </a:lnTo>
                  <a:lnTo>
                    <a:pt x="44" y="6"/>
                  </a:lnTo>
                  <a:lnTo>
                    <a:pt x="44" y="6"/>
                  </a:lnTo>
                  <a:lnTo>
                    <a:pt x="42" y="8"/>
                  </a:lnTo>
                  <a:lnTo>
                    <a:pt x="40" y="8"/>
                  </a:lnTo>
                  <a:lnTo>
                    <a:pt x="38" y="8"/>
                  </a:lnTo>
                  <a:lnTo>
                    <a:pt x="34" y="6"/>
                  </a:lnTo>
                  <a:lnTo>
                    <a:pt x="30" y="6"/>
                  </a:lnTo>
                  <a:lnTo>
                    <a:pt x="28" y="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8" name="Freeform 512">
              <a:extLst>
                <a:ext uri="{FF2B5EF4-FFF2-40B4-BE49-F238E27FC236}">
                  <a16:creationId xmlns:a16="http://schemas.microsoft.com/office/drawing/2014/main" id="{C07654E7-A4E2-480F-B7C5-F19AA280AD8E}"/>
                </a:ext>
              </a:extLst>
            </p:cNvPr>
            <p:cNvSpPr>
              <a:spLocks/>
            </p:cNvSpPr>
            <p:nvPr/>
          </p:nvSpPr>
          <p:spPr bwMode="auto">
            <a:xfrm>
              <a:off x="3109557" y="4353893"/>
              <a:ext cx="79596" cy="108834"/>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49" name="Freeform 513">
              <a:extLst>
                <a:ext uri="{FF2B5EF4-FFF2-40B4-BE49-F238E27FC236}">
                  <a16:creationId xmlns:a16="http://schemas.microsoft.com/office/drawing/2014/main" id="{8D9FA27C-B714-4E26-AD0F-965BB6E17D35}"/>
                </a:ext>
              </a:extLst>
            </p:cNvPr>
            <p:cNvSpPr>
              <a:spLocks/>
            </p:cNvSpPr>
            <p:nvPr/>
          </p:nvSpPr>
          <p:spPr bwMode="auto">
            <a:xfrm>
              <a:off x="3109557" y="4353893"/>
              <a:ext cx="79596" cy="108834"/>
            </a:xfrm>
            <a:custGeom>
              <a:avLst/>
              <a:gdLst>
                <a:gd name="T0" fmla="*/ 10 w 50"/>
                <a:gd name="T1" fmla="*/ 2 h 66"/>
                <a:gd name="T2" fmla="*/ 6 w 50"/>
                <a:gd name="T3" fmla="*/ 8 h 66"/>
                <a:gd name="T4" fmla="*/ 6 w 50"/>
                <a:gd name="T5" fmla="*/ 10 h 66"/>
                <a:gd name="T6" fmla="*/ 4 w 50"/>
                <a:gd name="T7" fmla="*/ 14 h 66"/>
                <a:gd name="T8" fmla="*/ 4 w 50"/>
                <a:gd name="T9" fmla="*/ 20 h 66"/>
                <a:gd name="T10" fmla="*/ 6 w 50"/>
                <a:gd name="T11" fmla="*/ 32 h 66"/>
                <a:gd name="T12" fmla="*/ 6 w 50"/>
                <a:gd name="T13" fmla="*/ 40 h 66"/>
                <a:gd name="T14" fmla="*/ 6 w 50"/>
                <a:gd name="T15" fmla="*/ 46 h 66"/>
                <a:gd name="T16" fmla="*/ 6 w 50"/>
                <a:gd name="T17" fmla="*/ 50 h 66"/>
                <a:gd name="T18" fmla="*/ 4 w 50"/>
                <a:gd name="T19" fmla="*/ 54 h 66"/>
                <a:gd name="T20" fmla="*/ 2 w 50"/>
                <a:gd name="T21" fmla="*/ 56 h 66"/>
                <a:gd name="T22" fmla="*/ 2 w 50"/>
                <a:gd name="T23" fmla="*/ 58 h 66"/>
                <a:gd name="T24" fmla="*/ 6 w 50"/>
                <a:gd name="T25" fmla="*/ 62 h 66"/>
                <a:gd name="T26" fmla="*/ 8 w 50"/>
                <a:gd name="T27" fmla="*/ 64 h 66"/>
                <a:gd name="T28" fmla="*/ 10 w 50"/>
                <a:gd name="T29" fmla="*/ 66 h 66"/>
                <a:gd name="T30" fmla="*/ 14 w 50"/>
                <a:gd name="T31" fmla="*/ 66 h 66"/>
                <a:gd name="T32" fmla="*/ 18 w 50"/>
                <a:gd name="T33" fmla="*/ 66 h 66"/>
                <a:gd name="T34" fmla="*/ 22 w 50"/>
                <a:gd name="T35" fmla="*/ 66 h 66"/>
                <a:gd name="T36" fmla="*/ 22 w 50"/>
                <a:gd name="T37" fmla="*/ 64 h 66"/>
                <a:gd name="T38" fmla="*/ 24 w 50"/>
                <a:gd name="T39" fmla="*/ 62 h 66"/>
                <a:gd name="T40" fmla="*/ 26 w 50"/>
                <a:gd name="T41" fmla="*/ 58 h 66"/>
                <a:gd name="T42" fmla="*/ 28 w 50"/>
                <a:gd name="T43" fmla="*/ 52 h 66"/>
                <a:gd name="T44" fmla="*/ 30 w 50"/>
                <a:gd name="T45" fmla="*/ 48 h 66"/>
                <a:gd name="T46" fmla="*/ 34 w 50"/>
                <a:gd name="T47" fmla="*/ 44 h 66"/>
                <a:gd name="T48" fmla="*/ 38 w 50"/>
                <a:gd name="T49" fmla="*/ 42 h 66"/>
                <a:gd name="T50" fmla="*/ 40 w 50"/>
                <a:gd name="T51" fmla="*/ 40 h 66"/>
                <a:gd name="T52" fmla="*/ 42 w 50"/>
                <a:gd name="T53" fmla="*/ 40 h 66"/>
                <a:gd name="T54" fmla="*/ 46 w 50"/>
                <a:gd name="T55" fmla="*/ 40 h 66"/>
                <a:gd name="T56" fmla="*/ 50 w 50"/>
                <a:gd name="T57" fmla="*/ 40 h 66"/>
                <a:gd name="T58" fmla="*/ 50 w 50"/>
                <a:gd name="T59" fmla="*/ 36 h 66"/>
                <a:gd name="T60" fmla="*/ 48 w 50"/>
                <a:gd name="T61" fmla="*/ 30 h 66"/>
                <a:gd name="T62" fmla="*/ 46 w 50"/>
                <a:gd name="T63" fmla="*/ 28 h 66"/>
                <a:gd name="T64" fmla="*/ 42 w 50"/>
                <a:gd name="T65" fmla="*/ 26 h 66"/>
                <a:gd name="T66" fmla="*/ 40 w 50"/>
                <a:gd name="T67" fmla="*/ 24 h 66"/>
                <a:gd name="T68" fmla="*/ 38 w 50"/>
                <a:gd name="T69" fmla="*/ 22 h 66"/>
                <a:gd name="T70" fmla="*/ 38 w 50"/>
                <a:gd name="T71" fmla="*/ 18 h 66"/>
                <a:gd name="T72" fmla="*/ 36 w 50"/>
                <a:gd name="T73" fmla="*/ 16 h 66"/>
                <a:gd name="T74" fmla="*/ 36 w 50"/>
                <a:gd name="T75" fmla="*/ 14 h 66"/>
                <a:gd name="T76" fmla="*/ 32 w 50"/>
                <a:gd name="T77" fmla="*/ 12 h 66"/>
                <a:gd name="T78" fmla="*/ 28 w 50"/>
                <a:gd name="T79" fmla="*/ 10 h 66"/>
                <a:gd name="T80" fmla="*/ 26 w 50"/>
                <a:gd name="T81" fmla="*/ 10 h 66"/>
                <a:gd name="T82" fmla="*/ 22 w 50"/>
                <a:gd name="T83" fmla="*/ 10 h 66"/>
                <a:gd name="T84" fmla="*/ 20 w 50"/>
                <a:gd name="T85" fmla="*/ 8 h 66"/>
                <a:gd name="T86" fmla="*/ 18 w 50"/>
                <a:gd name="T87" fmla="*/ 8 h 66"/>
                <a:gd name="T88" fmla="*/ 18 w 50"/>
                <a:gd name="T89" fmla="*/ 4 h 66"/>
                <a:gd name="T90" fmla="*/ 18 w 50"/>
                <a:gd name="T91" fmla="*/ 2 h 66"/>
                <a:gd name="T92" fmla="*/ 16 w 50"/>
                <a:gd name="T93" fmla="*/ 0 h 66"/>
                <a:gd name="T94" fmla="*/ 16 w 50"/>
                <a:gd name="T95" fmla="*/ 0 h 66"/>
                <a:gd name="T96" fmla="*/ 14 w 50"/>
                <a:gd name="T97" fmla="*/ 0 h 66"/>
                <a:gd name="T98" fmla="*/ 10 w 50"/>
                <a:gd name="T9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66">
                  <a:moveTo>
                    <a:pt x="10" y="2"/>
                  </a:moveTo>
                  <a:lnTo>
                    <a:pt x="10" y="2"/>
                  </a:lnTo>
                  <a:lnTo>
                    <a:pt x="8" y="4"/>
                  </a:lnTo>
                  <a:lnTo>
                    <a:pt x="6" y="8"/>
                  </a:lnTo>
                  <a:lnTo>
                    <a:pt x="6" y="8"/>
                  </a:lnTo>
                  <a:lnTo>
                    <a:pt x="6" y="10"/>
                  </a:lnTo>
                  <a:lnTo>
                    <a:pt x="4" y="12"/>
                  </a:lnTo>
                  <a:lnTo>
                    <a:pt x="4" y="14"/>
                  </a:lnTo>
                  <a:lnTo>
                    <a:pt x="4" y="16"/>
                  </a:lnTo>
                  <a:lnTo>
                    <a:pt x="4" y="20"/>
                  </a:lnTo>
                  <a:lnTo>
                    <a:pt x="6" y="26"/>
                  </a:lnTo>
                  <a:lnTo>
                    <a:pt x="6" y="32"/>
                  </a:lnTo>
                  <a:lnTo>
                    <a:pt x="6" y="38"/>
                  </a:lnTo>
                  <a:lnTo>
                    <a:pt x="6" y="40"/>
                  </a:lnTo>
                  <a:lnTo>
                    <a:pt x="6" y="44"/>
                  </a:lnTo>
                  <a:lnTo>
                    <a:pt x="6" y="46"/>
                  </a:lnTo>
                  <a:lnTo>
                    <a:pt x="6" y="48"/>
                  </a:lnTo>
                  <a:lnTo>
                    <a:pt x="6" y="50"/>
                  </a:lnTo>
                  <a:lnTo>
                    <a:pt x="6" y="54"/>
                  </a:lnTo>
                  <a:lnTo>
                    <a:pt x="4" y="54"/>
                  </a:lnTo>
                  <a:lnTo>
                    <a:pt x="4" y="54"/>
                  </a:lnTo>
                  <a:lnTo>
                    <a:pt x="2" y="56"/>
                  </a:lnTo>
                  <a:lnTo>
                    <a:pt x="0" y="56"/>
                  </a:lnTo>
                  <a:lnTo>
                    <a:pt x="2" y="58"/>
                  </a:lnTo>
                  <a:lnTo>
                    <a:pt x="4" y="60"/>
                  </a:lnTo>
                  <a:lnTo>
                    <a:pt x="6" y="62"/>
                  </a:lnTo>
                  <a:lnTo>
                    <a:pt x="6" y="64"/>
                  </a:lnTo>
                  <a:lnTo>
                    <a:pt x="8" y="64"/>
                  </a:lnTo>
                  <a:lnTo>
                    <a:pt x="8" y="64"/>
                  </a:lnTo>
                  <a:lnTo>
                    <a:pt x="10" y="66"/>
                  </a:lnTo>
                  <a:lnTo>
                    <a:pt x="12" y="66"/>
                  </a:lnTo>
                  <a:lnTo>
                    <a:pt x="14" y="66"/>
                  </a:lnTo>
                  <a:lnTo>
                    <a:pt x="16" y="66"/>
                  </a:lnTo>
                  <a:lnTo>
                    <a:pt x="18" y="66"/>
                  </a:lnTo>
                  <a:lnTo>
                    <a:pt x="20" y="66"/>
                  </a:lnTo>
                  <a:lnTo>
                    <a:pt x="22" y="66"/>
                  </a:lnTo>
                  <a:lnTo>
                    <a:pt x="22" y="66"/>
                  </a:lnTo>
                  <a:lnTo>
                    <a:pt x="22" y="64"/>
                  </a:lnTo>
                  <a:lnTo>
                    <a:pt x="24" y="64"/>
                  </a:lnTo>
                  <a:lnTo>
                    <a:pt x="24" y="62"/>
                  </a:lnTo>
                  <a:lnTo>
                    <a:pt x="24" y="60"/>
                  </a:lnTo>
                  <a:lnTo>
                    <a:pt x="26" y="58"/>
                  </a:lnTo>
                  <a:lnTo>
                    <a:pt x="26" y="56"/>
                  </a:lnTo>
                  <a:lnTo>
                    <a:pt x="28" y="52"/>
                  </a:lnTo>
                  <a:lnTo>
                    <a:pt x="30" y="50"/>
                  </a:lnTo>
                  <a:lnTo>
                    <a:pt x="30" y="48"/>
                  </a:lnTo>
                  <a:lnTo>
                    <a:pt x="32" y="46"/>
                  </a:lnTo>
                  <a:lnTo>
                    <a:pt x="34" y="44"/>
                  </a:lnTo>
                  <a:lnTo>
                    <a:pt x="36" y="42"/>
                  </a:lnTo>
                  <a:lnTo>
                    <a:pt x="38" y="42"/>
                  </a:lnTo>
                  <a:lnTo>
                    <a:pt x="38" y="40"/>
                  </a:lnTo>
                  <a:lnTo>
                    <a:pt x="40" y="40"/>
                  </a:lnTo>
                  <a:lnTo>
                    <a:pt x="40" y="40"/>
                  </a:lnTo>
                  <a:lnTo>
                    <a:pt x="42" y="40"/>
                  </a:lnTo>
                  <a:lnTo>
                    <a:pt x="44" y="40"/>
                  </a:lnTo>
                  <a:lnTo>
                    <a:pt x="46" y="40"/>
                  </a:lnTo>
                  <a:lnTo>
                    <a:pt x="50" y="40"/>
                  </a:lnTo>
                  <a:lnTo>
                    <a:pt x="50" y="40"/>
                  </a:lnTo>
                  <a:lnTo>
                    <a:pt x="50" y="38"/>
                  </a:lnTo>
                  <a:lnTo>
                    <a:pt x="50" y="36"/>
                  </a:lnTo>
                  <a:lnTo>
                    <a:pt x="48" y="32"/>
                  </a:lnTo>
                  <a:lnTo>
                    <a:pt x="48" y="30"/>
                  </a:lnTo>
                  <a:lnTo>
                    <a:pt x="48" y="30"/>
                  </a:lnTo>
                  <a:lnTo>
                    <a:pt x="46" y="28"/>
                  </a:lnTo>
                  <a:lnTo>
                    <a:pt x="46" y="28"/>
                  </a:lnTo>
                  <a:lnTo>
                    <a:pt x="42" y="26"/>
                  </a:lnTo>
                  <a:lnTo>
                    <a:pt x="40" y="24"/>
                  </a:lnTo>
                  <a:lnTo>
                    <a:pt x="40" y="24"/>
                  </a:lnTo>
                  <a:lnTo>
                    <a:pt x="38" y="24"/>
                  </a:lnTo>
                  <a:lnTo>
                    <a:pt x="38" y="22"/>
                  </a:lnTo>
                  <a:lnTo>
                    <a:pt x="38" y="22"/>
                  </a:lnTo>
                  <a:lnTo>
                    <a:pt x="38" y="18"/>
                  </a:lnTo>
                  <a:lnTo>
                    <a:pt x="36" y="16"/>
                  </a:lnTo>
                  <a:lnTo>
                    <a:pt x="36" y="16"/>
                  </a:lnTo>
                  <a:lnTo>
                    <a:pt x="36" y="14"/>
                  </a:lnTo>
                  <a:lnTo>
                    <a:pt x="36" y="14"/>
                  </a:lnTo>
                  <a:lnTo>
                    <a:pt x="34" y="12"/>
                  </a:lnTo>
                  <a:lnTo>
                    <a:pt x="32" y="12"/>
                  </a:lnTo>
                  <a:lnTo>
                    <a:pt x="30" y="12"/>
                  </a:lnTo>
                  <a:lnTo>
                    <a:pt x="28" y="10"/>
                  </a:lnTo>
                  <a:lnTo>
                    <a:pt x="28" y="10"/>
                  </a:lnTo>
                  <a:lnTo>
                    <a:pt x="26" y="10"/>
                  </a:lnTo>
                  <a:lnTo>
                    <a:pt x="24" y="10"/>
                  </a:lnTo>
                  <a:lnTo>
                    <a:pt x="22" y="10"/>
                  </a:lnTo>
                  <a:lnTo>
                    <a:pt x="22" y="10"/>
                  </a:lnTo>
                  <a:lnTo>
                    <a:pt x="20" y="8"/>
                  </a:lnTo>
                  <a:lnTo>
                    <a:pt x="20" y="8"/>
                  </a:lnTo>
                  <a:lnTo>
                    <a:pt x="18" y="8"/>
                  </a:lnTo>
                  <a:lnTo>
                    <a:pt x="18" y="6"/>
                  </a:lnTo>
                  <a:lnTo>
                    <a:pt x="18" y="4"/>
                  </a:lnTo>
                  <a:lnTo>
                    <a:pt x="18" y="2"/>
                  </a:lnTo>
                  <a:lnTo>
                    <a:pt x="18" y="2"/>
                  </a:lnTo>
                  <a:lnTo>
                    <a:pt x="16" y="0"/>
                  </a:lnTo>
                  <a:lnTo>
                    <a:pt x="16" y="0"/>
                  </a:lnTo>
                  <a:lnTo>
                    <a:pt x="16" y="0"/>
                  </a:lnTo>
                  <a:lnTo>
                    <a:pt x="16" y="0"/>
                  </a:lnTo>
                  <a:lnTo>
                    <a:pt x="14" y="0"/>
                  </a:lnTo>
                  <a:lnTo>
                    <a:pt x="14" y="0"/>
                  </a:lnTo>
                  <a:lnTo>
                    <a:pt x="12" y="0"/>
                  </a:lnTo>
                  <a:lnTo>
                    <a:pt x="10" y="2"/>
                  </a:lnTo>
                  <a:lnTo>
                    <a:pt x="10"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0" name="Freeform 514">
              <a:extLst>
                <a:ext uri="{FF2B5EF4-FFF2-40B4-BE49-F238E27FC236}">
                  <a16:creationId xmlns:a16="http://schemas.microsoft.com/office/drawing/2014/main" id="{DB9BCAC7-4D88-4CE9-B9BC-C19E88BF2738}"/>
                </a:ext>
              </a:extLst>
            </p:cNvPr>
            <p:cNvSpPr>
              <a:spLocks/>
            </p:cNvSpPr>
            <p:nvPr/>
          </p:nvSpPr>
          <p:spPr bwMode="auto">
            <a:xfrm>
              <a:off x="2440957" y="3875688"/>
              <a:ext cx="235602" cy="108834"/>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1" name="Freeform 515">
              <a:extLst>
                <a:ext uri="{FF2B5EF4-FFF2-40B4-BE49-F238E27FC236}">
                  <a16:creationId xmlns:a16="http://schemas.microsoft.com/office/drawing/2014/main" id="{C37AB28B-74FE-4F06-A3BC-5A8638398ABA}"/>
                </a:ext>
              </a:extLst>
            </p:cNvPr>
            <p:cNvSpPr>
              <a:spLocks/>
            </p:cNvSpPr>
            <p:nvPr/>
          </p:nvSpPr>
          <p:spPr bwMode="auto">
            <a:xfrm>
              <a:off x="2440957" y="3875688"/>
              <a:ext cx="235602" cy="108834"/>
            </a:xfrm>
            <a:custGeom>
              <a:avLst/>
              <a:gdLst>
                <a:gd name="T0" fmla="*/ 0 w 148"/>
                <a:gd name="T1" fmla="*/ 20 h 66"/>
                <a:gd name="T2" fmla="*/ 0 w 148"/>
                <a:gd name="T3" fmla="*/ 18 h 66"/>
                <a:gd name="T4" fmla="*/ 0 w 148"/>
                <a:gd name="T5" fmla="*/ 16 h 66"/>
                <a:gd name="T6" fmla="*/ 2 w 148"/>
                <a:gd name="T7" fmla="*/ 14 h 66"/>
                <a:gd name="T8" fmla="*/ 6 w 148"/>
                <a:gd name="T9" fmla="*/ 10 h 66"/>
                <a:gd name="T10" fmla="*/ 14 w 148"/>
                <a:gd name="T11" fmla="*/ 6 h 66"/>
                <a:gd name="T12" fmla="*/ 20 w 148"/>
                <a:gd name="T13" fmla="*/ 4 h 66"/>
                <a:gd name="T14" fmla="*/ 22 w 148"/>
                <a:gd name="T15" fmla="*/ 2 h 66"/>
                <a:gd name="T16" fmla="*/ 26 w 148"/>
                <a:gd name="T17" fmla="*/ 0 h 66"/>
                <a:gd name="T18" fmla="*/ 30 w 148"/>
                <a:gd name="T19" fmla="*/ 0 h 66"/>
                <a:gd name="T20" fmla="*/ 36 w 148"/>
                <a:gd name="T21" fmla="*/ 0 h 66"/>
                <a:gd name="T22" fmla="*/ 46 w 148"/>
                <a:gd name="T23" fmla="*/ 4 h 66"/>
                <a:gd name="T24" fmla="*/ 60 w 148"/>
                <a:gd name="T25" fmla="*/ 6 h 66"/>
                <a:gd name="T26" fmla="*/ 68 w 148"/>
                <a:gd name="T27" fmla="*/ 8 h 66"/>
                <a:gd name="T28" fmla="*/ 76 w 148"/>
                <a:gd name="T29" fmla="*/ 10 h 66"/>
                <a:gd name="T30" fmla="*/ 82 w 148"/>
                <a:gd name="T31" fmla="*/ 12 h 66"/>
                <a:gd name="T32" fmla="*/ 94 w 148"/>
                <a:gd name="T33" fmla="*/ 20 h 66"/>
                <a:gd name="T34" fmla="*/ 100 w 148"/>
                <a:gd name="T35" fmla="*/ 24 h 66"/>
                <a:gd name="T36" fmla="*/ 110 w 148"/>
                <a:gd name="T37" fmla="*/ 28 h 66"/>
                <a:gd name="T38" fmla="*/ 128 w 148"/>
                <a:gd name="T39" fmla="*/ 34 h 66"/>
                <a:gd name="T40" fmla="*/ 136 w 148"/>
                <a:gd name="T41" fmla="*/ 38 h 66"/>
                <a:gd name="T42" fmla="*/ 140 w 148"/>
                <a:gd name="T43" fmla="*/ 42 h 66"/>
                <a:gd name="T44" fmla="*/ 144 w 148"/>
                <a:gd name="T45" fmla="*/ 46 h 66"/>
                <a:gd name="T46" fmla="*/ 146 w 148"/>
                <a:gd name="T47" fmla="*/ 48 h 66"/>
                <a:gd name="T48" fmla="*/ 148 w 148"/>
                <a:gd name="T49" fmla="*/ 50 h 66"/>
                <a:gd name="T50" fmla="*/ 148 w 148"/>
                <a:gd name="T51" fmla="*/ 52 h 66"/>
                <a:gd name="T52" fmla="*/ 148 w 148"/>
                <a:gd name="T53" fmla="*/ 54 h 66"/>
                <a:gd name="T54" fmla="*/ 146 w 148"/>
                <a:gd name="T55" fmla="*/ 56 h 66"/>
                <a:gd name="T56" fmla="*/ 144 w 148"/>
                <a:gd name="T57" fmla="*/ 58 h 66"/>
                <a:gd name="T58" fmla="*/ 140 w 148"/>
                <a:gd name="T59" fmla="*/ 60 h 66"/>
                <a:gd name="T60" fmla="*/ 134 w 148"/>
                <a:gd name="T61" fmla="*/ 64 h 66"/>
                <a:gd name="T62" fmla="*/ 128 w 148"/>
                <a:gd name="T63" fmla="*/ 64 h 66"/>
                <a:gd name="T64" fmla="*/ 122 w 148"/>
                <a:gd name="T65" fmla="*/ 66 h 66"/>
                <a:gd name="T66" fmla="*/ 112 w 148"/>
                <a:gd name="T67" fmla="*/ 66 h 66"/>
                <a:gd name="T68" fmla="*/ 108 w 148"/>
                <a:gd name="T69" fmla="*/ 66 h 66"/>
                <a:gd name="T70" fmla="*/ 104 w 148"/>
                <a:gd name="T71" fmla="*/ 66 h 66"/>
                <a:gd name="T72" fmla="*/ 100 w 148"/>
                <a:gd name="T73" fmla="*/ 64 h 66"/>
                <a:gd name="T74" fmla="*/ 98 w 148"/>
                <a:gd name="T75" fmla="*/ 62 h 66"/>
                <a:gd name="T76" fmla="*/ 98 w 148"/>
                <a:gd name="T77" fmla="*/ 60 h 66"/>
                <a:gd name="T78" fmla="*/ 98 w 148"/>
                <a:gd name="T79" fmla="*/ 58 h 66"/>
                <a:gd name="T80" fmla="*/ 98 w 148"/>
                <a:gd name="T81" fmla="*/ 54 h 66"/>
                <a:gd name="T82" fmla="*/ 100 w 148"/>
                <a:gd name="T83" fmla="*/ 50 h 66"/>
                <a:gd name="T84" fmla="*/ 100 w 148"/>
                <a:gd name="T85" fmla="*/ 48 h 66"/>
                <a:gd name="T86" fmla="*/ 100 w 148"/>
                <a:gd name="T87" fmla="*/ 46 h 66"/>
                <a:gd name="T88" fmla="*/ 98 w 148"/>
                <a:gd name="T89" fmla="*/ 44 h 66"/>
                <a:gd name="T90" fmla="*/ 96 w 148"/>
                <a:gd name="T91" fmla="*/ 40 h 66"/>
                <a:gd name="T92" fmla="*/ 90 w 148"/>
                <a:gd name="T93" fmla="*/ 36 h 66"/>
                <a:gd name="T94" fmla="*/ 80 w 148"/>
                <a:gd name="T95" fmla="*/ 28 h 66"/>
                <a:gd name="T96" fmla="*/ 72 w 148"/>
                <a:gd name="T97" fmla="*/ 22 h 66"/>
                <a:gd name="T98" fmla="*/ 66 w 148"/>
                <a:gd name="T99" fmla="*/ 20 h 66"/>
                <a:gd name="T100" fmla="*/ 62 w 148"/>
                <a:gd name="T101" fmla="*/ 18 h 66"/>
                <a:gd name="T102" fmla="*/ 56 w 148"/>
                <a:gd name="T103" fmla="*/ 16 h 66"/>
                <a:gd name="T104" fmla="*/ 44 w 148"/>
                <a:gd name="T105" fmla="*/ 14 h 66"/>
                <a:gd name="T106" fmla="*/ 32 w 148"/>
                <a:gd name="T107" fmla="*/ 14 h 66"/>
                <a:gd name="T108" fmla="*/ 22 w 148"/>
                <a:gd name="T109" fmla="*/ 14 h 66"/>
                <a:gd name="T110" fmla="*/ 16 w 148"/>
                <a:gd name="T111" fmla="*/ 14 h 66"/>
                <a:gd name="T112" fmla="*/ 12 w 148"/>
                <a:gd name="T113" fmla="*/ 16 h 66"/>
                <a:gd name="T114" fmla="*/ 4 w 148"/>
                <a:gd name="T115" fmla="*/ 20 h 66"/>
                <a:gd name="T116" fmla="*/ 2 w 148"/>
                <a:gd name="T117" fmla="*/ 20 h 66"/>
                <a:gd name="T118" fmla="*/ 0 w 148"/>
                <a:gd name="T119" fmla="*/ 20 h 66"/>
                <a:gd name="T120" fmla="*/ 0 w 148"/>
                <a:gd name="T121"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66">
                  <a:moveTo>
                    <a:pt x="0" y="20"/>
                  </a:moveTo>
                  <a:lnTo>
                    <a:pt x="0" y="20"/>
                  </a:lnTo>
                  <a:lnTo>
                    <a:pt x="0" y="18"/>
                  </a:lnTo>
                  <a:lnTo>
                    <a:pt x="0" y="18"/>
                  </a:lnTo>
                  <a:lnTo>
                    <a:pt x="0" y="16"/>
                  </a:lnTo>
                  <a:lnTo>
                    <a:pt x="0" y="16"/>
                  </a:lnTo>
                  <a:lnTo>
                    <a:pt x="0" y="16"/>
                  </a:lnTo>
                  <a:lnTo>
                    <a:pt x="2" y="14"/>
                  </a:lnTo>
                  <a:lnTo>
                    <a:pt x="4" y="12"/>
                  </a:lnTo>
                  <a:lnTo>
                    <a:pt x="6" y="10"/>
                  </a:lnTo>
                  <a:lnTo>
                    <a:pt x="10" y="10"/>
                  </a:lnTo>
                  <a:lnTo>
                    <a:pt x="14" y="6"/>
                  </a:lnTo>
                  <a:lnTo>
                    <a:pt x="16" y="4"/>
                  </a:lnTo>
                  <a:lnTo>
                    <a:pt x="20" y="4"/>
                  </a:lnTo>
                  <a:lnTo>
                    <a:pt x="22" y="2"/>
                  </a:lnTo>
                  <a:lnTo>
                    <a:pt x="22" y="2"/>
                  </a:lnTo>
                  <a:lnTo>
                    <a:pt x="24" y="0"/>
                  </a:lnTo>
                  <a:lnTo>
                    <a:pt x="26" y="0"/>
                  </a:lnTo>
                  <a:lnTo>
                    <a:pt x="28" y="0"/>
                  </a:lnTo>
                  <a:lnTo>
                    <a:pt x="30" y="0"/>
                  </a:lnTo>
                  <a:lnTo>
                    <a:pt x="34" y="0"/>
                  </a:lnTo>
                  <a:lnTo>
                    <a:pt x="36" y="0"/>
                  </a:lnTo>
                  <a:lnTo>
                    <a:pt x="42" y="2"/>
                  </a:lnTo>
                  <a:lnTo>
                    <a:pt x="46" y="4"/>
                  </a:lnTo>
                  <a:lnTo>
                    <a:pt x="52" y="4"/>
                  </a:lnTo>
                  <a:lnTo>
                    <a:pt x="60" y="6"/>
                  </a:lnTo>
                  <a:lnTo>
                    <a:pt x="64" y="6"/>
                  </a:lnTo>
                  <a:lnTo>
                    <a:pt x="68" y="8"/>
                  </a:lnTo>
                  <a:lnTo>
                    <a:pt x="72" y="8"/>
                  </a:lnTo>
                  <a:lnTo>
                    <a:pt x="76" y="10"/>
                  </a:lnTo>
                  <a:lnTo>
                    <a:pt x="78" y="10"/>
                  </a:lnTo>
                  <a:lnTo>
                    <a:pt x="82" y="12"/>
                  </a:lnTo>
                  <a:lnTo>
                    <a:pt x="88" y="16"/>
                  </a:lnTo>
                  <a:lnTo>
                    <a:pt x="94" y="20"/>
                  </a:lnTo>
                  <a:lnTo>
                    <a:pt x="98" y="22"/>
                  </a:lnTo>
                  <a:lnTo>
                    <a:pt x="100" y="24"/>
                  </a:lnTo>
                  <a:lnTo>
                    <a:pt x="104" y="26"/>
                  </a:lnTo>
                  <a:lnTo>
                    <a:pt x="110" y="28"/>
                  </a:lnTo>
                  <a:lnTo>
                    <a:pt x="122" y="32"/>
                  </a:lnTo>
                  <a:lnTo>
                    <a:pt x="128" y="34"/>
                  </a:lnTo>
                  <a:lnTo>
                    <a:pt x="134" y="38"/>
                  </a:lnTo>
                  <a:lnTo>
                    <a:pt x="136" y="38"/>
                  </a:lnTo>
                  <a:lnTo>
                    <a:pt x="138" y="40"/>
                  </a:lnTo>
                  <a:lnTo>
                    <a:pt x="140" y="42"/>
                  </a:lnTo>
                  <a:lnTo>
                    <a:pt x="142" y="44"/>
                  </a:lnTo>
                  <a:lnTo>
                    <a:pt x="144" y="46"/>
                  </a:lnTo>
                  <a:lnTo>
                    <a:pt x="146" y="46"/>
                  </a:lnTo>
                  <a:lnTo>
                    <a:pt x="146" y="48"/>
                  </a:lnTo>
                  <a:lnTo>
                    <a:pt x="148" y="50"/>
                  </a:lnTo>
                  <a:lnTo>
                    <a:pt x="148" y="50"/>
                  </a:lnTo>
                  <a:lnTo>
                    <a:pt x="148" y="52"/>
                  </a:lnTo>
                  <a:lnTo>
                    <a:pt x="148" y="52"/>
                  </a:lnTo>
                  <a:lnTo>
                    <a:pt x="148" y="54"/>
                  </a:lnTo>
                  <a:lnTo>
                    <a:pt x="148" y="54"/>
                  </a:lnTo>
                  <a:lnTo>
                    <a:pt x="148" y="56"/>
                  </a:lnTo>
                  <a:lnTo>
                    <a:pt x="146" y="56"/>
                  </a:lnTo>
                  <a:lnTo>
                    <a:pt x="146" y="58"/>
                  </a:lnTo>
                  <a:lnTo>
                    <a:pt x="144" y="58"/>
                  </a:lnTo>
                  <a:lnTo>
                    <a:pt x="142" y="60"/>
                  </a:lnTo>
                  <a:lnTo>
                    <a:pt x="140" y="60"/>
                  </a:lnTo>
                  <a:lnTo>
                    <a:pt x="136" y="62"/>
                  </a:lnTo>
                  <a:lnTo>
                    <a:pt x="134" y="64"/>
                  </a:lnTo>
                  <a:lnTo>
                    <a:pt x="130" y="64"/>
                  </a:lnTo>
                  <a:lnTo>
                    <a:pt x="128" y="64"/>
                  </a:lnTo>
                  <a:lnTo>
                    <a:pt x="124" y="66"/>
                  </a:lnTo>
                  <a:lnTo>
                    <a:pt x="122" y="66"/>
                  </a:lnTo>
                  <a:lnTo>
                    <a:pt x="116" y="66"/>
                  </a:lnTo>
                  <a:lnTo>
                    <a:pt x="112" y="66"/>
                  </a:lnTo>
                  <a:lnTo>
                    <a:pt x="110" y="66"/>
                  </a:lnTo>
                  <a:lnTo>
                    <a:pt x="108" y="66"/>
                  </a:lnTo>
                  <a:lnTo>
                    <a:pt x="106" y="66"/>
                  </a:lnTo>
                  <a:lnTo>
                    <a:pt x="104" y="66"/>
                  </a:lnTo>
                  <a:lnTo>
                    <a:pt x="102" y="64"/>
                  </a:lnTo>
                  <a:lnTo>
                    <a:pt x="100" y="64"/>
                  </a:lnTo>
                  <a:lnTo>
                    <a:pt x="98" y="64"/>
                  </a:lnTo>
                  <a:lnTo>
                    <a:pt x="98" y="62"/>
                  </a:lnTo>
                  <a:lnTo>
                    <a:pt x="98" y="62"/>
                  </a:lnTo>
                  <a:lnTo>
                    <a:pt x="98" y="60"/>
                  </a:lnTo>
                  <a:lnTo>
                    <a:pt x="98" y="60"/>
                  </a:lnTo>
                  <a:lnTo>
                    <a:pt x="98" y="58"/>
                  </a:lnTo>
                  <a:lnTo>
                    <a:pt x="98" y="56"/>
                  </a:lnTo>
                  <a:lnTo>
                    <a:pt x="98" y="54"/>
                  </a:lnTo>
                  <a:lnTo>
                    <a:pt x="100" y="52"/>
                  </a:lnTo>
                  <a:lnTo>
                    <a:pt x="100" y="50"/>
                  </a:lnTo>
                  <a:lnTo>
                    <a:pt x="100" y="48"/>
                  </a:lnTo>
                  <a:lnTo>
                    <a:pt x="100" y="48"/>
                  </a:lnTo>
                  <a:lnTo>
                    <a:pt x="100" y="46"/>
                  </a:lnTo>
                  <a:lnTo>
                    <a:pt x="100" y="46"/>
                  </a:lnTo>
                  <a:lnTo>
                    <a:pt x="100" y="44"/>
                  </a:lnTo>
                  <a:lnTo>
                    <a:pt x="98" y="44"/>
                  </a:lnTo>
                  <a:lnTo>
                    <a:pt x="98" y="42"/>
                  </a:lnTo>
                  <a:lnTo>
                    <a:pt x="96" y="40"/>
                  </a:lnTo>
                  <a:lnTo>
                    <a:pt x="92" y="38"/>
                  </a:lnTo>
                  <a:lnTo>
                    <a:pt x="90" y="36"/>
                  </a:lnTo>
                  <a:lnTo>
                    <a:pt x="86" y="32"/>
                  </a:lnTo>
                  <a:lnTo>
                    <a:pt x="80" y="28"/>
                  </a:lnTo>
                  <a:lnTo>
                    <a:pt x="74" y="24"/>
                  </a:lnTo>
                  <a:lnTo>
                    <a:pt x="72" y="22"/>
                  </a:lnTo>
                  <a:lnTo>
                    <a:pt x="68" y="20"/>
                  </a:lnTo>
                  <a:lnTo>
                    <a:pt x="66" y="20"/>
                  </a:lnTo>
                  <a:lnTo>
                    <a:pt x="64" y="18"/>
                  </a:lnTo>
                  <a:lnTo>
                    <a:pt x="62" y="18"/>
                  </a:lnTo>
                  <a:lnTo>
                    <a:pt x="60" y="16"/>
                  </a:lnTo>
                  <a:lnTo>
                    <a:pt x="56" y="16"/>
                  </a:lnTo>
                  <a:lnTo>
                    <a:pt x="50" y="16"/>
                  </a:lnTo>
                  <a:lnTo>
                    <a:pt x="44" y="14"/>
                  </a:lnTo>
                  <a:lnTo>
                    <a:pt x="38" y="14"/>
                  </a:lnTo>
                  <a:lnTo>
                    <a:pt x="32" y="14"/>
                  </a:lnTo>
                  <a:lnTo>
                    <a:pt x="26" y="14"/>
                  </a:lnTo>
                  <a:lnTo>
                    <a:pt x="22" y="14"/>
                  </a:lnTo>
                  <a:lnTo>
                    <a:pt x="16" y="14"/>
                  </a:lnTo>
                  <a:lnTo>
                    <a:pt x="16" y="14"/>
                  </a:lnTo>
                  <a:lnTo>
                    <a:pt x="16" y="14"/>
                  </a:lnTo>
                  <a:lnTo>
                    <a:pt x="12" y="16"/>
                  </a:lnTo>
                  <a:lnTo>
                    <a:pt x="8" y="18"/>
                  </a:lnTo>
                  <a:lnTo>
                    <a:pt x="4" y="20"/>
                  </a:lnTo>
                  <a:lnTo>
                    <a:pt x="4" y="20"/>
                  </a:lnTo>
                  <a:lnTo>
                    <a:pt x="2" y="20"/>
                  </a:lnTo>
                  <a:lnTo>
                    <a:pt x="2" y="20"/>
                  </a:lnTo>
                  <a:lnTo>
                    <a:pt x="0" y="20"/>
                  </a:lnTo>
                  <a:lnTo>
                    <a:pt x="0" y="20"/>
                  </a:lnTo>
                  <a:lnTo>
                    <a:pt x="0"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2" name="Freeform 516">
              <a:extLst>
                <a:ext uri="{FF2B5EF4-FFF2-40B4-BE49-F238E27FC236}">
                  <a16:creationId xmlns:a16="http://schemas.microsoft.com/office/drawing/2014/main" id="{2CAB79D5-0B61-4A4B-8BC5-D4BAA22AF7AC}"/>
                </a:ext>
              </a:extLst>
            </p:cNvPr>
            <p:cNvSpPr>
              <a:spLocks/>
            </p:cNvSpPr>
            <p:nvPr/>
          </p:nvSpPr>
          <p:spPr bwMode="auto">
            <a:xfrm>
              <a:off x="3026778" y="4337404"/>
              <a:ext cx="95515" cy="135217"/>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3" name="Freeform 517">
              <a:extLst>
                <a:ext uri="{FF2B5EF4-FFF2-40B4-BE49-F238E27FC236}">
                  <a16:creationId xmlns:a16="http://schemas.microsoft.com/office/drawing/2014/main" id="{5A38299A-B91D-45ED-96F9-A63987D7FC10}"/>
                </a:ext>
              </a:extLst>
            </p:cNvPr>
            <p:cNvSpPr>
              <a:spLocks/>
            </p:cNvSpPr>
            <p:nvPr/>
          </p:nvSpPr>
          <p:spPr bwMode="auto">
            <a:xfrm>
              <a:off x="3026778" y="4337404"/>
              <a:ext cx="95515" cy="135217"/>
            </a:xfrm>
            <a:custGeom>
              <a:avLst/>
              <a:gdLst>
                <a:gd name="T0" fmla="*/ 20 w 60"/>
                <a:gd name="T1" fmla="*/ 18 h 82"/>
                <a:gd name="T2" fmla="*/ 20 w 60"/>
                <a:gd name="T3" fmla="*/ 26 h 82"/>
                <a:gd name="T4" fmla="*/ 20 w 60"/>
                <a:gd name="T5" fmla="*/ 30 h 82"/>
                <a:gd name="T6" fmla="*/ 18 w 60"/>
                <a:gd name="T7" fmla="*/ 32 h 82"/>
                <a:gd name="T8" fmla="*/ 14 w 60"/>
                <a:gd name="T9" fmla="*/ 32 h 82"/>
                <a:gd name="T10" fmla="*/ 10 w 60"/>
                <a:gd name="T11" fmla="*/ 30 h 82"/>
                <a:gd name="T12" fmla="*/ 4 w 60"/>
                <a:gd name="T13" fmla="*/ 32 h 82"/>
                <a:gd name="T14" fmla="*/ 2 w 60"/>
                <a:gd name="T15" fmla="*/ 34 h 82"/>
                <a:gd name="T16" fmla="*/ 0 w 60"/>
                <a:gd name="T17" fmla="*/ 38 h 82"/>
                <a:gd name="T18" fmla="*/ 0 w 60"/>
                <a:gd name="T19" fmla="*/ 44 h 82"/>
                <a:gd name="T20" fmla="*/ 2 w 60"/>
                <a:gd name="T21" fmla="*/ 48 h 82"/>
                <a:gd name="T22" fmla="*/ 4 w 60"/>
                <a:gd name="T23" fmla="*/ 52 h 82"/>
                <a:gd name="T24" fmla="*/ 8 w 60"/>
                <a:gd name="T25" fmla="*/ 56 h 82"/>
                <a:gd name="T26" fmla="*/ 12 w 60"/>
                <a:gd name="T27" fmla="*/ 58 h 82"/>
                <a:gd name="T28" fmla="*/ 16 w 60"/>
                <a:gd name="T29" fmla="*/ 60 h 82"/>
                <a:gd name="T30" fmla="*/ 16 w 60"/>
                <a:gd name="T31" fmla="*/ 64 h 82"/>
                <a:gd name="T32" fmla="*/ 16 w 60"/>
                <a:gd name="T33" fmla="*/ 70 h 82"/>
                <a:gd name="T34" fmla="*/ 16 w 60"/>
                <a:gd name="T35" fmla="*/ 76 h 82"/>
                <a:gd name="T36" fmla="*/ 16 w 60"/>
                <a:gd name="T37" fmla="*/ 82 h 82"/>
                <a:gd name="T38" fmla="*/ 24 w 60"/>
                <a:gd name="T39" fmla="*/ 82 h 82"/>
                <a:gd name="T40" fmla="*/ 30 w 60"/>
                <a:gd name="T41" fmla="*/ 82 h 82"/>
                <a:gd name="T42" fmla="*/ 32 w 60"/>
                <a:gd name="T43" fmla="*/ 80 h 82"/>
                <a:gd name="T44" fmla="*/ 32 w 60"/>
                <a:gd name="T45" fmla="*/ 78 h 82"/>
                <a:gd name="T46" fmla="*/ 32 w 60"/>
                <a:gd name="T47" fmla="*/ 72 h 82"/>
                <a:gd name="T48" fmla="*/ 32 w 60"/>
                <a:gd name="T49" fmla="*/ 70 h 82"/>
                <a:gd name="T50" fmla="*/ 32 w 60"/>
                <a:gd name="T51" fmla="*/ 68 h 82"/>
                <a:gd name="T52" fmla="*/ 36 w 60"/>
                <a:gd name="T53" fmla="*/ 66 h 82"/>
                <a:gd name="T54" fmla="*/ 44 w 60"/>
                <a:gd name="T55" fmla="*/ 66 h 82"/>
                <a:gd name="T56" fmla="*/ 52 w 60"/>
                <a:gd name="T57" fmla="*/ 66 h 82"/>
                <a:gd name="T58" fmla="*/ 56 w 60"/>
                <a:gd name="T59" fmla="*/ 64 h 82"/>
                <a:gd name="T60" fmla="*/ 58 w 60"/>
                <a:gd name="T61" fmla="*/ 58 h 82"/>
                <a:gd name="T62" fmla="*/ 58 w 60"/>
                <a:gd name="T63" fmla="*/ 50 h 82"/>
                <a:gd name="T64" fmla="*/ 58 w 60"/>
                <a:gd name="T65" fmla="*/ 36 h 82"/>
                <a:gd name="T66" fmla="*/ 56 w 60"/>
                <a:gd name="T67" fmla="*/ 24 h 82"/>
                <a:gd name="T68" fmla="*/ 58 w 60"/>
                <a:gd name="T69" fmla="*/ 18 h 82"/>
                <a:gd name="T70" fmla="*/ 60 w 60"/>
                <a:gd name="T71" fmla="*/ 12 h 82"/>
                <a:gd name="T72" fmla="*/ 58 w 60"/>
                <a:gd name="T73" fmla="*/ 6 h 82"/>
                <a:gd name="T74" fmla="*/ 56 w 60"/>
                <a:gd name="T75" fmla="*/ 2 h 82"/>
                <a:gd name="T76" fmla="*/ 52 w 60"/>
                <a:gd name="T77" fmla="*/ 0 h 82"/>
                <a:gd name="T78" fmla="*/ 44 w 60"/>
                <a:gd name="T79" fmla="*/ 0 h 82"/>
                <a:gd name="T80" fmla="*/ 38 w 60"/>
                <a:gd name="T81" fmla="*/ 2 h 82"/>
                <a:gd name="T82" fmla="*/ 36 w 60"/>
                <a:gd name="T83" fmla="*/ 4 h 82"/>
                <a:gd name="T84" fmla="*/ 34 w 60"/>
                <a:gd name="T85" fmla="*/ 10 h 82"/>
                <a:gd name="T86" fmla="*/ 30 w 60"/>
                <a:gd name="T87" fmla="*/ 12 h 82"/>
                <a:gd name="T88" fmla="*/ 20 w 60"/>
                <a:gd name="T8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82">
                  <a:moveTo>
                    <a:pt x="20" y="16"/>
                  </a:moveTo>
                  <a:lnTo>
                    <a:pt x="20" y="16"/>
                  </a:lnTo>
                  <a:lnTo>
                    <a:pt x="20" y="18"/>
                  </a:lnTo>
                  <a:lnTo>
                    <a:pt x="20" y="20"/>
                  </a:lnTo>
                  <a:lnTo>
                    <a:pt x="20" y="22"/>
                  </a:lnTo>
                  <a:lnTo>
                    <a:pt x="20" y="26"/>
                  </a:lnTo>
                  <a:lnTo>
                    <a:pt x="20" y="28"/>
                  </a:lnTo>
                  <a:lnTo>
                    <a:pt x="20" y="28"/>
                  </a:lnTo>
                  <a:lnTo>
                    <a:pt x="20" y="30"/>
                  </a:lnTo>
                  <a:lnTo>
                    <a:pt x="18" y="30"/>
                  </a:lnTo>
                  <a:lnTo>
                    <a:pt x="18" y="32"/>
                  </a:lnTo>
                  <a:lnTo>
                    <a:pt x="18" y="32"/>
                  </a:lnTo>
                  <a:lnTo>
                    <a:pt x="18" y="32"/>
                  </a:lnTo>
                  <a:lnTo>
                    <a:pt x="16" y="32"/>
                  </a:lnTo>
                  <a:lnTo>
                    <a:pt x="14" y="32"/>
                  </a:lnTo>
                  <a:lnTo>
                    <a:pt x="14" y="32"/>
                  </a:lnTo>
                  <a:lnTo>
                    <a:pt x="10" y="30"/>
                  </a:lnTo>
                  <a:lnTo>
                    <a:pt x="10" y="30"/>
                  </a:lnTo>
                  <a:lnTo>
                    <a:pt x="8" y="30"/>
                  </a:lnTo>
                  <a:lnTo>
                    <a:pt x="6" y="32"/>
                  </a:lnTo>
                  <a:lnTo>
                    <a:pt x="4" y="32"/>
                  </a:lnTo>
                  <a:lnTo>
                    <a:pt x="4" y="34"/>
                  </a:lnTo>
                  <a:lnTo>
                    <a:pt x="2" y="34"/>
                  </a:lnTo>
                  <a:lnTo>
                    <a:pt x="2" y="34"/>
                  </a:lnTo>
                  <a:lnTo>
                    <a:pt x="2" y="36"/>
                  </a:lnTo>
                  <a:lnTo>
                    <a:pt x="0" y="36"/>
                  </a:lnTo>
                  <a:lnTo>
                    <a:pt x="0" y="38"/>
                  </a:lnTo>
                  <a:lnTo>
                    <a:pt x="0" y="40"/>
                  </a:lnTo>
                  <a:lnTo>
                    <a:pt x="0" y="42"/>
                  </a:lnTo>
                  <a:lnTo>
                    <a:pt x="0" y="44"/>
                  </a:lnTo>
                  <a:lnTo>
                    <a:pt x="0" y="46"/>
                  </a:lnTo>
                  <a:lnTo>
                    <a:pt x="2" y="46"/>
                  </a:lnTo>
                  <a:lnTo>
                    <a:pt x="2" y="48"/>
                  </a:lnTo>
                  <a:lnTo>
                    <a:pt x="2" y="50"/>
                  </a:lnTo>
                  <a:lnTo>
                    <a:pt x="2" y="50"/>
                  </a:lnTo>
                  <a:lnTo>
                    <a:pt x="4" y="52"/>
                  </a:lnTo>
                  <a:lnTo>
                    <a:pt x="6" y="54"/>
                  </a:lnTo>
                  <a:lnTo>
                    <a:pt x="8" y="54"/>
                  </a:lnTo>
                  <a:lnTo>
                    <a:pt x="8" y="56"/>
                  </a:lnTo>
                  <a:lnTo>
                    <a:pt x="10" y="56"/>
                  </a:lnTo>
                  <a:lnTo>
                    <a:pt x="12" y="58"/>
                  </a:lnTo>
                  <a:lnTo>
                    <a:pt x="12" y="58"/>
                  </a:lnTo>
                  <a:lnTo>
                    <a:pt x="14" y="58"/>
                  </a:lnTo>
                  <a:lnTo>
                    <a:pt x="14" y="58"/>
                  </a:lnTo>
                  <a:lnTo>
                    <a:pt x="16" y="60"/>
                  </a:lnTo>
                  <a:lnTo>
                    <a:pt x="16" y="60"/>
                  </a:lnTo>
                  <a:lnTo>
                    <a:pt x="16" y="62"/>
                  </a:lnTo>
                  <a:lnTo>
                    <a:pt x="16" y="64"/>
                  </a:lnTo>
                  <a:lnTo>
                    <a:pt x="16" y="66"/>
                  </a:lnTo>
                  <a:lnTo>
                    <a:pt x="18" y="68"/>
                  </a:lnTo>
                  <a:lnTo>
                    <a:pt x="16" y="70"/>
                  </a:lnTo>
                  <a:lnTo>
                    <a:pt x="16" y="74"/>
                  </a:lnTo>
                  <a:lnTo>
                    <a:pt x="16" y="76"/>
                  </a:lnTo>
                  <a:lnTo>
                    <a:pt x="16" y="76"/>
                  </a:lnTo>
                  <a:lnTo>
                    <a:pt x="16" y="78"/>
                  </a:lnTo>
                  <a:lnTo>
                    <a:pt x="14" y="82"/>
                  </a:lnTo>
                  <a:lnTo>
                    <a:pt x="16" y="82"/>
                  </a:lnTo>
                  <a:lnTo>
                    <a:pt x="18" y="82"/>
                  </a:lnTo>
                  <a:lnTo>
                    <a:pt x="22" y="82"/>
                  </a:lnTo>
                  <a:lnTo>
                    <a:pt x="24" y="82"/>
                  </a:lnTo>
                  <a:lnTo>
                    <a:pt x="26" y="82"/>
                  </a:lnTo>
                  <a:lnTo>
                    <a:pt x="28" y="82"/>
                  </a:lnTo>
                  <a:lnTo>
                    <a:pt x="30" y="82"/>
                  </a:lnTo>
                  <a:lnTo>
                    <a:pt x="30" y="82"/>
                  </a:lnTo>
                  <a:lnTo>
                    <a:pt x="30" y="82"/>
                  </a:lnTo>
                  <a:lnTo>
                    <a:pt x="32" y="80"/>
                  </a:lnTo>
                  <a:lnTo>
                    <a:pt x="32" y="80"/>
                  </a:lnTo>
                  <a:lnTo>
                    <a:pt x="32" y="80"/>
                  </a:lnTo>
                  <a:lnTo>
                    <a:pt x="32" y="78"/>
                  </a:lnTo>
                  <a:lnTo>
                    <a:pt x="32" y="76"/>
                  </a:lnTo>
                  <a:lnTo>
                    <a:pt x="32" y="74"/>
                  </a:lnTo>
                  <a:lnTo>
                    <a:pt x="32" y="72"/>
                  </a:lnTo>
                  <a:lnTo>
                    <a:pt x="30" y="70"/>
                  </a:lnTo>
                  <a:lnTo>
                    <a:pt x="30" y="70"/>
                  </a:lnTo>
                  <a:lnTo>
                    <a:pt x="32" y="70"/>
                  </a:lnTo>
                  <a:lnTo>
                    <a:pt x="32" y="68"/>
                  </a:lnTo>
                  <a:lnTo>
                    <a:pt x="32" y="68"/>
                  </a:lnTo>
                  <a:lnTo>
                    <a:pt x="32" y="68"/>
                  </a:lnTo>
                  <a:lnTo>
                    <a:pt x="34" y="66"/>
                  </a:lnTo>
                  <a:lnTo>
                    <a:pt x="34" y="66"/>
                  </a:lnTo>
                  <a:lnTo>
                    <a:pt x="36" y="66"/>
                  </a:lnTo>
                  <a:lnTo>
                    <a:pt x="38" y="66"/>
                  </a:lnTo>
                  <a:lnTo>
                    <a:pt x="40" y="66"/>
                  </a:lnTo>
                  <a:lnTo>
                    <a:pt x="44" y="66"/>
                  </a:lnTo>
                  <a:lnTo>
                    <a:pt x="48" y="66"/>
                  </a:lnTo>
                  <a:lnTo>
                    <a:pt x="50" y="66"/>
                  </a:lnTo>
                  <a:lnTo>
                    <a:pt x="52" y="66"/>
                  </a:lnTo>
                  <a:lnTo>
                    <a:pt x="54" y="66"/>
                  </a:lnTo>
                  <a:lnTo>
                    <a:pt x="56" y="64"/>
                  </a:lnTo>
                  <a:lnTo>
                    <a:pt x="56" y="64"/>
                  </a:lnTo>
                  <a:lnTo>
                    <a:pt x="58" y="62"/>
                  </a:lnTo>
                  <a:lnTo>
                    <a:pt x="58" y="60"/>
                  </a:lnTo>
                  <a:lnTo>
                    <a:pt x="58" y="58"/>
                  </a:lnTo>
                  <a:lnTo>
                    <a:pt x="58" y="56"/>
                  </a:lnTo>
                  <a:lnTo>
                    <a:pt x="58" y="54"/>
                  </a:lnTo>
                  <a:lnTo>
                    <a:pt x="58" y="50"/>
                  </a:lnTo>
                  <a:lnTo>
                    <a:pt x="58" y="48"/>
                  </a:lnTo>
                  <a:lnTo>
                    <a:pt x="58" y="42"/>
                  </a:lnTo>
                  <a:lnTo>
                    <a:pt x="58" y="36"/>
                  </a:lnTo>
                  <a:lnTo>
                    <a:pt x="56" y="30"/>
                  </a:lnTo>
                  <a:lnTo>
                    <a:pt x="56" y="28"/>
                  </a:lnTo>
                  <a:lnTo>
                    <a:pt x="56" y="24"/>
                  </a:lnTo>
                  <a:lnTo>
                    <a:pt x="56" y="22"/>
                  </a:lnTo>
                  <a:lnTo>
                    <a:pt x="58" y="20"/>
                  </a:lnTo>
                  <a:lnTo>
                    <a:pt x="58" y="18"/>
                  </a:lnTo>
                  <a:lnTo>
                    <a:pt x="58" y="18"/>
                  </a:lnTo>
                  <a:lnTo>
                    <a:pt x="60" y="16"/>
                  </a:lnTo>
                  <a:lnTo>
                    <a:pt x="60" y="12"/>
                  </a:lnTo>
                  <a:lnTo>
                    <a:pt x="60" y="10"/>
                  </a:lnTo>
                  <a:lnTo>
                    <a:pt x="58" y="8"/>
                  </a:lnTo>
                  <a:lnTo>
                    <a:pt x="58" y="6"/>
                  </a:lnTo>
                  <a:lnTo>
                    <a:pt x="58" y="4"/>
                  </a:lnTo>
                  <a:lnTo>
                    <a:pt x="56" y="4"/>
                  </a:lnTo>
                  <a:lnTo>
                    <a:pt x="56" y="2"/>
                  </a:lnTo>
                  <a:lnTo>
                    <a:pt x="56" y="2"/>
                  </a:lnTo>
                  <a:lnTo>
                    <a:pt x="54" y="2"/>
                  </a:lnTo>
                  <a:lnTo>
                    <a:pt x="52" y="0"/>
                  </a:lnTo>
                  <a:lnTo>
                    <a:pt x="50" y="0"/>
                  </a:lnTo>
                  <a:lnTo>
                    <a:pt x="46" y="0"/>
                  </a:lnTo>
                  <a:lnTo>
                    <a:pt x="44" y="0"/>
                  </a:lnTo>
                  <a:lnTo>
                    <a:pt x="42" y="0"/>
                  </a:lnTo>
                  <a:lnTo>
                    <a:pt x="40" y="2"/>
                  </a:lnTo>
                  <a:lnTo>
                    <a:pt x="38" y="2"/>
                  </a:lnTo>
                  <a:lnTo>
                    <a:pt x="38" y="2"/>
                  </a:lnTo>
                  <a:lnTo>
                    <a:pt x="36" y="4"/>
                  </a:lnTo>
                  <a:lnTo>
                    <a:pt x="36" y="4"/>
                  </a:lnTo>
                  <a:lnTo>
                    <a:pt x="36" y="6"/>
                  </a:lnTo>
                  <a:lnTo>
                    <a:pt x="34" y="8"/>
                  </a:lnTo>
                  <a:lnTo>
                    <a:pt x="34" y="10"/>
                  </a:lnTo>
                  <a:lnTo>
                    <a:pt x="32" y="10"/>
                  </a:lnTo>
                  <a:lnTo>
                    <a:pt x="32" y="10"/>
                  </a:lnTo>
                  <a:lnTo>
                    <a:pt x="30" y="12"/>
                  </a:lnTo>
                  <a:lnTo>
                    <a:pt x="26" y="14"/>
                  </a:lnTo>
                  <a:lnTo>
                    <a:pt x="22" y="16"/>
                  </a:lnTo>
                  <a:lnTo>
                    <a:pt x="20" y="1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4" name="Freeform 518">
              <a:extLst>
                <a:ext uri="{FF2B5EF4-FFF2-40B4-BE49-F238E27FC236}">
                  <a16:creationId xmlns:a16="http://schemas.microsoft.com/office/drawing/2014/main" id="{8E256D0E-8692-4E2F-8022-A30B6D6999E4}"/>
                </a:ext>
              </a:extLst>
            </p:cNvPr>
            <p:cNvSpPr>
              <a:spLocks/>
            </p:cNvSpPr>
            <p:nvPr/>
          </p:nvSpPr>
          <p:spPr bwMode="auto">
            <a:xfrm>
              <a:off x="2253112" y="4030692"/>
              <a:ext cx="79596" cy="102237"/>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5" name="Freeform 519">
              <a:extLst>
                <a:ext uri="{FF2B5EF4-FFF2-40B4-BE49-F238E27FC236}">
                  <a16:creationId xmlns:a16="http://schemas.microsoft.com/office/drawing/2014/main" id="{322E18AC-DD1E-4E21-B88F-24290D39E81E}"/>
                </a:ext>
              </a:extLst>
            </p:cNvPr>
            <p:cNvSpPr>
              <a:spLocks/>
            </p:cNvSpPr>
            <p:nvPr/>
          </p:nvSpPr>
          <p:spPr bwMode="auto">
            <a:xfrm>
              <a:off x="2253112" y="4030692"/>
              <a:ext cx="79596" cy="102237"/>
            </a:xfrm>
            <a:custGeom>
              <a:avLst/>
              <a:gdLst>
                <a:gd name="T0" fmla="*/ 0 w 50"/>
                <a:gd name="T1" fmla="*/ 48 h 62"/>
                <a:gd name="T2" fmla="*/ 2 w 50"/>
                <a:gd name="T3" fmla="*/ 40 h 62"/>
                <a:gd name="T4" fmla="*/ 4 w 50"/>
                <a:gd name="T5" fmla="*/ 34 h 62"/>
                <a:gd name="T6" fmla="*/ 6 w 50"/>
                <a:gd name="T7" fmla="*/ 32 h 62"/>
                <a:gd name="T8" fmla="*/ 6 w 50"/>
                <a:gd name="T9" fmla="*/ 30 h 62"/>
                <a:gd name="T10" fmla="*/ 8 w 50"/>
                <a:gd name="T11" fmla="*/ 30 h 62"/>
                <a:gd name="T12" fmla="*/ 12 w 50"/>
                <a:gd name="T13" fmla="*/ 28 h 62"/>
                <a:gd name="T14" fmla="*/ 16 w 50"/>
                <a:gd name="T15" fmla="*/ 28 h 62"/>
                <a:gd name="T16" fmla="*/ 18 w 50"/>
                <a:gd name="T17" fmla="*/ 28 h 62"/>
                <a:gd name="T18" fmla="*/ 20 w 50"/>
                <a:gd name="T19" fmla="*/ 26 h 62"/>
                <a:gd name="T20" fmla="*/ 20 w 50"/>
                <a:gd name="T21" fmla="*/ 24 h 62"/>
                <a:gd name="T22" fmla="*/ 20 w 50"/>
                <a:gd name="T23" fmla="*/ 20 h 62"/>
                <a:gd name="T24" fmla="*/ 20 w 50"/>
                <a:gd name="T25" fmla="*/ 16 h 62"/>
                <a:gd name="T26" fmla="*/ 20 w 50"/>
                <a:gd name="T27" fmla="*/ 12 h 62"/>
                <a:gd name="T28" fmla="*/ 20 w 50"/>
                <a:gd name="T29" fmla="*/ 10 h 62"/>
                <a:gd name="T30" fmla="*/ 22 w 50"/>
                <a:gd name="T31" fmla="*/ 8 h 62"/>
                <a:gd name="T32" fmla="*/ 24 w 50"/>
                <a:gd name="T33" fmla="*/ 6 h 62"/>
                <a:gd name="T34" fmla="*/ 30 w 50"/>
                <a:gd name="T35" fmla="*/ 4 h 62"/>
                <a:gd name="T36" fmla="*/ 38 w 50"/>
                <a:gd name="T37" fmla="*/ 2 h 62"/>
                <a:gd name="T38" fmla="*/ 44 w 50"/>
                <a:gd name="T39" fmla="*/ 0 h 62"/>
                <a:gd name="T40" fmla="*/ 42 w 50"/>
                <a:gd name="T41" fmla="*/ 14 h 62"/>
                <a:gd name="T42" fmla="*/ 42 w 50"/>
                <a:gd name="T43" fmla="*/ 22 h 62"/>
                <a:gd name="T44" fmla="*/ 40 w 50"/>
                <a:gd name="T45" fmla="*/ 28 h 62"/>
                <a:gd name="T46" fmla="*/ 42 w 50"/>
                <a:gd name="T47" fmla="*/ 32 h 62"/>
                <a:gd name="T48" fmla="*/ 42 w 50"/>
                <a:gd name="T49" fmla="*/ 32 h 62"/>
                <a:gd name="T50" fmla="*/ 44 w 50"/>
                <a:gd name="T51" fmla="*/ 34 h 62"/>
                <a:gd name="T52" fmla="*/ 46 w 50"/>
                <a:gd name="T53" fmla="*/ 34 h 62"/>
                <a:gd name="T54" fmla="*/ 50 w 50"/>
                <a:gd name="T55" fmla="*/ 34 h 62"/>
                <a:gd name="T56" fmla="*/ 50 w 50"/>
                <a:gd name="T57" fmla="*/ 40 h 62"/>
                <a:gd name="T58" fmla="*/ 48 w 50"/>
                <a:gd name="T59" fmla="*/ 44 h 62"/>
                <a:gd name="T60" fmla="*/ 48 w 50"/>
                <a:gd name="T61" fmla="*/ 46 h 62"/>
                <a:gd name="T62" fmla="*/ 46 w 50"/>
                <a:gd name="T63" fmla="*/ 48 h 62"/>
                <a:gd name="T64" fmla="*/ 46 w 50"/>
                <a:gd name="T65" fmla="*/ 48 h 62"/>
                <a:gd name="T66" fmla="*/ 42 w 50"/>
                <a:gd name="T67" fmla="*/ 48 h 62"/>
                <a:gd name="T68" fmla="*/ 40 w 50"/>
                <a:gd name="T69" fmla="*/ 46 h 62"/>
                <a:gd name="T70" fmla="*/ 38 w 50"/>
                <a:gd name="T71" fmla="*/ 46 h 62"/>
                <a:gd name="T72" fmla="*/ 36 w 50"/>
                <a:gd name="T73" fmla="*/ 48 h 62"/>
                <a:gd name="T74" fmla="*/ 36 w 50"/>
                <a:gd name="T75" fmla="*/ 50 h 62"/>
                <a:gd name="T76" fmla="*/ 36 w 50"/>
                <a:gd name="T77" fmla="*/ 52 h 62"/>
                <a:gd name="T78" fmla="*/ 34 w 50"/>
                <a:gd name="T79" fmla="*/ 60 h 62"/>
                <a:gd name="T80" fmla="*/ 32 w 50"/>
                <a:gd name="T81" fmla="*/ 60 h 62"/>
                <a:gd name="T82" fmla="*/ 22 w 50"/>
                <a:gd name="T83" fmla="*/ 60 h 62"/>
                <a:gd name="T84" fmla="*/ 16 w 50"/>
                <a:gd name="T85" fmla="*/ 60 h 62"/>
                <a:gd name="T86" fmla="*/ 14 w 50"/>
                <a:gd name="T87" fmla="*/ 60 h 62"/>
                <a:gd name="T88" fmla="*/ 12 w 50"/>
                <a:gd name="T89" fmla="*/ 58 h 62"/>
                <a:gd name="T90" fmla="*/ 8 w 50"/>
                <a:gd name="T91" fmla="*/ 56 h 62"/>
                <a:gd name="T92" fmla="*/ 2 w 50"/>
                <a:gd name="T93"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 h="62">
                  <a:moveTo>
                    <a:pt x="0" y="48"/>
                  </a:moveTo>
                  <a:lnTo>
                    <a:pt x="0" y="48"/>
                  </a:lnTo>
                  <a:lnTo>
                    <a:pt x="0" y="46"/>
                  </a:lnTo>
                  <a:lnTo>
                    <a:pt x="2" y="40"/>
                  </a:lnTo>
                  <a:lnTo>
                    <a:pt x="2" y="38"/>
                  </a:lnTo>
                  <a:lnTo>
                    <a:pt x="4" y="34"/>
                  </a:lnTo>
                  <a:lnTo>
                    <a:pt x="4" y="32"/>
                  </a:lnTo>
                  <a:lnTo>
                    <a:pt x="6" y="32"/>
                  </a:lnTo>
                  <a:lnTo>
                    <a:pt x="6" y="30"/>
                  </a:lnTo>
                  <a:lnTo>
                    <a:pt x="6" y="30"/>
                  </a:lnTo>
                  <a:lnTo>
                    <a:pt x="8" y="30"/>
                  </a:lnTo>
                  <a:lnTo>
                    <a:pt x="8" y="30"/>
                  </a:lnTo>
                  <a:lnTo>
                    <a:pt x="10" y="30"/>
                  </a:lnTo>
                  <a:lnTo>
                    <a:pt x="12" y="28"/>
                  </a:lnTo>
                  <a:lnTo>
                    <a:pt x="14" y="28"/>
                  </a:lnTo>
                  <a:lnTo>
                    <a:pt x="16" y="28"/>
                  </a:lnTo>
                  <a:lnTo>
                    <a:pt x="18" y="28"/>
                  </a:lnTo>
                  <a:lnTo>
                    <a:pt x="18" y="28"/>
                  </a:lnTo>
                  <a:lnTo>
                    <a:pt x="18" y="26"/>
                  </a:lnTo>
                  <a:lnTo>
                    <a:pt x="20" y="26"/>
                  </a:lnTo>
                  <a:lnTo>
                    <a:pt x="20" y="26"/>
                  </a:lnTo>
                  <a:lnTo>
                    <a:pt x="20" y="24"/>
                  </a:lnTo>
                  <a:lnTo>
                    <a:pt x="20" y="24"/>
                  </a:lnTo>
                  <a:lnTo>
                    <a:pt x="20" y="20"/>
                  </a:lnTo>
                  <a:lnTo>
                    <a:pt x="20" y="18"/>
                  </a:lnTo>
                  <a:lnTo>
                    <a:pt x="20" y="16"/>
                  </a:lnTo>
                  <a:lnTo>
                    <a:pt x="20" y="14"/>
                  </a:lnTo>
                  <a:lnTo>
                    <a:pt x="20" y="12"/>
                  </a:lnTo>
                  <a:lnTo>
                    <a:pt x="20" y="10"/>
                  </a:lnTo>
                  <a:lnTo>
                    <a:pt x="20" y="10"/>
                  </a:lnTo>
                  <a:lnTo>
                    <a:pt x="22" y="10"/>
                  </a:lnTo>
                  <a:lnTo>
                    <a:pt x="22" y="8"/>
                  </a:lnTo>
                  <a:lnTo>
                    <a:pt x="24" y="8"/>
                  </a:lnTo>
                  <a:lnTo>
                    <a:pt x="24" y="6"/>
                  </a:lnTo>
                  <a:lnTo>
                    <a:pt x="26" y="6"/>
                  </a:lnTo>
                  <a:lnTo>
                    <a:pt x="30" y="4"/>
                  </a:lnTo>
                  <a:lnTo>
                    <a:pt x="34" y="2"/>
                  </a:lnTo>
                  <a:lnTo>
                    <a:pt x="38" y="2"/>
                  </a:lnTo>
                  <a:lnTo>
                    <a:pt x="40" y="0"/>
                  </a:lnTo>
                  <a:lnTo>
                    <a:pt x="44" y="0"/>
                  </a:lnTo>
                  <a:lnTo>
                    <a:pt x="42" y="8"/>
                  </a:lnTo>
                  <a:lnTo>
                    <a:pt x="42" y="14"/>
                  </a:lnTo>
                  <a:lnTo>
                    <a:pt x="42" y="18"/>
                  </a:lnTo>
                  <a:lnTo>
                    <a:pt x="42" y="22"/>
                  </a:lnTo>
                  <a:lnTo>
                    <a:pt x="42" y="26"/>
                  </a:lnTo>
                  <a:lnTo>
                    <a:pt x="40" y="28"/>
                  </a:lnTo>
                  <a:lnTo>
                    <a:pt x="40" y="30"/>
                  </a:lnTo>
                  <a:lnTo>
                    <a:pt x="42" y="32"/>
                  </a:lnTo>
                  <a:lnTo>
                    <a:pt x="42" y="32"/>
                  </a:lnTo>
                  <a:lnTo>
                    <a:pt x="42" y="32"/>
                  </a:lnTo>
                  <a:lnTo>
                    <a:pt x="42" y="32"/>
                  </a:lnTo>
                  <a:lnTo>
                    <a:pt x="44" y="34"/>
                  </a:lnTo>
                  <a:lnTo>
                    <a:pt x="44" y="34"/>
                  </a:lnTo>
                  <a:lnTo>
                    <a:pt x="46" y="34"/>
                  </a:lnTo>
                  <a:lnTo>
                    <a:pt x="48" y="34"/>
                  </a:lnTo>
                  <a:lnTo>
                    <a:pt x="50" y="34"/>
                  </a:lnTo>
                  <a:lnTo>
                    <a:pt x="50" y="36"/>
                  </a:lnTo>
                  <a:lnTo>
                    <a:pt x="50" y="40"/>
                  </a:lnTo>
                  <a:lnTo>
                    <a:pt x="50" y="42"/>
                  </a:lnTo>
                  <a:lnTo>
                    <a:pt x="48" y="44"/>
                  </a:lnTo>
                  <a:lnTo>
                    <a:pt x="48" y="46"/>
                  </a:lnTo>
                  <a:lnTo>
                    <a:pt x="48" y="46"/>
                  </a:lnTo>
                  <a:lnTo>
                    <a:pt x="48" y="48"/>
                  </a:lnTo>
                  <a:lnTo>
                    <a:pt x="46" y="48"/>
                  </a:lnTo>
                  <a:lnTo>
                    <a:pt x="46" y="48"/>
                  </a:lnTo>
                  <a:lnTo>
                    <a:pt x="46" y="48"/>
                  </a:lnTo>
                  <a:lnTo>
                    <a:pt x="44" y="48"/>
                  </a:lnTo>
                  <a:lnTo>
                    <a:pt x="42" y="48"/>
                  </a:lnTo>
                  <a:lnTo>
                    <a:pt x="40" y="46"/>
                  </a:lnTo>
                  <a:lnTo>
                    <a:pt x="40" y="46"/>
                  </a:lnTo>
                  <a:lnTo>
                    <a:pt x="38" y="46"/>
                  </a:lnTo>
                  <a:lnTo>
                    <a:pt x="38" y="46"/>
                  </a:lnTo>
                  <a:lnTo>
                    <a:pt x="38" y="48"/>
                  </a:lnTo>
                  <a:lnTo>
                    <a:pt x="36" y="48"/>
                  </a:lnTo>
                  <a:lnTo>
                    <a:pt x="36" y="48"/>
                  </a:lnTo>
                  <a:lnTo>
                    <a:pt x="36" y="50"/>
                  </a:lnTo>
                  <a:lnTo>
                    <a:pt x="36" y="50"/>
                  </a:lnTo>
                  <a:lnTo>
                    <a:pt x="36" y="52"/>
                  </a:lnTo>
                  <a:lnTo>
                    <a:pt x="34" y="54"/>
                  </a:lnTo>
                  <a:lnTo>
                    <a:pt x="34" y="60"/>
                  </a:lnTo>
                  <a:lnTo>
                    <a:pt x="34" y="60"/>
                  </a:lnTo>
                  <a:lnTo>
                    <a:pt x="32" y="60"/>
                  </a:lnTo>
                  <a:lnTo>
                    <a:pt x="26" y="62"/>
                  </a:lnTo>
                  <a:lnTo>
                    <a:pt x="22" y="60"/>
                  </a:lnTo>
                  <a:lnTo>
                    <a:pt x="20" y="60"/>
                  </a:lnTo>
                  <a:lnTo>
                    <a:pt x="16" y="60"/>
                  </a:lnTo>
                  <a:lnTo>
                    <a:pt x="16" y="60"/>
                  </a:lnTo>
                  <a:lnTo>
                    <a:pt x="14" y="60"/>
                  </a:lnTo>
                  <a:lnTo>
                    <a:pt x="14" y="60"/>
                  </a:lnTo>
                  <a:lnTo>
                    <a:pt x="12" y="58"/>
                  </a:lnTo>
                  <a:lnTo>
                    <a:pt x="10" y="58"/>
                  </a:lnTo>
                  <a:lnTo>
                    <a:pt x="8" y="56"/>
                  </a:lnTo>
                  <a:lnTo>
                    <a:pt x="6" y="54"/>
                  </a:lnTo>
                  <a:lnTo>
                    <a:pt x="2" y="50"/>
                  </a:lnTo>
                  <a:lnTo>
                    <a:pt x="0" y="4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6" name="Freeform 520">
              <a:extLst>
                <a:ext uri="{FF2B5EF4-FFF2-40B4-BE49-F238E27FC236}">
                  <a16:creationId xmlns:a16="http://schemas.microsoft.com/office/drawing/2014/main" id="{067C68FF-7D07-4F7A-A071-CAA920F10C12}"/>
                </a:ext>
              </a:extLst>
            </p:cNvPr>
            <p:cNvSpPr>
              <a:spLocks/>
            </p:cNvSpPr>
            <p:nvPr/>
          </p:nvSpPr>
          <p:spPr bwMode="auto">
            <a:xfrm>
              <a:off x="2319972" y="4007607"/>
              <a:ext cx="41391" cy="79151"/>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7" name="Freeform 521">
              <a:extLst>
                <a:ext uri="{FF2B5EF4-FFF2-40B4-BE49-F238E27FC236}">
                  <a16:creationId xmlns:a16="http://schemas.microsoft.com/office/drawing/2014/main" id="{17C40328-E9EB-42AE-B45B-FA4458313CED}"/>
                </a:ext>
              </a:extLst>
            </p:cNvPr>
            <p:cNvSpPr>
              <a:spLocks/>
            </p:cNvSpPr>
            <p:nvPr/>
          </p:nvSpPr>
          <p:spPr bwMode="auto">
            <a:xfrm>
              <a:off x="2319972" y="4007607"/>
              <a:ext cx="41391" cy="79151"/>
            </a:xfrm>
            <a:custGeom>
              <a:avLst/>
              <a:gdLst>
                <a:gd name="T0" fmla="*/ 2 w 26"/>
                <a:gd name="T1" fmla="*/ 12 h 48"/>
                <a:gd name="T2" fmla="*/ 2 w 26"/>
                <a:gd name="T3" fmla="*/ 12 h 48"/>
                <a:gd name="T4" fmla="*/ 6 w 26"/>
                <a:gd name="T5" fmla="*/ 12 h 48"/>
                <a:gd name="T6" fmla="*/ 8 w 26"/>
                <a:gd name="T7" fmla="*/ 10 h 48"/>
                <a:gd name="T8" fmla="*/ 10 w 26"/>
                <a:gd name="T9" fmla="*/ 10 h 48"/>
                <a:gd name="T10" fmla="*/ 12 w 26"/>
                <a:gd name="T11" fmla="*/ 8 h 48"/>
                <a:gd name="T12" fmla="*/ 14 w 26"/>
                <a:gd name="T13" fmla="*/ 8 h 48"/>
                <a:gd name="T14" fmla="*/ 20 w 26"/>
                <a:gd name="T15" fmla="*/ 4 h 48"/>
                <a:gd name="T16" fmla="*/ 26 w 26"/>
                <a:gd name="T17" fmla="*/ 0 h 48"/>
                <a:gd name="T18" fmla="*/ 26 w 26"/>
                <a:gd name="T19" fmla="*/ 8 h 48"/>
                <a:gd name="T20" fmla="*/ 24 w 26"/>
                <a:gd name="T21" fmla="*/ 14 h 48"/>
                <a:gd name="T22" fmla="*/ 24 w 26"/>
                <a:gd name="T23" fmla="*/ 16 h 48"/>
                <a:gd name="T24" fmla="*/ 24 w 26"/>
                <a:gd name="T25" fmla="*/ 20 h 48"/>
                <a:gd name="T26" fmla="*/ 24 w 26"/>
                <a:gd name="T27" fmla="*/ 22 h 48"/>
                <a:gd name="T28" fmla="*/ 24 w 26"/>
                <a:gd name="T29" fmla="*/ 24 h 48"/>
                <a:gd name="T30" fmla="*/ 26 w 26"/>
                <a:gd name="T31" fmla="*/ 32 h 48"/>
                <a:gd name="T32" fmla="*/ 26 w 26"/>
                <a:gd name="T33" fmla="*/ 40 h 48"/>
                <a:gd name="T34" fmla="*/ 22 w 26"/>
                <a:gd name="T35" fmla="*/ 44 h 48"/>
                <a:gd name="T36" fmla="*/ 20 w 26"/>
                <a:gd name="T37" fmla="*/ 46 h 48"/>
                <a:gd name="T38" fmla="*/ 18 w 26"/>
                <a:gd name="T39" fmla="*/ 46 h 48"/>
                <a:gd name="T40" fmla="*/ 16 w 26"/>
                <a:gd name="T41" fmla="*/ 46 h 48"/>
                <a:gd name="T42" fmla="*/ 16 w 26"/>
                <a:gd name="T43" fmla="*/ 48 h 48"/>
                <a:gd name="T44" fmla="*/ 14 w 26"/>
                <a:gd name="T45" fmla="*/ 48 h 48"/>
                <a:gd name="T46" fmla="*/ 12 w 26"/>
                <a:gd name="T47" fmla="*/ 48 h 48"/>
                <a:gd name="T48" fmla="*/ 8 w 26"/>
                <a:gd name="T49" fmla="*/ 48 h 48"/>
                <a:gd name="T50" fmla="*/ 8 w 26"/>
                <a:gd name="T51" fmla="*/ 48 h 48"/>
                <a:gd name="T52" fmla="*/ 4 w 26"/>
                <a:gd name="T53" fmla="*/ 48 h 48"/>
                <a:gd name="T54" fmla="*/ 4 w 26"/>
                <a:gd name="T55" fmla="*/ 48 h 48"/>
                <a:gd name="T56" fmla="*/ 2 w 26"/>
                <a:gd name="T57" fmla="*/ 46 h 48"/>
                <a:gd name="T58" fmla="*/ 2 w 26"/>
                <a:gd name="T59" fmla="*/ 46 h 48"/>
                <a:gd name="T60" fmla="*/ 0 w 26"/>
                <a:gd name="T61" fmla="*/ 46 h 48"/>
                <a:gd name="T62" fmla="*/ 0 w 26"/>
                <a:gd name="T63" fmla="*/ 46 h 48"/>
                <a:gd name="T64" fmla="*/ 0 w 26"/>
                <a:gd name="T65" fmla="*/ 44 h 48"/>
                <a:gd name="T66" fmla="*/ 0 w 26"/>
                <a:gd name="T67" fmla="*/ 44 h 48"/>
                <a:gd name="T68" fmla="*/ 0 w 26"/>
                <a:gd name="T69" fmla="*/ 42 h 48"/>
                <a:gd name="T70" fmla="*/ 0 w 26"/>
                <a:gd name="T71" fmla="*/ 40 h 48"/>
                <a:gd name="T72" fmla="*/ 0 w 26"/>
                <a:gd name="T73" fmla="*/ 36 h 48"/>
                <a:gd name="T74" fmla="*/ 0 w 26"/>
                <a:gd name="T75" fmla="*/ 32 h 48"/>
                <a:gd name="T76" fmla="*/ 0 w 26"/>
                <a:gd name="T77" fmla="*/ 26 h 48"/>
                <a:gd name="T78" fmla="*/ 2 w 26"/>
                <a:gd name="T79" fmla="*/ 20 h 48"/>
                <a:gd name="T80" fmla="*/ 2 w 26"/>
                <a:gd name="T8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8">
                  <a:moveTo>
                    <a:pt x="2" y="12"/>
                  </a:moveTo>
                  <a:lnTo>
                    <a:pt x="2" y="12"/>
                  </a:lnTo>
                  <a:lnTo>
                    <a:pt x="6" y="12"/>
                  </a:lnTo>
                  <a:lnTo>
                    <a:pt x="8" y="10"/>
                  </a:lnTo>
                  <a:lnTo>
                    <a:pt x="10" y="10"/>
                  </a:lnTo>
                  <a:lnTo>
                    <a:pt x="12" y="8"/>
                  </a:lnTo>
                  <a:lnTo>
                    <a:pt x="14" y="8"/>
                  </a:lnTo>
                  <a:lnTo>
                    <a:pt x="20" y="4"/>
                  </a:lnTo>
                  <a:lnTo>
                    <a:pt x="26" y="0"/>
                  </a:lnTo>
                  <a:lnTo>
                    <a:pt x="26" y="8"/>
                  </a:lnTo>
                  <a:lnTo>
                    <a:pt x="24" y="14"/>
                  </a:lnTo>
                  <a:lnTo>
                    <a:pt x="24" y="16"/>
                  </a:lnTo>
                  <a:lnTo>
                    <a:pt x="24" y="20"/>
                  </a:lnTo>
                  <a:lnTo>
                    <a:pt x="24" y="22"/>
                  </a:lnTo>
                  <a:lnTo>
                    <a:pt x="24" y="24"/>
                  </a:lnTo>
                  <a:lnTo>
                    <a:pt x="26" y="32"/>
                  </a:lnTo>
                  <a:lnTo>
                    <a:pt x="26" y="40"/>
                  </a:lnTo>
                  <a:lnTo>
                    <a:pt x="22" y="44"/>
                  </a:lnTo>
                  <a:lnTo>
                    <a:pt x="20" y="46"/>
                  </a:lnTo>
                  <a:lnTo>
                    <a:pt x="18" y="46"/>
                  </a:lnTo>
                  <a:lnTo>
                    <a:pt x="16" y="46"/>
                  </a:lnTo>
                  <a:lnTo>
                    <a:pt x="16" y="48"/>
                  </a:lnTo>
                  <a:lnTo>
                    <a:pt x="14" y="48"/>
                  </a:lnTo>
                  <a:lnTo>
                    <a:pt x="12" y="48"/>
                  </a:lnTo>
                  <a:lnTo>
                    <a:pt x="8" y="48"/>
                  </a:lnTo>
                  <a:lnTo>
                    <a:pt x="8" y="48"/>
                  </a:lnTo>
                  <a:lnTo>
                    <a:pt x="4" y="48"/>
                  </a:lnTo>
                  <a:lnTo>
                    <a:pt x="4" y="48"/>
                  </a:lnTo>
                  <a:lnTo>
                    <a:pt x="2" y="46"/>
                  </a:lnTo>
                  <a:lnTo>
                    <a:pt x="2" y="46"/>
                  </a:lnTo>
                  <a:lnTo>
                    <a:pt x="0" y="46"/>
                  </a:lnTo>
                  <a:lnTo>
                    <a:pt x="0" y="46"/>
                  </a:lnTo>
                  <a:lnTo>
                    <a:pt x="0" y="44"/>
                  </a:lnTo>
                  <a:lnTo>
                    <a:pt x="0" y="44"/>
                  </a:lnTo>
                  <a:lnTo>
                    <a:pt x="0" y="42"/>
                  </a:lnTo>
                  <a:lnTo>
                    <a:pt x="0" y="40"/>
                  </a:lnTo>
                  <a:lnTo>
                    <a:pt x="0" y="36"/>
                  </a:lnTo>
                  <a:lnTo>
                    <a:pt x="0" y="32"/>
                  </a:lnTo>
                  <a:lnTo>
                    <a:pt x="0" y="26"/>
                  </a:lnTo>
                  <a:lnTo>
                    <a:pt x="2" y="20"/>
                  </a:lnTo>
                  <a:lnTo>
                    <a:pt x="2" y="1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8" name="Freeform 522">
              <a:extLst>
                <a:ext uri="{FF2B5EF4-FFF2-40B4-BE49-F238E27FC236}">
                  <a16:creationId xmlns:a16="http://schemas.microsoft.com/office/drawing/2014/main" id="{916E6706-46CF-4B6B-B50B-7F1A3463C065}"/>
                </a:ext>
              </a:extLst>
            </p:cNvPr>
            <p:cNvSpPr>
              <a:spLocks/>
            </p:cNvSpPr>
            <p:nvPr/>
          </p:nvSpPr>
          <p:spPr bwMode="auto">
            <a:xfrm>
              <a:off x="1727782" y="3592062"/>
              <a:ext cx="659050" cy="517783"/>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59" name="Freeform 523">
              <a:extLst>
                <a:ext uri="{FF2B5EF4-FFF2-40B4-BE49-F238E27FC236}">
                  <a16:creationId xmlns:a16="http://schemas.microsoft.com/office/drawing/2014/main" id="{C62BE3B2-9F13-4F48-827F-A4E8FC35DF3D}"/>
                </a:ext>
              </a:extLst>
            </p:cNvPr>
            <p:cNvSpPr>
              <a:spLocks/>
            </p:cNvSpPr>
            <p:nvPr/>
          </p:nvSpPr>
          <p:spPr bwMode="auto">
            <a:xfrm>
              <a:off x="1727782" y="3592062"/>
              <a:ext cx="659050" cy="517783"/>
            </a:xfrm>
            <a:custGeom>
              <a:avLst/>
              <a:gdLst>
                <a:gd name="T0" fmla="*/ 246 w 414"/>
                <a:gd name="T1" fmla="*/ 120 h 314"/>
                <a:gd name="T2" fmla="*/ 242 w 414"/>
                <a:gd name="T3" fmla="*/ 100 h 314"/>
                <a:gd name="T4" fmla="*/ 230 w 414"/>
                <a:gd name="T5" fmla="*/ 90 h 314"/>
                <a:gd name="T6" fmla="*/ 220 w 414"/>
                <a:gd name="T7" fmla="*/ 64 h 314"/>
                <a:gd name="T8" fmla="*/ 202 w 414"/>
                <a:gd name="T9" fmla="*/ 50 h 314"/>
                <a:gd name="T10" fmla="*/ 198 w 414"/>
                <a:gd name="T11" fmla="*/ 70 h 314"/>
                <a:gd name="T12" fmla="*/ 180 w 414"/>
                <a:gd name="T13" fmla="*/ 68 h 314"/>
                <a:gd name="T14" fmla="*/ 174 w 414"/>
                <a:gd name="T15" fmla="*/ 46 h 314"/>
                <a:gd name="T16" fmla="*/ 166 w 414"/>
                <a:gd name="T17" fmla="*/ 38 h 314"/>
                <a:gd name="T18" fmla="*/ 160 w 414"/>
                <a:gd name="T19" fmla="*/ 28 h 314"/>
                <a:gd name="T20" fmla="*/ 152 w 414"/>
                <a:gd name="T21" fmla="*/ 16 h 314"/>
                <a:gd name="T22" fmla="*/ 140 w 414"/>
                <a:gd name="T23" fmla="*/ 18 h 314"/>
                <a:gd name="T24" fmla="*/ 126 w 414"/>
                <a:gd name="T25" fmla="*/ 22 h 314"/>
                <a:gd name="T26" fmla="*/ 120 w 414"/>
                <a:gd name="T27" fmla="*/ 32 h 314"/>
                <a:gd name="T28" fmla="*/ 90 w 414"/>
                <a:gd name="T29" fmla="*/ 36 h 314"/>
                <a:gd name="T30" fmla="*/ 62 w 414"/>
                <a:gd name="T31" fmla="*/ 30 h 314"/>
                <a:gd name="T32" fmla="*/ 36 w 414"/>
                <a:gd name="T33" fmla="*/ 12 h 314"/>
                <a:gd name="T34" fmla="*/ 26 w 414"/>
                <a:gd name="T35" fmla="*/ 0 h 314"/>
                <a:gd name="T36" fmla="*/ 0 w 414"/>
                <a:gd name="T37" fmla="*/ 28 h 314"/>
                <a:gd name="T38" fmla="*/ 16 w 414"/>
                <a:gd name="T39" fmla="*/ 54 h 314"/>
                <a:gd name="T40" fmla="*/ 28 w 414"/>
                <a:gd name="T41" fmla="*/ 84 h 314"/>
                <a:gd name="T42" fmla="*/ 18 w 414"/>
                <a:gd name="T43" fmla="*/ 94 h 314"/>
                <a:gd name="T44" fmla="*/ 40 w 414"/>
                <a:gd name="T45" fmla="*/ 110 h 314"/>
                <a:gd name="T46" fmla="*/ 58 w 414"/>
                <a:gd name="T47" fmla="*/ 128 h 314"/>
                <a:gd name="T48" fmla="*/ 64 w 414"/>
                <a:gd name="T49" fmla="*/ 154 h 314"/>
                <a:gd name="T50" fmla="*/ 90 w 414"/>
                <a:gd name="T51" fmla="*/ 180 h 314"/>
                <a:gd name="T52" fmla="*/ 100 w 414"/>
                <a:gd name="T53" fmla="*/ 172 h 314"/>
                <a:gd name="T54" fmla="*/ 78 w 414"/>
                <a:gd name="T55" fmla="*/ 128 h 314"/>
                <a:gd name="T56" fmla="*/ 48 w 414"/>
                <a:gd name="T57" fmla="*/ 80 h 314"/>
                <a:gd name="T58" fmla="*/ 28 w 414"/>
                <a:gd name="T59" fmla="*/ 30 h 314"/>
                <a:gd name="T60" fmla="*/ 36 w 414"/>
                <a:gd name="T61" fmla="*/ 24 h 314"/>
                <a:gd name="T62" fmla="*/ 60 w 414"/>
                <a:gd name="T63" fmla="*/ 46 h 314"/>
                <a:gd name="T64" fmla="*/ 66 w 414"/>
                <a:gd name="T65" fmla="*/ 74 h 314"/>
                <a:gd name="T66" fmla="*/ 80 w 414"/>
                <a:gd name="T67" fmla="*/ 94 h 314"/>
                <a:gd name="T68" fmla="*/ 98 w 414"/>
                <a:gd name="T69" fmla="*/ 112 h 314"/>
                <a:gd name="T70" fmla="*/ 96 w 414"/>
                <a:gd name="T71" fmla="*/ 126 h 314"/>
                <a:gd name="T72" fmla="*/ 110 w 414"/>
                <a:gd name="T73" fmla="*/ 132 h 314"/>
                <a:gd name="T74" fmla="*/ 112 w 414"/>
                <a:gd name="T75" fmla="*/ 150 h 314"/>
                <a:gd name="T76" fmla="*/ 128 w 414"/>
                <a:gd name="T77" fmla="*/ 158 h 314"/>
                <a:gd name="T78" fmla="*/ 130 w 414"/>
                <a:gd name="T79" fmla="*/ 172 h 314"/>
                <a:gd name="T80" fmla="*/ 142 w 414"/>
                <a:gd name="T81" fmla="*/ 174 h 314"/>
                <a:gd name="T82" fmla="*/ 146 w 414"/>
                <a:gd name="T83" fmla="*/ 200 h 314"/>
                <a:gd name="T84" fmla="*/ 144 w 414"/>
                <a:gd name="T85" fmla="*/ 220 h 314"/>
                <a:gd name="T86" fmla="*/ 156 w 414"/>
                <a:gd name="T87" fmla="*/ 232 h 314"/>
                <a:gd name="T88" fmla="*/ 250 w 414"/>
                <a:gd name="T89" fmla="*/ 290 h 314"/>
                <a:gd name="T90" fmla="*/ 282 w 414"/>
                <a:gd name="T91" fmla="*/ 294 h 314"/>
                <a:gd name="T92" fmla="*/ 302 w 414"/>
                <a:gd name="T93" fmla="*/ 292 h 314"/>
                <a:gd name="T94" fmla="*/ 328 w 414"/>
                <a:gd name="T95" fmla="*/ 312 h 314"/>
                <a:gd name="T96" fmla="*/ 340 w 414"/>
                <a:gd name="T97" fmla="*/ 294 h 314"/>
                <a:gd name="T98" fmla="*/ 350 w 414"/>
                <a:gd name="T99" fmla="*/ 284 h 314"/>
                <a:gd name="T100" fmla="*/ 364 w 414"/>
                <a:gd name="T101" fmla="*/ 268 h 314"/>
                <a:gd name="T102" fmla="*/ 404 w 414"/>
                <a:gd name="T103" fmla="*/ 248 h 314"/>
                <a:gd name="T104" fmla="*/ 408 w 414"/>
                <a:gd name="T105" fmla="*/ 224 h 314"/>
                <a:gd name="T106" fmla="*/ 414 w 414"/>
                <a:gd name="T107" fmla="*/ 214 h 314"/>
                <a:gd name="T108" fmla="*/ 404 w 414"/>
                <a:gd name="T109" fmla="*/ 198 h 314"/>
                <a:gd name="T110" fmla="*/ 374 w 414"/>
                <a:gd name="T111" fmla="*/ 202 h 314"/>
                <a:gd name="T112" fmla="*/ 356 w 414"/>
                <a:gd name="T113" fmla="*/ 230 h 314"/>
                <a:gd name="T114" fmla="*/ 332 w 414"/>
                <a:gd name="T115" fmla="*/ 246 h 314"/>
                <a:gd name="T116" fmla="*/ 286 w 414"/>
                <a:gd name="T117" fmla="*/ 244 h 314"/>
                <a:gd name="T118" fmla="*/ 268 w 414"/>
                <a:gd name="T119" fmla="*/ 218 h 314"/>
                <a:gd name="T120" fmla="*/ 258 w 414"/>
                <a:gd name="T121" fmla="*/ 16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314">
                  <a:moveTo>
                    <a:pt x="266" y="120"/>
                  </a:moveTo>
                  <a:lnTo>
                    <a:pt x="266" y="120"/>
                  </a:lnTo>
                  <a:lnTo>
                    <a:pt x="264" y="122"/>
                  </a:lnTo>
                  <a:lnTo>
                    <a:pt x="262" y="122"/>
                  </a:lnTo>
                  <a:lnTo>
                    <a:pt x="258" y="122"/>
                  </a:lnTo>
                  <a:lnTo>
                    <a:pt x="254" y="122"/>
                  </a:lnTo>
                  <a:lnTo>
                    <a:pt x="252" y="122"/>
                  </a:lnTo>
                  <a:lnTo>
                    <a:pt x="250" y="122"/>
                  </a:lnTo>
                  <a:lnTo>
                    <a:pt x="248" y="122"/>
                  </a:lnTo>
                  <a:lnTo>
                    <a:pt x="248" y="122"/>
                  </a:lnTo>
                  <a:lnTo>
                    <a:pt x="246" y="120"/>
                  </a:lnTo>
                  <a:lnTo>
                    <a:pt x="246" y="120"/>
                  </a:lnTo>
                  <a:lnTo>
                    <a:pt x="246" y="118"/>
                  </a:lnTo>
                  <a:lnTo>
                    <a:pt x="246" y="118"/>
                  </a:lnTo>
                  <a:lnTo>
                    <a:pt x="246" y="116"/>
                  </a:lnTo>
                  <a:lnTo>
                    <a:pt x="244" y="114"/>
                  </a:lnTo>
                  <a:lnTo>
                    <a:pt x="244" y="110"/>
                  </a:lnTo>
                  <a:lnTo>
                    <a:pt x="244" y="108"/>
                  </a:lnTo>
                  <a:lnTo>
                    <a:pt x="244" y="104"/>
                  </a:lnTo>
                  <a:lnTo>
                    <a:pt x="244" y="104"/>
                  </a:lnTo>
                  <a:lnTo>
                    <a:pt x="244" y="102"/>
                  </a:lnTo>
                  <a:lnTo>
                    <a:pt x="244" y="102"/>
                  </a:lnTo>
                  <a:lnTo>
                    <a:pt x="242" y="100"/>
                  </a:lnTo>
                  <a:lnTo>
                    <a:pt x="242" y="100"/>
                  </a:lnTo>
                  <a:lnTo>
                    <a:pt x="242" y="100"/>
                  </a:lnTo>
                  <a:lnTo>
                    <a:pt x="240" y="98"/>
                  </a:lnTo>
                  <a:lnTo>
                    <a:pt x="238" y="98"/>
                  </a:lnTo>
                  <a:lnTo>
                    <a:pt x="236" y="98"/>
                  </a:lnTo>
                  <a:lnTo>
                    <a:pt x="234" y="96"/>
                  </a:lnTo>
                  <a:lnTo>
                    <a:pt x="232" y="96"/>
                  </a:lnTo>
                  <a:lnTo>
                    <a:pt x="232" y="94"/>
                  </a:lnTo>
                  <a:lnTo>
                    <a:pt x="230" y="94"/>
                  </a:lnTo>
                  <a:lnTo>
                    <a:pt x="230" y="94"/>
                  </a:lnTo>
                  <a:lnTo>
                    <a:pt x="230" y="94"/>
                  </a:lnTo>
                  <a:lnTo>
                    <a:pt x="230" y="92"/>
                  </a:lnTo>
                  <a:lnTo>
                    <a:pt x="230" y="90"/>
                  </a:lnTo>
                  <a:lnTo>
                    <a:pt x="228" y="90"/>
                  </a:lnTo>
                  <a:lnTo>
                    <a:pt x="228" y="86"/>
                  </a:lnTo>
                  <a:lnTo>
                    <a:pt x="228" y="84"/>
                  </a:lnTo>
                  <a:lnTo>
                    <a:pt x="228" y="80"/>
                  </a:lnTo>
                  <a:lnTo>
                    <a:pt x="228" y="78"/>
                  </a:lnTo>
                  <a:lnTo>
                    <a:pt x="228" y="74"/>
                  </a:lnTo>
                  <a:lnTo>
                    <a:pt x="226" y="74"/>
                  </a:lnTo>
                  <a:lnTo>
                    <a:pt x="226" y="72"/>
                  </a:lnTo>
                  <a:lnTo>
                    <a:pt x="226" y="72"/>
                  </a:lnTo>
                  <a:lnTo>
                    <a:pt x="224" y="70"/>
                  </a:lnTo>
                  <a:lnTo>
                    <a:pt x="222" y="66"/>
                  </a:lnTo>
                  <a:lnTo>
                    <a:pt x="220" y="64"/>
                  </a:lnTo>
                  <a:lnTo>
                    <a:pt x="218" y="62"/>
                  </a:lnTo>
                  <a:lnTo>
                    <a:pt x="214" y="58"/>
                  </a:lnTo>
                  <a:lnTo>
                    <a:pt x="212" y="56"/>
                  </a:lnTo>
                  <a:lnTo>
                    <a:pt x="210" y="54"/>
                  </a:lnTo>
                  <a:lnTo>
                    <a:pt x="208" y="52"/>
                  </a:lnTo>
                  <a:lnTo>
                    <a:pt x="208" y="52"/>
                  </a:lnTo>
                  <a:lnTo>
                    <a:pt x="206" y="50"/>
                  </a:lnTo>
                  <a:lnTo>
                    <a:pt x="206" y="50"/>
                  </a:lnTo>
                  <a:lnTo>
                    <a:pt x="204" y="50"/>
                  </a:lnTo>
                  <a:lnTo>
                    <a:pt x="204" y="50"/>
                  </a:lnTo>
                  <a:lnTo>
                    <a:pt x="202" y="50"/>
                  </a:lnTo>
                  <a:lnTo>
                    <a:pt x="202" y="50"/>
                  </a:lnTo>
                  <a:lnTo>
                    <a:pt x="202" y="52"/>
                  </a:lnTo>
                  <a:lnTo>
                    <a:pt x="200" y="52"/>
                  </a:lnTo>
                  <a:lnTo>
                    <a:pt x="200" y="54"/>
                  </a:lnTo>
                  <a:lnTo>
                    <a:pt x="200" y="54"/>
                  </a:lnTo>
                  <a:lnTo>
                    <a:pt x="200" y="56"/>
                  </a:lnTo>
                  <a:lnTo>
                    <a:pt x="200" y="60"/>
                  </a:lnTo>
                  <a:lnTo>
                    <a:pt x="200" y="62"/>
                  </a:lnTo>
                  <a:lnTo>
                    <a:pt x="200" y="66"/>
                  </a:lnTo>
                  <a:lnTo>
                    <a:pt x="200" y="68"/>
                  </a:lnTo>
                  <a:lnTo>
                    <a:pt x="198" y="68"/>
                  </a:lnTo>
                  <a:lnTo>
                    <a:pt x="198" y="70"/>
                  </a:lnTo>
                  <a:lnTo>
                    <a:pt x="198" y="70"/>
                  </a:lnTo>
                  <a:lnTo>
                    <a:pt x="196" y="70"/>
                  </a:lnTo>
                  <a:lnTo>
                    <a:pt x="196" y="72"/>
                  </a:lnTo>
                  <a:lnTo>
                    <a:pt x="194" y="72"/>
                  </a:lnTo>
                  <a:lnTo>
                    <a:pt x="192" y="72"/>
                  </a:lnTo>
                  <a:lnTo>
                    <a:pt x="190" y="72"/>
                  </a:lnTo>
                  <a:lnTo>
                    <a:pt x="188" y="72"/>
                  </a:lnTo>
                  <a:lnTo>
                    <a:pt x="186" y="72"/>
                  </a:lnTo>
                  <a:lnTo>
                    <a:pt x="184" y="72"/>
                  </a:lnTo>
                  <a:lnTo>
                    <a:pt x="184" y="70"/>
                  </a:lnTo>
                  <a:lnTo>
                    <a:pt x="182" y="70"/>
                  </a:lnTo>
                  <a:lnTo>
                    <a:pt x="182" y="70"/>
                  </a:lnTo>
                  <a:lnTo>
                    <a:pt x="180" y="68"/>
                  </a:lnTo>
                  <a:lnTo>
                    <a:pt x="180" y="66"/>
                  </a:lnTo>
                  <a:lnTo>
                    <a:pt x="180" y="66"/>
                  </a:lnTo>
                  <a:lnTo>
                    <a:pt x="180" y="64"/>
                  </a:lnTo>
                  <a:lnTo>
                    <a:pt x="180" y="62"/>
                  </a:lnTo>
                  <a:lnTo>
                    <a:pt x="178" y="58"/>
                  </a:lnTo>
                  <a:lnTo>
                    <a:pt x="178" y="54"/>
                  </a:lnTo>
                  <a:lnTo>
                    <a:pt x="178" y="52"/>
                  </a:lnTo>
                  <a:lnTo>
                    <a:pt x="176" y="50"/>
                  </a:lnTo>
                  <a:lnTo>
                    <a:pt x="176" y="48"/>
                  </a:lnTo>
                  <a:lnTo>
                    <a:pt x="176" y="48"/>
                  </a:lnTo>
                  <a:lnTo>
                    <a:pt x="174" y="46"/>
                  </a:lnTo>
                  <a:lnTo>
                    <a:pt x="174" y="46"/>
                  </a:lnTo>
                  <a:lnTo>
                    <a:pt x="174" y="46"/>
                  </a:lnTo>
                  <a:lnTo>
                    <a:pt x="170" y="46"/>
                  </a:lnTo>
                  <a:lnTo>
                    <a:pt x="170" y="44"/>
                  </a:lnTo>
                  <a:lnTo>
                    <a:pt x="168" y="44"/>
                  </a:lnTo>
                  <a:lnTo>
                    <a:pt x="166" y="44"/>
                  </a:lnTo>
                  <a:lnTo>
                    <a:pt x="166" y="44"/>
                  </a:lnTo>
                  <a:lnTo>
                    <a:pt x="166" y="44"/>
                  </a:lnTo>
                  <a:lnTo>
                    <a:pt x="166" y="44"/>
                  </a:lnTo>
                  <a:lnTo>
                    <a:pt x="166" y="42"/>
                  </a:lnTo>
                  <a:lnTo>
                    <a:pt x="166" y="42"/>
                  </a:lnTo>
                  <a:lnTo>
                    <a:pt x="166" y="40"/>
                  </a:lnTo>
                  <a:lnTo>
                    <a:pt x="166" y="38"/>
                  </a:lnTo>
                  <a:lnTo>
                    <a:pt x="166" y="36"/>
                  </a:lnTo>
                  <a:lnTo>
                    <a:pt x="166" y="34"/>
                  </a:lnTo>
                  <a:lnTo>
                    <a:pt x="166" y="32"/>
                  </a:lnTo>
                  <a:lnTo>
                    <a:pt x="166" y="32"/>
                  </a:lnTo>
                  <a:lnTo>
                    <a:pt x="166" y="32"/>
                  </a:lnTo>
                  <a:lnTo>
                    <a:pt x="166" y="30"/>
                  </a:lnTo>
                  <a:lnTo>
                    <a:pt x="164" y="30"/>
                  </a:lnTo>
                  <a:lnTo>
                    <a:pt x="164" y="30"/>
                  </a:lnTo>
                  <a:lnTo>
                    <a:pt x="164" y="30"/>
                  </a:lnTo>
                  <a:lnTo>
                    <a:pt x="162" y="28"/>
                  </a:lnTo>
                  <a:lnTo>
                    <a:pt x="162" y="28"/>
                  </a:lnTo>
                  <a:lnTo>
                    <a:pt x="160" y="28"/>
                  </a:lnTo>
                  <a:lnTo>
                    <a:pt x="158" y="28"/>
                  </a:lnTo>
                  <a:lnTo>
                    <a:pt x="156" y="28"/>
                  </a:lnTo>
                  <a:lnTo>
                    <a:pt x="154" y="28"/>
                  </a:lnTo>
                  <a:lnTo>
                    <a:pt x="154" y="28"/>
                  </a:lnTo>
                  <a:lnTo>
                    <a:pt x="154" y="28"/>
                  </a:lnTo>
                  <a:lnTo>
                    <a:pt x="152" y="26"/>
                  </a:lnTo>
                  <a:lnTo>
                    <a:pt x="152" y="26"/>
                  </a:lnTo>
                  <a:lnTo>
                    <a:pt x="152" y="26"/>
                  </a:lnTo>
                  <a:lnTo>
                    <a:pt x="152" y="24"/>
                  </a:lnTo>
                  <a:lnTo>
                    <a:pt x="152" y="22"/>
                  </a:lnTo>
                  <a:lnTo>
                    <a:pt x="152" y="20"/>
                  </a:lnTo>
                  <a:lnTo>
                    <a:pt x="152" y="16"/>
                  </a:lnTo>
                  <a:lnTo>
                    <a:pt x="150" y="14"/>
                  </a:lnTo>
                  <a:lnTo>
                    <a:pt x="150" y="14"/>
                  </a:lnTo>
                  <a:lnTo>
                    <a:pt x="150" y="14"/>
                  </a:lnTo>
                  <a:lnTo>
                    <a:pt x="150" y="12"/>
                  </a:lnTo>
                  <a:lnTo>
                    <a:pt x="148" y="12"/>
                  </a:lnTo>
                  <a:lnTo>
                    <a:pt x="148" y="12"/>
                  </a:lnTo>
                  <a:lnTo>
                    <a:pt x="148" y="12"/>
                  </a:lnTo>
                  <a:lnTo>
                    <a:pt x="146" y="12"/>
                  </a:lnTo>
                  <a:lnTo>
                    <a:pt x="146" y="12"/>
                  </a:lnTo>
                  <a:lnTo>
                    <a:pt x="144" y="14"/>
                  </a:lnTo>
                  <a:lnTo>
                    <a:pt x="144" y="16"/>
                  </a:lnTo>
                  <a:lnTo>
                    <a:pt x="140" y="18"/>
                  </a:lnTo>
                  <a:lnTo>
                    <a:pt x="140" y="20"/>
                  </a:lnTo>
                  <a:lnTo>
                    <a:pt x="140" y="20"/>
                  </a:lnTo>
                  <a:lnTo>
                    <a:pt x="138" y="20"/>
                  </a:lnTo>
                  <a:lnTo>
                    <a:pt x="138" y="20"/>
                  </a:lnTo>
                  <a:lnTo>
                    <a:pt x="136" y="20"/>
                  </a:lnTo>
                  <a:lnTo>
                    <a:pt x="132" y="20"/>
                  </a:lnTo>
                  <a:lnTo>
                    <a:pt x="130" y="20"/>
                  </a:lnTo>
                  <a:lnTo>
                    <a:pt x="128" y="20"/>
                  </a:lnTo>
                  <a:lnTo>
                    <a:pt x="128" y="20"/>
                  </a:lnTo>
                  <a:lnTo>
                    <a:pt x="126" y="20"/>
                  </a:lnTo>
                  <a:lnTo>
                    <a:pt x="126" y="22"/>
                  </a:lnTo>
                  <a:lnTo>
                    <a:pt x="126" y="22"/>
                  </a:lnTo>
                  <a:lnTo>
                    <a:pt x="126" y="22"/>
                  </a:lnTo>
                  <a:lnTo>
                    <a:pt x="124" y="22"/>
                  </a:lnTo>
                  <a:lnTo>
                    <a:pt x="124" y="24"/>
                  </a:lnTo>
                  <a:lnTo>
                    <a:pt x="124" y="26"/>
                  </a:lnTo>
                  <a:lnTo>
                    <a:pt x="124" y="26"/>
                  </a:lnTo>
                  <a:lnTo>
                    <a:pt x="124" y="28"/>
                  </a:lnTo>
                  <a:lnTo>
                    <a:pt x="124" y="30"/>
                  </a:lnTo>
                  <a:lnTo>
                    <a:pt x="124" y="30"/>
                  </a:lnTo>
                  <a:lnTo>
                    <a:pt x="124" y="30"/>
                  </a:lnTo>
                  <a:lnTo>
                    <a:pt x="122" y="30"/>
                  </a:lnTo>
                  <a:lnTo>
                    <a:pt x="122" y="30"/>
                  </a:lnTo>
                  <a:lnTo>
                    <a:pt x="120" y="32"/>
                  </a:lnTo>
                  <a:lnTo>
                    <a:pt x="118" y="32"/>
                  </a:lnTo>
                  <a:lnTo>
                    <a:pt x="116" y="32"/>
                  </a:lnTo>
                  <a:lnTo>
                    <a:pt x="112" y="30"/>
                  </a:lnTo>
                  <a:lnTo>
                    <a:pt x="106" y="30"/>
                  </a:lnTo>
                  <a:lnTo>
                    <a:pt x="104" y="30"/>
                  </a:lnTo>
                  <a:lnTo>
                    <a:pt x="102" y="30"/>
                  </a:lnTo>
                  <a:lnTo>
                    <a:pt x="102" y="30"/>
                  </a:lnTo>
                  <a:lnTo>
                    <a:pt x="100" y="30"/>
                  </a:lnTo>
                  <a:lnTo>
                    <a:pt x="98" y="32"/>
                  </a:lnTo>
                  <a:lnTo>
                    <a:pt x="94" y="34"/>
                  </a:lnTo>
                  <a:lnTo>
                    <a:pt x="92" y="34"/>
                  </a:lnTo>
                  <a:lnTo>
                    <a:pt x="90" y="36"/>
                  </a:lnTo>
                  <a:lnTo>
                    <a:pt x="88" y="36"/>
                  </a:lnTo>
                  <a:lnTo>
                    <a:pt x="86" y="36"/>
                  </a:lnTo>
                  <a:lnTo>
                    <a:pt x="84" y="36"/>
                  </a:lnTo>
                  <a:lnTo>
                    <a:pt x="80" y="36"/>
                  </a:lnTo>
                  <a:lnTo>
                    <a:pt x="78" y="36"/>
                  </a:lnTo>
                  <a:lnTo>
                    <a:pt x="74" y="34"/>
                  </a:lnTo>
                  <a:lnTo>
                    <a:pt x="70" y="34"/>
                  </a:lnTo>
                  <a:lnTo>
                    <a:pt x="68" y="34"/>
                  </a:lnTo>
                  <a:lnTo>
                    <a:pt x="66" y="32"/>
                  </a:lnTo>
                  <a:lnTo>
                    <a:pt x="62" y="32"/>
                  </a:lnTo>
                  <a:lnTo>
                    <a:pt x="62" y="30"/>
                  </a:lnTo>
                  <a:lnTo>
                    <a:pt x="62" y="30"/>
                  </a:lnTo>
                  <a:lnTo>
                    <a:pt x="60" y="28"/>
                  </a:lnTo>
                  <a:lnTo>
                    <a:pt x="58" y="26"/>
                  </a:lnTo>
                  <a:lnTo>
                    <a:pt x="56" y="24"/>
                  </a:lnTo>
                  <a:lnTo>
                    <a:pt x="52" y="20"/>
                  </a:lnTo>
                  <a:lnTo>
                    <a:pt x="50" y="18"/>
                  </a:lnTo>
                  <a:lnTo>
                    <a:pt x="48" y="16"/>
                  </a:lnTo>
                  <a:lnTo>
                    <a:pt x="46" y="16"/>
                  </a:lnTo>
                  <a:lnTo>
                    <a:pt x="44" y="14"/>
                  </a:lnTo>
                  <a:lnTo>
                    <a:pt x="42" y="14"/>
                  </a:lnTo>
                  <a:lnTo>
                    <a:pt x="40" y="14"/>
                  </a:lnTo>
                  <a:lnTo>
                    <a:pt x="38" y="12"/>
                  </a:lnTo>
                  <a:lnTo>
                    <a:pt x="36" y="12"/>
                  </a:lnTo>
                  <a:lnTo>
                    <a:pt x="36" y="12"/>
                  </a:lnTo>
                  <a:lnTo>
                    <a:pt x="34" y="10"/>
                  </a:lnTo>
                  <a:lnTo>
                    <a:pt x="34" y="8"/>
                  </a:lnTo>
                  <a:lnTo>
                    <a:pt x="34" y="6"/>
                  </a:lnTo>
                  <a:lnTo>
                    <a:pt x="32" y="6"/>
                  </a:lnTo>
                  <a:lnTo>
                    <a:pt x="32" y="4"/>
                  </a:lnTo>
                  <a:lnTo>
                    <a:pt x="32" y="2"/>
                  </a:lnTo>
                  <a:lnTo>
                    <a:pt x="32" y="2"/>
                  </a:lnTo>
                  <a:lnTo>
                    <a:pt x="32" y="2"/>
                  </a:lnTo>
                  <a:lnTo>
                    <a:pt x="30" y="2"/>
                  </a:lnTo>
                  <a:lnTo>
                    <a:pt x="28" y="0"/>
                  </a:lnTo>
                  <a:lnTo>
                    <a:pt x="26" y="0"/>
                  </a:lnTo>
                  <a:lnTo>
                    <a:pt x="24" y="0"/>
                  </a:lnTo>
                  <a:lnTo>
                    <a:pt x="22" y="0"/>
                  </a:lnTo>
                  <a:lnTo>
                    <a:pt x="18" y="0"/>
                  </a:lnTo>
                  <a:lnTo>
                    <a:pt x="14" y="0"/>
                  </a:lnTo>
                  <a:lnTo>
                    <a:pt x="8" y="0"/>
                  </a:lnTo>
                  <a:lnTo>
                    <a:pt x="4" y="0"/>
                  </a:lnTo>
                  <a:lnTo>
                    <a:pt x="0" y="0"/>
                  </a:lnTo>
                  <a:lnTo>
                    <a:pt x="0" y="6"/>
                  </a:lnTo>
                  <a:lnTo>
                    <a:pt x="0" y="10"/>
                  </a:lnTo>
                  <a:lnTo>
                    <a:pt x="0" y="16"/>
                  </a:lnTo>
                  <a:lnTo>
                    <a:pt x="0" y="22"/>
                  </a:lnTo>
                  <a:lnTo>
                    <a:pt x="0" y="28"/>
                  </a:lnTo>
                  <a:lnTo>
                    <a:pt x="0" y="30"/>
                  </a:lnTo>
                  <a:lnTo>
                    <a:pt x="2" y="34"/>
                  </a:lnTo>
                  <a:lnTo>
                    <a:pt x="2" y="36"/>
                  </a:lnTo>
                  <a:lnTo>
                    <a:pt x="2" y="38"/>
                  </a:lnTo>
                  <a:lnTo>
                    <a:pt x="2" y="38"/>
                  </a:lnTo>
                  <a:lnTo>
                    <a:pt x="4" y="40"/>
                  </a:lnTo>
                  <a:lnTo>
                    <a:pt x="4" y="42"/>
                  </a:lnTo>
                  <a:lnTo>
                    <a:pt x="6" y="44"/>
                  </a:lnTo>
                  <a:lnTo>
                    <a:pt x="8" y="46"/>
                  </a:lnTo>
                  <a:lnTo>
                    <a:pt x="14" y="50"/>
                  </a:lnTo>
                  <a:lnTo>
                    <a:pt x="14" y="52"/>
                  </a:lnTo>
                  <a:lnTo>
                    <a:pt x="16" y="54"/>
                  </a:lnTo>
                  <a:lnTo>
                    <a:pt x="20" y="58"/>
                  </a:lnTo>
                  <a:lnTo>
                    <a:pt x="24" y="64"/>
                  </a:lnTo>
                  <a:lnTo>
                    <a:pt x="26" y="66"/>
                  </a:lnTo>
                  <a:lnTo>
                    <a:pt x="26" y="68"/>
                  </a:lnTo>
                  <a:lnTo>
                    <a:pt x="28" y="72"/>
                  </a:lnTo>
                  <a:lnTo>
                    <a:pt x="28" y="72"/>
                  </a:lnTo>
                  <a:lnTo>
                    <a:pt x="28" y="74"/>
                  </a:lnTo>
                  <a:lnTo>
                    <a:pt x="28" y="76"/>
                  </a:lnTo>
                  <a:lnTo>
                    <a:pt x="28" y="78"/>
                  </a:lnTo>
                  <a:lnTo>
                    <a:pt x="28" y="80"/>
                  </a:lnTo>
                  <a:lnTo>
                    <a:pt x="28" y="82"/>
                  </a:lnTo>
                  <a:lnTo>
                    <a:pt x="28" y="84"/>
                  </a:lnTo>
                  <a:lnTo>
                    <a:pt x="26" y="84"/>
                  </a:lnTo>
                  <a:lnTo>
                    <a:pt x="26" y="86"/>
                  </a:lnTo>
                  <a:lnTo>
                    <a:pt x="26" y="88"/>
                  </a:lnTo>
                  <a:lnTo>
                    <a:pt x="24" y="88"/>
                  </a:lnTo>
                  <a:lnTo>
                    <a:pt x="24" y="90"/>
                  </a:lnTo>
                  <a:lnTo>
                    <a:pt x="20" y="90"/>
                  </a:lnTo>
                  <a:lnTo>
                    <a:pt x="20" y="90"/>
                  </a:lnTo>
                  <a:lnTo>
                    <a:pt x="18" y="92"/>
                  </a:lnTo>
                  <a:lnTo>
                    <a:pt x="18" y="92"/>
                  </a:lnTo>
                  <a:lnTo>
                    <a:pt x="18" y="92"/>
                  </a:lnTo>
                  <a:lnTo>
                    <a:pt x="18" y="92"/>
                  </a:lnTo>
                  <a:lnTo>
                    <a:pt x="18" y="94"/>
                  </a:lnTo>
                  <a:lnTo>
                    <a:pt x="18" y="94"/>
                  </a:lnTo>
                  <a:lnTo>
                    <a:pt x="18" y="96"/>
                  </a:lnTo>
                  <a:lnTo>
                    <a:pt x="20" y="98"/>
                  </a:lnTo>
                  <a:lnTo>
                    <a:pt x="20" y="98"/>
                  </a:lnTo>
                  <a:lnTo>
                    <a:pt x="22" y="100"/>
                  </a:lnTo>
                  <a:lnTo>
                    <a:pt x="24" y="100"/>
                  </a:lnTo>
                  <a:lnTo>
                    <a:pt x="26" y="102"/>
                  </a:lnTo>
                  <a:lnTo>
                    <a:pt x="28" y="104"/>
                  </a:lnTo>
                  <a:lnTo>
                    <a:pt x="32" y="106"/>
                  </a:lnTo>
                  <a:lnTo>
                    <a:pt x="36" y="108"/>
                  </a:lnTo>
                  <a:lnTo>
                    <a:pt x="38" y="110"/>
                  </a:lnTo>
                  <a:lnTo>
                    <a:pt x="40" y="110"/>
                  </a:lnTo>
                  <a:lnTo>
                    <a:pt x="42" y="112"/>
                  </a:lnTo>
                  <a:lnTo>
                    <a:pt x="44" y="112"/>
                  </a:lnTo>
                  <a:lnTo>
                    <a:pt x="46" y="114"/>
                  </a:lnTo>
                  <a:lnTo>
                    <a:pt x="50" y="118"/>
                  </a:lnTo>
                  <a:lnTo>
                    <a:pt x="52" y="120"/>
                  </a:lnTo>
                  <a:lnTo>
                    <a:pt x="54" y="120"/>
                  </a:lnTo>
                  <a:lnTo>
                    <a:pt x="56" y="122"/>
                  </a:lnTo>
                  <a:lnTo>
                    <a:pt x="58" y="124"/>
                  </a:lnTo>
                  <a:lnTo>
                    <a:pt x="58" y="124"/>
                  </a:lnTo>
                  <a:lnTo>
                    <a:pt x="58" y="126"/>
                  </a:lnTo>
                  <a:lnTo>
                    <a:pt x="58" y="126"/>
                  </a:lnTo>
                  <a:lnTo>
                    <a:pt x="58" y="128"/>
                  </a:lnTo>
                  <a:lnTo>
                    <a:pt x="60" y="130"/>
                  </a:lnTo>
                  <a:lnTo>
                    <a:pt x="60" y="132"/>
                  </a:lnTo>
                  <a:lnTo>
                    <a:pt x="60" y="136"/>
                  </a:lnTo>
                  <a:lnTo>
                    <a:pt x="60" y="140"/>
                  </a:lnTo>
                  <a:lnTo>
                    <a:pt x="60" y="144"/>
                  </a:lnTo>
                  <a:lnTo>
                    <a:pt x="60" y="144"/>
                  </a:lnTo>
                  <a:lnTo>
                    <a:pt x="60" y="146"/>
                  </a:lnTo>
                  <a:lnTo>
                    <a:pt x="60" y="148"/>
                  </a:lnTo>
                  <a:lnTo>
                    <a:pt x="60" y="148"/>
                  </a:lnTo>
                  <a:lnTo>
                    <a:pt x="62" y="150"/>
                  </a:lnTo>
                  <a:lnTo>
                    <a:pt x="62" y="152"/>
                  </a:lnTo>
                  <a:lnTo>
                    <a:pt x="64" y="154"/>
                  </a:lnTo>
                  <a:lnTo>
                    <a:pt x="66" y="156"/>
                  </a:lnTo>
                  <a:lnTo>
                    <a:pt x="68" y="160"/>
                  </a:lnTo>
                  <a:lnTo>
                    <a:pt x="72" y="166"/>
                  </a:lnTo>
                  <a:lnTo>
                    <a:pt x="76" y="170"/>
                  </a:lnTo>
                  <a:lnTo>
                    <a:pt x="78" y="172"/>
                  </a:lnTo>
                  <a:lnTo>
                    <a:pt x="80" y="174"/>
                  </a:lnTo>
                  <a:lnTo>
                    <a:pt x="82" y="174"/>
                  </a:lnTo>
                  <a:lnTo>
                    <a:pt x="84" y="176"/>
                  </a:lnTo>
                  <a:lnTo>
                    <a:pt x="86" y="178"/>
                  </a:lnTo>
                  <a:lnTo>
                    <a:pt x="88" y="178"/>
                  </a:lnTo>
                  <a:lnTo>
                    <a:pt x="90" y="178"/>
                  </a:lnTo>
                  <a:lnTo>
                    <a:pt x="90" y="180"/>
                  </a:lnTo>
                  <a:lnTo>
                    <a:pt x="92" y="180"/>
                  </a:lnTo>
                  <a:lnTo>
                    <a:pt x="94" y="180"/>
                  </a:lnTo>
                  <a:lnTo>
                    <a:pt x="96" y="180"/>
                  </a:lnTo>
                  <a:lnTo>
                    <a:pt x="98" y="180"/>
                  </a:lnTo>
                  <a:lnTo>
                    <a:pt x="98" y="180"/>
                  </a:lnTo>
                  <a:lnTo>
                    <a:pt x="100" y="178"/>
                  </a:lnTo>
                  <a:lnTo>
                    <a:pt x="100" y="178"/>
                  </a:lnTo>
                  <a:lnTo>
                    <a:pt x="100" y="178"/>
                  </a:lnTo>
                  <a:lnTo>
                    <a:pt x="100" y="176"/>
                  </a:lnTo>
                  <a:lnTo>
                    <a:pt x="100" y="176"/>
                  </a:lnTo>
                  <a:lnTo>
                    <a:pt x="100" y="174"/>
                  </a:lnTo>
                  <a:lnTo>
                    <a:pt x="100" y="172"/>
                  </a:lnTo>
                  <a:lnTo>
                    <a:pt x="100" y="170"/>
                  </a:lnTo>
                  <a:lnTo>
                    <a:pt x="98" y="168"/>
                  </a:lnTo>
                  <a:lnTo>
                    <a:pt x="96" y="164"/>
                  </a:lnTo>
                  <a:lnTo>
                    <a:pt x="94" y="160"/>
                  </a:lnTo>
                  <a:lnTo>
                    <a:pt x="94" y="158"/>
                  </a:lnTo>
                  <a:lnTo>
                    <a:pt x="92" y="156"/>
                  </a:lnTo>
                  <a:lnTo>
                    <a:pt x="90" y="154"/>
                  </a:lnTo>
                  <a:lnTo>
                    <a:pt x="90" y="150"/>
                  </a:lnTo>
                  <a:lnTo>
                    <a:pt x="86" y="144"/>
                  </a:lnTo>
                  <a:lnTo>
                    <a:pt x="82" y="136"/>
                  </a:lnTo>
                  <a:lnTo>
                    <a:pt x="80" y="130"/>
                  </a:lnTo>
                  <a:lnTo>
                    <a:pt x="78" y="128"/>
                  </a:lnTo>
                  <a:lnTo>
                    <a:pt x="78" y="124"/>
                  </a:lnTo>
                  <a:lnTo>
                    <a:pt x="74" y="118"/>
                  </a:lnTo>
                  <a:lnTo>
                    <a:pt x="72" y="112"/>
                  </a:lnTo>
                  <a:lnTo>
                    <a:pt x="70" y="108"/>
                  </a:lnTo>
                  <a:lnTo>
                    <a:pt x="70" y="106"/>
                  </a:lnTo>
                  <a:lnTo>
                    <a:pt x="68" y="104"/>
                  </a:lnTo>
                  <a:lnTo>
                    <a:pt x="66" y="100"/>
                  </a:lnTo>
                  <a:lnTo>
                    <a:pt x="60" y="94"/>
                  </a:lnTo>
                  <a:lnTo>
                    <a:pt x="56" y="88"/>
                  </a:lnTo>
                  <a:lnTo>
                    <a:pt x="54" y="86"/>
                  </a:lnTo>
                  <a:lnTo>
                    <a:pt x="52" y="84"/>
                  </a:lnTo>
                  <a:lnTo>
                    <a:pt x="48" y="80"/>
                  </a:lnTo>
                  <a:lnTo>
                    <a:pt x="46" y="74"/>
                  </a:lnTo>
                  <a:lnTo>
                    <a:pt x="40" y="64"/>
                  </a:lnTo>
                  <a:lnTo>
                    <a:pt x="36" y="56"/>
                  </a:lnTo>
                  <a:lnTo>
                    <a:pt x="34" y="52"/>
                  </a:lnTo>
                  <a:lnTo>
                    <a:pt x="32" y="50"/>
                  </a:lnTo>
                  <a:lnTo>
                    <a:pt x="32" y="48"/>
                  </a:lnTo>
                  <a:lnTo>
                    <a:pt x="32" y="46"/>
                  </a:lnTo>
                  <a:lnTo>
                    <a:pt x="30" y="40"/>
                  </a:lnTo>
                  <a:lnTo>
                    <a:pt x="30" y="36"/>
                  </a:lnTo>
                  <a:lnTo>
                    <a:pt x="28" y="34"/>
                  </a:lnTo>
                  <a:lnTo>
                    <a:pt x="28" y="32"/>
                  </a:lnTo>
                  <a:lnTo>
                    <a:pt x="28" y="30"/>
                  </a:lnTo>
                  <a:lnTo>
                    <a:pt x="28" y="28"/>
                  </a:lnTo>
                  <a:lnTo>
                    <a:pt x="30" y="26"/>
                  </a:lnTo>
                  <a:lnTo>
                    <a:pt x="30" y="26"/>
                  </a:lnTo>
                  <a:lnTo>
                    <a:pt x="30" y="24"/>
                  </a:lnTo>
                  <a:lnTo>
                    <a:pt x="30" y="24"/>
                  </a:lnTo>
                  <a:lnTo>
                    <a:pt x="32" y="22"/>
                  </a:lnTo>
                  <a:lnTo>
                    <a:pt x="32" y="22"/>
                  </a:lnTo>
                  <a:lnTo>
                    <a:pt x="32" y="22"/>
                  </a:lnTo>
                  <a:lnTo>
                    <a:pt x="34" y="22"/>
                  </a:lnTo>
                  <a:lnTo>
                    <a:pt x="34" y="22"/>
                  </a:lnTo>
                  <a:lnTo>
                    <a:pt x="36" y="24"/>
                  </a:lnTo>
                  <a:lnTo>
                    <a:pt x="36" y="24"/>
                  </a:lnTo>
                  <a:lnTo>
                    <a:pt x="40" y="26"/>
                  </a:lnTo>
                  <a:lnTo>
                    <a:pt x="42" y="28"/>
                  </a:lnTo>
                  <a:lnTo>
                    <a:pt x="42" y="30"/>
                  </a:lnTo>
                  <a:lnTo>
                    <a:pt x="44" y="32"/>
                  </a:lnTo>
                  <a:lnTo>
                    <a:pt x="48" y="34"/>
                  </a:lnTo>
                  <a:lnTo>
                    <a:pt x="50" y="38"/>
                  </a:lnTo>
                  <a:lnTo>
                    <a:pt x="52" y="40"/>
                  </a:lnTo>
                  <a:lnTo>
                    <a:pt x="52" y="42"/>
                  </a:lnTo>
                  <a:lnTo>
                    <a:pt x="54" y="42"/>
                  </a:lnTo>
                  <a:lnTo>
                    <a:pt x="56" y="44"/>
                  </a:lnTo>
                  <a:lnTo>
                    <a:pt x="58" y="46"/>
                  </a:lnTo>
                  <a:lnTo>
                    <a:pt x="60" y="46"/>
                  </a:lnTo>
                  <a:lnTo>
                    <a:pt x="62" y="48"/>
                  </a:lnTo>
                  <a:lnTo>
                    <a:pt x="64" y="48"/>
                  </a:lnTo>
                  <a:lnTo>
                    <a:pt x="64" y="50"/>
                  </a:lnTo>
                  <a:lnTo>
                    <a:pt x="64" y="52"/>
                  </a:lnTo>
                  <a:lnTo>
                    <a:pt x="66" y="52"/>
                  </a:lnTo>
                  <a:lnTo>
                    <a:pt x="66" y="54"/>
                  </a:lnTo>
                  <a:lnTo>
                    <a:pt x="66" y="56"/>
                  </a:lnTo>
                  <a:lnTo>
                    <a:pt x="66" y="60"/>
                  </a:lnTo>
                  <a:lnTo>
                    <a:pt x="66" y="64"/>
                  </a:lnTo>
                  <a:lnTo>
                    <a:pt x="66" y="68"/>
                  </a:lnTo>
                  <a:lnTo>
                    <a:pt x="66" y="72"/>
                  </a:lnTo>
                  <a:lnTo>
                    <a:pt x="66" y="74"/>
                  </a:lnTo>
                  <a:lnTo>
                    <a:pt x="66" y="74"/>
                  </a:lnTo>
                  <a:lnTo>
                    <a:pt x="66" y="76"/>
                  </a:lnTo>
                  <a:lnTo>
                    <a:pt x="66" y="78"/>
                  </a:lnTo>
                  <a:lnTo>
                    <a:pt x="68" y="80"/>
                  </a:lnTo>
                  <a:lnTo>
                    <a:pt x="68" y="80"/>
                  </a:lnTo>
                  <a:lnTo>
                    <a:pt x="70" y="82"/>
                  </a:lnTo>
                  <a:lnTo>
                    <a:pt x="72" y="84"/>
                  </a:lnTo>
                  <a:lnTo>
                    <a:pt x="76" y="86"/>
                  </a:lnTo>
                  <a:lnTo>
                    <a:pt x="76" y="88"/>
                  </a:lnTo>
                  <a:lnTo>
                    <a:pt x="78" y="90"/>
                  </a:lnTo>
                  <a:lnTo>
                    <a:pt x="80" y="90"/>
                  </a:lnTo>
                  <a:lnTo>
                    <a:pt x="80" y="94"/>
                  </a:lnTo>
                  <a:lnTo>
                    <a:pt x="84" y="98"/>
                  </a:lnTo>
                  <a:lnTo>
                    <a:pt x="84" y="102"/>
                  </a:lnTo>
                  <a:lnTo>
                    <a:pt x="86" y="104"/>
                  </a:lnTo>
                  <a:lnTo>
                    <a:pt x="88" y="106"/>
                  </a:lnTo>
                  <a:lnTo>
                    <a:pt x="88" y="108"/>
                  </a:lnTo>
                  <a:lnTo>
                    <a:pt x="90" y="108"/>
                  </a:lnTo>
                  <a:lnTo>
                    <a:pt x="90" y="108"/>
                  </a:lnTo>
                  <a:lnTo>
                    <a:pt x="92" y="110"/>
                  </a:lnTo>
                  <a:lnTo>
                    <a:pt x="94" y="110"/>
                  </a:lnTo>
                  <a:lnTo>
                    <a:pt x="96" y="112"/>
                  </a:lnTo>
                  <a:lnTo>
                    <a:pt x="96" y="112"/>
                  </a:lnTo>
                  <a:lnTo>
                    <a:pt x="98" y="112"/>
                  </a:lnTo>
                  <a:lnTo>
                    <a:pt x="98" y="112"/>
                  </a:lnTo>
                  <a:lnTo>
                    <a:pt x="98" y="112"/>
                  </a:lnTo>
                  <a:lnTo>
                    <a:pt x="98" y="114"/>
                  </a:lnTo>
                  <a:lnTo>
                    <a:pt x="98" y="114"/>
                  </a:lnTo>
                  <a:lnTo>
                    <a:pt x="98" y="116"/>
                  </a:lnTo>
                  <a:lnTo>
                    <a:pt x="98" y="116"/>
                  </a:lnTo>
                  <a:lnTo>
                    <a:pt x="98" y="118"/>
                  </a:lnTo>
                  <a:lnTo>
                    <a:pt x="98" y="120"/>
                  </a:lnTo>
                  <a:lnTo>
                    <a:pt x="96" y="122"/>
                  </a:lnTo>
                  <a:lnTo>
                    <a:pt x="96" y="124"/>
                  </a:lnTo>
                  <a:lnTo>
                    <a:pt x="96" y="126"/>
                  </a:lnTo>
                  <a:lnTo>
                    <a:pt x="96" y="126"/>
                  </a:lnTo>
                  <a:lnTo>
                    <a:pt x="96" y="128"/>
                  </a:lnTo>
                  <a:lnTo>
                    <a:pt x="96" y="128"/>
                  </a:lnTo>
                  <a:lnTo>
                    <a:pt x="98" y="128"/>
                  </a:lnTo>
                  <a:lnTo>
                    <a:pt x="98" y="130"/>
                  </a:lnTo>
                  <a:lnTo>
                    <a:pt x="98" y="130"/>
                  </a:lnTo>
                  <a:lnTo>
                    <a:pt x="100" y="130"/>
                  </a:lnTo>
                  <a:lnTo>
                    <a:pt x="102" y="130"/>
                  </a:lnTo>
                  <a:lnTo>
                    <a:pt x="104" y="130"/>
                  </a:lnTo>
                  <a:lnTo>
                    <a:pt x="106" y="132"/>
                  </a:lnTo>
                  <a:lnTo>
                    <a:pt x="108" y="132"/>
                  </a:lnTo>
                  <a:lnTo>
                    <a:pt x="108" y="132"/>
                  </a:lnTo>
                  <a:lnTo>
                    <a:pt x="110" y="132"/>
                  </a:lnTo>
                  <a:lnTo>
                    <a:pt x="110" y="132"/>
                  </a:lnTo>
                  <a:lnTo>
                    <a:pt x="110" y="134"/>
                  </a:lnTo>
                  <a:lnTo>
                    <a:pt x="112" y="134"/>
                  </a:lnTo>
                  <a:lnTo>
                    <a:pt x="112" y="134"/>
                  </a:lnTo>
                  <a:lnTo>
                    <a:pt x="112" y="136"/>
                  </a:lnTo>
                  <a:lnTo>
                    <a:pt x="112" y="136"/>
                  </a:lnTo>
                  <a:lnTo>
                    <a:pt x="112" y="140"/>
                  </a:lnTo>
                  <a:lnTo>
                    <a:pt x="112" y="142"/>
                  </a:lnTo>
                  <a:lnTo>
                    <a:pt x="112" y="144"/>
                  </a:lnTo>
                  <a:lnTo>
                    <a:pt x="112" y="146"/>
                  </a:lnTo>
                  <a:lnTo>
                    <a:pt x="112" y="148"/>
                  </a:lnTo>
                  <a:lnTo>
                    <a:pt x="112" y="150"/>
                  </a:lnTo>
                  <a:lnTo>
                    <a:pt x="112" y="150"/>
                  </a:lnTo>
                  <a:lnTo>
                    <a:pt x="112" y="150"/>
                  </a:lnTo>
                  <a:lnTo>
                    <a:pt x="112" y="152"/>
                  </a:lnTo>
                  <a:lnTo>
                    <a:pt x="114" y="152"/>
                  </a:lnTo>
                  <a:lnTo>
                    <a:pt x="114" y="152"/>
                  </a:lnTo>
                  <a:lnTo>
                    <a:pt x="116" y="154"/>
                  </a:lnTo>
                  <a:lnTo>
                    <a:pt x="118" y="154"/>
                  </a:lnTo>
                  <a:lnTo>
                    <a:pt x="120" y="156"/>
                  </a:lnTo>
                  <a:lnTo>
                    <a:pt x="124" y="156"/>
                  </a:lnTo>
                  <a:lnTo>
                    <a:pt x="126" y="156"/>
                  </a:lnTo>
                  <a:lnTo>
                    <a:pt x="128" y="158"/>
                  </a:lnTo>
                  <a:lnTo>
                    <a:pt x="128" y="158"/>
                  </a:lnTo>
                  <a:lnTo>
                    <a:pt x="130" y="158"/>
                  </a:lnTo>
                  <a:lnTo>
                    <a:pt x="130" y="160"/>
                  </a:lnTo>
                  <a:lnTo>
                    <a:pt x="130" y="160"/>
                  </a:lnTo>
                  <a:lnTo>
                    <a:pt x="130" y="160"/>
                  </a:lnTo>
                  <a:lnTo>
                    <a:pt x="130" y="162"/>
                  </a:lnTo>
                  <a:lnTo>
                    <a:pt x="130" y="164"/>
                  </a:lnTo>
                  <a:lnTo>
                    <a:pt x="130" y="166"/>
                  </a:lnTo>
                  <a:lnTo>
                    <a:pt x="130" y="168"/>
                  </a:lnTo>
                  <a:lnTo>
                    <a:pt x="128" y="170"/>
                  </a:lnTo>
                  <a:lnTo>
                    <a:pt x="128" y="170"/>
                  </a:lnTo>
                  <a:lnTo>
                    <a:pt x="130" y="172"/>
                  </a:lnTo>
                  <a:lnTo>
                    <a:pt x="130" y="172"/>
                  </a:lnTo>
                  <a:lnTo>
                    <a:pt x="130" y="172"/>
                  </a:lnTo>
                  <a:lnTo>
                    <a:pt x="130" y="172"/>
                  </a:lnTo>
                  <a:lnTo>
                    <a:pt x="130" y="172"/>
                  </a:lnTo>
                  <a:lnTo>
                    <a:pt x="132" y="174"/>
                  </a:lnTo>
                  <a:lnTo>
                    <a:pt x="134" y="174"/>
                  </a:lnTo>
                  <a:lnTo>
                    <a:pt x="136" y="172"/>
                  </a:lnTo>
                  <a:lnTo>
                    <a:pt x="136" y="172"/>
                  </a:lnTo>
                  <a:lnTo>
                    <a:pt x="138" y="172"/>
                  </a:lnTo>
                  <a:lnTo>
                    <a:pt x="140" y="172"/>
                  </a:lnTo>
                  <a:lnTo>
                    <a:pt x="140" y="174"/>
                  </a:lnTo>
                  <a:lnTo>
                    <a:pt x="140" y="174"/>
                  </a:lnTo>
                  <a:lnTo>
                    <a:pt x="142" y="174"/>
                  </a:lnTo>
                  <a:lnTo>
                    <a:pt x="142" y="176"/>
                  </a:lnTo>
                  <a:lnTo>
                    <a:pt x="142" y="176"/>
                  </a:lnTo>
                  <a:lnTo>
                    <a:pt x="142" y="178"/>
                  </a:lnTo>
                  <a:lnTo>
                    <a:pt x="142" y="180"/>
                  </a:lnTo>
                  <a:lnTo>
                    <a:pt x="142" y="182"/>
                  </a:lnTo>
                  <a:lnTo>
                    <a:pt x="142" y="188"/>
                  </a:lnTo>
                  <a:lnTo>
                    <a:pt x="142" y="190"/>
                  </a:lnTo>
                  <a:lnTo>
                    <a:pt x="142" y="192"/>
                  </a:lnTo>
                  <a:lnTo>
                    <a:pt x="142" y="192"/>
                  </a:lnTo>
                  <a:lnTo>
                    <a:pt x="142" y="194"/>
                  </a:lnTo>
                  <a:lnTo>
                    <a:pt x="144" y="196"/>
                  </a:lnTo>
                  <a:lnTo>
                    <a:pt x="146" y="200"/>
                  </a:lnTo>
                  <a:lnTo>
                    <a:pt x="146" y="202"/>
                  </a:lnTo>
                  <a:lnTo>
                    <a:pt x="148" y="204"/>
                  </a:lnTo>
                  <a:lnTo>
                    <a:pt x="148" y="206"/>
                  </a:lnTo>
                  <a:lnTo>
                    <a:pt x="148" y="208"/>
                  </a:lnTo>
                  <a:lnTo>
                    <a:pt x="148" y="208"/>
                  </a:lnTo>
                  <a:lnTo>
                    <a:pt x="148" y="210"/>
                  </a:lnTo>
                  <a:lnTo>
                    <a:pt x="148" y="210"/>
                  </a:lnTo>
                  <a:lnTo>
                    <a:pt x="148" y="212"/>
                  </a:lnTo>
                  <a:lnTo>
                    <a:pt x="146" y="214"/>
                  </a:lnTo>
                  <a:lnTo>
                    <a:pt x="146" y="216"/>
                  </a:lnTo>
                  <a:lnTo>
                    <a:pt x="144" y="218"/>
                  </a:lnTo>
                  <a:lnTo>
                    <a:pt x="144" y="220"/>
                  </a:lnTo>
                  <a:lnTo>
                    <a:pt x="144" y="222"/>
                  </a:lnTo>
                  <a:lnTo>
                    <a:pt x="144" y="222"/>
                  </a:lnTo>
                  <a:lnTo>
                    <a:pt x="144" y="224"/>
                  </a:lnTo>
                  <a:lnTo>
                    <a:pt x="144" y="224"/>
                  </a:lnTo>
                  <a:lnTo>
                    <a:pt x="144" y="224"/>
                  </a:lnTo>
                  <a:lnTo>
                    <a:pt x="144" y="226"/>
                  </a:lnTo>
                  <a:lnTo>
                    <a:pt x="146" y="226"/>
                  </a:lnTo>
                  <a:lnTo>
                    <a:pt x="146" y="226"/>
                  </a:lnTo>
                  <a:lnTo>
                    <a:pt x="148" y="228"/>
                  </a:lnTo>
                  <a:lnTo>
                    <a:pt x="150" y="228"/>
                  </a:lnTo>
                  <a:lnTo>
                    <a:pt x="154" y="230"/>
                  </a:lnTo>
                  <a:lnTo>
                    <a:pt x="156" y="232"/>
                  </a:lnTo>
                  <a:lnTo>
                    <a:pt x="158" y="232"/>
                  </a:lnTo>
                  <a:lnTo>
                    <a:pt x="166" y="238"/>
                  </a:lnTo>
                  <a:lnTo>
                    <a:pt x="176" y="244"/>
                  </a:lnTo>
                  <a:lnTo>
                    <a:pt x="196" y="260"/>
                  </a:lnTo>
                  <a:lnTo>
                    <a:pt x="208" y="266"/>
                  </a:lnTo>
                  <a:lnTo>
                    <a:pt x="218" y="274"/>
                  </a:lnTo>
                  <a:lnTo>
                    <a:pt x="224" y="276"/>
                  </a:lnTo>
                  <a:lnTo>
                    <a:pt x="228" y="280"/>
                  </a:lnTo>
                  <a:lnTo>
                    <a:pt x="232" y="282"/>
                  </a:lnTo>
                  <a:lnTo>
                    <a:pt x="236" y="284"/>
                  </a:lnTo>
                  <a:lnTo>
                    <a:pt x="246" y="288"/>
                  </a:lnTo>
                  <a:lnTo>
                    <a:pt x="250" y="290"/>
                  </a:lnTo>
                  <a:lnTo>
                    <a:pt x="256" y="292"/>
                  </a:lnTo>
                  <a:lnTo>
                    <a:pt x="262" y="294"/>
                  </a:lnTo>
                  <a:lnTo>
                    <a:pt x="264" y="296"/>
                  </a:lnTo>
                  <a:lnTo>
                    <a:pt x="268" y="296"/>
                  </a:lnTo>
                  <a:lnTo>
                    <a:pt x="270" y="296"/>
                  </a:lnTo>
                  <a:lnTo>
                    <a:pt x="272" y="298"/>
                  </a:lnTo>
                  <a:lnTo>
                    <a:pt x="274" y="298"/>
                  </a:lnTo>
                  <a:lnTo>
                    <a:pt x="276" y="296"/>
                  </a:lnTo>
                  <a:lnTo>
                    <a:pt x="278" y="296"/>
                  </a:lnTo>
                  <a:lnTo>
                    <a:pt x="278" y="296"/>
                  </a:lnTo>
                  <a:lnTo>
                    <a:pt x="280" y="296"/>
                  </a:lnTo>
                  <a:lnTo>
                    <a:pt x="282" y="294"/>
                  </a:lnTo>
                  <a:lnTo>
                    <a:pt x="284" y="292"/>
                  </a:lnTo>
                  <a:lnTo>
                    <a:pt x="286" y="290"/>
                  </a:lnTo>
                  <a:lnTo>
                    <a:pt x="288" y="290"/>
                  </a:lnTo>
                  <a:lnTo>
                    <a:pt x="290" y="288"/>
                  </a:lnTo>
                  <a:lnTo>
                    <a:pt x="290" y="288"/>
                  </a:lnTo>
                  <a:lnTo>
                    <a:pt x="290" y="288"/>
                  </a:lnTo>
                  <a:lnTo>
                    <a:pt x="292" y="288"/>
                  </a:lnTo>
                  <a:lnTo>
                    <a:pt x="294" y="288"/>
                  </a:lnTo>
                  <a:lnTo>
                    <a:pt x="296" y="290"/>
                  </a:lnTo>
                  <a:lnTo>
                    <a:pt x="296" y="290"/>
                  </a:lnTo>
                  <a:lnTo>
                    <a:pt x="300" y="292"/>
                  </a:lnTo>
                  <a:lnTo>
                    <a:pt x="302" y="292"/>
                  </a:lnTo>
                  <a:lnTo>
                    <a:pt x="302" y="294"/>
                  </a:lnTo>
                  <a:lnTo>
                    <a:pt x="306" y="294"/>
                  </a:lnTo>
                  <a:lnTo>
                    <a:pt x="310" y="296"/>
                  </a:lnTo>
                  <a:lnTo>
                    <a:pt x="314" y="296"/>
                  </a:lnTo>
                  <a:lnTo>
                    <a:pt x="316" y="298"/>
                  </a:lnTo>
                  <a:lnTo>
                    <a:pt x="318" y="298"/>
                  </a:lnTo>
                  <a:lnTo>
                    <a:pt x="318" y="300"/>
                  </a:lnTo>
                  <a:lnTo>
                    <a:pt x="320" y="300"/>
                  </a:lnTo>
                  <a:lnTo>
                    <a:pt x="322" y="302"/>
                  </a:lnTo>
                  <a:lnTo>
                    <a:pt x="324" y="306"/>
                  </a:lnTo>
                  <a:lnTo>
                    <a:pt x="326" y="308"/>
                  </a:lnTo>
                  <a:lnTo>
                    <a:pt x="328" y="312"/>
                  </a:lnTo>
                  <a:lnTo>
                    <a:pt x="330" y="314"/>
                  </a:lnTo>
                  <a:lnTo>
                    <a:pt x="330" y="312"/>
                  </a:lnTo>
                  <a:lnTo>
                    <a:pt x="332" y="306"/>
                  </a:lnTo>
                  <a:lnTo>
                    <a:pt x="332" y="304"/>
                  </a:lnTo>
                  <a:lnTo>
                    <a:pt x="334" y="300"/>
                  </a:lnTo>
                  <a:lnTo>
                    <a:pt x="334" y="298"/>
                  </a:lnTo>
                  <a:lnTo>
                    <a:pt x="336" y="296"/>
                  </a:lnTo>
                  <a:lnTo>
                    <a:pt x="336" y="296"/>
                  </a:lnTo>
                  <a:lnTo>
                    <a:pt x="336" y="296"/>
                  </a:lnTo>
                  <a:lnTo>
                    <a:pt x="336" y="296"/>
                  </a:lnTo>
                  <a:lnTo>
                    <a:pt x="338" y="294"/>
                  </a:lnTo>
                  <a:lnTo>
                    <a:pt x="340" y="294"/>
                  </a:lnTo>
                  <a:lnTo>
                    <a:pt x="342" y="294"/>
                  </a:lnTo>
                  <a:lnTo>
                    <a:pt x="344" y="294"/>
                  </a:lnTo>
                  <a:lnTo>
                    <a:pt x="346" y="294"/>
                  </a:lnTo>
                  <a:lnTo>
                    <a:pt x="348" y="294"/>
                  </a:lnTo>
                  <a:lnTo>
                    <a:pt x="348" y="292"/>
                  </a:lnTo>
                  <a:lnTo>
                    <a:pt x="348" y="292"/>
                  </a:lnTo>
                  <a:lnTo>
                    <a:pt x="348" y="292"/>
                  </a:lnTo>
                  <a:lnTo>
                    <a:pt x="350" y="290"/>
                  </a:lnTo>
                  <a:lnTo>
                    <a:pt x="350" y="290"/>
                  </a:lnTo>
                  <a:lnTo>
                    <a:pt x="350" y="288"/>
                  </a:lnTo>
                  <a:lnTo>
                    <a:pt x="350" y="286"/>
                  </a:lnTo>
                  <a:lnTo>
                    <a:pt x="350" y="284"/>
                  </a:lnTo>
                  <a:lnTo>
                    <a:pt x="350" y="280"/>
                  </a:lnTo>
                  <a:lnTo>
                    <a:pt x="350" y="278"/>
                  </a:lnTo>
                  <a:lnTo>
                    <a:pt x="350" y="278"/>
                  </a:lnTo>
                  <a:lnTo>
                    <a:pt x="350" y="276"/>
                  </a:lnTo>
                  <a:lnTo>
                    <a:pt x="350" y="276"/>
                  </a:lnTo>
                  <a:lnTo>
                    <a:pt x="350" y="274"/>
                  </a:lnTo>
                  <a:lnTo>
                    <a:pt x="352" y="274"/>
                  </a:lnTo>
                  <a:lnTo>
                    <a:pt x="352" y="272"/>
                  </a:lnTo>
                  <a:lnTo>
                    <a:pt x="354" y="272"/>
                  </a:lnTo>
                  <a:lnTo>
                    <a:pt x="356" y="270"/>
                  </a:lnTo>
                  <a:lnTo>
                    <a:pt x="360" y="270"/>
                  </a:lnTo>
                  <a:lnTo>
                    <a:pt x="364" y="268"/>
                  </a:lnTo>
                  <a:lnTo>
                    <a:pt x="368" y="266"/>
                  </a:lnTo>
                  <a:lnTo>
                    <a:pt x="370" y="266"/>
                  </a:lnTo>
                  <a:lnTo>
                    <a:pt x="374" y="264"/>
                  </a:lnTo>
                  <a:lnTo>
                    <a:pt x="376" y="264"/>
                  </a:lnTo>
                  <a:lnTo>
                    <a:pt x="380" y="262"/>
                  </a:lnTo>
                  <a:lnTo>
                    <a:pt x="382" y="262"/>
                  </a:lnTo>
                  <a:lnTo>
                    <a:pt x="384" y="260"/>
                  </a:lnTo>
                  <a:lnTo>
                    <a:pt x="386" y="260"/>
                  </a:lnTo>
                  <a:lnTo>
                    <a:pt x="392" y="256"/>
                  </a:lnTo>
                  <a:lnTo>
                    <a:pt x="398" y="252"/>
                  </a:lnTo>
                  <a:lnTo>
                    <a:pt x="400" y="250"/>
                  </a:lnTo>
                  <a:lnTo>
                    <a:pt x="404" y="248"/>
                  </a:lnTo>
                  <a:lnTo>
                    <a:pt x="406" y="244"/>
                  </a:lnTo>
                  <a:lnTo>
                    <a:pt x="408" y="242"/>
                  </a:lnTo>
                  <a:lnTo>
                    <a:pt x="408" y="240"/>
                  </a:lnTo>
                  <a:lnTo>
                    <a:pt x="408" y="240"/>
                  </a:lnTo>
                  <a:lnTo>
                    <a:pt x="410" y="238"/>
                  </a:lnTo>
                  <a:lnTo>
                    <a:pt x="410" y="238"/>
                  </a:lnTo>
                  <a:lnTo>
                    <a:pt x="410" y="238"/>
                  </a:lnTo>
                  <a:lnTo>
                    <a:pt x="410" y="234"/>
                  </a:lnTo>
                  <a:lnTo>
                    <a:pt x="408" y="232"/>
                  </a:lnTo>
                  <a:lnTo>
                    <a:pt x="408" y="230"/>
                  </a:lnTo>
                  <a:lnTo>
                    <a:pt x="408" y="226"/>
                  </a:lnTo>
                  <a:lnTo>
                    <a:pt x="408" y="224"/>
                  </a:lnTo>
                  <a:lnTo>
                    <a:pt x="408" y="222"/>
                  </a:lnTo>
                  <a:lnTo>
                    <a:pt x="408" y="222"/>
                  </a:lnTo>
                  <a:lnTo>
                    <a:pt x="408" y="220"/>
                  </a:lnTo>
                  <a:lnTo>
                    <a:pt x="408" y="220"/>
                  </a:lnTo>
                  <a:lnTo>
                    <a:pt x="408" y="220"/>
                  </a:lnTo>
                  <a:lnTo>
                    <a:pt x="410" y="220"/>
                  </a:lnTo>
                  <a:lnTo>
                    <a:pt x="412" y="218"/>
                  </a:lnTo>
                  <a:lnTo>
                    <a:pt x="414" y="218"/>
                  </a:lnTo>
                  <a:lnTo>
                    <a:pt x="414" y="216"/>
                  </a:lnTo>
                  <a:lnTo>
                    <a:pt x="414" y="216"/>
                  </a:lnTo>
                  <a:lnTo>
                    <a:pt x="414" y="216"/>
                  </a:lnTo>
                  <a:lnTo>
                    <a:pt x="414" y="214"/>
                  </a:lnTo>
                  <a:lnTo>
                    <a:pt x="414" y="212"/>
                  </a:lnTo>
                  <a:lnTo>
                    <a:pt x="414" y="210"/>
                  </a:lnTo>
                  <a:lnTo>
                    <a:pt x="414" y="208"/>
                  </a:lnTo>
                  <a:lnTo>
                    <a:pt x="414" y="206"/>
                  </a:lnTo>
                  <a:lnTo>
                    <a:pt x="412" y="204"/>
                  </a:lnTo>
                  <a:lnTo>
                    <a:pt x="412" y="202"/>
                  </a:lnTo>
                  <a:lnTo>
                    <a:pt x="412" y="202"/>
                  </a:lnTo>
                  <a:lnTo>
                    <a:pt x="410" y="202"/>
                  </a:lnTo>
                  <a:lnTo>
                    <a:pt x="410" y="200"/>
                  </a:lnTo>
                  <a:lnTo>
                    <a:pt x="408" y="200"/>
                  </a:lnTo>
                  <a:lnTo>
                    <a:pt x="406" y="198"/>
                  </a:lnTo>
                  <a:lnTo>
                    <a:pt x="404" y="198"/>
                  </a:lnTo>
                  <a:lnTo>
                    <a:pt x="402" y="198"/>
                  </a:lnTo>
                  <a:lnTo>
                    <a:pt x="400" y="198"/>
                  </a:lnTo>
                  <a:lnTo>
                    <a:pt x="398" y="198"/>
                  </a:lnTo>
                  <a:lnTo>
                    <a:pt x="396" y="198"/>
                  </a:lnTo>
                  <a:lnTo>
                    <a:pt x="390" y="198"/>
                  </a:lnTo>
                  <a:lnTo>
                    <a:pt x="386" y="198"/>
                  </a:lnTo>
                  <a:lnTo>
                    <a:pt x="382" y="198"/>
                  </a:lnTo>
                  <a:lnTo>
                    <a:pt x="380" y="198"/>
                  </a:lnTo>
                  <a:lnTo>
                    <a:pt x="380" y="198"/>
                  </a:lnTo>
                  <a:lnTo>
                    <a:pt x="378" y="200"/>
                  </a:lnTo>
                  <a:lnTo>
                    <a:pt x="376" y="200"/>
                  </a:lnTo>
                  <a:lnTo>
                    <a:pt x="374" y="202"/>
                  </a:lnTo>
                  <a:lnTo>
                    <a:pt x="372" y="204"/>
                  </a:lnTo>
                  <a:lnTo>
                    <a:pt x="370" y="206"/>
                  </a:lnTo>
                  <a:lnTo>
                    <a:pt x="368" y="206"/>
                  </a:lnTo>
                  <a:lnTo>
                    <a:pt x="366" y="208"/>
                  </a:lnTo>
                  <a:lnTo>
                    <a:pt x="366" y="210"/>
                  </a:lnTo>
                  <a:lnTo>
                    <a:pt x="364" y="212"/>
                  </a:lnTo>
                  <a:lnTo>
                    <a:pt x="364" y="214"/>
                  </a:lnTo>
                  <a:lnTo>
                    <a:pt x="362" y="214"/>
                  </a:lnTo>
                  <a:lnTo>
                    <a:pt x="362" y="216"/>
                  </a:lnTo>
                  <a:lnTo>
                    <a:pt x="360" y="222"/>
                  </a:lnTo>
                  <a:lnTo>
                    <a:pt x="358" y="226"/>
                  </a:lnTo>
                  <a:lnTo>
                    <a:pt x="356" y="230"/>
                  </a:lnTo>
                  <a:lnTo>
                    <a:pt x="354" y="234"/>
                  </a:lnTo>
                  <a:lnTo>
                    <a:pt x="354" y="236"/>
                  </a:lnTo>
                  <a:lnTo>
                    <a:pt x="352" y="238"/>
                  </a:lnTo>
                  <a:lnTo>
                    <a:pt x="352" y="240"/>
                  </a:lnTo>
                  <a:lnTo>
                    <a:pt x="350" y="240"/>
                  </a:lnTo>
                  <a:lnTo>
                    <a:pt x="350" y="240"/>
                  </a:lnTo>
                  <a:lnTo>
                    <a:pt x="348" y="242"/>
                  </a:lnTo>
                  <a:lnTo>
                    <a:pt x="346" y="242"/>
                  </a:lnTo>
                  <a:lnTo>
                    <a:pt x="342" y="244"/>
                  </a:lnTo>
                  <a:lnTo>
                    <a:pt x="340" y="244"/>
                  </a:lnTo>
                  <a:lnTo>
                    <a:pt x="336" y="246"/>
                  </a:lnTo>
                  <a:lnTo>
                    <a:pt x="332" y="246"/>
                  </a:lnTo>
                  <a:lnTo>
                    <a:pt x="328" y="246"/>
                  </a:lnTo>
                  <a:lnTo>
                    <a:pt x="320" y="248"/>
                  </a:lnTo>
                  <a:lnTo>
                    <a:pt x="316" y="248"/>
                  </a:lnTo>
                  <a:lnTo>
                    <a:pt x="312" y="248"/>
                  </a:lnTo>
                  <a:lnTo>
                    <a:pt x="308" y="248"/>
                  </a:lnTo>
                  <a:lnTo>
                    <a:pt x="302" y="248"/>
                  </a:lnTo>
                  <a:lnTo>
                    <a:pt x="300" y="248"/>
                  </a:lnTo>
                  <a:lnTo>
                    <a:pt x="298" y="248"/>
                  </a:lnTo>
                  <a:lnTo>
                    <a:pt x="296" y="248"/>
                  </a:lnTo>
                  <a:lnTo>
                    <a:pt x="292" y="246"/>
                  </a:lnTo>
                  <a:lnTo>
                    <a:pt x="290" y="246"/>
                  </a:lnTo>
                  <a:lnTo>
                    <a:pt x="286" y="244"/>
                  </a:lnTo>
                  <a:lnTo>
                    <a:pt x="282" y="242"/>
                  </a:lnTo>
                  <a:lnTo>
                    <a:pt x="280" y="238"/>
                  </a:lnTo>
                  <a:lnTo>
                    <a:pt x="276" y="236"/>
                  </a:lnTo>
                  <a:lnTo>
                    <a:pt x="274" y="234"/>
                  </a:lnTo>
                  <a:lnTo>
                    <a:pt x="272" y="232"/>
                  </a:lnTo>
                  <a:lnTo>
                    <a:pt x="272" y="232"/>
                  </a:lnTo>
                  <a:lnTo>
                    <a:pt x="270" y="230"/>
                  </a:lnTo>
                  <a:lnTo>
                    <a:pt x="270" y="228"/>
                  </a:lnTo>
                  <a:lnTo>
                    <a:pt x="270" y="226"/>
                  </a:lnTo>
                  <a:lnTo>
                    <a:pt x="268" y="222"/>
                  </a:lnTo>
                  <a:lnTo>
                    <a:pt x="268" y="220"/>
                  </a:lnTo>
                  <a:lnTo>
                    <a:pt x="268" y="218"/>
                  </a:lnTo>
                  <a:lnTo>
                    <a:pt x="266" y="212"/>
                  </a:lnTo>
                  <a:lnTo>
                    <a:pt x="266" y="200"/>
                  </a:lnTo>
                  <a:lnTo>
                    <a:pt x="266" y="194"/>
                  </a:lnTo>
                  <a:lnTo>
                    <a:pt x="264" y="192"/>
                  </a:lnTo>
                  <a:lnTo>
                    <a:pt x="264" y="190"/>
                  </a:lnTo>
                  <a:lnTo>
                    <a:pt x="264" y="186"/>
                  </a:lnTo>
                  <a:lnTo>
                    <a:pt x="262" y="184"/>
                  </a:lnTo>
                  <a:lnTo>
                    <a:pt x="260" y="176"/>
                  </a:lnTo>
                  <a:lnTo>
                    <a:pt x="258" y="172"/>
                  </a:lnTo>
                  <a:lnTo>
                    <a:pt x="258" y="168"/>
                  </a:lnTo>
                  <a:lnTo>
                    <a:pt x="258" y="164"/>
                  </a:lnTo>
                  <a:lnTo>
                    <a:pt x="258" y="162"/>
                  </a:lnTo>
                  <a:lnTo>
                    <a:pt x="256" y="160"/>
                  </a:lnTo>
                  <a:lnTo>
                    <a:pt x="258" y="158"/>
                  </a:lnTo>
                  <a:lnTo>
                    <a:pt x="258" y="156"/>
                  </a:lnTo>
                  <a:lnTo>
                    <a:pt x="258" y="154"/>
                  </a:lnTo>
                  <a:lnTo>
                    <a:pt x="260" y="150"/>
                  </a:lnTo>
                  <a:lnTo>
                    <a:pt x="262" y="144"/>
                  </a:lnTo>
                  <a:lnTo>
                    <a:pt x="262" y="142"/>
                  </a:lnTo>
                  <a:lnTo>
                    <a:pt x="264" y="140"/>
                  </a:lnTo>
                  <a:lnTo>
                    <a:pt x="264" y="134"/>
                  </a:lnTo>
                  <a:lnTo>
                    <a:pt x="266" y="128"/>
                  </a:lnTo>
                  <a:lnTo>
                    <a:pt x="266" y="12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0" name="Freeform 524">
              <a:extLst>
                <a:ext uri="{FF2B5EF4-FFF2-40B4-BE49-F238E27FC236}">
                  <a16:creationId xmlns:a16="http://schemas.microsoft.com/office/drawing/2014/main" id="{99605819-DD36-4BE3-B2F8-F49D89106DA1}"/>
                </a:ext>
              </a:extLst>
            </p:cNvPr>
            <p:cNvSpPr>
              <a:spLocks/>
            </p:cNvSpPr>
            <p:nvPr/>
          </p:nvSpPr>
          <p:spPr bwMode="auto">
            <a:xfrm>
              <a:off x="836315" y="2272872"/>
              <a:ext cx="764115" cy="652999"/>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1" name="Freeform 525">
              <a:extLst>
                <a:ext uri="{FF2B5EF4-FFF2-40B4-BE49-F238E27FC236}">
                  <a16:creationId xmlns:a16="http://schemas.microsoft.com/office/drawing/2014/main" id="{FED27EDA-CA40-4A72-BDAC-221A9EE7B201}"/>
                </a:ext>
              </a:extLst>
            </p:cNvPr>
            <p:cNvSpPr>
              <a:spLocks/>
            </p:cNvSpPr>
            <p:nvPr/>
          </p:nvSpPr>
          <p:spPr bwMode="auto">
            <a:xfrm>
              <a:off x="836315" y="2272872"/>
              <a:ext cx="764115" cy="652999"/>
            </a:xfrm>
            <a:custGeom>
              <a:avLst/>
              <a:gdLst>
                <a:gd name="T0" fmla="*/ 210 w 480"/>
                <a:gd name="T1" fmla="*/ 10 h 396"/>
                <a:gd name="T2" fmla="*/ 192 w 480"/>
                <a:gd name="T3" fmla="*/ 26 h 396"/>
                <a:gd name="T4" fmla="*/ 154 w 480"/>
                <a:gd name="T5" fmla="*/ 34 h 396"/>
                <a:gd name="T6" fmla="*/ 120 w 480"/>
                <a:gd name="T7" fmla="*/ 60 h 396"/>
                <a:gd name="T8" fmla="*/ 90 w 480"/>
                <a:gd name="T9" fmla="*/ 78 h 396"/>
                <a:gd name="T10" fmla="*/ 152 w 480"/>
                <a:gd name="T11" fmla="*/ 106 h 396"/>
                <a:gd name="T12" fmla="*/ 150 w 480"/>
                <a:gd name="T13" fmla="*/ 118 h 396"/>
                <a:gd name="T14" fmla="*/ 106 w 480"/>
                <a:gd name="T15" fmla="*/ 122 h 396"/>
                <a:gd name="T16" fmla="*/ 84 w 480"/>
                <a:gd name="T17" fmla="*/ 118 h 396"/>
                <a:gd name="T18" fmla="*/ 60 w 480"/>
                <a:gd name="T19" fmla="*/ 126 h 396"/>
                <a:gd name="T20" fmla="*/ 64 w 480"/>
                <a:gd name="T21" fmla="*/ 142 h 396"/>
                <a:gd name="T22" fmla="*/ 68 w 480"/>
                <a:gd name="T23" fmla="*/ 162 h 396"/>
                <a:gd name="T24" fmla="*/ 112 w 480"/>
                <a:gd name="T25" fmla="*/ 162 h 396"/>
                <a:gd name="T26" fmla="*/ 132 w 480"/>
                <a:gd name="T27" fmla="*/ 164 h 396"/>
                <a:gd name="T28" fmla="*/ 120 w 480"/>
                <a:gd name="T29" fmla="*/ 188 h 396"/>
                <a:gd name="T30" fmla="*/ 94 w 480"/>
                <a:gd name="T31" fmla="*/ 196 h 396"/>
                <a:gd name="T32" fmla="*/ 78 w 480"/>
                <a:gd name="T33" fmla="*/ 192 h 396"/>
                <a:gd name="T34" fmla="*/ 58 w 480"/>
                <a:gd name="T35" fmla="*/ 216 h 396"/>
                <a:gd name="T36" fmla="*/ 38 w 480"/>
                <a:gd name="T37" fmla="*/ 232 h 396"/>
                <a:gd name="T38" fmla="*/ 56 w 480"/>
                <a:gd name="T39" fmla="*/ 248 h 396"/>
                <a:gd name="T40" fmla="*/ 44 w 480"/>
                <a:gd name="T41" fmla="*/ 264 h 396"/>
                <a:gd name="T42" fmla="*/ 70 w 480"/>
                <a:gd name="T43" fmla="*/ 258 h 396"/>
                <a:gd name="T44" fmla="*/ 70 w 480"/>
                <a:gd name="T45" fmla="*/ 284 h 396"/>
                <a:gd name="T46" fmla="*/ 76 w 480"/>
                <a:gd name="T47" fmla="*/ 302 h 396"/>
                <a:gd name="T48" fmla="*/ 102 w 480"/>
                <a:gd name="T49" fmla="*/ 302 h 396"/>
                <a:gd name="T50" fmla="*/ 122 w 480"/>
                <a:gd name="T51" fmla="*/ 306 h 396"/>
                <a:gd name="T52" fmla="*/ 84 w 480"/>
                <a:gd name="T53" fmla="*/ 346 h 396"/>
                <a:gd name="T54" fmla="*/ 0 w 480"/>
                <a:gd name="T55" fmla="*/ 388 h 396"/>
                <a:gd name="T56" fmla="*/ 44 w 480"/>
                <a:gd name="T57" fmla="*/ 390 h 396"/>
                <a:gd name="T58" fmla="*/ 148 w 480"/>
                <a:gd name="T59" fmla="*/ 326 h 396"/>
                <a:gd name="T60" fmla="*/ 176 w 480"/>
                <a:gd name="T61" fmla="*/ 298 h 396"/>
                <a:gd name="T62" fmla="*/ 204 w 480"/>
                <a:gd name="T63" fmla="*/ 264 h 396"/>
                <a:gd name="T64" fmla="*/ 244 w 480"/>
                <a:gd name="T65" fmla="*/ 240 h 396"/>
                <a:gd name="T66" fmla="*/ 222 w 480"/>
                <a:gd name="T67" fmla="*/ 262 h 396"/>
                <a:gd name="T68" fmla="*/ 218 w 480"/>
                <a:gd name="T69" fmla="*/ 280 h 396"/>
                <a:gd name="T70" fmla="*/ 216 w 480"/>
                <a:gd name="T71" fmla="*/ 294 h 396"/>
                <a:gd name="T72" fmla="*/ 252 w 480"/>
                <a:gd name="T73" fmla="*/ 270 h 396"/>
                <a:gd name="T74" fmla="*/ 270 w 480"/>
                <a:gd name="T75" fmla="*/ 248 h 396"/>
                <a:gd name="T76" fmla="*/ 290 w 480"/>
                <a:gd name="T77" fmla="*/ 246 h 396"/>
                <a:gd name="T78" fmla="*/ 306 w 480"/>
                <a:gd name="T79" fmla="*/ 254 h 396"/>
                <a:gd name="T80" fmla="*/ 334 w 480"/>
                <a:gd name="T81" fmla="*/ 266 h 396"/>
                <a:gd name="T82" fmla="*/ 358 w 480"/>
                <a:gd name="T83" fmla="*/ 280 h 396"/>
                <a:gd name="T84" fmla="*/ 374 w 480"/>
                <a:gd name="T85" fmla="*/ 294 h 396"/>
                <a:gd name="T86" fmla="*/ 390 w 480"/>
                <a:gd name="T87" fmla="*/ 302 h 396"/>
                <a:gd name="T88" fmla="*/ 406 w 480"/>
                <a:gd name="T89" fmla="*/ 300 h 396"/>
                <a:gd name="T90" fmla="*/ 424 w 480"/>
                <a:gd name="T91" fmla="*/ 314 h 396"/>
                <a:gd name="T92" fmla="*/ 432 w 480"/>
                <a:gd name="T93" fmla="*/ 324 h 396"/>
                <a:gd name="T94" fmla="*/ 448 w 480"/>
                <a:gd name="T95" fmla="*/ 340 h 396"/>
                <a:gd name="T96" fmla="*/ 466 w 480"/>
                <a:gd name="T97" fmla="*/ 358 h 396"/>
                <a:gd name="T98" fmla="*/ 464 w 480"/>
                <a:gd name="T99" fmla="*/ 344 h 396"/>
                <a:gd name="T100" fmla="*/ 452 w 480"/>
                <a:gd name="T101" fmla="*/ 316 h 396"/>
                <a:gd name="T102" fmla="*/ 426 w 480"/>
                <a:gd name="T103" fmla="*/ 274 h 396"/>
                <a:gd name="T104" fmla="*/ 410 w 480"/>
                <a:gd name="T105" fmla="*/ 282 h 396"/>
                <a:gd name="T106" fmla="*/ 398 w 480"/>
                <a:gd name="T107" fmla="*/ 290 h 396"/>
                <a:gd name="T108" fmla="*/ 382 w 480"/>
                <a:gd name="T109" fmla="*/ 264 h 396"/>
                <a:gd name="T110" fmla="*/ 416 w 480"/>
                <a:gd name="T111" fmla="*/ 30 h 396"/>
                <a:gd name="T112" fmla="*/ 362 w 480"/>
                <a:gd name="T113" fmla="*/ 32 h 396"/>
                <a:gd name="T114" fmla="*/ 328 w 480"/>
                <a:gd name="T115" fmla="*/ 24 h 396"/>
                <a:gd name="T116" fmla="*/ 294 w 480"/>
                <a:gd name="T117" fmla="*/ 6 h 396"/>
                <a:gd name="T118" fmla="*/ 262 w 480"/>
                <a:gd name="T119" fmla="*/ 20 h 396"/>
                <a:gd name="T120" fmla="*/ 252 w 480"/>
                <a:gd name="T121"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396">
                  <a:moveTo>
                    <a:pt x="244" y="0"/>
                  </a:moveTo>
                  <a:lnTo>
                    <a:pt x="244" y="0"/>
                  </a:lnTo>
                  <a:lnTo>
                    <a:pt x="242" y="2"/>
                  </a:lnTo>
                  <a:lnTo>
                    <a:pt x="242" y="2"/>
                  </a:lnTo>
                  <a:lnTo>
                    <a:pt x="240" y="2"/>
                  </a:lnTo>
                  <a:lnTo>
                    <a:pt x="238" y="4"/>
                  </a:lnTo>
                  <a:lnTo>
                    <a:pt x="236" y="6"/>
                  </a:lnTo>
                  <a:lnTo>
                    <a:pt x="236" y="8"/>
                  </a:lnTo>
                  <a:lnTo>
                    <a:pt x="234" y="10"/>
                  </a:lnTo>
                  <a:lnTo>
                    <a:pt x="232" y="10"/>
                  </a:lnTo>
                  <a:lnTo>
                    <a:pt x="232" y="10"/>
                  </a:lnTo>
                  <a:lnTo>
                    <a:pt x="230" y="10"/>
                  </a:lnTo>
                  <a:lnTo>
                    <a:pt x="230" y="12"/>
                  </a:lnTo>
                  <a:lnTo>
                    <a:pt x="228" y="12"/>
                  </a:lnTo>
                  <a:lnTo>
                    <a:pt x="226" y="12"/>
                  </a:lnTo>
                  <a:lnTo>
                    <a:pt x="224" y="12"/>
                  </a:lnTo>
                  <a:lnTo>
                    <a:pt x="220" y="12"/>
                  </a:lnTo>
                  <a:lnTo>
                    <a:pt x="216" y="10"/>
                  </a:lnTo>
                  <a:lnTo>
                    <a:pt x="210" y="10"/>
                  </a:lnTo>
                  <a:lnTo>
                    <a:pt x="208" y="10"/>
                  </a:lnTo>
                  <a:lnTo>
                    <a:pt x="206" y="10"/>
                  </a:lnTo>
                  <a:lnTo>
                    <a:pt x="204" y="10"/>
                  </a:lnTo>
                  <a:lnTo>
                    <a:pt x="204" y="10"/>
                  </a:lnTo>
                  <a:lnTo>
                    <a:pt x="202" y="10"/>
                  </a:lnTo>
                  <a:lnTo>
                    <a:pt x="200" y="10"/>
                  </a:lnTo>
                  <a:lnTo>
                    <a:pt x="200" y="12"/>
                  </a:lnTo>
                  <a:lnTo>
                    <a:pt x="200" y="12"/>
                  </a:lnTo>
                  <a:lnTo>
                    <a:pt x="198" y="14"/>
                  </a:lnTo>
                  <a:lnTo>
                    <a:pt x="198" y="14"/>
                  </a:lnTo>
                  <a:lnTo>
                    <a:pt x="198" y="16"/>
                  </a:lnTo>
                  <a:lnTo>
                    <a:pt x="196" y="18"/>
                  </a:lnTo>
                  <a:lnTo>
                    <a:pt x="196" y="20"/>
                  </a:lnTo>
                  <a:lnTo>
                    <a:pt x="194" y="24"/>
                  </a:lnTo>
                  <a:lnTo>
                    <a:pt x="194" y="24"/>
                  </a:lnTo>
                  <a:lnTo>
                    <a:pt x="194" y="24"/>
                  </a:lnTo>
                  <a:lnTo>
                    <a:pt x="194" y="26"/>
                  </a:lnTo>
                  <a:lnTo>
                    <a:pt x="192" y="26"/>
                  </a:lnTo>
                  <a:lnTo>
                    <a:pt x="192" y="26"/>
                  </a:lnTo>
                  <a:lnTo>
                    <a:pt x="192" y="26"/>
                  </a:lnTo>
                  <a:lnTo>
                    <a:pt x="190" y="28"/>
                  </a:lnTo>
                  <a:lnTo>
                    <a:pt x="188" y="28"/>
                  </a:lnTo>
                  <a:lnTo>
                    <a:pt x="186" y="28"/>
                  </a:lnTo>
                  <a:lnTo>
                    <a:pt x="182" y="28"/>
                  </a:lnTo>
                  <a:lnTo>
                    <a:pt x="180" y="28"/>
                  </a:lnTo>
                  <a:lnTo>
                    <a:pt x="176" y="28"/>
                  </a:lnTo>
                  <a:lnTo>
                    <a:pt x="170" y="26"/>
                  </a:lnTo>
                  <a:lnTo>
                    <a:pt x="168" y="26"/>
                  </a:lnTo>
                  <a:lnTo>
                    <a:pt x="164" y="26"/>
                  </a:lnTo>
                  <a:lnTo>
                    <a:pt x="162" y="28"/>
                  </a:lnTo>
                  <a:lnTo>
                    <a:pt x="160" y="28"/>
                  </a:lnTo>
                  <a:lnTo>
                    <a:pt x="158" y="28"/>
                  </a:lnTo>
                  <a:lnTo>
                    <a:pt x="158" y="28"/>
                  </a:lnTo>
                  <a:lnTo>
                    <a:pt x="158" y="28"/>
                  </a:lnTo>
                  <a:lnTo>
                    <a:pt x="156" y="30"/>
                  </a:lnTo>
                  <a:lnTo>
                    <a:pt x="156" y="30"/>
                  </a:lnTo>
                  <a:lnTo>
                    <a:pt x="154" y="32"/>
                  </a:lnTo>
                  <a:lnTo>
                    <a:pt x="154" y="34"/>
                  </a:lnTo>
                  <a:lnTo>
                    <a:pt x="152" y="36"/>
                  </a:lnTo>
                  <a:lnTo>
                    <a:pt x="152" y="38"/>
                  </a:lnTo>
                  <a:lnTo>
                    <a:pt x="152" y="42"/>
                  </a:lnTo>
                  <a:lnTo>
                    <a:pt x="150" y="46"/>
                  </a:lnTo>
                  <a:lnTo>
                    <a:pt x="150" y="48"/>
                  </a:lnTo>
                  <a:lnTo>
                    <a:pt x="148" y="50"/>
                  </a:lnTo>
                  <a:lnTo>
                    <a:pt x="148" y="52"/>
                  </a:lnTo>
                  <a:lnTo>
                    <a:pt x="146" y="54"/>
                  </a:lnTo>
                  <a:lnTo>
                    <a:pt x="146" y="56"/>
                  </a:lnTo>
                  <a:lnTo>
                    <a:pt x="144" y="56"/>
                  </a:lnTo>
                  <a:lnTo>
                    <a:pt x="144" y="58"/>
                  </a:lnTo>
                  <a:lnTo>
                    <a:pt x="142" y="58"/>
                  </a:lnTo>
                  <a:lnTo>
                    <a:pt x="142" y="58"/>
                  </a:lnTo>
                  <a:lnTo>
                    <a:pt x="140" y="58"/>
                  </a:lnTo>
                  <a:lnTo>
                    <a:pt x="138" y="60"/>
                  </a:lnTo>
                  <a:lnTo>
                    <a:pt x="134" y="60"/>
                  </a:lnTo>
                  <a:lnTo>
                    <a:pt x="130" y="60"/>
                  </a:lnTo>
                  <a:lnTo>
                    <a:pt x="128" y="60"/>
                  </a:lnTo>
                  <a:lnTo>
                    <a:pt x="120" y="60"/>
                  </a:lnTo>
                  <a:lnTo>
                    <a:pt x="112" y="60"/>
                  </a:lnTo>
                  <a:lnTo>
                    <a:pt x="108" y="60"/>
                  </a:lnTo>
                  <a:lnTo>
                    <a:pt x="106" y="60"/>
                  </a:lnTo>
                  <a:lnTo>
                    <a:pt x="102" y="60"/>
                  </a:lnTo>
                  <a:lnTo>
                    <a:pt x="100" y="62"/>
                  </a:lnTo>
                  <a:lnTo>
                    <a:pt x="98" y="62"/>
                  </a:lnTo>
                  <a:lnTo>
                    <a:pt x="96" y="62"/>
                  </a:lnTo>
                  <a:lnTo>
                    <a:pt x="96" y="64"/>
                  </a:lnTo>
                  <a:lnTo>
                    <a:pt x="94" y="64"/>
                  </a:lnTo>
                  <a:lnTo>
                    <a:pt x="94" y="64"/>
                  </a:lnTo>
                  <a:lnTo>
                    <a:pt x="92" y="66"/>
                  </a:lnTo>
                  <a:lnTo>
                    <a:pt x="92" y="68"/>
                  </a:lnTo>
                  <a:lnTo>
                    <a:pt x="90" y="70"/>
                  </a:lnTo>
                  <a:lnTo>
                    <a:pt x="90" y="72"/>
                  </a:lnTo>
                  <a:lnTo>
                    <a:pt x="90" y="74"/>
                  </a:lnTo>
                  <a:lnTo>
                    <a:pt x="90" y="76"/>
                  </a:lnTo>
                  <a:lnTo>
                    <a:pt x="90" y="76"/>
                  </a:lnTo>
                  <a:lnTo>
                    <a:pt x="90" y="76"/>
                  </a:lnTo>
                  <a:lnTo>
                    <a:pt x="90" y="78"/>
                  </a:lnTo>
                  <a:lnTo>
                    <a:pt x="90" y="80"/>
                  </a:lnTo>
                  <a:lnTo>
                    <a:pt x="92" y="82"/>
                  </a:lnTo>
                  <a:lnTo>
                    <a:pt x="94" y="82"/>
                  </a:lnTo>
                  <a:lnTo>
                    <a:pt x="96" y="84"/>
                  </a:lnTo>
                  <a:lnTo>
                    <a:pt x="98" y="86"/>
                  </a:lnTo>
                  <a:lnTo>
                    <a:pt x="100" y="86"/>
                  </a:lnTo>
                  <a:lnTo>
                    <a:pt x="102" y="88"/>
                  </a:lnTo>
                  <a:lnTo>
                    <a:pt x="106" y="90"/>
                  </a:lnTo>
                  <a:lnTo>
                    <a:pt x="110" y="92"/>
                  </a:lnTo>
                  <a:lnTo>
                    <a:pt x="118" y="96"/>
                  </a:lnTo>
                  <a:lnTo>
                    <a:pt x="120" y="98"/>
                  </a:lnTo>
                  <a:lnTo>
                    <a:pt x="122" y="98"/>
                  </a:lnTo>
                  <a:lnTo>
                    <a:pt x="124" y="100"/>
                  </a:lnTo>
                  <a:lnTo>
                    <a:pt x="128" y="100"/>
                  </a:lnTo>
                  <a:lnTo>
                    <a:pt x="136" y="102"/>
                  </a:lnTo>
                  <a:lnTo>
                    <a:pt x="142" y="104"/>
                  </a:lnTo>
                  <a:lnTo>
                    <a:pt x="146" y="104"/>
                  </a:lnTo>
                  <a:lnTo>
                    <a:pt x="150" y="106"/>
                  </a:lnTo>
                  <a:lnTo>
                    <a:pt x="152" y="106"/>
                  </a:lnTo>
                  <a:lnTo>
                    <a:pt x="156" y="108"/>
                  </a:lnTo>
                  <a:lnTo>
                    <a:pt x="156" y="108"/>
                  </a:lnTo>
                  <a:lnTo>
                    <a:pt x="158" y="108"/>
                  </a:lnTo>
                  <a:lnTo>
                    <a:pt x="158" y="110"/>
                  </a:lnTo>
                  <a:lnTo>
                    <a:pt x="158" y="110"/>
                  </a:lnTo>
                  <a:lnTo>
                    <a:pt x="160" y="112"/>
                  </a:lnTo>
                  <a:lnTo>
                    <a:pt x="160" y="112"/>
                  </a:lnTo>
                  <a:lnTo>
                    <a:pt x="160" y="114"/>
                  </a:lnTo>
                  <a:lnTo>
                    <a:pt x="160" y="114"/>
                  </a:lnTo>
                  <a:lnTo>
                    <a:pt x="160" y="114"/>
                  </a:lnTo>
                  <a:lnTo>
                    <a:pt x="160" y="116"/>
                  </a:lnTo>
                  <a:lnTo>
                    <a:pt x="160" y="116"/>
                  </a:lnTo>
                  <a:lnTo>
                    <a:pt x="158" y="116"/>
                  </a:lnTo>
                  <a:lnTo>
                    <a:pt x="158" y="118"/>
                  </a:lnTo>
                  <a:lnTo>
                    <a:pt x="158" y="118"/>
                  </a:lnTo>
                  <a:lnTo>
                    <a:pt x="156" y="118"/>
                  </a:lnTo>
                  <a:lnTo>
                    <a:pt x="154" y="118"/>
                  </a:lnTo>
                  <a:lnTo>
                    <a:pt x="152" y="118"/>
                  </a:lnTo>
                  <a:lnTo>
                    <a:pt x="150" y="118"/>
                  </a:lnTo>
                  <a:lnTo>
                    <a:pt x="148" y="118"/>
                  </a:lnTo>
                  <a:lnTo>
                    <a:pt x="142" y="118"/>
                  </a:lnTo>
                  <a:lnTo>
                    <a:pt x="138" y="118"/>
                  </a:lnTo>
                  <a:lnTo>
                    <a:pt x="134" y="118"/>
                  </a:lnTo>
                  <a:lnTo>
                    <a:pt x="132" y="118"/>
                  </a:lnTo>
                  <a:lnTo>
                    <a:pt x="130" y="120"/>
                  </a:lnTo>
                  <a:lnTo>
                    <a:pt x="128" y="120"/>
                  </a:lnTo>
                  <a:lnTo>
                    <a:pt x="124" y="120"/>
                  </a:lnTo>
                  <a:lnTo>
                    <a:pt x="120" y="122"/>
                  </a:lnTo>
                  <a:lnTo>
                    <a:pt x="116" y="124"/>
                  </a:lnTo>
                  <a:lnTo>
                    <a:pt x="114" y="124"/>
                  </a:lnTo>
                  <a:lnTo>
                    <a:pt x="112" y="124"/>
                  </a:lnTo>
                  <a:lnTo>
                    <a:pt x="112" y="124"/>
                  </a:lnTo>
                  <a:lnTo>
                    <a:pt x="110" y="124"/>
                  </a:lnTo>
                  <a:lnTo>
                    <a:pt x="110" y="124"/>
                  </a:lnTo>
                  <a:lnTo>
                    <a:pt x="108" y="124"/>
                  </a:lnTo>
                  <a:lnTo>
                    <a:pt x="108" y="124"/>
                  </a:lnTo>
                  <a:lnTo>
                    <a:pt x="108" y="122"/>
                  </a:lnTo>
                  <a:lnTo>
                    <a:pt x="106" y="122"/>
                  </a:lnTo>
                  <a:lnTo>
                    <a:pt x="106" y="120"/>
                  </a:lnTo>
                  <a:lnTo>
                    <a:pt x="104" y="118"/>
                  </a:lnTo>
                  <a:lnTo>
                    <a:pt x="104" y="116"/>
                  </a:lnTo>
                  <a:lnTo>
                    <a:pt x="102" y="114"/>
                  </a:lnTo>
                  <a:lnTo>
                    <a:pt x="102" y="114"/>
                  </a:lnTo>
                  <a:lnTo>
                    <a:pt x="100" y="112"/>
                  </a:lnTo>
                  <a:lnTo>
                    <a:pt x="100" y="112"/>
                  </a:lnTo>
                  <a:lnTo>
                    <a:pt x="100" y="112"/>
                  </a:lnTo>
                  <a:lnTo>
                    <a:pt x="98" y="112"/>
                  </a:lnTo>
                  <a:lnTo>
                    <a:pt x="98" y="112"/>
                  </a:lnTo>
                  <a:lnTo>
                    <a:pt x="96" y="112"/>
                  </a:lnTo>
                  <a:lnTo>
                    <a:pt x="94" y="112"/>
                  </a:lnTo>
                  <a:lnTo>
                    <a:pt x="92" y="112"/>
                  </a:lnTo>
                  <a:lnTo>
                    <a:pt x="90" y="114"/>
                  </a:lnTo>
                  <a:lnTo>
                    <a:pt x="88" y="114"/>
                  </a:lnTo>
                  <a:lnTo>
                    <a:pt x="86" y="116"/>
                  </a:lnTo>
                  <a:lnTo>
                    <a:pt x="84" y="116"/>
                  </a:lnTo>
                  <a:lnTo>
                    <a:pt x="84" y="116"/>
                  </a:lnTo>
                  <a:lnTo>
                    <a:pt x="84" y="118"/>
                  </a:lnTo>
                  <a:lnTo>
                    <a:pt x="84" y="118"/>
                  </a:lnTo>
                  <a:lnTo>
                    <a:pt x="84" y="120"/>
                  </a:lnTo>
                  <a:lnTo>
                    <a:pt x="84" y="122"/>
                  </a:lnTo>
                  <a:lnTo>
                    <a:pt x="84" y="122"/>
                  </a:lnTo>
                  <a:lnTo>
                    <a:pt x="84" y="124"/>
                  </a:lnTo>
                  <a:lnTo>
                    <a:pt x="84" y="124"/>
                  </a:lnTo>
                  <a:lnTo>
                    <a:pt x="84" y="124"/>
                  </a:lnTo>
                  <a:lnTo>
                    <a:pt x="84" y="126"/>
                  </a:lnTo>
                  <a:lnTo>
                    <a:pt x="82" y="126"/>
                  </a:lnTo>
                  <a:lnTo>
                    <a:pt x="80" y="126"/>
                  </a:lnTo>
                  <a:lnTo>
                    <a:pt x="80" y="126"/>
                  </a:lnTo>
                  <a:lnTo>
                    <a:pt x="78" y="126"/>
                  </a:lnTo>
                  <a:lnTo>
                    <a:pt x="76" y="126"/>
                  </a:lnTo>
                  <a:lnTo>
                    <a:pt x="72" y="126"/>
                  </a:lnTo>
                  <a:lnTo>
                    <a:pt x="68" y="126"/>
                  </a:lnTo>
                  <a:lnTo>
                    <a:pt x="64" y="126"/>
                  </a:lnTo>
                  <a:lnTo>
                    <a:pt x="64" y="126"/>
                  </a:lnTo>
                  <a:lnTo>
                    <a:pt x="62" y="126"/>
                  </a:lnTo>
                  <a:lnTo>
                    <a:pt x="60" y="126"/>
                  </a:lnTo>
                  <a:lnTo>
                    <a:pt x="58" y="126"/>
                  </a:lnTo>
                  <a:lnTo>
                    <a:pt x="58" y="128"/>
                  </a:lnTo>
                  <a:lnTo>
                    <a:pt x="56" y="128"/>
                  </a:lnTo>
                  <a:lnTo>
                    <a:pt x="56" y="130"/>
                  </a:lnTo>
                  <a:lnTo>
                    <a:pt x="54" y="132"/>
                  </a:lnTo>
                  <a:lnTo>
                    <a:pt x="52" y="132"/>
                  </a:lnTo>
                  <a:lnTo>
                    <a:pt x="52" y="134"/>
                  </a:lnTo>
                  <a:lnTo>
                    <a:pt x="52" y="134"/>
                  </a:lnTo>
                  <a:lnTo>
                    <a:pt x="52" y="136"/>
                  </a:lnTo>
                  <a:lnTo>
                    <a:pt x="52" y="136"/>
                  </a:lnTo>
                  <a:lnTo>
                    <a:pt x="52" y="136"/>
                  </a:lnTo>
                  <a:lnTo>
                    <a:pt x="52" y="138"/>
                  </a:lnTo>
                  <a:lnTo>
                    <a:pt x="52" y="138"/>
                  </a:lnTo>
                  <a:lnTo>
                    <a:pt x="54" y="138"/>
                  </a:lnTo>
                  <a:lnTo>
                    <a:pt x="54" y="140"/>
                  </a:lnTo>
                  <a:lnTo>
                    <a:pt x="56" y="140"/>
                  </a:lnTo>
                  <a:lnTo>
                    <a:pt x="58" y="140"/>
                  </a:lnTo>
                  <a:lnTo>
                    <a:pt x="62" y="142"/>
                  </a:lnTo>
                  <a:lnTo>
                    <a:pt x="64" y="142"/>
                  </a:lnTo>
                  <a:lnTo>
                    <a:pt x="64" y="142"/>
                  </a:lnTo>
                  <a:lnTo>
                    <a:pt x="66" y="144"/>
                  </a:lnTo>
                  <a:lnTo>
                    <a:pt x="66" y="144"/>
                  </a:lnTo>
                  <a:lnTo>
                    <a:pt x="66" y="144"/>
                  </a:lnTo>
                  <a:lnTo>
                    <a:pt x="66" y="146"/>
                  </a:lnTo>
                  <a:lnTo>
                    <a:pt x="66" y="146"/>
                  </a:lnTo>
                  <a:lnTo>
                    <a:pt x="66" y="146"/>
                  </a:lnTo>
                  <a:lnTo>
                    <a:pt x="66" y="148"/>
                  </a:lnTo>
                  <a:lnTo>
                    <a:pt x="66" y="150"/>
                  </a:lnTo>
                  <a:lnTo>
                    <a:pt x="66" y="152"/>
                  </a:lnTo>
                  <a:lnTo>
                    <a:pt x="64" y="154"/>
                  </a:lnTo>
                  <a:lnTo>
                    <a:pt x="64" y="156"/>
                  </a:lnTo>
                  <a:lnTo>
                    <a:pt x="64" y="158"/>
                  </a:lnTo>
                  <a:lnTo>
                    <a:pt x="64" y="158"/>
                  </a:lnTo>
                  <a:lnTo>
                    <a:pt x="64" y="158"/>
                  </a:lnTo>
                  <a:lnTo>
                    <a:pt x="64" y="160"/>
                  </a:lnTo>
                  <a:lnTo>
                    <a:pt x="64" y="160"/>
                  </a:lnTo>
                  <a:lnTo>
                    <a:pt x="66" y="162"/>
                  </a:lnTo>
                  <a:lnTo>
                    <a:pt x="68" y="162"/>
                  </a:lnTo>
                  <a:lnTo>
                    <a:pt x="68" y="164"/>
                  </a:lnTo>
                  <a:lnTo>
                    <a:pt x="70" y="164"/>
                  </a:lnTo>
                  <a:lnTo>
                    <a:pt x="72" y="166"/>
                  </a:lnTo>
                  <a:lnTo>
                    <a:pt x="72" y="166"/>
                  </a:lnTo>
                  <a:lnTo>
                    <a:pt x="74" y="168"/>
                  </a:lnTo>
                  <a:lnTo>
                    <a:pt x="76" y="168"/>
                  </a:lnTo>
                  <a:lnTo>
                    <a:pt x="78" y="168"/>
                  </a:lnTo>
                  <a:lnTo>
                    <a:pt x="80" y="168"/>
                  </a:lnTo>
                  <a:lnTo>
                    <a:pt x="86" y="168"/>
                  </a:lnTo>
                  <a:lnTo>
                    <a:pt x="90" y="168"/>
                  </a:lnTo>
                  <a:lnTo>
                    <a:pt x="94" y="168"/>
                  </a:lnTo>
                  <a:lnTo>
                    <a:pt x="98" y="168"/>
                  </a:lnTo>
                  <a:lnTo>
                    <a:pt x="102" y="168"/>
                  </a:lnTo>
                  <a:lnTo>
                    <a:pt x="104" y="168"/>
                  </a:lnTo>
                  <a:lnTo>
                    <a:pt x="106" y="166"/>
                  </a:lnTo>
                  <a:lnTo>
                    <a:pt x="106" y="166"/>
                  </a:lnTo>
                  <a:lnTo>
                    <a:pt x="108" y="166"/>
                  </a:lnTo>
                  <a:lnTo>
                    <a:pt x="110" y="164"/>
                  </a:lnTo>
                  <a:lnTo>
                    <a:pt x="112" y="162"/>
                  </a:lnTo>
                  <a:lnTo>
                    <a:pt x="114" y="160"/>
                  </a:lnTo>
                  <a:lnTo>
                    <a:pt x="118" y="158"/>
                  </a:lnTo>
                  <a:lnTo>
                    <a:pt x="118" y="156"/>
                  </a:lnTo>
                  <a:lnTo>
                    <a:pt x="120" y="156"/>
                  </a:lnTo>
                  <a:lnTo>
                    <a:pt x="122" y="156"/>
                  </a:lnTo>
                  <a:lnTo>
                    <a:pt x="122" y="154"/>
                  </a:lnTo>
                  <a:lnTo>
                    <a:pt x="124" y="154"/>
                  </a:lnTo>
                  <a:lnTo>
                    <a:pt x="124" y="154"/>
                  </a:lnTo>
                  <a:lnTo>
                    <a:pt x="126" y="154"/>
                  </a:lnTo>
                  <a:lnTo>
                    <a:pt x="126" y="156"/>
                  </a:lnTo>
                  <a:lnTo>
                    <a:pt x="128" y="156"/>
                  </a:lnTo>
                  <a:lnTo>
                    <a:pt x="130" y="158"/>
                  </a:lnTo>
                  <a:lnTo>
                    <a:pt x="130" y="158"/>
                  </a:lnTo>
                  <a:lnTo>
                    <a:pt x="132" y="160"/>
                  </a:lnTo>
                  <a:lnTo>
                    <a:pt x="132" y="160"/>
                  </a:lnTo>
                  <a:lnTo>
                    <a:pt x="132" y="162"/>
                  </a:lnTo>
                  <a:lnTo>
                    <a:pt x="132" y="162"/>
                  </a:lnTo>
                  <a:lnTo>
                    <a:pt x="132" y="162"/>
                  </a:lnTo>
                  <a:lnTo>
                    <a:pt x="132" y="164"/>
                  </a:lnTo>
                  <a:lnTo>
                    <a:pt x="132" y="164"/>
                  </a:lnTo>
                  <a:lnTo>
                    <a:pt x="130" y="164"/>
                  </a:lnTo>
                  <a:lnTo>
                    <a:pt x="130" y="166"/>
                  </a:lnTo>
                  <a:lnTo>
                    <a:pt x="128" y="166"/>
                  </a:lnTo>
                  <a:lnTo>
                    <a:pt x="124" y="168"/>
                  </a:lnTo>
                  <a:lnTo>
                    <a:pt x="124" y="168"/>
                  </a:lnTo>
                  <a:lnTo>
                    <a:pt x="122" y="170"/>
                  </a:lnTo>
                  <a:lnTo>
                    <a:pt x="122" y="170"/>
                  </a:lnTo>
                  <a:lnTo>
                    <a:pt x="122" y="170"/>
                  </a:lnTo>
                  <a:lnTo>
                    <a:pt x="122" y="172"/>
                  </a:lnTo>
                  <a:lnTo>
                    <a:pt x="122" y="174"/>
                  </a:lnTo>
                  <a:lnTo>
                    <a:pt x="122" y="176"/>
                  </a:lnTo>
                  <a:lnTo>
                    <a:pt x="122" y="178"/>
                  </a:lnTo>
                  <a:lnTo>
                    <a:pt x="122" y="182"/>
                  </a:lnTo>
                  <a:lnTo>
                    <a:pt x="122" y="184"/>
                  </a:lnTo>
                  <a:lnTo>
                    <a:pt x="120" y="184"/>
                  </a:lnTo>
                  <a:lnTo>
                    <a:pt x="120" y="186"/>
                  </a:lnTo>
                  <a:lnTo>
                    <a:pt x="120" y="186"/>
                  </a:lnTo>
                  <a:lnTo>
                    <a:pt x="120" y="188"/>
                  </a:lnTo>
                  <a:lnTo>
                    <a:pt x="118" y="188"/>
                  </a:lnTo>
                  <a:lnTo>
                    <a:pt x="118" y="188"/>
                  </a:lnTo>
                  <a:lnTo>
                    <a:pt x="116" y="188"/>
                  </a:lnTo>
                  <a:lnTo>
                    <a:pt x="114" y="188"/>
                  </a:lnTo>
                  <a:lnTo>
                    <a:pt x="114" y="188"/>
                  </a:lnTo>
                  <a:lnTo>
                    <a:pt x="112" y="188"/>
                  </a:lnTo>
                  <a:lnTo>
                    <a:pt x="108" y="188"/>
                  </a:lnTo>
                  <a:lnTo>
                    <a:pt x="106" y="186"/>
                  </a:lnTo>
                  <a:lnTo>
                    <a:pt x="102" y="186"/>
                  </a:lnTo>
                  <a:lnTo>
                    <a:pt x="100" y="186"/>
                  </a:lnTo>
                  <a:lnTo>
                    <a:pt x="100" y="186"/>
                  </a:lnTo>
                  <a:lnTo>
                    <a:pt x="98" y="186"/>
                  </a:lnTo>
                  <a:lnTo>
                    <a:pt x="96" y="188"/>
                  </a:lnTo>
                  <a:lnTo>
                    <a:pt x="96" y="188"/>
                  </a:lnTo>
                  <a:lnTo>
                    <a:pt x="96" y="188"/>
                  </a:lnTo>
                  <a:lnTo>
                    <a:pt x="96" y="190"/>
                  </a:lnTo>
                  <a:lnTo>
                    <a:pt x="96" y="190"/>
                  </a:lnTo>
                  <a:lnTo>
                    <a:pt x="94" y="192"/>
                  </a:lnTo>
                  <a:lnTo>
                    <a:pt x="94" y="196"/>
                  </a:lnTo>
                  <a:lnTo>
                    <a:pt x="94" y="198"/>
                  </a:lnTo>
                  <a:lnTo>
                    <a:pt x="94" y="200"/>
                  </a:lnTo>
                  <a:lnTo>
                    <a:pt x="94" y="200"/>
                  </a:lnTo>
                  <a:lnTo>
                    <a:pt x="94" y="202"/>
                  </a:lnTo>
                  <a:lnTo>
                    <a:pt x="92" y="202"/>
                  </a:lnTo>
                  <a:lnTo>
                    <a:pt x="92" y="202"/>
                  </a:lnTo>
                  <a:lnTo>
                    <a:pt x="92" y="202"/>
                  </a:lnTo>
                  <a:lnTo>
                    <a:pt x="90" y="202"/>
                  </a:lnTo>
                  <a:lnTo>
                    <a:pt x="90" y="202"/>
                  </a:lnTo>
                  <a:lnTo>
                    <a:pt x="88" y="202"/>
                  </a:lnTo>
                  <a:lnTo>
                    <a:pt x="88" y="200"/>
                  </a:lnTo>
                  <a:lnTo>
                    <a:pt x="86" y="198"/>
                  </a:lnTo>
                  <a:lnTo>
                    <a:pt x="84" y="196"/>
                  </a:lnTo>
                  <a:lnTo>
                    <a:pt x="82" y="194"/>
                  </a:lnTo>
                  <a:lnTo>
                    <a:pt x="82" y="194"/>
                  </a:lnTo>
                  <a:lnTo>
                    <a:pt x="80" y="192"/>
                  </a:lnTo>
                  <a:lnTo>
                    <a:pt x="80" y="192"/>
                  </a:lnTo>
                  <a:lnTo>
                    <a:pt x="80" y="192"/>
                  </a:lnTo>
                  <a:lnTo>
                    <a:pt x="78" y="192"/>
                  </a:lnTo>
                  <a:lnTo>
                    <a:pt x="76" y="192"/>
                  </a:lnTo>
                  <a:lnTo>
                    <a:pt x="76" y="192"/>
                  </a:lnTo>
                  <a:lnTo>
                    <a:pt x="74" y="192"/>
                  </a:lnTo>
                  <a:lnTo>
                    <a:pt x="72" y="194"/>
                  </a:lnTo>
                  <a:lnTo>
                    <a:pt x="68" y="196"/>
                  </a:lnTo>
                  <a:lnTo>
                    <a:pt x="66" y="198"/>
                  </a:lnTo>
                  <a:lnTo>
                    <a:pt x="62" y="198"/>
                  </a:lnTo>
                  <a:lnTo>
                    <a:pt x="60" y="200"/>
                  </a:lnTo>
                  <a:lnTo>
                    <a:pt x="60" y="202"/>
                  </a:lnTo>
                  <a:lnTo>
                    <a:pt x="58" y="202"/>
                  </a:lnTo>
                  <a:lnTo>
                    <a:pt x="58" y="204"/>
                  </a:lnTo>
                  <a:lnTo>
                    <a:pt x="58" y="204"/>
                  </a:lnTo>
                  <a:lnTo>
                    <a:pt x="58" y="206"/>
                  </a:lnTo>
                  <a:lnTo>
                    <a:pt x="58" y="208"/>
                  </a:lnTo>
                  <a:lnTo>
                    <a:pt x="58" y="210"/>
                  </a:lnTo>
                  <a:lnTo>
                    <a:pt x="58" y="212"/>
                  </a:lnTo>
                  <a:lnTo>
                    <a:pt x="58" y="214"/>
                  </a:lnTo>
                  <a:lnTo>
                    <a:pt x="58" y="216"/>
                  </a:lnTo>
                  <a:lnTo>
                    <a:pt x="58" y="216"/>
                  </a:lnTo>
                  <a:lnTo>
                    <a:pt x="56" y="218"/>
                  </a:lnTo>
                  <a:lnTo>
                    <a:pt x="56" y="218"/>
                  </a:lnTo>
                  <a:lnTo>
                    <a:pt x="54" y="218"/>
                  </a:lnTo>
                  <a:lnTo>
                    <a:pt x="54" y="220"/>
                  </a:lnTo>
                  <a:lnTo>
                    <a:pt x="52" y="220"/>
                  </a:lnTo>
                  <a:lnTo>
                    <a:pt x="50" y="222"/>
                  </a:lnTo>
                  <a:lnTo>
                    <a:pt x="46" y="222"/>
                  </a:lnTo>
                  <a:lnTo>
                    <a:pt x="42" y="224"/>
                  </a:lnTo>
                  <a:lnTo>
                    <a:pt x="42" y="224"/>
                  </a:lnTo>
                  <a:lnTo>
                    <a:pt x="40" y="224"/>
                  </a:lnTo>
                  <a:lnTo>
                    <a:pt x="38" y="224"/>
                  </a:lnTo>
                  <a:lnTo>
                    <a:pt x="38" y="226"/>
                  </a:lnTo>
                  <a:lnTo>
                    <a:pt x="36" y="226"/>
                  </a:lnTo>
                  <a:lnTo>
                    <a:pt x="36" y="228"/>
                  </a:lnTo>
                  <a:lnTo>
                    <a:pt x="36" y="228"/>
                  </a:lnTo>
                  <a:lnTo>
                    <a:pt x="36" y="228"/>
                  </a:lnTo>
                  <a:lnTo>
                    <a:pt x="36" y="230"/>
                  </a:lnTo>
                  <a:lnTo>
                    <a:pt x="36" y="230"/>
                  </a:lnTo>
                  <a:lnTo>
                    <a:pt x="38" y="232"/>
                  </a:lnTo>
                  <a:lnTo>
                    <a:pt x="38" y="234"/>
                  </a:lnTo>
                  <a:lnTo>
                    <a:pt x="40" y="236"/>
                  </a:lnTo>
                  <a:lnTo>
                    <a:pt x="42" y="238"/>
                  </a:lnTo>
                  <a:lnTo>
                    <a:pt x="42" y="240"/>
                  </a:lnTo>
                  <a:lnTo>
                    <a:pt x="44" y="240"/>
                  </a:lnTo>
                  <a:lnTo>
                    <a:pt x="44" y="240"/>
                  </a:lnTo>
                  <a:lnTo>
                    <a:pt x="46" y="240"/>
                  </a:lnTo>
                  <a:lnTo>
                    <a:pt x="46" y="242"/>
                  </a:lnTo>
                  <a:lnTo>
                    <a:pt x="52" y="242"/>
                  </a:lnTo>
                  <a:lnTo>
                    <a:pt x="54" y="242"/>
                  </a:lnTo>
                  <a:lnTo>
                    <a:pt x="54" y="244"/>
                  </a:lnTo>
                  <a:lnTo>
                    <a:pt x="56" y="244"/>
                  </a:lnTo>
                  <a:lnTo>
                    <a:pt x="56" y="244"/>
                  </a:lnTo>
                  <a:lnTo>
                    <a:pt x="56" y="244"/>
                  </a:lnTo>
                  <a:lnTo>
                    <a:pt x="56" y="246"/>
                  </a:lnTo>
                  <a:lnTo>
                    <a:pt x="56" y="246"/>
                  </a:lnTo>
                  <a:lnTo>
                    <a:pt x="56" y="246"/>
                  </a:lnTo>
                  <a:lnTo>
                    <a:pt x="56" y="246"/>
                  </a:lnTo>
                  <a:lnTo>
                    <a:pt x="56" y="248"/>
                  </a:lnTo>
                  <a:lnTo>
                    <a:pt x="54" y="248"/>
                  </a:lnTo>
                  <a:lnTo>
                    <a:pt x="52" y="248"/>
                  </a:lnTo>
                  <a:lnTo>
                    <a:pt x="52" y="250"/>
                  </a:lnTo>
                  <a:lnTo>
                    <a:pt x="48" y="250"/>
                  </a:lnTo>
                  <a:lnTo>
                    <a:pt x="46" y="252"/>
                  </a:lnTo>
                  <a:lnTo>
                    <a:pt x="44" y="252"/>
                  </a:lnTo>
                  <a:lnTo>
                    <a:pt x="42" y="252"/>
                  </a:lnTo>
                  <a:lnTo>
                    <a:pt x="40" y="252"/>
                  </a:lnTo>
                  <a:lnTo>
                    <a:pt x="40" y="254"/>
                  </a:lnTo>
                  <a:lnTo>
                    <a:pt x="40" y="254"/>
                  </a:lnTo>
                  <a:lnTo>
                    <a:pt x="40" y="254"/>
                  </a:lnTo>
                  <a:lnTo>
                    <a:pt x="38" y="256"/>
                  </a:lnTo>
                  <a:lnTo>
                    <a:pt x="38" y="256"/>
                  </a:lnTo>
                  <a:lnTo>
                    <a:pt x="40" y="258"/>
                  </a:lnTo>
                  <a:lnTo>
                    <a:pt x="40" y="258"/>
                  </a:lnTo>
                  <a:lnTo>
                    <a:pt x="40" y="260"/>
                  </a:lnTo>
                  <a:lnTo>
                    <a:pt x="40" y="260"/>
                  </a:lnTo>
                  <a:lnTo>
                    <a:pt x="42" y="262"/>
                  </a:lnTo>
                  <a:lnTo>
                    <a:pt x="44" y="264"/>
                  </a:lnTo>
                  <a:lnTo>
                    <a:pt x="46" y="266"/>
                  </a:lnTo>
                  <a:lnTo>
                    <a:pt x="48" y="268"/>
                  </a:lnTo>
                  <a:lnTo>
                    <a:pt x="50" y="270"/>
                  </a:lnTo>
                  <a:lnTo>
                    <a:pt x="50" y="270"/>
                  </a:lnTo>
                  <a:lnTo>
                    <a:pt x="52" y="270"/>
                  </a:lnTo>
                  <a:lnTo>
                    <a:pt x="54" y="270"/>
                  </a:lnTo>
                  <a:lnTo>
                    <a:pt x="54" y="270"/>
                  </a:lnTo>
                  <a:lnTo>
                    <a:pt x="58" y="270"/>
                  </a:lnTo>
                  <a:lnTo>
                    <a:pt x="60" y="270"/>
                  </a:lnTo>
                  <a:lnTo>
                    <a:pt x="62" y="270"/>
                  </a:lnTo>
                  <a:lnTo>
                    <a:pt x="64" y="270"/>
                  </a:lnTo>
                  <a:lnTo>
                    <a:pt x="66" y="268"/>
                  </a:lnTo>
                  <a:lnTo>
                    <a:pt x="66" y="268"/>
                  </a:lnTo>
                  <a:lnTo>
                    <a:pt x="68" y="268"/>
                  </a:lnTo>
                  <a:lnTo>
                    <a:pt x="68" y="266"/>
                  </a:lnTo>
                  <a:lnTo>
                    <a:pt x="68" y="264"/>
                  </a:lnTo>
                  <a:lnTo>
                    <a:pt x="70" y="262"/>
                  </a:lnTo>
                  <a:lnTo>
                    <a:pt x="70" y="260"/>
                  </a:lnTo>
                  <a:lnTo>
                    <a:pt x="70" y="258"/>
                  </a:lnTo>
                  <a:lnTo>
                    <a:pt x="72" y="256"/>
                  </a:lnTo>
                  <a:lnTo>
                    <a:pt x="72" y="256"/>
                  </a:lnTo>
                  <a:lnTo>
                    <a:pt x="74" y="256"/>
                  </a:lnTo>
                  <a:lnTo>
                    <a:pt x="74" y="256"/>
                  </a:lnTo>
                  <a:lnTo>
                    <a:pt x="74" y="256"/>
                  </a:lnTo>
                  <a:lnTo>
                    <a:pt x="74" y="256"/>
                  </a:lnTo>
                  <a:lnTo>
                    <a:pt x="76" y="256"/>
                  </a:lnTo>
                  <a:lnTo>
                    <a:pt x="76" y="258"/>
                  </a:lnTo>
                  <a:lnTo>
                    <a:pt x="76" y="258"/>
                  </a:lnTo>
                  <a:lnTo>
                    <a:pt x="76" y="260"/>
                  </a:lnTo>
                  <a:lnTo>
                    <a:pt x="76" y="260"/>
                  </a:lnTo>
                  <a:lnTo>
                    <a:pt x="76" y="264"/>
                  </a:lnTo>
                  <a:lnTo>
                    <a:pt x="76" y="268"/>
                  </a:lnTo>
                  <a:lnTo>
                    <a:pt x="76" y="270"/>
                  </a:lnTo>
                  <a:lnTo>
                    <a:pt x="74" y="276"/>
                  </a:lnTo>
                  <a:lnTo>
                    <a:pt x="74" y="276"/>
                  </a:lnTo>
                  <a:lnTo>
                    <a:pt x="72" y="278"/>
                  </a:lnTo>
                  <a:lnTo>
                    <a:pt x="70" y="282"/>
                  </a:lnTo>
                  <a:lnTo>
                    <a:pt x="70" y="284"/>
                  </a:lnTo>
                  <a:lnTo>
                    <a:pt x="68" y="284"/>
                  </a:lnTo>
                  <a:lnTo>
                    <a:pt x="68" y="286"/>
                  </a:lnTo>
                  <a:lnTo>
                    <a:pt x="66" y="288"/>
                  </a:lnTo>
                  <a:lnTo>
                    <a:pt x="66" y="290"/>
                  </a:lnTo>
                  <a:lnTo>
                    <a:pt x="66" y="292"/>
                  </a:lnTo>
                  <a:lnTo>
                    <a:pt x="66" y="294"/>
                  </a:lnTo>
                  <a:lnTo>
                    <a:pt x="66" y="296"/>
                  </a:lnTo>
                  <a:lnTo>
                    <a:pt x="66" y="298"/>
                  </a:lnTo>
                  <a:lnTo>
                    <a:pt x="68" y="300"/>
                  </a:lnTo>
                  <a:lnTo>
                    <a:pt x="68" y="302"/>
                  </a:lnTo>
                  <a:lnTo>
                    <a:pt x="68" y="302"/>
                  </a:lnTo>
                  <a:lnTo>
                    <a:pt x="68" y="302"/>
                  </a:lnTo>
                  <a:lnTo>
                    <a:pt x="70" y="302"/>
                  </a:lnTo>
                  <a:lnTo>
                    <a:pt x="70" y="304"/>
                  </a:lnTo>
                  <a:lnTo>
                    <a:pt x="72" y="304"/>
                  </a:lnTo>
                  <a:lnTo>
                    <a:pt x="72" y="304"/>
                  </a:lnTo>
                  <a:lnTo>
                    <a:pt x="74" y="302"/>
                  </a:lnTo>
                  <a:lnTo>
                    <a:pt x="76" y="302"/>
                  </a:lnTo>
                  <a:lnTo>
                    <a:pt x="76" y="302"/>
                  </a:lnTo>
                  <a:lnTo>
                    <a:pt x="80" y="300"/>
                  </a:lnTo>
                  <a:lnTo>
                    <a:pt x="84" y="298"/>
                  </a:lnTo>
                  <a:lnTo>
                    <a:pt x="86" y="296"/>
                  </a:lnTo>
                  <a:lnTo>
                    <a:pt x="88" y="296"/>
                  </a:lnTo>
                  <a:lnTo>
                    <a:pt x="90" y="296"/>
                  </a:lnTo>
                  <a:lnTo>
                    <a:pt x="90" y="296"/>
                  </a:lnTo>
                  <a:lnTo>
                    <a:pt x="92" y="296"/>
                  </a:lnTo>
                  <a:lnTo>
                    <a:pt x="92" y="296"/>
                  </a:lnTo>
                  <a:lnTo>
                    <a:pt x="92" y="296"/>
                  </a:lnTo>
                  <a:lnTo>
                    <a:pt x="94" y="296"/>
                  </a:lnTo>
                  <a:lnTo>
                    <a:pt x="94" y="298"/>
                  </a:lnTo>
                  <a:lnTo>
                    <a:pt x="96" y="298"/>
                  </a:lnTo>
                  <a:lnTo>
                    <a:pt x="96" y="300"/>
                  </a:lnTo>
                  <a:lnTo>
                    <a:pt x="98" y="300"/>
                  </a:lnTo>
                  <a:lnTo>
                    <a:pt x="98" y="302"/>
                  </a:lnTo>
                  <a:lnTo>
                    <a:pt x="98" y="302"/>
                  </a:lnTo>
                  <a:lnTo>
                    <a:pt x="100" y="302"/>
                  </a:lnTo>
                  <a:lnTo>
                    <a:pt x="100" y="302"/>
                  </a:lnTo>
                  <a:lnTo>
                    <a:pt x="102" y="302"/>
                  </a:lnTo>
                  <a:lnTo>
                    <a:pt x="102" y="302"/>
                  </a:lnTo>
                  <a:lnTo>
                    <a:pt x="104" y="300"/>
                  </a:lnTo>
                  <a:lnTo>
                    <a:pt x="106" y="300"/>
                  </a:lnTo>
                  <a:lnTo>
                    <a:pt x="108" y="298"/>
                  </a:lnTo>
                  <a:lnTo>
                    <a:pt x="112" y="296"/>
                  </a:lnTo>
                  <a:lnTo>
                    <a:pt x="112" y="296"/>
                  </a:lnTo>
                  <a:lnTo>
                    <a:pt x="114" y="296"/>
                  </a:lnTo>
                  <a:lnTo>
                    <a:pt x="114" y="296"/>
                  </a:lnTo>
                  <a:lnTo>
                    <a:pt x="116" y="294"/>
                  </a:lnTo>
                  <a:lnTo>
                    <a:pt x="116" y="296"/>
                  </a:lnTo>
                  <a:lnTo>
                    <a:pt x="118" y="296"/>
                  </a:lnTo>
                  <a:lnTo>
                    <a:pt x="118" y="296"/>
                  </a:lnTo>
                  <a:lnTo>
                    <a:pt x="118" y="298"/>
                  </a:lnTo>
                  <a:lnTo>
                    <a:pt x="120" y="298"/>
                  </a:lnTo>
                  <a:lnTo>
                    <a:pt x="120" y="300"/>
                  </a:lnTo>
                  <a:lnTo>
                    <a:pt x="120" y="302"/>
                  </a:lnTo>
                  <a:lnTo>
                    <a:pt x="120" y="302"/>
                  </a:lnTo>
                  <a:lnTo>
                    <a:pt x="122" y="304"/>
                  </a:lnTo>
                  <a:lnTo>
                    <a:pt x="122" y="306"/>
                  </a:lnTo>
                  <a:lnTo>
                    <a:pt x="122" y="310"/>
                  </a:lnTo>
                  <a:lnTo>
                    <a:pt x="120" y="314"/>
                  </a:lnTo>
                  <a:lnTo>
                    <a:pt x="120" y="316"/>
                  </a:lnTo>
                  <a:lnTo>
                    <a:pt x="120" y="316"/>
                  </a:lnTo>
                  <a:lnTo>
                    <a:pt x="120" y="318"/>
                  </a:lnTo>
                  <a:lnTo>
                    <a:pt x="120" y="320"/>
                  </a:lnTo>
                  <a:lnTo>
                    <a:pt x="118" y="320"/>
                  </a:lnTo>
                  <a:lnTo>
                    <a:pt x="118" y="322"/>
                  </a:lnTo>
                  <a:lnTo>
                    <a:pt x="116" y="324"/>
                  </a:lnTo>
                  <a:lnTo>
                    <a:pt x="116" y="326"/>
                  </a:lnTo>
                  <a:lnTo>
                    <a:pt x="114" y="326"/>
                  </a:lnTo>
                  <a:lnTo>
                    <a:pt x="112" y="328"/>
                  </a:lnTo>
                  <a:lnTo>
                    <a:pt x="110" y="330"/>
                  </a:lnTo>
                  <a:lnTo>
                    <a:pt x="106" y="334"/>
                  </a:lnTo>
                  <a:lnTo>
                    <a:pt x="102" y="336"/>
                  </a:lnTo>
                  <a:lnTo>
                    <a:pt x="98" y="338"/>
                  </a:lnTo>
                  <a:lnTo>
                    <a:pt x="94" y="340"/>
                  </a:lnTo>
                  <a:lnTo>
                    <a:pt x="90" y="344"/>
                  </a:lnTo>
                  <a:lnTo>
                    <a:pt x="84" y="346"/>
                  </a:lnTo>
                  <a:lnTo>
                    <a:pt x="76" y="350"/>
                  </a:lnTo>
                  <a:lnTo>
                    <a:pt x="68" y="354"/>
                  </a:lnTo>
                  <a:lnTo>
                    <a:pt x="62" y="358"/>
                  </a:lnTo>
                  <a:lnTo>
                    <a:pt x="58" y="360"/>
                  </a:lnTo>
                  <a:lnTo>
                    <a:pt x="52" y="362"/>
                  </a:lnTo>
                  <a:lnTo>
                    <a:pt x="40" y="366"/>
                  </a:lnTo>
                  <a:lnTo>
                    <a:pt x="20" y="376"/>
                  </a:lnTo>
                  <a:lnTo>
                    <a:pt x="18" y="376"/>
                  </a:lnTo>
                  <a:lnTo>
                    <a:pt x="16" y="378"/>
                  </a:lnTo>
                  <a:lnTo>
                    <a:pt x="8" y="380"/>
                  </a:lnTo>
                  <a:lnTo>
                    <a:pt x="6" y="380"/>
                  </a:lnTo>
                  <a:lnTo>
                    <a:pt x="4" y="382"/>
                  </a:lnTo>
                  <a:lnTo>
                    <a:pt x="2" y="382"/>
                  </a:lnTo>
                  <a:lnTo>
                    <a:pt x="2" y="384"/>
                  </a:lnTo>
                  <a:lnTo>
                    <a:pt x="0" y="384"/>
                  </a:lnTo>
                  <a:lnTo>
                    <a:pt x="0" y="384"/>
                  </a:lnTo>
                  <a:lnTo>
                    <a:pt x="0" y="386"/>
                  </a:lnTo>
                  <a:lnTo>
                    <a:pt x="0" y="386"/>
                  </a:lnTo>
                  <a:lnTo>
                    <a:pt x="0" y="388"/>
                  </a:lnTo>
                  <a:lnTo>
                    <a:pt x="0" y="390"/>
                  </a:lnTo>
                  <a:lnTo>
                    <a:pt x="0" y="390"/>
                  </a:lnTo>
                  <a:lnTo>
                    <a:pt x="0" y="392"/>
                  </a:lnTo>
                  <a:lnTo>
                    <a:pt x="0" y="392"/>
                  </a:lnTo>
                  <a:lnTo>
                    <a:pt x="2" y="394"/>
                  </a:lnTo>
                  <a:lnTo>
                    <a:pt x="2" y="394"/>
                  </a:lnTo>
                  <a:lnTo>
                    <a:pt x="4" y="396"/>
                  </a:lnTo>
                  <a:lnTo>
                    <a:pt x="6" y="396"/>
                  </a:lnTo>
                  <a:lnTo>
                    <a:pt x="8" y="396"/>
                  </a:lnTo>
                  <a:lnTo>
                    <a:pt x="10" y="396"/>
                  </a:lnTo>
                  <a:lnTo>
                    <a:pt x="12" y="396"/>
                  </a:lnTo>
                  <a:lnTo>
                    <a:pt x="12" y="396"/>
                  </a:lnTo>
                  <a:lnTo>
                    <a:pt x="16" y="396"/>
                  </a:lnTo>
                  <a:lnTo>
                    <a:pt x="20" y="396"/>
                  </a:lnTo>
                  <a:lnTo>
                    <a:pt x="24" y="396"/>
                  </a:lnTo>
                  <a:lnTo>
                    <a:pt x="30" y="394"/>
                  </a:lnTo>
                  <a:lnTo>
                    <a:pt x="34" y="394"/>
                  </a:lnTo>
                  <a:lnTo>
                    <a:pt x="38" y="392"/>
                  </a:lnTo>
                  <a:lnTo>
                    <a:pt x="44" y="390"/>
                  </a:lnTo>
                  <a:lnTo>
                    <a:pt x="48" y="388"/>
                  </a:lnTo>
                  <a:lnTo>
                    <a:pt x="52" y="388"/>
                  </a:lnTo>
                  <a:lnTo>
                    <a:pt x="62" y="384"/>
                  </a:lnTo>
                  <a:lnTo>
                    <a:pt x="68" y="382"/>
                  </a:lnTo>
                  <a:lnTo>
                    <a:pt x="72" y="380"/>
                  </a:lnTo>
                  <a:lnTo>
                    <a:pt x="76" y="378"/>
                  </a:lnTo>
                  <a:lnTo>
                    <a:pt x="80" y="374"/>
                  </a:lnTo>
                  <a:lnTo>
                    <a:pt x="86" y="372"/>
                  </a:lnTo>
                  <a:lnTo>
                    <a:pt x="90" y="370"/>
                  </a:lnTo>
                  <a:lnTo>
                    <a:pt x="94" y="366"/>
                  </a:lnTo>
                  <a:lnTo>
                    <a:pt x="106" y="360"/>
                  </a:lnTo>
                  <a:lnTo>
                    <a:pt x="114" y="352"/>
                  </a:lnTo>
                  <a:lnTo>
                    <a:pt x="124" y="346"/>
                  </a:lnTo>
                  <a:lnTo>
                    <a:pt x="132" y="338"/>
                  </a:lnTo>
                  <a:lnTo>
                    <a:pt x="140" y="334"/>
                  </a:lnTo>
                  <a:lnTo>
                    <a:pt x="142" y="332"/>
                  </a:lnTo>
                  <a:lnTo>
                    <a:pt x="144" y="330"/>
                  </a:lnTo>
                  <a:lnTo>
                    <a:pt x="146" y="328"/>
                  </a:lnTo>
                  <a:lnTo>
                    <a:pt x="148" y="326"/>
                  </a:lnTo>
                  <a:lnTo>
                    <a:pt x="150" y="324"/>
                  </a:lnTo>
                  <a:lnTo>
                    <a:pt x="152" y="322"/>
                  </a:lnTo>
                  <a:lnTo>
                    <a:pt x="158" y="318"/>
                  </a:lnTo>
                  <a:lnTo>
                    <a:pt x="160" y="316"/>
                  </a:lnTo>
                  <a:lnTo>
                    <a:pt x="164" y="316"/>
                  </a:lnTo>
                  <a:lnTo>
                    <a:pt x="170" y="312"/>
                  </a:lnTo>
                  <a:lnTo>
                    <a:pt x="172" y="312"/>
                  </a:lnTo>
                  <a:lnTo>
                    <a:pt x="174" y="310"/>
                  </a:lnTo>
                  <a:lnTo>
                    <a:pt x="176" y="310"/>
                  </a:lnTo>
                  <a:lnTo>
                    <a:pt x="176" y="308"/>
                  </a:lnTo>
                  <a:lnTo>
                    <a:pt x="178" y="308"/>
                  </a:lnTo>
                  <a:lnTo>
                    <a:pt x="178" y="306"/>
                  </a:lnTo>
                  <a:lnTo>
                    <a:pt x="178" y="306"/>
                  </a:lnTo>
                  <a:lnTo>
                    <a:pt x="180" y="304"/>
                  </a:lnTo>
                  <a:lnTo>
                    <a:pt x="180" y="304"/>
                  </a:lnTo>
                  <a:lnTo>
                    <a:pt x="178" y="304"/>
                  </a:lnTo>
                  <a:lnTo>
                    <a:pt x="178" y="302"/>
                  </a:lnTo>
                  <a:lnTo>
                    <a:pt x="178" y="300"/>
                  </a:lnTo>
                  <a:lnTo>
                    <a:pt x="176" y="298"/>
                  </a:lnTo>
                  <a:lnTo>
                    <a:pt x="176" y="296"/>
                  </a:lnTo>
                  <a:lnTo>
                    <a:pt x="176" y="294"/>
                  </a:lnTo>
                  <a:lnTo>
                    <a:pt x="174" y="294"/>
                  </a:lnTo>
                  <a:lnTo>
                    <a:pt x="174" y="292"/>
                  </a:lnTo>
                  <a:lnTo>
                    <a:pt x="176" y="292"/>
                  </a:lnTo>
                  <a:lnTo>
                    <a:pt x="176" y="290"/>
                  </a:lnTo>
                  <a:lnTo>
                    <a:pt x="176" y="288"/>
                  </a:lnTo>
                  <a:lnTo>
                    <a:pt x="178" y="288"/>
                  </a:lnTo>
                  <a:lnTo>
                    <a:pt x="178" y="286"/>
                  </a:lnTo>
                  <a:lnTo>
                    <a:pt x="180" y="284"/>
                  </a:lnTo>
                  <a:lnTo>
                    <a:pt x="182" y="284"/>
                  </a:lnTo>
                  <a:lnTo>
                    <a:pt x="186" y="280"/>
                  </a:lnTo>
                  <a:lnTo>
                    <a:pt x="192" y="276"/>
                  </a:lnTo>
                  <a:lnTo>
                    <a:pt x="196" y="274"/>
                  </a:lnTo>
                  <a:lnTo>
                    <a:pt x="196" y="272"/>
                  </a:lnTo>
                  <a:lnTo>
                    <a:pt x="198" y="272"/>
                  </a:lnTo>
                  <a:lnTo>
                    <a:pt x="200" y="270"/>
                  </a:lnTo>
                  <a:lnTo>
                    <a:pt x="200" y="268"/>
                  </a:lnTo>
                  <a:lnTo>
                    <a:pt x="204" y="264"/>
                  </a:lnTo>
                  <a:lnTo>
                    <a:pt x="210" y="252"/>
                  </a:lnTo>
                  <a:lnTo>
                    <a:pt x="214" y="248"/>
                  </a:lnTo>
                  <a:lnTo>
                    <a:pt x="216" y="246"/>
                  </a:lnTo>
                  <a:lnTo>
                    <a:pt x="218" y="244"/>
                  </a:lnTo>
                  <a:lnTo>
                    <a:pt x="220" y="242"/>
                  </a:lnTo>
                  <a:lnTo>
                    <a:pt x="222" y="240"/>
                  </a:lnTo>
                  <a:lnTo>
                    <a:pt x="224" y="238"/>
                  </a:lnTo>
                  <a:lnTo>
                    <a:pt x="224" y="238"/>
                  </a:lnTo>
                  <a:lnTo>
                    <a:pt x="226" y="238"/>
                  </a:lnTo>
                  <a:lnTo>
                    <a:pt x="226" y="238"/>
                  </a:lnTo>
                  <a:lnTo>
                    <a:pt x="228" y="236"/>
                  </a:lnTo>
                  <a:lnTo>
                    <a:pt x="230" y="236"/>
                  </a:lnTo>
                  <a:lnTo>
                    <a:pt x="232" y="236"/>
                  </a:lnTo>
                  <a:lnTo>
                    <a:pt x="236" y="238"/>
                  </a:lnTo>
                  <a:lnTo>
                    <a:pt x="238" y="238"/>
                  </a:lnTo>
                  <a:lnTo>
                    <a:pt x="240" y="238"/>
                  </a:lnTo>
                  <a:lnTo>
                    <a:pt x="242" y="238"/>
                  </a:lnTo>
                  <a:lnTo>
                    <a:pt x="242" y="238"/>
                  </a:lnTo>
                  <a:lnTo>
                    <a:pt x="244" y="240"/>
                  </a:lnTo>
                  <a:lnTo>
                    <a:pt x="246" y="240"/>
                  </a:lnTo>
                  <a:lnTo>
                    <a:pt x="248" y="240"/>
                  </a:lnTo>
                  <a:lnTo>
                    <a:pt x="248" y="242"/>
                  </a:lnTo>
                  <a:lnTo>
                    <a:pt x="250" y="242"/>
                  </a:lnTo>
                  <a:lnTo>
                    <a:pt x="250" y="244"/>
                  </a:lnTo>
                  <a:lnTo>
                    <a:pt x="250" y="244"/>
                  </a:lnTo>
                  <a:lnTo>
                    <a:pt x="250" y="246"/>
                  </a:lnTo>
                  <a:lnTo>
                    <a:pt x="250" y="246"/>
                  </a:lnTo>
                  <a:lnTo>
                    <a:pt x="248" y="248"/>
                  </a:lnTo>
                  <a:lnTo>
                    <a:pt x="248" y="248"/>
                  </a:lnTo>
                  <a:lnTo>
                    <a:pt x="246" y="250"/>
                  </a:lnTo>
                  <a:lnTo>
                    <a:pt x="246" y="250"/>
                  </a:lnTo>
                  <a:lnTo>
                    <a:pt x="244" y="252"/>
                  </a:lnTo>
                  <a:lnTo>
                    <a:pt x="242" y="252"/>
                  </a:lnTo>
                  <a:lnTo>
                    <a:pt x="238" y="254"/>
                  </a:lnTo>
                  <a:lnTo>
                    <a:pt x="236" y="256"/>
                  </a:lnTo>
                  <a:lnTo>
                    <a:pt x="232" y="258"/>
                  </a:lnTo>
                  <a:lnTo>
                    <a:pt x="224" y="260"/>
                  </a:lnTo>
                  <a:lnTo>
                    <a:pt x="222" y="262"/>
                  </a:lnTo>
                  <a:lnTo>
                    <a:pt x="218" y="264"/>
                  </a:lnTo>
                  <a:lnTo>
                    <a:pt x="216" y="266"/>
                  </a:lnTo>
                  <a:lnTo>
                    <a:pt x="214" y="266"/>
                  </a:lnTo>
                  <a:lnTo>
                    <a:pt x="214" y="268"/>
                  </a:lnTo>
                  <a:lnTo>
                    <a:pt x="214" y="268"/>
                  </a:lnTo>
                  <a:lnTo>
                    <a:pt x="212" y="270"/>
                  </a:lnTo>
                  <a:lnTo>
                    <a:pt x="212" y="270"/>
                  </a:lnTo>
                  <a:lnTo>
                    <a:pt x="212" y="272"/>
                  </a:lnTo>
                  <a:lnTo>
                    <a:pt x="212" y="272"/>
                  </a:lnTo>
                  <a:lnTo>
                    <a:pt x="212" y="272"/>
                  </a:lnTo>
                  <a:lnTo>
                    <a:pt x="212" y="274"/>
                  </a:lnTo>
                  <a:lnTo>
                    <a:pt x="214" y="274"/>
                  </a:lnTo>
                  <a:lnTo>
                    <a:pt x="214" y="276"/>
                  </a:lnTo>
                  <a:lnTo>
                    <a:pt x="216" y="278"/>
                  </a:lnTo>
                  <a:lnTo>
                    <a:pt x="218" y="278"/>
                  </a:lnTo>
                  <a:lnTo>
                    <a:pt x="218" y="280"/>
                  </a:lnTo>
                  <a:lnTo>
                    <a:pt x="218" y="280"/>
                  </a:lnTo>
                  <a:lnTo>
                    <a:pt x="218" y="280"/>
                  </a:lnTo>
                  <a:lnTo>
                    <a:pt x="218" y="280"/>
                  </a:lnTo>
                  <a:lnTo>
                    <a:pt x="218" y="282"/>
                  </a:lnTo>
                  <a:lnTo>
                    <a:pt x="216" y="282"/>
                  </a:lnTo>
                  <a:lnTo>
                    <a:pt x="216" y="282"/>
                  </a:lnTo>
                  <a:lnTo>
                    <a:pt x="214" y="284"/>
                  </a:lnTo>
                  <a:lnTo>
                    <a:pt x="212" y="284"/>
                  </a:lnTo>
                  <a:lnTo>
                    <a:pt x="210" y="284"/>
                  </a:lnTo>
                  <a:lnTo>
                    <a:pt x="210" y="286"/>
                  </a:lnTo>
                  <a:lnTo>
                    <a:pt x="208" y="286"/>
                  </a:lnTo>
                  <a:lnTo>
                    <a:pt x="208" y="286"/>
                  </a:lnTo>
                  <a:lnTo>
                    <a:pt x="208" y="288"/>
                  </a:lnTo>
                  <a:lnTo>
                    <a:pt x="208" y="288"/>
                  </a:lnTo>
                  <a:lnTo>
                    <a:pt x="208" y="288"/>
                  </a:lnTo>
                  <a:lnTo>
                    <a:pt x="208" y="290"/>
                  </a:lnTo>
                  <a:lnTo>
                    <a:pt x="208" y="290"/>
                  </a:lnTo>
                  <a:lnTo>
                    <a:pt x="210" y="290"/>
                  </a:lnTo>
                  <a:lnTo>
                    <a:pt x="210" y="292"/>
                  </a:lnTo>
                  <a:lnTo>
                    <a:pt x="212" y="292"/>
                  </a:lnTo>
                  <a:lnTo>
                    <a:pt x="214" y="294"/>
                  </a:lnTo>
                  <a:lnTo>
                    <a:pt x="216" y="294"/>
                  </a:lnTo>
                  <a:lnTo>
                    <a:pt x="220" y="296"/>
                  </a:lnTo>
                  <a:lnTo>
                    <a:pt x="220" y="296"/>
                  </a:lnTo>
                  <a:lnTo>
                    <a:pt x="222" y="296"/>
                  </a:lnTo>
                  <a:lnTo>
                    <a:pt x="224" y="296"/>
                  </a:lnTo>
                  <a:lnTo>
                    <a:pt x="224" y="296"/>
                  </a:lnTo>
                  <a:lnTo>
                    <a:pt x="226" y="296"/>
                  </a:lnTo>
                  <a:lnTo>
                    <a:pt x="228" y="296"/>
                  </a:lnTo>
                  <a:lnTo>
                    <a:pt x="228" y="296"/>
                  </a:lnTo>
                  <a:lnTo>
                    <a:pt x="230" y="294"/>
                  </a:lnTo>
                  <a:lnTo>
                    <a:pt x="230" y="294"/>
                  </a:lnTo>
                  <a:lnTo>
                    <a:pt x="232" y="294"/>
                  </a:lnTo>
                  <a:lnTo>
                    <a:pt x="234" y="292"/>
                  </a:lnTo>
                  <a:lnTo>
                    <a:pt x="236" y="290"/>
                  </a:lnTo>
                  <a:lnTo>
                    <a:pt x="240" y="288"/>
                  </a:lnTo>
                  <a:lnTo>
                    <a:pt x="242" y="284"/>
                  </a:lnTo>
                  <a:lnTo>
                    <a:pt x="244" y="282"/>
                  </a:lnTo>
                  <a:lnTo>
                    <a:pt x="248" y="278"/>
                  </a:lnTo>
                  <a:lnTo>
                    <a:pt x="252" y="272"/>
                  </a:lnTo>
                  <a:lnTo>
                    <a:pt x="252" y="270"/>
                  </a:lnTo>
                  <a:lnTo>
                    <a:pt x="254" y="270"/>
                  </a:lnTo>
                  <a:lnTo>
                    <a:pt x="256" y="268"/>
                  </a:lnTo>
                  <a:lnTo>
                    <a:pt x="258" y="268"/>
                  </a:lnTo>
                  <a:lnTo>
                    <a:pt x="262" y="266"/>
                  </a:lnTo>
                  <a:lnTo>
                    <a:pt x="264" y="266"/>
                  </a:lnTo>
                  <a:lnTo>
                    <a:pt x="264" y="264"/>
                  </a:lnTo>
                  <a:lnTo>
                    <a:pt x="266" y="264"/>
                  </a:lnTo>
                  <a:lnTo>
                    <a:pt x="266" y="264"/>
                  </a:lnTo>
                  <a:lnTo>
                    <a:pt x="268" y="262"/>
                  </a:lnTo>
                  <a:lnTo>
                    <a:pt x="268" y="262"/>
                  </a:lnTo>
                  <a:lnTo>
                    <a:pt x="268" y="262"/>
                  </a:lnTo>
                  <a:lnTo>
                    <a:pt x="268" y="260"/>
                  </a:lnTo>
                  <a:lnTo>
                    <a:pt x="268" y="256"/>
                  </a:lnTo>
                  <a:lnTo>
                    <a:pt x="268" y="254"/>
                  </a:lnTo>
                  <a:lnTo>
                    <a:pt x="268" y="252"/>
                  </a:lnTo>
                  <a:lnTo>
                    <a:pt x="268" y="250"/>
                  </a:lnTo>
                  <a:lnTo>
                    <a:pt x="268" y="248"/>
                  </a:lnTo>
                  <a:lnTo>
                    <a:pt x="268" y="248"/>
                  </a:lnTo>
                  <a:lnTo>
                    <a:pt x="270" y="248"/>
                  </a:lnTo>
                  <a:lnTo>
                    <a:pt x="270" y="246"/>
                  </a:lnTo>
                  <a:lnTo>
                    <a:pt x="270" y="246"/>
                  </a:lnTo>
                  <a:lnTo>
                    <a:pt x="272" y="244"/>
                  </a:lnTo>
                  <a:lnTo>
                    <a:pt x="274" y="244"/>
                  </a:lnTo>
                  <a:lnTo>
                    <a:pt x="276" y="242"/>
                  </a:lnTo>
                  <a:lnTo>
                    <a:pt x="278" y="242"/>
                  </a:lnTo>
                  <a:lnTo>
                    <a:pt x="282" y="240"/>
                  </a:lnTo>
                  <a:lnTo>
                    <a:pt x="282" y="240"/>
                  </a:lnTo>
                  <a:lnTo>
                    <a:pt x="284" y="240"/>
                  </a:lnTo>
                  <a:lnTo>
                    <a:pt x="286" y="240"/>
                  </a:lnTo>
                  <a:lnTo>
                    <a:pt x="286" y="240"/>
                  </a:lnTo>
                  <a:lnTo>
                    <a:pt x="288" y="240"/>
                  </a:lnTo>
                  <a:lnTo>
                    <a:pt x="288" y="240"/>
                  </a:lnTo>
                  <a:lnTo>
                    <a:pt x="288" y="240"/>
                  </a:lnTo>
                  <a:lnTo>
                    <a:pt x="290" y="240"/>
                  </a:lnTo>
                  <a:lnTo>
                    <a:pt x="290" y="242"/>
                  </a:lnTo>
                  <a:lnTo>
                    <a:pt x="290" y="244"/>
                  </a:lnTo>
                  <a:lnTo>
                    <a:pt x="290" y="244"/>
                  </a:lnTo>
                  <a:lnTo>
                    <a:pt x="290" y="246"/>
                  </a:lnTo>
                  <a:lnTo>
                    <a:pt x="292" y="248"/>
                  </a:lnTo>
                  <a:lnTo>
                    <a:pt x="292" y="250"/>
                  </a:lnTo>
                  <a:lnTo>
                    <a:pt x="292" y="250"/>
                  </a:lnTo>
                  <a:lnTo>
                    <a:pt x="292" y="250"/>
                  </a:lnTo>
                  <a:lnTo>
                    <a:pt x="292" y="250"/>
                  </a:lnTo>
                  <a:lnTo>
                    <a:pt x="294" y="250"/>
                  </a:lnTo>
                  <a:lnTo>
                    <a:pt x="296" y="250"/>
                  </a:lnTo>
                  <a:lnTo>
                    <a:pt x="298" y="250"/>
                  </a:lnTo>
                  <a:lnTo>
                    <a:pt x="300" y="250"/>
                  </a:lnTo>
                  <a:lnTo>
                    <a:pt x="302" y="250"/>
                  </a:lnTo>
                  <a:lnTo>
                    <a:pt x="304" y="250"/>
                  </a:lnTo>
                  <a:lnTo>
                    <a:pt x="304" y="250"/>
                  </a:lnTo>
                  <a:lnTo>
                    <a:pt x="304" y="250"/>
                  </a:lnTo>
                  <a:lnTo>
                    <a:pt x="306" y="250"/>
                  </a:lnTo>
                  <a:lnTo>
                    <a:pt x="306" y="252"/>
                  </a:lnTo>
                  <a:lnTo>
                    <a:pt x="306" y="252"/>
                  </a:lnTo>
                  <a:lnTo>
                    <a:pt x="306" y="252"/>
                  </a:lnTo>
                  <a:lnTo>
                    <a:pt x="306" y="254"/>
                  </a:lnTo>
                  <a:lnTo>
                    <a:pt x="306" y="254"/>
                  </a:lnTo>
                  <a:lnTo>
                    <a:pt x="306" y="256"/>
                  </a:lnTo>
                  <a:lnTo>
                    <a:pt x="306" y="258"/>
                  </a:lnTo>
                  <a:lnTo>
                    <a:pt x="306" y="260"/>
                  </a:lnTo>
                  <a:lnTo>
                    <a:pt x="306" y="262"/>
                  </a:lnTo>
                  <a:lnTo>
                    <a:pt x="306" y="262"/>
                  </a:lnTo>
                  <a:lnTo>
                    <a:pt x="306" y="262"/>
                  </a:lnTo>
                  <a:lnTo>
                    <a:pt x="306" y="264"/>
                  </a:lnTo>
                  <a:lnTo>
                    <a:pt x="306" y="264"/>
                  </a:lnTo>
                  <a:lnTo>
                    <a:pt x="306" y="264"/>
                  </a:lnTo>
                  <a:lnTo>
                    <a:pt x="308" y="266"/>
                  </a:lnTo>
                  <a:lnTo>
                    <a:pt x="308" y="266"/>
                  </a:lnTo>
                  <a:lnTo>
                    <a:pt x="310" y="266"/>
                  </a:lnTo>
                  <a:lnTo>
                    <a:pt x="312" y="266"/>
                  </a:lnTo>
                  <a:lnTo>
                    <a:pt x="314" y="268"/>
                  </a:lnTo>
                  <a:lnTo>
                    <a:pt x="318" y="268"/>
                  </a:lnTo>
                  <a:lnTo>
                    <a:pt x="320" y="268"/>
                  </a:lnTo>
                  <a:lnTo>
                    <a:pt x="324" y="268"/>
                  </a:lnTo>
                  <a:lnTo>
                    <a:pt x="328" y="266"/>
                  </a:lnTo>
                  <a:lnTo>
                    <a:pt x="334" y="266"/>
                  </a:lnTo>
                  <a:lnTo>
                    <a:pt x="340" y="266"/>
                  </a:lnTo>
                  <a:lnTo>
                    <a:pt x="344" y="266"/>
                  </a:lnTo>
                  <a:lnTo>
                    <a:pt x="346" y="266"/>
                  </a:lnTo>
                  <a:lnTo>
                    <a:pt x="348" y="266"/>
                  </a:lnTo>
                  <a:lnTo>
                    <a:pt x="350" y="266"/>
                  </a:lnTo>
                  <a:lnTo>
                    <a:pt x="352" y="268"/>
                  </a:lnTo>
                  <a:lnTo>
                    <a:pt x="354" y="268"/>
                  </a:lnTo>
                  <a:lnTo>
                    <a:pt x="354" y="270"/>
                  </a:lnTo>
                  <a:lnTo>
                    <a:pt x="354" y="270"/>
                  </a:lnTo>
                  <a:lnTo>
                    <a:pt x="356" y="270"/>
                  </a:lnTo>
                  <a:lnTo>
                    <a:pt x="356" y="272"/>
                  </a:lnTo>
                  <a:lnTo>
                    <a:pt x="356" y="272"/>
                  </a:lnTo>
                  <a:lnTo>
                    <a:pt x="356" y="274"/>
                  </a:lnTo>
                  <a:lnTo>
                    <a:pt x="356" y="276"/>
                  </a:lnTo>
                  <a:lnTo>
                    <a:pt x="356" y="278"/>
                  </a:lnTo>
                  <a:lnTo>
                    <a:pt x="356" y="278"/>
                  </a:lnTo>
                  <a:lnTo>
                    <a:pt x="356" y="280"/>
                  </a:lnTo>
                  <a:lnTo>
                    <a:pt x="358" y="280"/>
                  </a:lnTo>
                  <a:lnTo>
                    <a:pt x="358" y="280"/>
                  </a:lnTo>
                  <a:lnTo>
                    <a:pt x="358" y="280"/>
                  </a:lnTo>
                  <a:lnTo>
                    <a:pt x="360" y="280"/>
                  </a:lnTo>
                  <a:lnTo>
                    <a:pt x="362" y="280"/>
                  </a:lnTo>
                  <a:lnTo>
                    <a:pt x="364" y="280"/>
                  </a:lnTo>
                  <a:lnTo>
                    <a:pt x="366" y="282"/>
                  </a:lnTo>
                  <a:lnTo>
                    <a:pt x="368" y="282"/>
                  </a:lnTo>
                  <a:lnTo>
                    <a:pt x="370" y="282"/>
                  </a:lnTo>
                  <a:lnTo>
                    <a:pt x="370" y="282"/>
                  </a:lnTo>
                  <a:lnTo>
                    <a:pt x="372" y="282"/>
                  </a:lnTo>
                  <a:lnTo>
                    <a:pt x="372" y="282"/>
                  </a:lnTo>
                  <a:lnTo>
                    <a:pt x="372" y="284"/>
                  </a:lnTo>
                  <a:lnTo>
                    <a:pt x="372" y="284"/>
                  </a:lnTo>
                  <a:lnTo>
                    <a:pt x="372" y="286"/>
                  </a:lnTo>
                  <a:lnTo>
                    <a:pt x="372" y="286"/>
                  </a:lnTo>
                  <a:lnTo>
                    <a:pt x="372" y="288"/>
                  </a:lnTo>
                  <a:lnTo>
                    <a:pt x="374" y="290"/>
                  </a:lnTo>
                  <a:lnTo>
                    <a:pt x="374" y="292"/>
                  </a:lnTo>
                  <a:lnTo>
                    <a:pt x="374" y="294"/>
                  </a:lnTo>
                  <a:lnTo>
                    <a:pt x="374" y="294"/>
                  </a:lnTo>
                  <a:lnTo>
                    <a:pt x="374" y="294"/>
                  </a:lnTo>
                  <a:lnTo>
                    <a:pt x="374" y="294"/>
                  </a:lnTo>
                  <a:lnTo>
                    <a:pt x="376" y="294"/>
                  </a:lnTo>
                  <a:lnTo>
                    <a:pt x="376" y="294"/>
                  </a:lnTo>
                  <a:lnTo>
                    <a:pt x="378" y="294"/>
                  </a:lnTo>
                  <a:lnTo>
                    <a:pt x="380" y="294"/>
                  </a:lnTo>
                  <a:lnTo>
                    <a:pt x="382" y="294"/>
                  </a:lnTo>
                  <a:lnTo>
                    <a:pt x="384" y="292"/>
                  </a:lnTo>
                  <a:lnTo>
                    <a:pt x="384" y="292"/>
                  </a:lnTo>
                  <a:lnTo>
                    <a:pt x="386" y="292"/>
                  </a:lnTo>
                  <a:lnTo>
                    <a:pt x="386" y="292"/>
                  </a:lnTo>
                  <a:lnTo>
                    <a:pt x="386" y="294"/>
                  </a:lnTo>
                  <a:lnTo>
                    <a:pt x="386" y="294"/>
                  </a:lnTo>
                  <a:lnTo>
                    <a:pt x="386" y="294"/>
                  </a:lnTo>
                  <a:lnTo>
                    <a:pt x="388" y="296"/>
                  </a:lnTo>
                  <a:lnTo>
                    <a:pt x="388" y="298"/>
                  </a:lnTo>
                  <a:lnTo>
                    <a:pt x="388" y="300"/>
                  </a:lnTo>
                  <a:lnTo>
                    <a:pt x="388" y="302"/>
                  </a:lnTo>
                  <a:lnTo>
                    <a:pt x="390" y="302"/>
                  </a:lnTo>
                  <a:lnTo>
                    <a:pt x="390" y="304"/>
                  </a:lnTo>
                  <a:lnTo>
                    <a:pt x="392" y="306"/>
                  </a:lnTo>
                  <a:lnTo>
                    <a:pt x="392" y="306"/>
                  </a:lnTo>
                  <a:lnTo>
                    <a:pt x="394" y="308"/>
                  </a:lnTo>
                  <a:lnTo>
                    <a:pt x="396" y="308"/>
                  </a:lnTo>
                  <a:lnTo>
                    <a:pt x="398" y="308"/>
                  </a:lnTo>
                  <a:lnTo>
                    <a:pt x="400" y="310"/>
                  </a:lnTo>
                  <a:lnTo>
                    <a:pt x="400" y="310"/>
                  </a:lnTo>
                  <a:lnTo>
                    <a:pt x="400" y="310"/>
                  </a:lnTo>
                  <a:lnTo>
                    <a:pt x="402" y="310"/>
                  </a:lnTo>
                  <a:lnTo>
                    <a:pt x="402" y="308"/>
                  </a:lnTo>
                  <a:lnTo>
                    <a:pt x="402" y="308"/>
                  </a:lnTo>
                  <a:lnTo>
                    <a:pt x="402" y="308"/>
                  </a:lnTo>
                  <a:lnTo>
                    <a:pt x="404" y="306"/>
                  </a:lnTo>
                  <a:lnTo>
                    <a:pt x="404" y="304"/>
                  </a:lnTo>
                  <a:lnTo>
                    <a:pt x="404" y="302"/>
                  </a:lnTo>
                  <a:lnTo>
                    <a:pt x="406" y="300"/>
                  </a:lnTo>
                  <a:lnTo>
                    <a:pt x="406" y="300"/>
                  </a:lnTo>
                  <a:lnTo>
                    <a:pt x="406" y="300"/>
                  </a:lnTo>
                  <a:lnTo>
                    <a:pt x="406" y="300"/>
                  </a:lnTo>
                  <a:lnTo>
                    <a:pt x="408" y="300"/>
                  </a:lnTo>
                  <a:lnTo>
                    <a:pt x="408" y="300"/>
                  </a:lnTo>
                  <a:lnTo>
                    <a:pt x="408" y="300"/>
                  </a:lnTo>
                  <a:lnTo>
                    <a:pt x="408" y="300"/>
                  </a:lnTo>
                  <a:lnTo>
                    <a:pt x="408" y="300"/>
                  </a:lnTo>
                  <a:lnTo>
                    <a:pt x="410" y="302"/>
                  </a:lnTo>
                  <a:lnTo>
                    <a:pt x="410" y="304"/>
                  </a:lnTo>
                  <a:lnTo>
                    <a:pt x="412" y="306"/>
                  </a:lnTo>
                  <a:lnTo>
                    <a:pt x="412" y="308"/>
                  </a:lnTo>
                  <a:lnTo>
                    <a:pt x="414" y="310"/>
                  </a:lnTo>
                  <a:lnTo>
                    <a:pt x="416" y="310"/>
                  </a:lnTo>
                  <a:lnTo>
                    <a:pt x="418" y="312"/>
                  </a:lnTo>
                  <a:lnTo>
                    <a:pt x="418" y="314"/>
                  </a:lnTo>
                  <a:lnTo>
                    <a:pt x="420" y="314"/>
                  </a:lnTo>
                  <a:lnTo>
                    <a:pt x="422" y="314"/>
                  </a:lnTo>
                  <a:lnTo>
                    <a:pt x="422" y="314"/>
                  </a:lnTo>
                  <a:lnTo>
                    <a:pt x="422" y="314"/>
                  </a:lnTo>
                  <a:lnTo>
                    <a:pt x="424" y="314"/>
                  </a:lnTo>
                  <a:lnTo>
                    <a:pt x="424" y="312"/>
                  </a:lnTo>
                  <a:lnTo>
                    <a:pt x="426" y="310"/>
                  </a:lnTo>
                  <a:lnTo>
                    <a:pt x="426" y="310"/>
                  </a:lnTo>
                  <a:lnTo>
                    <a:pt x="428" y="310"/>
                  </a:lnTo>
                  <a:lnTo>
                    <a:pt x="428" y="310"/>
                  </a:lnTo>
                  <a:lnTo>
                    <a:pt x="428" y="310"/>
                  </a:lnTo>
                  <a:lnTo>
                    <a:pt x="430" y="310"/>
                  </a:lnTo>
                  <a:lnTo>
                    <a:pt x="430" y="310"/>
                  </a:lnTo>
                  <a:lnTo>
                    <a:pt x="432" y="310"/>
                  </a:lnTo>
                  <a:lnTo>
                    <a:pt x="432" y="310"/>
                  </a:lnTo>
                  <a:lnTo>
                    <a:pt x="434" y="312"/>
                  </a:lnTo>
                  <a:lnTo>
                    <a:pt x="434" y="312"/>
                  </a:lnTo>
                  <a:lnTo>
                    <a:pt x="434" y="312"/>
                  </a:lnTo>
                  <a:lnTo>
                    <a:pt x="434" y="314"/>
                  </a:lnTo>
                  <a:lnTo>
                    <a:pt x="434" y="314"/>
                  </a:lnTo>
                  <a:lnTo>
                    <a:pt x="432" y="316"/>
                  </a:lnTo>
                  <a:lnTo>
                    <a:pt x="432" y="318"/>
                  </a:lnTo>
                  <a:lnTo>
                    <a:pt x="432" y="322"/>
                  </a:lnTo>
                  <a:lnTo>
                    <a:pt x="432" y="324"/>
                  </a:lnTo>
                  <a:lnTo>
                    <a:pt x="432" y="326"/>
                  </a:lnTo>
                  <a:lnTo>
                    <a:pt x="432" y="328"/>
                  </a:lnTo>
                  <a:lnTo>
                    <a:pt x="432" y="330"/>
                  </a:lnTo>
                  <a:lnTo>
                    <a:pt x="432" y="330"/>
                  </a:lnTo>
                  <a:lnTo>
                    <a:pt x="432" y="332"/>
                  </a:lnTo>
                  <a:lnTo>
                    <a:pt x="434" y="332"/>
                  </a:lnTo>
                  <a:lnTo>
                    <a:pt x="434" y="334"/>
                  </a:lnTo>
                  <a:lnTo>
                    <a:pt x="436" y="336"/>
                  </a:lnTo>
                  <a:lnTo>
                    <a:pt x="438" y="338"/>
                  </a:lnTo>
                  <a:lnTo>
                    <a:pt x="438" y="338"/>
                  </a:lnTo>
                  <a:lnTo>
                    <a:pt x="440" y="338"/>
                  </a:lnTo>
                  <a:lnTo>
                    <a:pt x="440" y="338"/>
                  </a:lnTo>
                  <a:lnTo>
                    <a:pt x="444" y="338"/>
                  </a:lnTo>
                  <a:lnTo>
                    <a:pt x="444" y="338"/>
                  </a:lnTo>
                  <a:lnTo>
                    <a:pt x="446" y="338"/>
                  </a:lnTo>
                  <a:lnTo>
                    <a:pt x="446" y="338"/>
                  </a:lnTo>
                  <a:lnTo>
                    <a:pt x="448" y="340"/>
                  </a:lnTo>
                  <a:lnTo>
                    <a:pt x="448" y="340"/>
                  </a:lnTo>
                  <a:lnTo>
                    <a:pt x="448" y="340"/>
                  </a:lnTo>
                  <a:lnTo>
                    <a:pt x="448" y="340"/>
                  </a:lnTo>
                  <a:lnTo>
                    <a:pt x="448" y="342"/>
                  </a:lnTo>
                  <a:lnTo>
                    <a:pt x="448" y="344"/>
                  </a:lnTo>
                  <a:lnTo>
                    <a:pt x="448" y="346"/>
                  </a:lnTo>
                  <a:lnTo>
                    <a:pt x="448" y="346"/>
                  </a:lnTo>
                  <a:lnTo>
                    <a:pt x="448" y="348"/>
                  </a:lnTo>
                  <a:lnTo>
                    <a:pt x="448" y="350"/>
                  </a:lnTo>
                  <a:lnTo>
                    <a:pt x="448" y="350"/>
                  </a:lnTo>
                  <a:lnTo>
                    <a:pt x="448" y="350"/>
                  </a:lnTo>
                  <a:lnTo>
                    <a:pt x="448" y="352"/>
                  </a:lnTo>
                  <a:lnTo>
                    <a:pt x="450" y="352"/>
                  </a:lnTo>
                  <a:lnTo>
                    <a:pt x="450" y="354"/>
                  </a:lnTo>
                  <a:lnTo>
                    <a:pt x="452" y="354"/>
                  </a:lnTo>
                  <a:lnTo>
                    <a:pt x="454" y="356"/>
                  </a:lnTo>
                  <a:lnTo>
                    <a:pt x="456" y="356"/>
                  </a:lnTo>
                  <a:lnTo>
                    <a:pt x="458" y="358"/>
                  </a:lnTo>
                  <a:lnTo>
                    <a:pt x="460" y="358"/>
                  </a:lnTo>
                  <a:lnTo>
                    <a:pt x="462" y="358"/>
                  </a:lnTo>
                  <a:lnTo>
                    <a:pt x="466" y="358"/>
                  </a:lnTo>
                  <a:lnTo>
                    <a:pt x="470" y="358"/>
                  </a:lnTo>
                  <a:lnTo>
                    <a:pt x="472" y="356"/>
                  </a:lnTo>
                  <a:lnTo>
                    <a:pt x="474" y="354"/>
                  </a:lnTo>
                  <a:lnTo>
                    <a:pt x="476" y="354"/>
                  </a:lnTo>
                  <a:lnTo>
                    <a:pt x="478" y="352"/>
                  </a:lnTo>
                  <a:lnTo>
                    <a:pt x="480" y="350"/>
                  </a:lnTo>
                  <a:lnTo>
                    <a:pt x="480" y="350"/>
                  </a:lnTo>
                  <a:lnTo>
                    <a:pt x="480" y="348"/>
                  </a:lnTo>
                  <a:lnTo>
                    <a:pt x="480" y="348"/>
                  </a:lnTo>
                  <a:lnTo>
                    <a:pt x="480" y="346"/>
                  </a:lnTo>
                  <a:lnTo>
                    <a:pt x="480" y="346"/>
                  </a:lnTo>
                  <a:lnTo>
                    <a:pt x="480" y="346"/>
                  </a:lnTo>
                  <a:lnTo>
                    <a:pt x="478" y="346"/>
                  </a:lnTo>
                  <a:lnTo>
                    <a:pt x="476" y="344"/>
                  </a:lnTo>
                  <a:lnTo>
                    <a:pt x="476" y="344"/>
                  </a:lnTo>
                  <a:lnTo>
                    <a:pt x="474" y="344"/>
                  </a:lnTo>
                  <a:lnTo>
                    <a:pt x="470" y="344"/>
                  </a:lnTo>
                  <a:lnTo>
                    <a:pt x="468" y="344"/>
                  </a:lnTo>
                  <a:lnTo>
                    <a:pt x="464" y="344"/>
                  </a:lnTo>
                  <a:lnTo>
                    <a:pt x="464" y="344"/>
                  </a:lnTo>
                  <a:lnTo>
                    <a:pt x="462" y="344"/>
                  </a:lnTo>
                  <a:lnTo>
                    <a:pt x="460" y="342"/>
                  </a:lnTo>
                  <a:lnTo>
                    <a:pt x="460" y="342"/>
                  </a:lnTo>
                  <a:lnTo>
                    <a:pt x="460" y="340"/>
                  </a:lnTo>
                  <a:lnTo>
                    <a:pt x="458" y="340"/>
                  </a:lnTo>
                  <a:lnTo>
                    <a:pt x="458" y="338"/>
                  </a:lnTo>
                  <a:lnTo>
                    <a:pt x="458" y="338"/>
                  </a:lnTo>
                  <a:lnTo>
                    <a:pt x="458" y="334"/>
                  </a:lnTo>
                  <a:lnTo>
                    <a:pt x="458" y="330"/>
                  </a:lnTo>
                  <a:lnTo>
                    <a:pt x="458" y="326"/>
                  </a:lnTo>
                  <a:lnTo>
                    <a:pt x="456" y="324"/>
                  </a:lnTo>
                  <a:lnTo>
                    <a:pt x="456" y="322"/>
                  </a:lnTo>
                  <a:lnTo>
                    <a:pt x="456" y="320"/>
                  </a:lnTo>
                  <a:lnTo>
                    <a:pt x="456" y="320"/>
                  </a:lnTo>
                  <a:lnTo>
                    <a:pt x="454" y="318"/>
                  </a:lnTo>
                  <a:lnTo>
                    <a:pt x="454" y="318"/>
                  </a:lnTo>
                  <a:lnTo>
                    <a:pt x="454" y="316"/>
                  </a:lnTo>
                  <a:lnTo>
                    <a:pt x="452" y="316"/>
                  </a:lnTo>
                  <a:lnTo>
                    <a:pt x="448" y="316"/>
                  </a:lnTo>
                  <a:lnTo>
                    <a:pt x="448" y="314"/>
                  </a:lnTo>
                  <a:lnTo>
                    <a:pt x="448" y="314"/>
                  </a:lnTo>
                  <a:lnTo>
                    <a:pt x="446" y="314"/>
                  </a:lnTo>
                  <a:lnTo>
                    <a:pt x="446" y="312"/>
                  </a:lnTo>
                  <a:lnTo>
                    <a:pt x="446" y="310"/>
                  </a:lnTo>
                  <a:lnTo>
                    <a:pt x="446" y="308"/>
                  </a:lnTo>
                  <a:lnTo>
                    <a:pt x="446" y="306"/>
                  </a:lnTo>
                  <a:lnTo>
                    <a:pt x="444" y="300"/>
                  </a:lnTo>
                  <a:lnTo>
                    <a:pt x="444" y="298"/>
                  </a:lnTo>
                  <a:lnTo>
                    <a:pt x="444" y="298"/>
                  </a:lnTo>
                  <a:lnTo>
                    <a:pt x="444" y="296"/>
                  </a:lnTo>
                  <a:lnTo>
                    <a:pt x="442" y="294"/>
                  </a:lnTo>
                  <a:lnTo>
                    <a:pt x="440" y="290"/>
                  </a:lnTo>
                  <a:lnTo>
                    <a:pt x="438" y="286"/>
                  </a:lnTo>
                  <a:lnTo>
                    <a:pt x="434" y="284"/>
                  </a:lnTo>
                  <a:lnTo>
                    <a:pt x="432" y="280"/>
                  </a:lnTo>
                  <a:lnTo>
                    <a:pt x="428" y="278"/>
                  </a:lnTo>
                  <a:lnTo>
                    <a:pt x="426" y="274"/>
                  </a:lnTo>
                  <a:lnTo>
                    <a:pt x="424" y="274"/>
                  </a:lnTo>
                  <a:lnTo>
                    <a:pt x="422" y="272"/>
                  </a:lnTo>
                  <a:lnTo>
                    <a:pt x="420" y="272"/>
                  </a:lnTo>
                  <a:lnTo>
                    <a:pt x="418" y="272"/>
                  </a:lnTo>
                  <a:lnTo>
                    <a:pt x="416" y="272"/>
                  </a:lnTo>
                  <a:lnTo>
                    <a:pt x="416" y="272"/>
                  </a:lnTo>
                  <a:lnTo>
                    <a:pt x="414" y="272"/>
                  </a:lnTo>
                  <a:lnTo>
                    <a:pt x="414" y="272"/>
                  </a:lnTo>
                  <a:lnTo>
                    <a:pt x="414" y="272"/>
                  </a:lnTo>
                  <a:lnTo>
                    <a:pt x="412" y="272"/>
                  </a:lnTo>
                  <a:lnTo>
                    <a:pt x="412" y="274"/>
                  </a:lnTo>
                  <a:lnTo>
                    <a:pt x="412" y="274"/>
                  </a:lnTo>
                  <a:lnTo>
                    <a:pt x="412" y="276"/>
                  </a:lnTo>
                  <a:lnTo>
                    <a:pt x="412" y="278"/>
                  </a:lnTo>
                  <a:lnTo>
                    <a:pt x="412" y="280"/>
                  </a:lnTo>
                  <a:lnTo>
                    <a:pt x="412" y="280"/>
                  </a:lnTo>
                  <a:lnTo>
                    <a:pt x="412" y="282"/>
                  </a:lnTo>
                  <a:lnTo>
                    <a:pt x="410" y="282"/>
                  </a:lnTo>
                  <a:lnTo>
                    <a:pt x="410" y="282"/>
                  </a:lnTo>
                  <a:lnTo>
                    <a:pt x="410" y="282"/>
                  </a:lnTo>
                  <a:lnTo>
                    <a:pt x="408" y="282"/>
                  </a:lnTo>
                  <a:lnTo>
                    <a:pt x="408" y="282"/>
                  </a:lnTo>
                  <a:lnTo>
                    <a:pt x="406" y="282"/>
                  </a:lnTo>
                  <a:lnTo>
                    <a:pt x="406" y="282"/>
                  </a:lnTo>
                  <a:lnTo>
                    <a:pt x="404" y="282"/>
                  </a:lnTo>
                  <a:lnTo>
                    <a:pt x="402" y="282"/>
                  </a:lnTo>
                  <a:lnTo>
                    <a:pt x="402" y="282"/>
                  </a:lnTo>
                  <a:lnTo>
                    <a:pt x="402" y="282"/>
                  </a:lnTo>
                  <a:lnTo>
                    <a:pt x="402" y="282"/>
                  </a:lnTo>
                  <a:lnTo>
                    <a:pt x="402" y="282"/>
                  </a:lnTo>
                  <a:lnTo>
                    <a:pt x="400" y="284"/>
                  </a:lnTo>
                  <a:lnTo>
                    <a:pt x="400" y="284"/>
                  </a:lnTo>
                  <a:lnTo>
                    <a:pt x="400" y="286"/>
                  </a:lnTo>
                  <a:lnTo>
                    <a:pt x="400" y="288"/>
                  </a:lnTo>
                  <a:lnTo>
                    <a:pt x="400" y="288"/>
                  </a:lnTo>
                  <a:lnTo>
                    <a:pt x="398" y="290"/>
                  </a:lnTo>
                  <a:lnTo>
                    <a:pt x="398" y="290"/>
                  </a:lnTo>
                  <a:lnTo>
                    <a:pt x="398" y="290"/>
                  </a:lnTo>
                  <a:lnTo>
                    <a:pt x="398" y="290"/>
                  </a:lnTo>
                  <a:lnTo>
                    <a:pt x="396" y="290"/>
                  </a:lnTo>
                  <a:lnTo>
                    <a:pt x="396" y="290"/>
                  </a:lnTo>
                  <a:lnTo>
                    <a:pt x="394" y="290"/>
                  </a:lnTo>
                  <a:lnTo>
                    <a:pt x="394" y="288"/>
                  </a:lnTo>
                  <a:lnTo>
                    <a:pt x="392" y="288"/>
                  </a:lnTo>
                  <a:lnTo>
                    <a:pt x="390" y="286"/>
                  </a:lnTo>
                  <a:lnTo>
                    <a:pt x="388" y="284"/>
                  </a:lnTo>
                  <a:lnTo>
                    <a:pt x="386" y="284"/>
                  </a:lnTo>
                  <a:lnTo>
                    <a:pt x="386" y="282"/>
                  </a:lnTo>
                  <a:lnTo>
                    <a:pt x="386" y="280"/>
                  </a:lnTo>
                  <a:lnTo>
                    <a:pt x="384" y="280"/>
                  </a:lnTo>
                  <a:lnTo>
                    <a:pt x="384" y="278"/>
                  </a:lnTo>
                  <a:lnTo>
                    <a:pt x="384" y="274"/>
                  </a:lnTo>
                  <a:lnTo>
                    <a:pt x="384" y="272"/>
                  </a:lnTo>
                  <a:lnTo>
                    <a:pt x="384" y="270"/>
                  </a:lnTo>
                  <a:lnTo>
                    <a:pt x="384" y="266"/>
                  </a:lnTo>
                  <a:lnTo>
                    <a:pt x="382" y="264"/>
                  </a:lnTo>
                  <a:lnTo>
                    <a:pt x="382" y="264"/>
                  </a:lnTo>
                  <a:lnTo>
                    <a:pt x="382" y="262"/>
                  </a:lnTo>
                  <a:lnTo>
                    <a:pt x="380" y="262"/>
                  </a:lnTo>
                  <a:lnTo>
                    <a:pt x="380" y="260"/>
                  </a:lnTo>
                  <a:lnTo>
                    <a:pt x="378" y="258"/>
                  </a:lnTo>
                  <a:lnTo>
                    <a:pt x="378" y="258"/>
                  </a:lnTo>
                  <a:lnTo>
                    <a:pt x="376" y="258"/>
                  </a:lnTo>
                  <a:lnTo>
                    <a:pt x="376" y="258"/>
                  </a:lnTo>
                  <a:lnTo>
                    <a:pt x="374" y="258"/>
                  </a:lnTo>
                  <a:lnTo>
                    <a:pt x="374" y="258"/>
                  </a:lnTo>
                  <a:lnTo>
                    <a:pt x="372" y="258"/>
                  </a:lnTo>
                  <a:lnTo>
                    <a:pt x="370" y="260"/>
                  </a:lnTo>
                  <a:lnTo>
                    <a:pt x="368" y="260"/>
                  </a:lnTo>
                  <a:lnTo>
                    <a:pt x="364" y="262"/>
                  </a:lnTo>
                  <a:lnTo>
                    <a:pt x="364" y="262"/>
                  </a:lnTo>
                  <a:lnTo>
                    <a:pt x="428" y="42"/>
                  </a:lnTo>
                  <a:lnTo>
                    <a:pt x="426" y="40"/>
                  </a:lnTo>
                  <a:lnTo>
                    <a:pt x="422" y="34"/>
                  </a:lnTo>
                  <a:lnTo>
                    <a:pt x="420" y="32"/>
                  </a:lnTo>
                  <a:lnTo>
                    <a:pt x="416" y="30"/>
                  </a:lnTo>
                  <a:lnTo>
                    <a:pt x="414" y="28"/>
                  </a:lnTo>
                  <a:lnTo>
                    <a:pt x="414" y="28"/>
                  </a:lnTo>
                  <a:lnTo>
                    <a:pt x="412" y="28"/>
                  </a:lnTo>
                  <a:lnTo>
                    <a:pt x="410" y="28"/>
                  </a:lnTo>
                  <a:lnTo>
                    <a:pt x="408" y="26"/>
                  </a:lnTo>
                  <a:lnTo>
                    <a:pt x="406" y="26"/>
                  </a:lnTo>
                  <a:lnTo>
                    <a:pt x="404" y="26"/>
                  </a:lnTo>
                  <a:lnTo>
                    <a:pt x="402" y="26"/>
                  </a:lnTo>
                  <a:lnTo>
                    <a:pt x="400" y="28"/>
                  </a:lnTo>
                  <a:lnTo>
                    <a:pt x="394" y="28"/>
                  </a:lnTo>
                  <a:lnTo>
                    <a:pt x="384" y="30"/>
                  </a:lnTo>
                  <a:lnTo>
                    <a:pt x="380" y="30"/>
                  </a:lnTo>
                  <a:lnTo>
                    <a:pt x="376" y="32"/>
                  </a:lnTo>
                  <a:lnTo>
                    <a:pt x="374" y="32"/>
                  </a:lnTo>
                  <a:lnTo>
                    <a:pt x="370" y="32"/>
                  </a:lnTo>
                  <a:lnTo>
                    <a:pt x="368" y="32"/>
                  </a:lnTo>
                  <a:lnTo>
                    <a:pt x="364" y="32"/>
                  </a:lnTo>
                  <a:lnTo>
                    <a:pt x="364" y="32"/>
                  </a:lnTo>
                  <a:lnTo>
                    <a:pt x="362" y="32"/>
                  </a:lnTo>
                  <a:lnTo>
                    <a:pt x="362" y="32"/>
                  </a:lnTo>
                  <a:lnTo>
                    <a:pt x="362" y="32"/>
                  </a:lnTo>
                  <a:lnTo>
                    <a:pt x="360" y="32"/>
                  </a:lnTo>
                  <a:lnTo>
                    <a:pt x="360" y="30"/>
                  </a:lnTo>
                  <a:lnTo>
                    <a:pt x="358" y="30"/>
                  </a:lnTo>
                  <a:lnTo>
                    <a:pt x="356" y="28"/>
                  </a:lnTo>
                  <a:lnTo>
                    <a:pt x="356" y="26"/>
                  </a:lnTo>
                  <a:lnTo>
                    <a:pt x="354" y="24"/>
                  </a:lnTo>
                  <a:lnTo>
                    <a:pt x="352" y="24"/>
                  </a:lnTo>
                  <a:lnTo>
                    <a:pt x="352" y="22"/>
                  </a:lnTo>
                  <a:lnTo>
                    <a:pt x="352" y="22"/>
                  </a:lnTo>
                  <a:lnTo>
                    <a:pt x="350" y="22"/>
                  </a:lnTo>
                  <a:lnTo>
                    <a:pt x="350" y="22"/>
                  </a:lnTo>
                  <a:lnTo>
                    <a:pt x="348" y="22"/>
                  </a:lnTo>
                  <a:lnTo>
                    <a:pt x="344" y="22"/>
                  </a:lnTo>
                  <a:lnTo>
                    <a:pt x="342" y="22"/>
                  </a:lnTo>
                  <a:lnTo>
                    <a:pt x="338" y="22"/>
                  </a:lnTo>
                  <a:lnTo>
                    <a:pt x="336" y="24"/>
                  </a:lnTo>
                  <a:lnTo>
                    <a:pt x="328" y="24"/>
                  </a:lnTo>
                  <a:lnTo>
                    <a:pt x="322" y="26"/>
                  </a:lnTo>
                  <a:lnTo>
                    <a:pt x="320" y="26"/>
                  </a:lnTo>
                  <a:lnTo>
                    <a:pt x="316" y="28"/>
                  </a:lnTo>
                  <a:lnTo>
                    <a:pt x="314" y="28"/>
                  </a:lnTo>
                  <a:lnTo>
                    <a:pt x="310" y="28"/>
                  </a:lnTo>
                  <a:lnTo>
                    <a:pt x="308" y="26"/>
                  </a:lnTo>
                  <a:lnTo>
                    <a:pt x="308" y="26"/>
                  </a:lnTo>
                  <a:lnTo>
                    <a:pt x="306" y="26"/>
                  </a:lnTo>
                  <a:lnTo>
                    <a:pt x="306" y="26"/>
                  </a:lnTo>
                  <a:lnTo>
                    <a:pt x="304" y="24"/>
                  </a:lnTo>
                  <a:lnTo>
                    <a:pt x="304" y="24"/>
                  </a:lnTo>
                  <a:lnTo>
                    <a:pt x="302" y="22"/>
                  </a:lnTo>
                  <a:lnTo>
                    <a:pt x="300" y="18"/>
                  </a:lnTo>
                  <a:lnTo>
                    <a:pt x="298" y="16"/>
                  </a:lnTo>
                  <a:lnTo>
                    <a:pt x="298" y="12"/>
                  </a:lnTo>
                  <a:lnTo>
                    <a:pt x="296" y="10"/>
                  </a:lnTo>
                  <a:lnTo>
                    <a:pt x="296" y="10"/>
                  </a:lnTo>
                  <a:lnTo>
                    <a:pt x="294" y="8"/>
                  </a:lnTo>
                  <a:lnTo>
                    <a:pt x="294" y="6"/>
                  </a:lnTo>
                  <a:lnTo>
                    <a:pt x="292" y="6"/>
                  </a:lnTo>
                  <a:lnTo>
                    <a:pt x="292" y="6"/>
                  </a:lnTo>
                  <a:lnTo>
                    <a:pt x="290" y="6"/>
                  </a:lnTo>
                  <a:lnTo>
                    <a:pt x="290" y="6"/>
                  </a:lnTo>
                  <a:lnTo>
                    <a:pt x="288" y="6"/>
                  </a:lnTo>
                  <a:lnTo>
                    <a:pt x="288" y="8"/>
                  </a:lnTo>
                  <a:lnTo>
                    <a:pt x="286" y="10"/>
                  </a:lnTo>
                  <a:lnTo>
                    <a:pt x="284" y="12"/>
                  </a:lnTo>
                  <a:lnTo>
                    <a:pt x="282" y="14"/>
                  </a:lnTo>
                  <a:lnTo>
                    <a:pt x="280" y="16"/>
                  </a:lnTo>
                  <a:lnTo>
                    <a:pt x="278" y="16"/>
                  </a:lnTo>
                  <a:lnTo>
                    <a:pt x="278" y="18"/>
                  </a:lnTo>
                  <a:lnTo>
                    <a:pt x="276" y="18"/>
                  </a:lnTo>
                  <a:lnTo>
                    <a:pt x="276" y="18"/>
                  </a:lnTo>
                  <a:lnTo>
                    <a:pt x="274" y="20"/>
                  </a:lnTo>
                  <a:lnTo>
                    <a:pt x="270" y="20"/>
                  </a:lnTo>
                  <a:lnTo>
                    <a:pt x="268" y="20"/>
                  </a:lnTo>
                  <a:lnTo>
                    <a:pt x="264" y="20"/>
                  </a:lnTo>
                  <a:lnTo>
                    <a:pt x="262" y="20"/>
                  </a:lnTo>
                  <a:lnTo>
                    <a:pt x="258" y="18"/>
                  </a:lnTo>
                  <a:lnTo>
                    <a:pt x="258" y="18"/>
                  </a:lnTo>
                  <a:lnTo>
                    <a:pt x="256" y="18"/>
                  </a:lnTo>
                  <a:lnTo>
                    <a:pt x="256" y="16"/>
                  </a:lnTo>
                  <a:lnTo>
                    <a:pt x="254" y="16"/>
                  </a:lnTo>
                  <a:lnTo>
                    <a:pt x="254" y="16"/>
                  </a:lnTo>
                  <a:lnTo>
                    <a:pt x="254" y="14"/>
                  </a:lnTo>
                  <a:lnTo>
                    <a:pt x="254" y="14"/>
                  </a:lnTo>
                  <a:lnTo>
                    <a:pt x="254" y="14"/>
                  </a:lnTo>
                  <a:lnTo>
                    <a:pt x="254" y="12"/>
                  </a:lnTo>
                  <a:lnTo>
                    <a:pt x="254" y="10"/>
                  </a:lnTo>
                  <a:lnTo>
                    <a:pt x="254" y="8"/>
                  </a:lnTo>
                  <a:lnTo>
                    <a:pt x="254" y="6"/>
                  </a:lnTo>
                  <a:lnTo>
                    <a:pt x="254" y="4"/>
                  </a:lnTo>
                  <a:lnTo>
                    <a:pt x="254" y="4"/>
                  </a:lnTo>
                  <a:lnTo>
                    <a:pt x="254" y="2"/>
                  </a:lnTo>
                  <a:lnTo>
                    <a:pt x="254" y="2"/>
                  </a:lnTo>
                  <a:lnTo>
                    <a:pt x="252" y="2"/>
                  </a:lnTo>
                  <a:lnTo>
                    <a:pt x="252" y="2"/>
                  </a:lnTo>
                  <a:lnTo>
                    <a:pt x="250" y="0"/>
                  </a:lnTo>
                  <a:lnTo>
                    <a:pt x="248" y="0"/>
                  </a:lnTo>
                  <a:lnTo>
                    <a:pt x="246" y="0"/>
                  </a:lnTo>
                  <a:lnTo>
                    <a:pt x="246" y="0"/>
                  </a:lnTo>
                  <a:lnTo>
                    <a:pt x="244" y="0"/>
                  </a:lnTo>
                  <a:lnTo>
                    <a:pt x="244" y="0"/>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2" name="Freeform 526">
              <a:extLst>
                <a:ext uri="{FF2B5EF4-FFF2-40B4-BE49-F238E27FC236}">
                  <a16:creationId xmlns:a16="http://schemas.microsoft.com/office/drawing/2014/main" id="{640EF856-301C-4F16-B995-A75B6564D263}"/>
                </a:ext>
              </a:extLst>
            </p:cNvPr>
            <p:cNvSpPr>
              <a:spLocks/>
            </p:cNvSpPr>
            <p:nvPr/>
          </p:nvSpPr>
          <p:spPr bwMode="auto">
            <a:xfrm>
              <a:off x="1603614" y="3094067"/>
              <a:ext cx="1295812" cy="751938"/>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3" name="Freeform 527">
              <a:extLst>
                <a:ext uri="{FF2B5EF4-FFF2-40B4-BE49-F238E27FC236}">
                  <a16:creationId xmlns:a16="http://schemas.microsoft.com/office/drawing/2014/main" id="{D6228E51-A3B9-4D8B-ABA4-790F9EE916FD}"/>
                </a:ext>
              </a:extLst>
            </p:cNvPr>
            <p:cNvSpPr>
              <a:spLocks/>
            </p:cNvSpPr>
            <p:nvPr/>
          </p:nvSpPr>
          <p:spPr bwMode="auto">
            <a:xfrm>
              <a:off x="1603614" y="3094067"/>
              <a:ext cx="1295812" cy="751938"/>
            </a:xfrm>
            <a:custGeom>
              <a:avLst/>
              <a:gdLst>
                <a:gd name="T0" fmla="*/ 464 w 814"/>
                <a:gd name="T1" fmla="*/ 10 h 456"/>
                <a:gd name="T2" fmla="*/ 542 w 814"/>
                <a:gd name="T3" fmla="*/ 20 h 456"/>
                <a:gd name="T4" fmla="*/ 590 w 814"/>
                <a:gd name="T5" fmla="*/ 70 h 456"/>
                <a:gd name="T6" fmla="*/ 588 w 814"/>
                <a:gd name="T7" fmla="*/ 122 h 456"/>
                <a:gd name="T8" fmla="*/ 596 w 814"/>
                <a:gd name="T9" fmla="*/ 144 h 456"/>
                <a:gd name="T10" fmla="*/ 642 w 814"/>
                <a:gd name="T11" fmla="*/ 108 h 456"/>
                <a:gd name="T12" fmla="*/ 680 w 814"/>
                <a:gd name="T13" fmla="*/ 104 h 456"/>
                <a:gd name="T14" fmla="*/ 702 w 814"/>
                <a:gd name="T15" fmla="*/ 74 h 456"/>
                <a:gd name="T16" fmla="*/ 762 w 814"/>
                <a:gd name="T17" fmla="*/ 68 h 456"/>
                <a:gd name="T18" fmla="*/ 786 w 814"/>
                <a:gd name="T19" fmla="*/ 26 h 456"/>
                <a:gd name="T20" fmla="*/ 802 w 814"/>
                <a:gd name="T21" fmla="*/ 62 h 456"/>
                <a:gd name="T22" fmla="*/ 802 w 814"/>
                <a:gd name="T23" fmla="*/ 86 h 456"/>
                <a:gd name="T24" fmla="*/ 780 w 814"/>
                <a:gd name="T25" fmla="*/ 94 h 456"/>
                <a:gd name="T26" fmla="*/ 766 w 814"/>
                <a:gd name="T27" fmla="*/ 102 h 456"/>
                <a:gd name="T28" fmla="*/ 756 w 814"/>
                <a:gd name="T29" fmla="*/ 128 h 456"/>
                <a:gd name="T30" fmla="*/ 746 w 814"/>
                <a:gd name="T31" fmla="*/ 144 h 456"/>
                <a:gd name="T32" fmla="*/ 716 w 814"/>
                <a:gd name="T33" fmla="*/ 164 h 456"/>
                <a:gd name="T34" fmla="*/ 692 w 814"/>
                <a:gd name="T35" fmla="*/ 184 h 456"/>
                <a:gd name="T36" fmla="*/ 672 w 814"/>
                <a:gd name="T37" fmla="*/ 214 h 456"/>
                <a:gd name="T38" fmla="*/ 676 w 814"/>
                <a:gd name="T39" fmla="*/ 234 h 456"/>
                <a:gd name="T40" fmla="*/ 662 w 814"/>
                <a:gd name="T41" fmla="*/ 264 h 456"/>
                <a:gd name="T42" fmla="*/ 646 w 814"/>
                <a:gd name="T43" fmla="*/ 272 h 456"/>
                <a:gd name="T44" fmla="*/ 620 w 814"/>
                <a:gd name="T45" fmla="*/ 288 h 456"/>
                <a:gd name="T46" fmla="*/ 602 w 814"/>
                <a:gd name="T47" fmla="*/ 308 h 456"/>
                <a:gd name="T48" fmla="*/ 586 w 814"/>
                <a:gd name="T49" fmla="*/ 362 h 456"/>
                <a:gd name="T50" fmla="*/ 594 w 814"/>
                <a:gd name="T51" fmla="*/ 396 h 456"/>
                <a:gd name="T52" fmla="*/ 602 w 814"/>
                <a:gd name="T53" fmla="*/ 452 h 456"/>
                <a:gd name="T54" fmla="*/ 576 w 814"/>
                <a:gd name="T55" fmla="*/ 438 h 456"/>
                <a:gd name="T56" fmla="*/ 564 w 814"/>
                <a:gd name="T57" fmla="*/ 380 h 456"/>
                <a:gd name="T58" fmla="*/ 538 w 814"/>
                <a:gd name="T59" fmla="*/ 350 h 456"/>
                <a:gd name="T60" fmla="*/ 500 w 814"/>
                <a:gd name="T61" fmla="*/ 346 h 456"/>
                <a:gd name="T62" fmla="*/ 466 w 814"/>
                <a:gd name="T63" fmla="*/ 362 h 456"/>
                <a:gd name="T64" fmla="*/ 446 w 814"/>
                <a:gd name="T65" fmla="*/ 372 h 456"/>
                <a:gd name="T66" fmla="*/ 434 w 814"/>
                <a:gd name="T67" fmla="*/ 348 h 456"/>
                <a:gd name="T68" fmla="*/ 420 w 814"/>
                <a:gd name="T69" fmla="*/ 368 h 456"/>
                <a:gd name="T70" fmla="*/ 400 w 814"/>
                <a:gd name="T71" fmla="*/ 354 h 456"/>
                <a:gd name="T72" fmla="*/ 360 w 814"/>
                <a:gd name="T73" fmla="*/ 396 h 456"/>
                <a:gd name="T74" fmla="*/ 328 w 814"/>
                <a:gd name="T75" fmla="*/ 424 h 456"/>
                <a:gd name="T76" fmla="*/ 316 w 814"/>
                <a:gd name="T77" fmla="*/ 400 h 456"/>
                <a:gd name="T78" fmla="*/ 298 w 814"/>
                <a:gd name="T79" fmla="*/ 366 h 456"/>
                <a:gd name="T80" fmla="*/ 278 w 814"/>
                <a:gd name="T81" fmla="*/ 368 h 456"/>
                <a:gd name="T82" fmla="*/ 258 w 814"/>
                <a:gd name="T83" fmla="*/ 364 h 456"/>
                <a:gd name="T84" fmla="*/ 244 w 814"/>
                <a:gd name="T85" fmla="*/ 342 h 456"/>
                <a:gd name="T86" fmla="*/ 230 w 814"/>
                <a:gd name="T87" fmla="*/ 328 h 456"/>
                <a:gd name="T88" fmla="*/ 216 w 814"/>
                <a:gd name="T89" fmla="*/ 322 h 456"/>
                <a:gd name="T90" fmla="*/ 198 w 814"/>
                <a:gd name="T91" fmla="*/ 334 h 456"/>
                <a:gd name="T92" fmla="*/ 146 w 814"/>
                <a:gd name="T93" fmla="*/ 336 h 456"/>
                <a:gd name="T94" fmla="*/ 112 w 814"/>
                <a:gd name="T95" fmla="*/ 310 h 456"/>
                <a:gd name="T96" fmla="*/ 80 w 814"/>
                <a:gd name="T97" fmla="*/ 292 h 456"/>
                <a:gd name="T98" fmla="*/ 46 w 814"/>
                <a:gd name="T99" fmla="*/ 274 h 456"/>
                <a:gd name="T100" fmla="*/ 36 w 814"/>
                <a:gd name="T101" fmla="*/ 248 h 456"/>
                <a:gd name="T102" fmla="*/ 22 w 814"/>
                <a:gd name="T103" fmla="*/ 230 h 456"/>
                <a:gd name="T104" fmla="*/ 4 w 814"/>
                <a:gd name="T105" fmla="*/ 196 h 456"/>
                <a:gd name="T106" fmla="*/ 4 w 814"/>
                <a:gd name="T107" fmla="*/ 150 h 456"/>
                <a:gd name="T108" fmla="*/ 4 w 814"/>
                <a:gd name="T109" fmla="*/ 130 h 456"/>
                <a:gd name="T110" fmla="*/ 16 w 814"/>
                <a:gd name="T111" fmla="*/ 102 h 456"/>
                <a:gd name="T112" fmla="*/ 26 w 814"/>
                <a:gd name="T113" fmla="*/ 68 h 456"/>
                <a:gd name="T114" fmla="*/ 38 w 814"/>
                <a:gd name="T115" fmla="*/ 38 h 456"/>
                <a:gd name="T116" fmla="*/ 28 w 814"/>
                <a:gd name="T117" fmla="*/ 14 h 456"/>
                <a:gd name="T118" fmla="*/ 54 w 814"/>
                <a:gd name="T119" fmla="*/ 3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456">
                  <a:moveTo>
                    <a:pt x="58" y="2"/>
                  </a:moveTo>
                  <a:lnTo>
                    <a:pt x="442" y="0"/>
                  </a:lnTo>
                  <a:lnTo>
                    <a:pt x="440" y="2"/>
                  </a:lnTo>
                  <a:lnTo>
                    <a:pt x="440" y="4"/>
                  </a:lnTo>
                  <a:lnTo>
                    <a:pt x="440" y="6"/>
                  </a:lnTo>
                  <a:lnTo>
                    <a:pt x="440" y="8"/>
                  </a:lnTo>
                  <a:lnTo>
                    <a:pt x="440" y="10"/>
                  </a:lnTo>
                  <a:lnTo>
                    <a:pt x="440" y="10"/>
                  </a:lnTo>
                  <a:lnTo>
                    <a:pt x="440" y="10"/>
                  </a:lnTo>
                  <a:lnTo>
                    <a:pt x="440" y="10"/>
                  </a:lnTo>
                  <a:lnTo>
                    <a:pt x="442" y="12"/>
                  </a:lnTo>
                  <a:lnTo>
                    <a:pt x="444" y="12"/>
                  </a:lnTo>
                  <a:lnTo>
                    <a:pt x="444" y="12"/>
                  </a:lnTo>
                  <a:lnTo>
                    <a:pt x="446" y="12"/>
                  </a:lnTo>
                  <a:lnTo>
                    <a:pt x="448" y="12"/>
                  </a:lnTo>
                  <a:lnTo>
                    <a:pt x="452" y="12"/>
                  </a:lnTo>
                  <a:lnTo>
                    <a:pt x="456" y="12"/>
                  </a:lnTo>
                  <a:lnTo>
                    <a:pt x="460" y="10"/>
                  </a:lnTo>
                  <a:lnTo>
                    <a:pt x="464" y="10"/>
                  </a:lnTo>
                  <a:lnTo>
                    <a:pt x="464" y="10"/>
                  </a:lnTo>
                  <a:lnTo>
                    <a:pt x="466" y="10"/>
                  </a:lnTo>
                  <a:lnTo>
                    <a:pt x="470" y="10"/>
                  </a:lnTo>
                  <a:lnTo>
                    <a:pt x="476" y="10"/>
                  </a:lnTo>
                  <a:lnTo>
                    <a:pt x="486" y="12"/>
                  </a:lnTo>
                  <a:lnTo>
                    <a:pt x="498" y="14"/>
                  </a:lnTo>
                  <a:lnTo>
                    <a:pt x="502" y="14"/>
                  </a:lnTo>
                  <a:lnTo>
                    <a:pt x="506" y="14"/>
                  </a:lnTo>
                  <a:lnTo>
                    <a:pt x="508" y="14"/>
                  </a:lnTo>
                  <a:lnTo>
                    <a:pt x="512" y="14"/>
                  </a:lnTo>
                  <a:lnTo>
                    <a:pt x="520" y="14"/>
                  </a:lnTo>
                  <a:lnTo>
                    <a:pt x="522" y="12"/>
                  </a:lnTo>
                  <a:lnTo>
                    <a:pt x="526" y="12"/>
                  </a:lnTo>
                  <a:lnTo>
                    <a:pt x="530" y="14"/>
                  </a:lnTo>
                  <a:lnTo>
                    <a:pt x="530" y="14"/>
                  </a:lnTo>
                  <a:lnTo>
                    <a:pt x="532" y="14"/>
                  </a:lnTo>
                  <a:lnTo>
                    <a:pt x="532" y="14"/>
                  </a:lnTo>
                  <a:lnTo>
                    <a:pt x="534" y="14"/>
                  </a:lnTo>
                  <a:lnTo>
                    <a:pt x="536" y="16"/>
                  </a:lnTo>
                  <a:lnTo>
                    <a:pt x="540" y="18"/>
                  </a:lnTo>
                  <a:lnTo>
                    <a:pt x="542" y="20"/>
                  </a:lnTo>
                  <a:lnTo>
                    <a:pt x="548" y="26"/>
                  </a:lnTo>
                  <a:lnTo>
                    <a:pt x="550" y="28"/>
                  </a:lnTo>
                  <a:lnTo>
                    <a:pt x="552" y="28"/>
                  </a:lnTo>
                  <a:lnTo>
                    <a:pt x="554" y="30"/>
                  </a:lnTo>
                  <a:lnTo>
                    <a:pt x="558" y="32"/>
                  </a:lnTo>
                  <a:lnTo>
                    <a:pt x="564" y="34"/>
                  </a:lnTo>
                  <a:lnTo>
                    <a:pt x="568" y="36"/>
                  </a:lnTo>
                  <a:lnTo>
                    <a:pt x="570" y="38"/>
                  </a:lnTo>
                  <a:lnTo>
                    <a:pt x="574" y="40"/>
                  </a:lnTo>
                  <a:lnTo>
                    <a:pt x="574" y="40"/>
                  </a:lnTo>
                  <a:lnTo>
                    <a:pt x="576" y="42"/>
                  </a:lnTo>
                  <a:lnTo>
                    <a:pt x="576" y="42"/>
                  </a:lnTo>
                  <a:lnTo>
                    <a:pt x="578" y="44"/>
                  </a:lnTo>
                  <a:lnTo>
                    <a:pt x="578" y="46"/>
                  </a:lnTo>
                  <a:lnTo>
                    <a:pt x="580" y="48"/>
                  </a:lnTo>
                  <a:lnTo>
                    <a:pt x="582" y="52"/>
                  </a:lnTo>
                  <a:lnTo>
                    <a:pt x="584" y="56"/>
                  </a:lnTo>
                  <a:lnTo>
                    <a:pt x="588" y="64"/>
                  </a:lnTo>
                  <a:lnTo>
                    <a:pt x="590" y="68"/>
                  </a:lnTo>
                  <a:lnTo>
                    <a:pt x="590" y="70"/>
                  </a:lnTo>
                  <a:lnTo>
                    <a:pt x="592" y="74"/>
                  </a:lnTo>
                  <a:lnTo>
                    <a:pt x="594" y="78"/>
                  </a:lnTo>
                  <a:lnTo>
                    <a:pt x="596" y="80"/>
                  </a:lnTo>
                  <a:lnTo>
                    <a:pt x="600" y="84"/>
                  </a:lnTo>
                  <a:lnTo>
                    <a:pt x="602" y="88"/>
                  </a:lnTo>
                  <a:lnTo>
                    <a:pt x="602" y="90"/>
                  </a:lnTo>
                  <a:lnTo>
                    <a:pt x="604" y="92"/>
                  </a:lnTo>
                  <a:lnTo>
                    <a:pt x="604" y="94"/>
                  </a:lnTo>
                  <a:lnTo>
                    <a:pt x="604" y="96"/>
                  </a:lnTo>
                  <a:lnTo>
                    <a:pt x="604" y="98"/>
                  </a:lnTo>
                  <a:lnTo>
                    <a:pt x="604" y="100"/>
                  </a:lnTo>
                  <a:lnTo>
                    <a:pt x="604" y="100"/>
                  </a:lnTo>
                  <a:lnTo>
                    <a:pt x="604" y="102"/>
                  </a:lnTo>
                  <a:lnTo>
                    <a:pt x="604" y="104"/>
                  </a:lnTo>
                  <a:lnTo>
                    <a:pt x="602" y="106"/>
                  </a:lnTo>
                  <a:lnTo>
                    <a:pt x="602" y="108"/>
                  </a:lnTo>
                  <a:lnTo>
                    <a:pt x="600" y="110"/>
                  </a:lnTo>
                  <a:lnTo>
                    <a:pt x="598" y="112"/>
                  </a:lnTo>
                  <a:lnTo>
                    <a:pt x="592" y="120"/>
                  </a:lnTo>
                  <a:lnTo>
                    <a:pt x="588" y="122"/>
                  </a:lnTo>
                  <a:lnTo>
                    <a:pt x="588" y="124"/>
                  </a:lnTo>
                  <a:lnTo>
                    <a:pt x="586" y="126"/>
                  </a:lnTo>
                  <a:lnTo>
                    <a:pt x="584" y="128"/>
                  </a:lnTo>
                  <a:lnTo>
                    <a:pt x="582" y="130"/>
                  </a:lnTo>
                  <a:lnTo>
                    <a:pt x="580" y="132"/>
                  </a:lnTo>
                  <a:lnTo>
                    <a:pt x="580" y="134"/>
                  </a:lnTo>
                  <a:lnTo>
                    <a:pt x="580" y="134"/>
                  </a:lnTo>
                  <a:lnTo>
                    <a:pt x="580" y="134"/>
                  </a:lnTo>
                  <a:lnTo>
                    <a:pt x="580" y="136"/>
                  </a:lnTo>
                  <a:lnTo>
                    <a:pt x="580" y="136"/>
                  </a:lnTo>
                  <a:lnTo>
                    <a:pt x="580" y="138"/>
                  </a:lnTo>
                  <a:lnTo>
                    <a:pt x="580" y="138"/>
                  </a:lnTo>
                  <a:lnTo>
                    <a:pt x="582" y="138"/>
                  </a:lnTo>
                  <a:lnTo>
                    <a:pt x="582" y="140"/>
                  </a:lnTo>
                  <a:lnTo>
                    <a:pt x="584" y="140"/>
                  </a:lnTo>
                  <a:lnTo>
                    <a:pt x="586" y="142"/>
                  </a:lnTo>
                  <a:lnTo>
                    <a:pt x="588" y="142"/>
                  </a:lnTo>
                  <a:lnTo>
                    <a:pt x="588" y="142"/>
                  </a:lnTo>
                  <a:lnTo>
                    <a:pt x="592" y="144"/>
                  </a:lnTo>
                  <a:lnTo>
                    <a:pt x="596" y="144"/>
                  </a:lnTo>
                  <a:lnTo>
                    <a:pt x="598" y="144"/>
                  </a:lnTo>
                  <a:lnTo>
                    <a:pt x="600" y="144"/>
                  </a:lnTo>
                  <a:lnTo>
                    <a:pt x="600" y="144"/>
                  </a:lnTo>
                  <a:lnTo>
                    <a:pt x="602" y="144"/>
                  </a:lnTo>
                  <a:lnTo>
                    <a:pt x="604" y="144"/>
                  </a:lnTo>
                  <a:lnTo>
                    <a:pt x="606" y="142"/>
                  </a:lnTo>
                  <a:lnTo>
                    <a:pt x="610" y="140"/>
                  </a:lnTo>
                  <a:lnTo>
                    <a:pt x="612" y="140"/>
                  </a:lnTo>
                  <a:lnTo>
                    <a:pt x="614" y="138"/>
                  </a:lnTo>
                  <a:lnTo>
                    <a:pt x="618" y="132"/>
                  </a:lnTo>
                  <a:lnTo>
                    <a:pt x="622" y="128"/>
                  </a:lnTo>
                  <a:lnTo>
                    <a:pt x="626" y="124"/>
                  </a:lnTo>
                  <a:lnTo>
                    <a:pt x="630" y="120"/>
                  </a:lnTo>
                  <a:lnTo>
                    <a:pt x="630" y="118"/>
                  </a:lnTo>
                  <a:lnTo>
                    <a:pt x="632" y="118"/>
                  </a:lnTo>
                  <a:lnTo>
                    <a:pt x="634" y="116"/>
                  </a:lnTo>
                  <a:lnTo>
                    <a:pt x="634" y="114"/>
                  </a:lnTo>
                  <a:lnTo>
                    <a:pt x="638" y="110"/>
                  </a:lnTo>
                  <a:lnTo>
                    <a:pt x="640" y="110"/>
                  </a:lnTo>
                  <a:lnTo>
                    <a:pt x="642" y="108"/>
                  </a:lnTo>
                  <a:lnTo>
                    <a:pt x="644" y="106"/>
                  </a:lnTo>
                  <a:lnTo>
                    <a:pt x="644" y="106"/>
                  </a:lnTo>
                  <a:lnTo>
                    <a:pt x="644" y="106"/>
                  </a:lnTo>
                  <a:lnTo>
                    <a:pt x="646" y="106"/>
                  </a:lnTo>
                  <a:lnTo>
                    <a:pt x="648" y="106"/>
                  </a:lnTo>
                  <a:lnTo>
                    <a:pt x="650" y="106"/>
                  </a:lnTo>
                  <a:lnTo>
                    <a:pt x="652" y="106"/>
                  </a:lnTo>
                  <a:lnTo>
                    <a:pt x="656" y="106"/>
                  </a:lnTo>
                  <a:lnTo>
                    <a:pt x="662" y="108"/>
                  </a:lnTo>
                  <a:lnTo>
                    <a:pt x="666" y="108"/>
                  </a:lnTo>
                  <a:lnTo>
                    <a:pt x="668" y="108"/>
                  </a:lnTo>
                  <a:lnTo>
                    <a:pt x="670" y="108"/>
                  </a:lnTo>
                  <a:lnTo>
                    <a:pt x="672" y="108"/>
                  </a:lnTo>
                  <a:lnTo>
                    <a:pt x="674" y="108"/>
                  </a:lnTo>
                  <a:lnTo>
                    <a:pt x="676" y="108"/>
                  </a:lnTo>
                  <a:lnTo>
                    <a:pt x="676" y="108"/>
                  </a:lnTo>
                  <a:lnTo>
                    <a:pt x="678" y="106"/>
                  </a:lnTo>
                  <a:lnTo>
                    <a:pt x="678" y="106"/>
                  </a:lnTo>
                  <a:lnTo>
                    <a:pt x="678" y="106"/>
                  </a:lnTo>
                  <a:lnTo>
                    <a:pt x="680" y="104"/>
                  </a:lnTo>
                  <a:lnTo>
                    <a:pt x="680" y="102"/>
                  </a:lnTo>
                  <a:lnTo>
                    <a:pt x="680" y="100"/>
                  </a:lnTo>
                  <a:lnTo>
                    <a:pt x="682" y="96"/>
                  </a:lnTo>
                  <a:lnTo>
                    <a:pt x="682" y="94"/>
                  </a:lnTo>
                  <a:lnTo>
                    <a:pt x="682" y="90"/>
                  </a:lnTo>
                  <a:lnTo>
                    <a:pt x="682" y="88"/>
                  </a:lnTo>
                  <a:lnTo>
                    <a:pt x="684" y="86"/>
                  </a:lnTo>
                  <a:lnTo>
                    <a:pt x="684" y="86"/>
                  </a:lnTo>
                  <a:lnTo>
                    <a:pt x="684" y="84"/>
                  </a:lnTo>
                  <a:lnTo>
                    <a:pt x="686" y="82"/>
                  </a:lnTo>
                  <a:lnTo>
                    <a:pt x="688" y="80"/>
                  </a:lnTo>
                  <a:lnTo>
                    <a:pt x="688" y="80"/>
                  </a:lnTo>
                  <a:lnTo>
                    <a:pt x="690" y="78"/>
                  </a:lnTo>
                  <a:lnTo>
                    <a:pt x="692" y="76"/>
                  </a:lnTo>
                  <a:lnTo>
                    <a:pt x="694" y="76"/>
                  </a:lnTo>
                  <a:lnTo>
                    <a:pt x="696" y="74"/>
                  </a:lnTo>
                  <a:lnTo>
                    <a:pt x="696" y="74"/>
                  </a:lnTo>
                  <a:lnTo>
                    <a:pt x="698" y="74"/>
                  </a:lnTo>
                  <a:lnTo>
                    <a:pt x="700" y="74"/>
                  </a:lnTo>
                  <a:lnTo>
                    <a:pt x="702" y="74"/>
                  </a:lnTo>
                  <a:lnTo>
                    <a:pt x="704" y="74"/>
                  </a:lnTo>
                  <a:lnTo>
                    <a:pt x="708" y="74"/>
                  </a:lnTo>
                  <a:lnTo>
                    <a:pt x="712" y="74"/>
                  </a:lnTo>
                  <a:lnTo>
                    <a:pt x="716" y="74"/>
                  </a:lnTo>
                  <a:lnTo>
                    <a:pt x="724" y="76"/>
                  </a:lnTo>
                  <a:lnTo>
                    <a:pt x="734" y="78"/>
                  </a:lnTo>
                  <a:lnTo>
                    <a:pt x="738" y="78"/>
                  </a:lnTo>
                  <a:lnTo>
                    <a:pt x="742" y="80"/>
                  </a:lnTo>
                  <a:lnTo>
                    <a:pt x="746" y="80"/>
                  </a:lnTo>
                  <a:lnTo>
                    <a:pt x="748" y="80"/>
                  </a:lnTo>
                  <a:lnTo>
                    <a:pt x="750" y="80"/>
                  </a:lnTo>
                  <a:lnTo>
                    <a:pt x="752" y="78"/>
                  </a:lnTo>
                  <a:lnTo>
                    <a:pt x="754" y="78"/>
                  </a:lnTo>
                  <a:lnTo>
                    <a:pt x="754" y="78"/>
                  </a:lnTo>
                  <a:lnTo>
                    <a:pt x="754" y="78"/>
                  </a:lnTo>
                  <a:lnTo>
                    <a:pt x="756" y="78"/>
                  </a:lnTo>
                  <a:lnTo>
                    <a:pt x="758" y="76"/>
                  </a:lnTo>
                  <a:lnTo>
                    <a:pt x="758" y="74"/>
                  </a:lnTo>
                  <a:lnTo>
                    <a:pt x="760" y="72"/>
                  </a:lnTo>
                  <a:lnTo>
                    <a:pt x="762" y="68"/>
                  </a:lnTo>
                  <a:lnTo>
                    <a:pt x="764" y="64"/>
                  </a:lnTo>
                  <a:lnTo>
                    <a:pt x="766" y="62"/>
                  </a:lnTo>
                  <a:lnTo>
                    <a:pt x="768" y="58"/>
                  </a:lnTo>
                  <a:lnTo>
                    <a:pt x="770" y="54"/>
                  </a:lnTo>
                  <a:lnTo>
                    <a:pt x="772" y="50"/>
                  </a:lnTo>
                  <a:lnTo>
                    <a:pt x="772" y="50"/>
                  </a:lnTo>
                  <a:lnTo>
                    <a:pt x="772" y="48"/>
                  </a:lnTo>
                  <a:lnTo>
                    <a:pt x="774" y="44"/>
                  </a:lnTo>
                  <a:lnTo>
                    <a:pt x="776" y="38"/>
                  </a:lnTo>
                  <a:lnTo>
                    <a:pt x="776" y="34"/>
                  </a:lnTo>
                  <a:lnTo>
                    <a:pt x="776" y="32"/>
                  </a:lnTo>
                  <a:lnTo>
                    <a:pt x="778" y="30"/>
                  </a:lnTo>
                  <a:lnTo>
                    <a:pt x="778" y="30"/>
                  </a:lnTo>
                  <a:lnTo>
                    <a:pt x="778" y="28"/>
                  </a:lnTo>
                  <a:lnTo>
                    <a:pt x="780" y="28"/>
                  </a:lnTo>
                  <a:lnTo>
                    <a:pt x="780" y="26"/>
                  </a:lnTo>
                  <a:lnTo>
                    <a:pt x="782" y="26"/>
                  </a:lnTo>
                  <a:lnTo>
                    <a:pt x="782" y="26"/>
                  </a:lnTo>
                  <a:lnTo>
                    <a:pt x="784" y="26"/>
                  </a:lnTo>
                  <a:lnTo>
                    <a:pt x="786" y="26"/>
                  </a:lnTo>
                  <a:lnTo>
                    <a:pt x="788" y="26"/>
                  </a:lnTo>
                  <a:lnTo>
                    <a:pt x="792" y="26"/>
                  </a:lnTo>
                  <a:lnTo>
                    <a:pt x="794" y="26"/>
                  </a:lnTo>
                  <a:lnTo>
                    <a:pt x="796" y="28"/>
                  </a:lnTo>
                  <a:lnTo>
                    <a:pt x="798" y="28"/>
                  </a:lnTo>
                  <a:lnTo>
                    <a:pt x="800" y="28"/>
                  </a:lnTo>
                  <a:lnTo>
                    <a:pt x="800" y="30"/>
                  </a:lnTo>
                  <a:lnTo>
                    <a:pt x="800" y="30"/>
                  </a:lnTo>
                  <a:lnTo>
                    <a:pt x="802" y="30"/>
                  </a:lnTo>
                  <a:lnTo>
                    <a:pt x="802" y="32"/>
                  </a:lnTo>
                  <a:lnTo>
                    <a:pt x="802" y="32"/>
                  </a:lnTo>
                  <a:lnTo>
                    <a:pt x="802" y="34"/>
                  </a:lnTo>
                  <a:lnTo>
                    <a:pt x="804" y="36"/>
                  </a:lnTo>
                  <a:lnTo>
                    <a:pt x="804" y="38"/>
                  </a:lnTo>
                  <a:lnTo>
                    <a:pt x="804" y="42"/>
                  </a:lnTo>
                  <a:lnTo>
                    <a:pt x="804" y="44"/>
                  </a:lnTo>
                  <a:lnTo>
                    <a:pt x="802" y="50"/>
                  </a:lnTo>
                  <a:lnTo>
                    <a:pt x="802" y="56"/>
                  </a:lnTo>
                  <a:lnTo>
                    <a:pt x="802" y="58"/>
                  </a:lnTo>
                  <a:lnTo>
                    <a:pt x="802" y="62"/>
                  </a:lnTo>
                  <a:lnTo>
                    <a:pt x="802" y="64"/>
                  </a:lnTo>
                  <a:lnTo>
                    <a:pt x="802" y="66"/>
                  </a:lnTo>
                  <a:lnTo>
                    <a:pt x="802" y="68"/>
                  </a:lnTo>
                  <a:lnTo>
                    <a:pt x="802" y="70"/>
                  </a:lnTo>
                  <a:lnTo>
                    <a:pt x="804" y="70"/>
                  </a:lnTo>
                  <a:lnTo>
                    <a:pt x="804" y="72"/>
                  </a:lnTo>
                  <a:lnTo>
                    <a:pt x="804" y="72"/>
                  </a:lnTo>
                  <a:lnTo>
                    <a:pt x="806" y="72"/>
                  </a:lnTo>
                  <a:lnTo>
                    <a:pt x="808" y="74"/>
                  </a:lnTo>
                  <a:lnTo>
                    <a:pt x="808" y="74"/>
                  </a:lnTo>
                  <a:lnTo>
                    <a:pt x="812" y="76"/>
                  </a:lnTo>
                  <a:lnTo>
                    <a:pt x="814" y="76"/>
                  </a:lnTo>
                  <a:lnTo>
                    <a:pt x="812" y="78"/>
                  </a:lnTo>
                  <a:lnTo>
                    <a:pt x="810" y="80"/>
                  </a:lnTo>
                  <a:lnTo>
                    <a:pt x="808" y="82"/>
                  </a:lnTo>
                  <a:lnTo>
                    <a:pt x="808" y="84"/>
                  </a:lnTo>
                  <a:lnTo>
                    <a:pt x="806" y="84"/>
                  </a:lnTo>
                  <a:lnTo>
                    <a:pt x="804" y="86"/>
                  </a:lnTo>
                  <a:lnTo>
                    <a:pt x="804" y="86"/>
                  </a:lnTo>
                  <a:lnTo>
                    <a:pt x="802" y="86"/>
                  </a:lnTo>
                  <a:lnTo>
                    <a:pt x="800" y="86"/>
                  </a:lnTo>
                  <a:lnTo>
                    <a:pt x="798" y="86"/>
                  </a:lnTo>
                  <a:lnTo>
                    <a:pt x="796" y="86"/>
                  </a:lnTo>
                  <a:lnTo>
                    <a:pt x="794" y="86"/>
                  </a:lnTo>
                  <a:lnTo>
                    <a:pt x="794" y="86"/>
                  </a:lnTo>
                  <a:lnTo>
                    <a:pt x="792" y="86"/>
                  </a:lnTo>
                  <a:lnTo>
                    <a:pt x="792" y="86"/>
                  </a:lnTo>
                  <a:lnTo>
                    <a:pt x="792" y="88"/>
                  </a:lnTo>
                  <a:lnTo>
                    <a:pt x="790" y="88"/>
                  </a:lnTo>
                  <a:lnTo>
                    <a:pt x="788" y="92"/>
                  </a:lnTo>
                  <a:lnTo>
                    <a:pt x="788" y="92"/>
                  </a:lnTo>
                  <a:lnTo>
                    <a:pt x="788" y="94"/>
                  </a:lnTo>
                  <a:lnTo>
                    <a:pt x="786" y="96"/>
                  </a:lnTo>
                  <a:lnTo>
                    <a:pt x="786" y="96"/>
                  </a:lnTo>
                  <a:lnTo>
                    <a:pt x="786" y="96"/>
                  </a:lnTo>
                  <a:lnTo>
                    <a:pt x="786" y="96"/>
                  </a:lnTo>
                  <a:lnTo>
                    <a:pt x="784" y="96"/>
                  </a:lnTo>
                  <a:lnTo>
                    <a:pt x="784" y="96"/>
                  </a:lnTo>
                  <a:lnTo>
                    <a:pt x="782" y="96"/>
                  </a:lnTo>
                  <a:lnTo>
                    <a:pt x="780" y="94"/>
                  </a:lnTo>
                  <a:lnTo>
                    <a:pt x="780" y="94"/>
                  </a:lnTo>
                  <a:lnTo>
                    <a:pt x="778" y="94"/>
                  </a:lnTo>
                  <a:lnTo>
                    <a:pt x="776" y="94"/>
                  </a:lnTo>
                  <a:lnTo>
                    <a:pt x="776" y="94"/>
                  </a:lnTo>
                  <a:lnTo>
                    <a:pt x="776" y="94"/>
                  </a:lnTo>
                  <a:lnTo>
                    <a:pt x="776" y="94"/>
                  </a:lnTo>
                  <a:lnTo>
                    <a:pt x="776" y="96"/>
                  </a:lnTo>
                  <a:lnTo>
                    <a:pt x="774" y="96"/>
                  </a:lnTo>
                  <a:lnTo>
                    <a:pt x="774" y="96"/>
                  </a:lnTo>
                  <a:lnTo>
                    <a:pt x="774" y="98"/>
                  </a:lnTo>
                  <a:lnTo>
                    <a:pt x="774" y="100"/>
                  </a:lnTo>
                  <a:lnTo>
                    <a:pt x="774" y="102"/>
                  </a:lnTo>
                  <a:lnTo>
                    <a:pt x="774" y="102"/>
                  </a:lnTo>
                  <a:lnTo>
                    <a:pt x="774" y="102"/>
                  </a:lnTo>
                  <a:lnTo>
                    <a:pt x="772" y="102"/>
                  </a:lnTo>
                  <a:lnTo>
                    <a:pt x="772" y="102"/>
                  </a:lnTo>
                  <a:lnTo>
                    <a:pt x="770" y="102"/>
                  </a:lnTo>
                  <a:lnTo>
                    <a:pt x="770" y="102"/>
                  </a:lnTo>
                  <a:lnTo>
                    <a:pt x="768" y="102"/>
                  </a:lnTo>
                  <a:lnTo>
                    <a:pt x="766" y="102"/>
                  </a:lnTo>
                  <a:lnTo>
                    <a:pt x="764" y="102"/>
                  </a:lnTo>
                  <a:lnTo>
                    <a:pt x="762" y="102"/>
                  </a:lnTo>
                  <a:lnTo>
                    <a:pt x="762" y="102"/>
                  </a:lnTo>
                  <a:lnTo>
                    <a:pt x="762" y="102"/>
                  </a:lnTo>
                  <a:lnTo>
                    <a:pt x="762" y="102"/>
                  </a:lnTo>
                  <a:lnTo>
                    <a:pt x="760" y="102"/>
                  </a:lnTo>
                  <a:lnTo>
                    <a:pt x="760" y="104"/>
                  </a:lnTo>
                  <a:lnTo>
                    <a:pt x="760" y="106"/>
                  </a:lnTo>
                  <a:lnTo>
                    <a:pt x="758" y="108"/>
                  </a:lnTo>
                  <a:lnTo>
                    <a:pt x="758" y="112"/>
                  </a:lnTo>
                  <a:lnTo>
                    <a:pt x="756" y="114"/>
                  </a:lnTo>
                  <a:lnTo>
                    <a:pt x="756" y="118"/>
                  </a:lnTo>
                  <a:lnTo>
                    <a:pt x="754" y="120"/>
                  </a:lnTo>
                  <a:lnTo>
                    <a:pt x="754" y="122"/>
                  </a:lnTo>
                  <a:lnTo>
                    <a:pt x="754" y="124"/>
                  </a:lnTo>
                  <a:lnTo>
                    <a:pt x="754" y="124"/>
                  </a:lnTo>
                  <a:lnTo>
                    <a:pt x="754" y="126"/>
                  </a:lnTo>
                  <a:lnTo>
                    <a:pt x="754" y="126"/>
                  </a:lnTo>
                  <a:lnTo>
                    <a:pt x="754" y="128"/>
                  </a:lnTo>
                  <a:lnTo>
                    <a:pt x="756" y="128"/>
                  </a:lnTo>
                  <a:lnTo>
                    <a:pt x="758" y="130"/>
                  </a:lnTo>
                  <a:lnTo>
                    <a:pt x="760" y="130"/>
                  </a:lnTo>
                  <a:lnTo>
                    <a:pt x="762" y="132"/>
                  </a:lnTo>
                  <a:lnTo>
                    <a:pt x="764" y="134"/>
                  </a:lnTo>
                  <a:lnTo>
                    <a:pt x="764" y="134"/>
                  </a:lnTo>
                  <a:lnTo>
                    <a:pt x="764" y="134"/>
                  </a:lnTo>
                  <a:lnTo>
                    <a:pt x="764" y="136"/>
                  </a:lnTo>
                  <a:lnTo>
                    <a:pt x="764" y="136"/>
                  </a:lnTo>
                  <a:lnTo>
                    <a:pt x="764" y="136"/>
                  </a:lnTo>
                  <a:lnTo>
                    <a:pt x="764" y="138"/>
                  </a:lnTo>
                  <a:lnTo>
                    <a:pt x="764" y="138"/>
                  </a:lnTo>
                  <a:lnTo>
                    <a:pt x="762" y="138"/>
                  </a:lnTo>
                  <a:lnTo>
                    <a:pt x="762" y="140"/>
                  </a:lnTo>
                  <a:lnTo>
                    <a:pt x="760" y="140"/>
                  </a:lnTo>
                  <a:lnTo>
                    <a:pt x="758" y="142"/>
                  </a:lnTo>
                  <a:lnTo>
                    <a:pt x="756" y="142"/>
                  </a:lnTo>
                  <a:lnTo>
                    <a:pt x="752" y="144"/>
                  </a:lnTo>
                  <a:lnTo>
                    <a:pt x="750" y="144"/>
                  </a:lnTo>
                  <a:lnTo>
                    <a:pt x="750" y="144"/>
                  </a:lnTo>
                  <a:lnTo>
                    <a:pt x="746" y="144"/>
                  </a:lnTo>
                  <a:lnTo>
                    <a:pt x="742" y="144"/>
                  </a:lnTo>
                  <a:lnTo>
                    <a:pt x="738" y="144"/>
                  </a:lnTo>
                  <a:lnTo>
                    <a:pt x="734" y="144"/>
                  </a:lnTo>
                  <a:lnTo>
                    <a:pt x="730" y="144"/>
                  </a:lnTo>
                  <a:lnTo>
                    <a:pt x="730" y="144"/>
                  </a:lnTo>
                  <a:lnTo>
                    <a:pt x="728" y="144"/>
                  </a:lnTo>
                  <a:lnTo>
                    <a:pt x="726" y="146"/>
                  </a:lnTo>
                  <a:lnTo>
                    <a:pt x="726" y="146"/>
                  </a:lnTo>
                  <a:lnTo>
                    <a:pt x="724" y="146"/>
                  </a:lnTo>
                  <a:lnTo>
                    <a:pt x="724" y="146"/>
                  </a:lnTo>
                  <a:lnTo>
                    <a:pt x="724" y="148"/>
                  </a:lnTo>
                  <a:lnTo>
                    <a:pt x="724" y="150"/>
                  </a:lnTo>
                  <a:lnTo>
                    <a:pt x="722" y="152"/>
                  </a:lnTo>
                  <a:lnTo>
                    <a:pt x="722" y="154"/>
                  </a:lnTo>
                  <a:lnTo>
                    <a:pt x="720" y="156"/>
                  </a:lnTo>
                  <a:lnTo>
                    <a:pt x="720" y="158"/>
                  </a:lnTo>
                  <a:lnTo>
                    <a:pt x="720" y="160"/>
                  </a:lnTo>
                  <a:lnTo>
                    <a:pt x="718" y="162"/>
                  </a:lnTo>
                  <a:lnTo>
                    <a:pt x="716" y="164"/>
                  </a:lnTo>
                  <a:lnTo>
                    <a:pt x="716" y="164"/>
                  </a:lnTo>
                  <a:lnTo>
                    <a:pt x="716" y="164"/>
                  </a:lnTo>
                  <a:lnTo>
                    <a:pt x="714" y="166"/>
                  </a:lnTo>
                  <a:lnTo>
                    <a:pt x="714" y="166"/>
                  </a:lnTo>
                  <a:lnTo>
                    <a:pt x="712" y="166"/>
                  </a:lnTo>
                  <a:lnTo>
                    <a:pt x="710" y="166"/>
                  </a:lnTo>
                  <a:lnTo>
                    <a:pt x="708" y="166"/>
                  </a:lnTo>
                  <a:lnTo>
                    <a:pt x="706" y="166"/>
                  </a:lnTo>
                  <a:lnTo>
                    <a:pt x="704" y="166"/>
                  </a:lnTo>
                  <a:lnTo>
                    <a:pt x="702" y="166"/>
                  </a:lnTo>
                  <a:lnTo>
                    <a:pt x="700" y="168"/>
                  </a:lnTo>
                  <a:lnTo>
                    <a:pt x="700" y="168"/>
                  </a:lnTo>
                  <a:lnTo>
                    <a:pt x="700" y="168"/>
                  </a:lnTo>
                  <a:lnTo>
                    <a:pt x="698" y="170"/>
                  </a:lnTo>
                  <a:lnTo>
                    <a:pt x="696" y="170"/>
                  </a:lnTo>
                  <a:lnTo>
                    <a:pt x="696" y="172"/>
                  </a:lnTo>
                  <a:lnTo>
                    <a:pt x="694" y="176"/>
                  </a:lnTo>
                  <a:lnTo>
                    <a:pt x="692" y="178"/>
                  </a:lnTo>
                  <a:lnTo>
                    <a:pt x="692" y="178"/>
                  </a:lnTo>
                  <a:lnTo>
                    <a:pt x="692" y="180"/>
                  </a:lnTo>
                  <a:lnTo>
                    <a:pt x="692" y="184"/>
                  </a:lnTo>
                  <a:lnTo>
                    <a:pt x="692" y="186"/>
                  </a:lnTo>
                  <a:lnTo>
                    <a:pt x="692" y="190"/>
                  </a:lnTo>
                  <a:lnTo>
                    <a:pt x="692" y="194"/>
                  </a:lnTo>
                  <a:lnTo>
                    <a:pt x="690" y="198"/>
                  </a:lnTo>
                  <a:lnTo>
                    <a:pt x="690" y="198"/>
                  </a:lnTo>
                  <a:lnTo>
                    <a:pt x="690" y="200"/>
                  </a:lnTo>
                  <a:lnTo>
                    <a:pt x="690" y="202"/>
                  </a:lnTo>
                  <a:lnTo>
                    <a:pt x="688" y="202"/>
                  </a:lnTo>
                  <a:lnTo>
                    <a:pt x="688" y="204"/>
                  </a:lnTo>
                  <a:lnTo>
                    <a:pt x="688" y="204"/>
                  </a:lnTo>
                  <a:lnTo>
                    <a:pt x="688" y="204"/>
                  </a:lnTo>
                  <a:lnTo>
                    <a:pt x="686" y="204"/>
                  </a:lnTo>
                  <a:lnTo>
                    <a:pt x="684" y="204"/>
                  </a:lnTo>
                  <a:lnTo>
                    <a:pt x="682" y="206"/>
                  </a:lnTo>
                  <a:lnTo>
                    <a:pt x="680" y="206"/>
                  </a:lnTo>
                  <a:lnTo>
                    <a:pt x="678" y="206"/>
                  </a:lnTo>
                  <a:lnTo>
                    <a:pt x="678" y="208"/>
                  </a:lnTo>
                  <a:lnTo>
                    <a:pt x="678" y="208"/>
                  </a:lnTo>
                  <a:lnTo>
                    <a:pt x="676" y="210"/>
                  </a:lnTo>
                  <a:lnTo>
                    <a:pt x="672" y="214"/>
                  </a:lnTo>
                  <a:lnTo>
                    <a:pt x="670" y="216"/>
                  </a:lnTo>
                  <a:lnTo>
                    <a:pt x="668" y="218"/>
                  </a:lnTo>
                  <a:lnTo>
                    <a:pt x="668" y="220"/>
                  </a:lnTo>
                  <a:lnTo>
                    <a:pt x="666" y="220"/>
                  </a:lnTo>
                  <a:lnTo>
                    <a:pt x="666" y="222"/>
                  </a:lnTo>
                  <a:lnTo>
                    <a:pt x="666" y="222"/>
                  </a:lnTo>
                  <a:lnTo>
                    <a:pt x="666" y="222"/>
                  </a:lnTo>
                  <a:lnTo>
                    <a:pt x="666" y="224"/>
                  </a:lnTo>
                  <a:lnTo>
                    <a:pt x="666" y="224"/>
                  </a:lnTo>
                  <a:lnTo>
                    <a:pt x="668" y="224"/>
                  </a:lnTo>
                  <a:lnTo>
                    <a:pt x="668" y="226"/>
                  </a:lnTo>
                  <a:lnTo>
                    <a:pt x="670" y="226"/>
                  </a:lnTo>
                  <a:lnTo>
                    <a:pt x="672" y="226"/>
                  </a:lnTo>
                  <a:lnTo>
                    <a:pt x="674" y="228"/>
                  </a:lnTo>
                  <a:lnTo>
                    <a:pt x="674" y="228"/>
                  </a:lnTo>
                  <a:lnTo>
                    <a:pt x="674" y="228"/>
                  </a:lnTo>
                  <a:lnTo>
                    <a:pt x="674" y="230"/>
                  </a:lnTo>
                  <a:lnTo>
                    <a:pt x="674" y="230"/>
                  </a:lnTo>
                  <a:lnTo>
                    <a:pt x="676" y="232"/>
                  </a:lnTo>
                  <a:lnTo>
                    <a:pt x="676" y="234"/>
                  </a:lnTo>
                  <a:lnTo>
                    <a:pt x="676" y="236"/>
                  </a:lnTo>
                  <a:lnTo>
                    <a:pt x="676" y="238"/>
                  </a:lnTo>
                  <a:lnTo>
                    <a:pt x="676" y="244"/>
                  </a:lnTo>
                  <a:lnTo>
                    <a:pt x="676" y="248"/>
                  </a:lnTo>
                  <a:lnTo>
                    <a:pt x="676" y="250"/>
                  </a:lnTo>
                  <a:lnTo>
                    <a:pt x="674" y="252"/>
                  </a:lnTo>
                  <a:lnTo>
                    <a:pt x="674" y="254"/>
                  </a:lnTo>
                  <a:lnTo>
                    <a:pt x="674" y="256"/>
                  </a:lnTo>
                  <a:lnTo>
                    <a:pt x="674" y="256"/>
                  </a:lnTo>
                  <a:lnTo>
                    <a:pt x="672" y="258"/>
                  </a:lnTo>
                  <a:lnTo>
                    <a:pt x="672" y="258"/>
                  </a:lnTo>
                  <a:lnTo>
                    <a:pt x="672" y="258"/>
                  </a:lnTo>
                  <a:lnTo>
                    <a:pt x="670" y="260"/>
                  </a:lnTo>
                  <a:lnTo>
                    <a:pt x="670" y="260"/>
                  </a:lnTo>
                  <a:lnTo>
                    <a:pt x="668" y="260"/>
                  </a:lnTo>
                  <a:lnTo>
                    <a:pt x="666" y="262"/>
                  </a:lnTo>
                  <a:lnTo>
                    <a:pt x="664" y="262"/>
                  </a:lnTo>
                  <a:lnTo>
                    <a:pt x="664" y="262"/>
                  </a:lnTo>
                  <a:lnTo>
                    <a:pt x="662" y="262"/>
                  </a:lnTo>
                  <a:lnTo>
                    <a:pt x="662" y="264"/>
                  </a:lnTo>
                  <a:lnTo>
                    <a:pt x="662" y="264"/>
                  </a:lnTo>
                  <a:lnTo>
                    <a:pt x="662" y="264"/>
                  </a:lnTo>
                  <a:lnTo>
                    <a:pt x="662" y="266"/>
                  </a:lnTo>
                  <a:lnTo>
                    <a:pt x="662" y="268"/>
                  </a:lnTo>
                  <a:lnTo>
                    <a:pt x="662" y="270"/>
                  </a:lnTo>
                  <a:lnTo>
                    <a:pt x="662" y="270"/>
                  </a:lnTo>
                  <a:lnTo>
                    <a:pt x="660" y="272"/>
                  </a:lnTo>
                  <a:lnTo>
                    <a:pt x="660" y="274"/>
                  </a:lnTo>
                  <a:lnTo>
                    <a:pt x="660" y="274"/>
                  </a:lnTo>
                  <a:lnTo>
                    <a:pt x="660" y="274"/>
                  </a:lnTo>
                  <a:lnTo>
                    <a:pt x="660" y="274"/>
                  </a:lnTo>
                  <a:lnTo>
                    <a:pt x="658" y="276"/>
                  </a:lnTo>
                  <a:lnTo>
                    <a:pt x="658" y="276"/>
                  </a:lnTo>
                  <a:lnTo>
                    <a:pt x="656" y="276"/>
                  </a:lnTo>
                  <a:lnTo>
                    <a:pt x="654" y="274"/>
                  </a:lnTo>
                  <a:lnTo>
                    <a:pt x="652" y="274"/>
                  </a:lnTo>
                  <a:lnTo>
                    <a:pt x="650" y="274"/>
                  </a:lnTo>
                  <a:lnTo>
                    <a:pt x="648" y="274"/>
                  </a:lnTo>
                  <a:lnTo>
                    <a:pt x="646" y="272"/>
                  </a:lnTo>
                  <a:lnTo>
                    <a:pt x="646" y="272"/>
                  </a:lnTo>
                  <a:lnTo>
                    <a:pt x="644" y="274"/>
                  </a:lnTo>
                  <a:lnTo>
                    <a:pt x="644" y="274"/>
                  </a:lnTo>
                  <a:lnTo>
                    <a:pt x="644" y="274"/>
                  </a:lnTo>
                  <a:lnTo>
                    <a:pt x="642" y="274"/>
                  </a:lnTo>
                  <a:lnTo>
                    <a:pt x="642" y="276"/>
                  </a:lnTo>
                  <a:lnTo>
                    <a:pt x="640" y="276"/>
                  </a:lnTo>
                  <a:lnTo>
                    <a:pt x="640" y="278"/>
                  </a:lnTo>
                  <a:lnTo>
                    <a:pt x="638" y="282"/>
                  </a:lnTo>
                  <a:lnTo>
                    <a:pt x="638" y="282"/>
                  </a:lnTo>
                  <a:lnTo>
                    <a:pt x="636" y="284"/>
                  </a:lnTo>
                  <a:lnTo>
                    <a:pt x="636" y="284"/>
                  </a:lnTo>
                  <a:lnTo>
                    <a:pt x="634" y="284"/>
                  </a:lnTo>
                  <a:lnTo>
                    <a:pt x="632" y="284"/>
                  </a:lnTo>
                  <a:lnTo>
                    <a:pt x="630" y="286"/>
                  </a:lnTo>
                  <a:lnTo>
                    <a:pt x="628" y="286"/>
                  </a:lnTo>
                  <a:lnTo>
                    <a:pt x="626" y="286"/>
                  </a:lnTo>
                  <a:lnTo>
                    <a:pt x="624" y="286"/>
                  </a:lnTo>
                  <a:lnTo>
                    <a:pt x="622" y="288"/>
                  </a:lnTo>
                  <a:lnTo>
                    <a:pt x="622" y="288"/>
                  </a:lnTo>
                  <a:lnTo>
                    <a:pt x="620" y="288"/>
                  </a:lnTo>
                  <a:lnTo>
                    <a:pt x="620" y="290"/>
                  </a:lnTo>
                  <a:lnTo>
                    <a:pt x="620" y="290"/>
                  </a:lnTo>
                  <a:lnTo>
                    <a:pt x="620" y="292"/>
                  </a:lnTo>
                  <a:lnTo>
                    <a:pt x="618" y="294"/>
                  </a:lnTo>
                  <a:lnTo>
                    <a:pt x="618" y="296"/>
                  </a:lnTo>
                  <a:lnTo>
                    <a:pt x="618" y="298"/>
                  </a:lnTo>
                  <a:lnTo>
                    <a:pt x="618" y="300"/>
                  </a:lnTo>
                  <a:lnTo>
                    <a:pt x="616" y="302"/>
                  </a:lnTo>
                  <a:lnTo>
                    <a:pt x="616" y="302"/>
                  </a:lnTo>
                  <a:lnTo>
                    <a:pt x="616" y="302"/>
                  </a:lnTo>
                  <a:lnTo>
                    <a:pt x="616" y="302"/>
                  </a:lnTo>
                  <a:lnTo>
                    <a:pt x="614" y="302"/>
                  </a:lnTo>
                  <a:lnTo>
                    <a:pt x="614" y="304"/>
                  </a:lnTo>
                  <a:lnTo>
                    <a:pt x="612" y="304"/>
                  </a:lnTo>
                  <a:lnTo>
                    <a:pt x="610" y="304"/>
                  </a:lnTo>
                  <a:lnTo>
                    <a:pt x="608" y="304"/>
                  </a:lnTo>
                  <a:lnTo>
                    <a:pt x="606" y="304"/>
                  </a:lnTo>
                  <a:lnTo>
                    <a:pt x="604" y="304"/>
                  </a:lnTo>
                  <a:lnTo>
                    <a:pt x="604" y="306"/>
                  </a:lnTo>
                  <a:lnTo>
                    <a:pt x="602" y="308"/>
                  </a:lnTo>
                  <a:lnTo>
                    <a:pt x="600" y="308"/>
                  </a:lnTo>
                  <a:lnTo>
                    <a:pt x="598" y="310"/>
                  </a:lnTo>
                  <a:lnTo>
                    <a:pt x="596" y="312"/>
                  </a:lnTo>
                  <a:lnTo>
                    <a:pt x="594" y="314"/>
                  </a:lnTo>
                  <a:lnTo>
                    <a:pt x="592" y="314"/>
                  </a:lnTo>
                  <a:lnTo>
                    <a:pt x="592" y="316"/>
                  </a:lnTo>
                  <a:lnTo>
                    <a:pt x="592" y="318"/>
                  </a:lnTo>
                  <a:lnTo>
                    <a:pt x="590" y="318"/>
                  </a:lnTo>
                  <a:lnTo>
                    <a:pt x="590" y="320"/>
                  </a:lnTo>
                  <a:lnTo>
                    <a:pt x="590" y="322"/>
                  </a:lnTo>
                  <a:lnTo>
                    <a:pt x="588" y="326"/>
                  </a:lnTo>
                  <a:lnTo>
                    <a:pt x="588" y="330"/>
                  </a:lnTo>
                  <a:lnTo>
                    <a:pt x="588" y="332"/>
                  </a:lnTo>
                  <a:lnTo>
                    <a:pt x="588" y="336"/>
                  </a:lnTo>
                  <a:lnTo>
                    <a:pt x="588" y="342"/>
                  </a:lnTo>
                  <a:lnTo>
                    <a:pt x="588" y="348"/>
                  </a:lnTo>
                  <a:lnTo>
                    <a:pt x="588" y="352"/>
                  </a:lnTo>
                  <a:lnTo>
                    <a:pt x="588" y="354"/>
                  </a:lnTo>
                  <a:lnTo>
                    <a:pt x="588" y="358"/>
                  </a:lnTo>
                  <a:lnTo>
                    <a:pt x="586" y="362"/>
                  </a:lnTo>
                  <a:lnTo>
                    <a:pt x="586" y="366"/>
                  </a:lnTo>
                  <a:lnTo>
                    <a:pt x="586" y="368"/>
                  </a:lnTo>
                  <a:lnTo>
                    <a:pt x="586" y="368"/>
                  </a:lnTo>
                  <a:lnTo>
                    <a:pt x="586" y="370"/>
                  </a:lnTo>
                  <a:lnTo>
                    <a:pt x="586" y="370"/>
                  </a:lnTo>
                  <a:lnTo>
                    <a:pt x="588" y="372"/>
                  </a:lnTo>
                  <a:lnTo>
                    <a:pt x="588" y="372"/>
                  </a:lnTo>
                  <a:lnTo>
                    <a:pt x="588" y="372"/>
                  </a:lnTo>
                  <a:lnTo>
                    <a:pt x="590" y="372"/>
                  </a:lnTo>
                  <a:lnTo>
                    <a:pt x="592" y="374"/>
                  </a:lnTo>
                  <a:lnTo>
                    <a:pt x="592" y="374"/>
                  </a:lnTo>
                  <a:lnTo>
                    <a:pt x="594" y="374"/>
                  </a:lnTo>
                  <a:lnTo>
                    <a:pt x="594" y="376"/>
                  </a:lnTo>
                  <a:lnTo>
                    <a:pt x="594" y="376"/>
                  </a:lnTo>
                  <a:lnTo>
                    <a:pt x="594" y="378"/>
                  </a:lnTo>
                  <a:lnTo>
                    <a:pt x="594" y="380"/>
                  </a:lnTo>
                  <a:lnTo>
                    <a:pt x="594" y="382"/>
                  </a:lnTo>
                  <a:lnTo>
                    <a:pt x="594" y="386"/>
                  </a:lnTo>
                  <a:lnTo>
                    <a:pt x="594" y="394"/>
                  </a:lnTo>
                  <a:lnTo>
                    <a:pt x="594" y="396"/>
                  </a:lnTo>
                  <a:lnTo>
                    <a:pt x="594" y="398"/>
                  </a:lnTo>
                  <a:lnTo>
                    <a:pt x="594" y="400"/>
                  </a:lnTo>
                  <a:lnTo>
                    <a:pt x="596" y="400"/>
                  </a:lnTo>
                  <a:lnTo>
                    <a:pt x="596" y="402"/>
                  </a:lnTo>
                  <a:lnTo>
                    <a:pt x="596" y="404"/>
                  </a:lnTo>
                  <a:lnTo>
                    <a:pt x="598" y="406"/>
                  </a:lnTo>
                  <a:lnTo>
                    <a:pt x="600" y="414"/>
                  </a:lnTo>
                  <a:lnTo>
                    <a:pt x="602" y="418"/>
                  </a:lnTo>
                  <a:lnTo>
                    <a:pt x="602" y="424"/>
                  </a:lnTo>
                  <a:lnTo>
                    <a:pt x="604" y="428"/>
                  </a:lnTo>
                  <a:lnTo>
                    <a:pt x="604" y="434"/>
                  </a:lnTo>
                  <a:lnTo>
                    <a:pt x="604" y="436"/>
                  </a:lnTo>
                  <a:lnTo>
                    <a:pt x="604" y="438"/>
                  </a:lnTo>
                  <a:lnTo>
                    <a:pt x="604" y="440"/>
                  </a:lnTo>
                  <a:lnTo>
                    <a:pt x="604" y="442"/>
                  </a:lnTo>
                  <a:lnTo>
                    <a:pt x="604" y="444"/>
                  </a:lnTo>
                  <a:lnTo>
                    <a:pt x="604" y="446"/>
                  </a:lnTo>
                  <a:lnTo>
                    <a:pt x="604" y="448"/>
                  </a:lnTo>
                  <a:lnTo>
                    <a:pt x="602" y="450"/>
                  </a:lnTo>
                  <a:lnTo>
                    <a:pt x="602" y="452"/>
                  </a:lnTo>
                  <a:lnTo>
                    <a:pt x="600" y="454"/>
                  </a:lnTo>
                  <a:lnTo>
                    <a:pt x="600" y="454"/>
                  </a:lnTo>
                  <a:lnTo>
                    <a:pt x="600" y="454"/>
                  </a:lnTo>
                  <a:lnTo>
                    <a:pt x="598" y="456"/>
                  </a:lnTo>
                  <a:lnTo>
                    <a:pt x="598" y="456"/>
                  </a:lnTo>
                  <a:lnTo>
                    <a:pt x="598" y="456"/>
                  </a:lnTo>
                  <a:lnTo>
                    <a:pt x="598" y="456"/>
                  </a:lnTo>
                  <a:lnTo>
                    <a:pt x="596" y="454"/>
                  </a:lnTo>
                  <a:lnTo>
                    <a:pt x="596" y="454"/>
                  </a:lnTo>
                  <a:lnTo>
                    <a:pt x="596" y="452"/>
                  </a:lnTo>
                  <a:lnTo>
                    <a:pt x="594" y="452"/>
                  </a:lnTo>
                  <a:lnTo>
                    <a:pt x="592" y="448"/>
                  </a:lnTo>
                  <a:lnTo>
                    <a:pt x="592" y="446"/>
                  </a:lnTo>
                  <a:lnTo>
                    <a:pt x="590" y="446"/>
                  </a:lnTo>
                  <a:lnTo>
                    <a:pt x="590" y="444"/>
                  </a:lnTo>
                  <a:lnTo>
                    <a:pt x="588" y="444"/>
                  </a:lnTo>
                  <a:lnTo>
                    <a:pt x="582" y="442"/>
                  </a:lnTo>
                  <a:lnTo>
                    <a:pt x="580" y="440"/>
                  </a:lnTo>
                  <a:lnTo>
                    <a:pt x="578" y="440"/>
                  </a:lnTo>
                  <a:lnTo>
                    <a:pt x="576" y="438"/>
                  </a:lnTo>
                  <a:lnTo>
                    <a:pt x="576" y="438"/>
                  </a:lnTo>
                  <a:lnTo>
                    <a:pt x="576" y="438"/>
                  </a:lnTo>
                  <a:lnTo>
                    <a:pt x="574" y="436"/>
                  </a:lnTo>
                  <a:lnTo>
                    <a:pt x="574" y="436"/>
                  </a:lnTo>
                  <a:lnTo>
                    <a:pt x="574" y="432"/>
                  </a:lnTo>
                  <a:lnTo>
                    <a:pt x="572" y="430"/>
                  </a:lnTo>
                  <a:lnTo>
                    <a:pt x="572" y="428"/>
                  </a:lnTo>
                  <a:lnTo>
                    <a:pt x="570" y="422"/>
                  </a:lnTo>
                  <a:lnTo>
                    <a:pt x="568" y="416"/>
                  </a:lnTo>
                  <a:lnTo>
                    <a:pt x="566" y="412"/>
                  </a:lnTo>
                  <a:lnTo>
                    <a:pt x="564" y="406"/>
                  </a:lnTo>
                  <a:lnTo>
                    <a:pt x="564" y="404"/>
                  </a:lnTo>
                  <a:lnTo>
                    <a:pt x="562" y="400"/>
                  </a:lnTo>
                  <a:lnTo>
                    <a:pt x="562" y="398"/>
                  </a:lnTo>
                  <a:lnTo>
                    <a:pt x="562" y="396"/>
                  </a:lnTo>
                  <a:lnTo>
                    <a:pt x="562" y="394"/>
                  </a:lnTo>
                  <a:lnTo>
                    <a:pt x="562" y="394"/>
                  </a:lnTo>
                  <a:lnTo>
                    <a:pt x="562" y="390"/>
                  </a:lnTo>
                  <a:lnTo>
                    <a:pt x="564" y="384"/>
                  </a:lnTo>
                  <a:lnTo>
                    <a:pt x="564" y="380"/>
                  </a:lnTo>
                  <a:lnTo>
                    <a:pt x="564" y="378"/>
                  </a:lnTo>
                  <a:lnTo>
                    <a:pt x="564" y="376"/>
                  </a:lnTo>
                  <a:lnTo>
                    <a:pt x="564" y="376"/>
                  </a:lnTo>
                  <a:lnTo>
                    <a:pt x="564" y="374"/>
                  </a:lnTo>
                  <a:lnTo>
                    <a:pt x="564" y="372"/>
                  </a:lnTo>
                  <a:lnTo>
                    <a:pt x="564" y="372"/>
                  </a:lnTo>
                  <a:lnTo>
                    <a:pt x="564" y="372"/>
                  </a:lnTo>
                  <a:lnTo>
                    <a:pt x="562" y="370"/>
                  </a:lnTo>
                  <a:lnTo>
                    <a:pt x="560" y="368"/>
                  </a:lnTo>
                  <a:lnTo>
                    <a:pt x="560" y="366"/>
                  </a:lnTo>
                  <a:lnTo>
                    <a:pt x="556" y="364"/>
                  </a:lnTo>
                  <a:lnTo>
                    <a:pt x="552" y="362"/>
                  </a:lnTo>
                  <a:lnTo>
                    <a:pt x="550" y="358"/>
                  </a:lnTo>
                  <a:lnTo>
                    <a:pt x="546" y="356"/>
                  </a:lnTo>
                  <a:lnTo>
                    <a:pt x="544" y="354"/>
                  </a:lnTo>
                  <a:lnTo>
                    <a:pt x="542" y="352"/>
                  </a:lnTo>
                  <a:lnTo>
                    <a:pt x="540" y="350"/>
                  </a:lnTo>
                  <a:lnTo>
                    <a:pt x="540" y="350"/>
                  </a:lnTo>
                  <a:lnTo>
                    <a:pt x="540" y="350"/>
                  </a:lnTo>
                  <a:lnTo>
                    <a:pt x="538" y="350"/>
                  </a:lnTo>
                  <a:lnTo>
                    <a:pt x="538" y="350"/>
                  </a:lnTo>
                  <a:lnTo>
                    <a:pt x="536" y="350"/>
                  </a:lnTo>
                  <a:lnTo>
                    <a:pt x="532" y="352"/>
                  </a:lnTo>
                  <a:lnTo>
                    <a:pt x="530" y="352"/>
                  </a:lnTo>
                  <a:lnTo>
                    <a:pt x="528" y="352"/>
                  </a:lnTo>
                  <a:lnTo>
                    <a:pt x="526" y="354"/>
                  </a:lnTo>
                  <a:lnTo>
                    <a:pt x="524" y="354"/>
                  </a:lnTo>
                  <a:lnTo>
                    <a:pt x="522" y="354"/>
                  </a:lnTo>
                  <a:lnTo>
                    <a:pt x="522" y="354"/>
                  </a:lnTo>
                  <a:lnTo>
                    <a:pt x="520" y="354"/>
                  </a:lnTo>
                  <a:lnTo>
                    <a:pt x="520" y="354"/>
                  </a:lnTo>
                  <a:lnTo>
                    <a:pt x="518" y="352"/>
                  </a:lnTo>
                  <a:lnTo>
                    <a:pt x="516" y="352"/>
                  </a:lnTo>
                  <a:lnTo>
                    <a:pt x="514" y="350"/>
                  </a:lnTo>
                  <a:lnTo>
                    <a:pt x="510" y="348"/>
                  </a:lnTo>
                  <a:lnTo>
                    <a:pt x="510" y="346"/>
                  </a:lnTo>
                  <a:lnTo>
                    <a:pt x="508" y="346"/>
                  </a:lnTo>
                  <a:lnTo>
                    <a:pt x="506" y="346"/>
                  </a:lnTo>
                  <a:lnTo>
                    <a:pt x="504" y="346"/>
                  </a:lnTo>
                  <a:lnTo>
                    <a:pt x="500" y="346"/>
                  </a:lnTo>
                  <a:lnTo>
                    <a:pt x="496" y="346"/>
                  </a:lnTo>
                  <a:lnTo>
                    <a:pt x="492" y="346"/>
                  </a:lnTo>
                  <a:lnTo>
                    <a:pt x="486" y="346"/>
                  </a:lnTo>
                  <a:lnTo>
                    <a:pt x="482" y="348"/>
                  </a:lnTo>
                  <a:lnTo>
                    <a:pt x="478" y="348"/>
                  </a:lnTo>
                  <a:lnTo>
                    <a:pt x="476" y="348"/>
                  </a:lnTo>
                  <a:lnTo>
                    <a:pt x="476" y="348"/>
                  </a:lnTo>
                  <a:lnTo>
                    <a:pt x="472" y="350"/>
                  </a:lnTo>
                  <a:lnTo>
                    <a:pt x="470" y="352"/>
                  </a:lnTo>
                  <a:lnTo>
                    <a:pt x="470" y="352"/>
                  </a:lnTo>
                  <a:lnTo>
                    <a:pt x="468" y="352"/>
                  </a:lnTo>
                  <a:lnTo>
                    <a:pt x="466" y="354"/>
                  </a:lnTo>
                  <a:lnTo>
                    <a:pt x="466" y="356"/>
                  </a:lnTo>
                  <a:lnTo>
                    <a:pt x="466" y="356"/>
                  </a:lnTo>
                  <a:lnTo>
                    <a:pt x="464" y="356"/>
                  </a:lnTo>
                  <a:lnTo>
                    <a:pt x="464" y="358"/>
                  </a:lnTo>
                  <a:lnTo>
                    <a:pt x="464" y="358"/>
                  </a:lnTo>
                  <a:lnTo>
                    <a:pt x="466" y="358"/>
                  </a:lnTo>
                  <a:lnTo>
                    <a:pt x="466" y="360"/>
                  </a:lnTo>
                  <a:lnTo>
                    <a:pt x="466" y="362"/>
                  </a:lnTo>
                  <a:lnTo>
                    <a:pt x="468" y="364"/>
                  </a:lnTo>
                  <a:lnTo>
                    <a:pt x="470" y="366"/>
                  </a:lnTo>
                  <a:lnTo>
                    <a:pt x="470" y="368"/>
                  </a:lnTo>
                  <a:lnTo>
                    <a:pt x="472" y="370"/>
                  </a:lnTo>
                  <a:lnTo>
                    <a:pt x="472" y="370"/>
                  </a:lnTo>
                  <a:lnTo>
                    <a:pt x="472" y="370"/>
                  </a:lnTo>
                  <a:lnTo>
                    <a:pt x="472" y="372"/>
                  </a:lnTo>
                  <a:lnTo>
                    <a:pt x="470" y="372"/>
                  </a:lnTo>
                  <a:lnTo>
                    <a:pt x="470" y="372"/>
                  </a:lnTo>
                  <a:lnTo>
                    <a:pt x="470" y="372"/>
                  </a:lnTo>
                  <a:lnTo>
                    <a:pt x="468" y="374"/>
                  </a:lnTo>
                  <a:lnTo>
                    <a:pt x="466" y="374"/>
                  </a:lnTo>
                  <a:lnTo>
                    <a:pt x="464" y="374"/>
                  </a:lnTo>
                  <a:lnTo>
                    <a:pt x="462" y="374"/>
                  </a:lnTo>
                  <a:lnTo>
                    <a:pt x="460" y="374"/>
                  </a:lnTo>
                  <a:lnTo>
                    <a:pt x="456" y="372"/>
                  </a:lnTo>
                  <a:lnTo>
                    <a:pt x="452" y="372"/>
                  </a:lnTo>
                  <a:lnTo>
                    <a:pt x="450" y="372"/>
                  </a:lnTo>
                  <a:lnTo>
                    <a:pt x="448" y="372"/>
                  </a:lnTo>
                  <a:lnTo>
                    <a:pt x="446" y="372"/>
                  </a:lnTo>
                  <a:lnTo>
                    <a:pt x="442" y="370"/>
                  </a:lnTo>
                  <a:lnTo>
                    <a:pt x="442" y="370"/>
                  </a:lnTo>
                  <a:lnTo>
                    <a:pt x="440" y="370"/>
                  </a:lnTo>
                  <a:lnTo>
                    <a:pt x="440" y="370"/>
                  </a:lnTo>
                  <a:lnTo>
                    <a:pt x="440" y="368"/>
                  </a:lnTo>
                  <a:lnTo>
                    <a:pt x="438" y="368"/>
                  </a:lnTo>
                  <a:lnTo>
                    <a:pt x="438" y="366"/>
                  </a:lnTo>
                  <a:lnTo>
                    <a:pt x="438" y="364"/>
                  </a:lnTo>
                  <a:lnTo>
                    <a:pt x="438" y="362"/>
                  </a:lnTo>
                  <a:lnTo>
                    <a:pt x="438" y="358"/>
                  </a:lnTo>
                  <a:lnTo>
                    <a:pt x="438" y="356"/>
                  </a:lnTo>
                  <a:lnTo>
                    <a:pt x="438" y="354"/>
                  </a:lnTo>
                  <a:lnTo>
                    <a:pt x="438" y="352"/>
                  </a:lnTo>
                  <a:lnTo>
                    <a:pt x="438" y="352"/>
                  </a:lnTo>
                  <a:lnTo>
                    <a:pt x="438" y="350"/>
                  </a:lnTo>
                  <a:lnTo>
                    <a:pt x="438" y="350"/>
                  </a:lnTo>
                  <a:lnTo>
                    <a:pt x="438" y="348"/>
                  </a:lnTo>
                  <a:lnTo>
                    <a:pt x="436" y="348"/>
                  </a:lnTo>
                  <a:lnTo>
                    <a:pt x="436" y="348"/>
                  </a:lnTo>
                  <a:lnTo>
                    <a:pt x="434" y="348"/>
                  </a:lnTo>
                  <a:lnTo>
                    <a:pt x="432" y="348"/>
                  </a:lnTo>
                  <a:lnTo>
                    <a:pt x="432" y="350"/>
                  </a:lnTo>
                  <a:lnTo>
                    <a:pt x="430" y="350"/>
                  </a:lnTo>
                  <a:lnTo>
                    <a:pt x="428" y="352"/>
                  </a:lnTo>
                  <a:lnTo>
                    <a:pt x="426" y="352"/>
                  </a:lnTo>
                  <a:lnTo>
                    <a:pt x="426" y="352"/>
                  </a:lnTo>
                  <a:lnTo>
                    <a:pt x="426" y="354"/>
                  </a:lnTo>
                  <a:lnTo>
                    <a:pt x="426" y="354"/>
                  </a:lnTo>
                  <a:lnTo>
                    <a:pt x="424" y="354"/>
                  </a:lnTo>
                  <a:lnTo>
                    <a:pt x="424" y="356"/>
                  </a:lnTo>
                  <a:lnTo>
                    <a:pt x="424" y="358"/>
                  </a:lnTo>
                  <a:lnTo>
                    <a:pt x="424" y="360"/>
                  </a:lnTo>
                  <a:lnTo>
                    <a:pt x="424" y="362"/>
                  </a:lnTo>
                  <a:lnTo>
                    <a:pt x="424" y="364"/>
                  </a:lnTo>
                  <a:lnTo>
                    <a:pt x="424" y="366"/>
                  </a:lnTo>
                  <a:lnTo>
                    <a:pt x="424" y="366"/>
                  </a:lnTo>
                  <a:lnTo>
                    <a:pt x="422" y="368"/>
                  </a:lnTo>
                  <a:lnTo>
                    <a:pt x="422" y="368"/>
                  </a:lnTo>
                  <a:lnTo>
                    <a:pt x="422" y="368"/>
                  </a:lnTo>
                  <a:lnTo>
                    <a:pt x="420" y="368"/>
                  </a:lnTo>
                  <a:lnTo>
                    <a:pt x="420" y="368"/>
                  </a:lnTo>
                  <a:lnTo>
                    <a:pt x="418" y="368"/>
                  </a:lnTo>
                  <a:lnTo>
                    <a:pt x="416" y="368"/>
                  </a:lnTo>
                  <a:lnTo>
                    <a:pt x="416" y="366"/>
                  </a:lnTo>
                  <a:lnTo>
                    <a:pt x="414" y="366"/>
                  </a:lnTo>
                  <a:lnTo>
                    <a:pt x="412" y="364"/>
                  </a:lnTo>
                  <a:lnTo>
                    <a:pt x="412" y="364"/>
                  </a:lnTo>
                  <a:lnTo>
                    <a:pt x="412" y="362"/>
                  </a:lnTo>
                  <a:lnTo>
                    <a:pt x="410" y="360"/>
                  </a:lnTo>
                  <a:lnTo>
                    <a:pt x="410" y="358"/>
                  </a:lnTo>
                  <a:lnTo>
                    <a:pt x="408" y="356"/>
                  </a:lnTo>
                  <a:lnTo>
                    <a:pt x="408" y="354"/>
                  </a:lnTo>
                  <a:lnTo>
                    <a:pt x="406" y="354"/>
                  </a:lnTo>
                  <a:lnTo>
                    <a:pt x="406" y="354"/>
                  </a:lnTo>
                  <a:lnTo>
                    <a:pt x="406" y="352"/>
                  </a:lnTo>
                  <a:lnTo>
                    <a:pt x="404" y="352"/>
                  </a:lnTo>
                  <a:lnTo>
                    <a:pt x="404" y="352"/>
                  </a:lnTo>
                  <a:lnTo>
                    <a:pt x="404" y="352"/>
                  </a:lnTo>
                  <a:lnTo>
                    <a:pt x="402" y="354"/>
                  </a:lnTo>
                  <a:lnTo>
                    <a:pt x="400" y="354"/>
                  </a:lnTo>
                  <a:lnTo>
                    <a:pt x="400" y="354"/>
                  </a:lnTo>
                  <a:lnTo>
                    <a:pt x="396" y="358"/>
                  </a:lnTo>
                  <a:lnTo>
                    <a:pt x="394" y="358"/>
                  </a:lnTo>
                  <a:lnTo>
                    <a:pt x="392" y="360"/>
                  </a:lnTo>
                  <a:lnTo>
                    <a:pt x="390" y="364"/>
                  </a:lnTo>
                  <a:lnTo>
                    <a:pt x="388" y="366"/>
                  </a:lnTo>
                  <a:lnTo>
                    <a:pt x="386" y="368"/>
                  </a:lnTo>
                  <a:lnTo>
                    <a:pt x="384" y="370"/>
                  </a:lnTo>
                  <a:lnTo>
                    <a:pt x="384" y="370"/>
                  </a:lnTo>
                  <a:lnTo>
                    <a:pt x="382" y="374"/>
                  </a:lnTo>
                  <a:lnTo>
                    <a:pt x="378" y="378"/>
                  </a:lnTo>
                  <a:lnTo>
                    <a:pt x="376" y="382"/>
                  </a:lnTo>
                  <a:lnTo>
                    <a:pt x="374" y="384"/>
                  </a:lnTo>
                  <a:lnTo>
                    <a:pt x="372" y="388"/>
                  </a:lnTo>
                  <a:lnTo>
                    <a:pt x="370" y="390"/>
                  </a:lnTo>
                  <a:lnTo>
                    <a:pt x="368" y="390"/>
                  </a:lnTo>
                  <a:lnTo>
                    <a:pt x="368" y="392"/>
                  </a:lnTo>
                  <a:lnTo>
                    <a:pt x="366" y="392"/>
                  </a:lnTo>
                  <a:lnTo>
                    <a:pt x="364" y="394"/>
                  </a:lnTo>
                  <a:lnTo>
                    <a:pt x="360" y="396"/>
                  </a:lnTo>
                  <a:lnTo>
                    <a:pt x="358" y="396"/>
                  </a:lnTo>
                  <a:lnTo>
                    <a:pt x="354" y="398"/>
                  </a:lnTo>
                  <a:lnTo>
                    <a:pt x="352" y="398"/>
                  </a:lnTo>
                  <a:lnTo>
                    <a:pt x="352" y="398"/>
                  </a:lnTo>
                  <a:lnTo>
                    <a:pt x="352" y="400"/>
                  </a:lnTo>
                  <a:lnTo>
                    <a:pt x="352" y="400"/>
                  </a:lnTo>
                  <a:lnTo>
                    <a:pt x="350" y="402"/>
                  </a:lnTo>
                  <a:lnTo>
                    <a:pt x="350" y="404"/>
                  </a:lnTo>
                  <a:lnTo>
                    <a:pt x="348" y="406"/>
                  </a:lnTo>
                  <a:lnTo>
                    <a:pt x="348" y="408"/>
                  </a:lnTo>
                  <a:lnTo>
                    <a:pt x="346" y="412"/>
                  </a:lnTo>
                  <a:lnTo>
                    <a:pt x="346" y="416"/>
                  </a:lnTo>
                  <a:lnTo>
                    <a:pt x="346" y="420"/>
                  </a:lnTo>
                  <a:lnTo>
                    <a:pt x="346" y="424"/>
                  </a:lnTo>
                  <a:lnTo>
                    <a:pt x="342" y="424"/>
                  </a:lnTo>
                  <a:lnTo>
                    <a:pt x="340" y="424"/>
                  </a:lnTo>
                  <a:lnTo>
                    <a:pt x="336" y="424"/>
                  </a:lnTo>
                  <a:lnTo>
                    <a:pt x="334" y="424"/>
                  </a:lnTo>
                  <a:lnTo>
                    <a:pt x="330" y="424"/>
                  </a:lnTo>
                  <a:lnTo>
                    <a:pt x="328" y="424"/>
                  </a:lnTo>
                  <a:lnTo>
                    <a:pt x="328" y="424"/>
                  </a:lnTo>
                  <a:lnTo>
                    <a:pt x="326" y="424"/>
                  </a:lnTo>
                  <a:lnTo>
                    <a:pt x="326" y="424"/>
                  </a:lnTo>
                  <a:lnTo>
                    <a:pt x="324" y="422"/>
                  </a:lnTo>
                  <a:lnTo>
                    <a:pt x="324" y="422"/>
                  </a:lnTo>
                  <a:lnTo>
                    <a:pt x="324" y="420"/>
                  </a:lnTo>
                  <a:lnTo>
                    <a:pt x="324" y="420"/>
                  </a:lnTo>
                  <a:lnTo>
                    <a:pt x="324" y="416"/>
                  </a:lnTo>
                  <a:lnTo>
                    <a:pt x="324" y="414"/>
                  </a:lnTo>
                  <a:lnTo>
                    <a:pt x="324" y="410"/>
                  </a:lnTo>
                  <a:lnTo>
                    <a:pt x="322" y="408"/>
                  </a:lnTo>
                  <a:lnTo>
                    <a:pt x="322" y="406"/>
                  </a:lnTo>
                  <a:lnTo>
                    <a:pt x="322" y="404"/>
                  </a:lnTo>
                  <a:lnTo>
                    <a:pt x="322" y="404"/>
                  </a:lnTo>
                  <a:lnTo>
                    <a:pt x="322" y="404"/>
                  </a:lnTo>
                  <a:lnTo>
                    <a:pt x="320" y="402"/>
                  </a:lnTo>
                  <a:lnTo>
                    <a:pt x="320" y="402"/>
                  </a:lnTo>
                  <a:lnTo>
                    <a:pt x="318" y="402"/>
                  </a:lnTo>
                  <a:lnTo>
                    <a:pt x="318" y="400"/>
                  </a:lnTo>
                  <a:lnTo>
                    <a:pt x="316" y="400"/>
                  </a:lnTo>
                  <a:lnTo>
                    <a:pt x="314" y="400"/>
                  </a:lnTo>
                  <a:lnTo>
                    <a:pt x="312" y="398"/>
                  </a:lnTo>
                  <a:lnTo>
                    <a:pt x="310" y="398"/>
                  </a:lnTo>
                  <a:lnTo>
                    <a:pt x="310" y="398"/>
                  </a:lnTo>
                  <a:lnTo>
                    <a:pt x="308" y="396"/>
                  </a:lnTo>
                  <a:lnTo>
                    <a:pt x="308" y="396"/>
                  </a:lnTo>
                  <a:lnTo>
                    <a:pt x="308" y="394"/>
                  </a:lnTo>
                  <a:lnTo>
                    <a:pt x="308" y="394"/>
                  </a:lnTo>
                  <a:lnTo>
                    <a:pt x="308" y="392"/>
                  </a:lnTo>
                  <a:lnTo>
                    <a:pt x="306" y="390"/>
                  </a:lnTo>
                  <a:lnTo>
                    <a:pt x="306" y="386"/>
                  </a:lnTo>
                  <a:lnTo>
                    <a:pt x="306" y="384"/>
                  </a:lnTo>
                  <a:lnTo>
                    <a:pt x="306" y="380"/>
                  </a:lnTo>
                  <a:lnTo>
                    <a:pt x="306" y="378"/>
                  </a:lnTo>
                  <a:lnTo>
                    <a:pt x="306" y="376"/>
                  </a:lnTo>
                  <a:lnTo>
                    <a:pt x="306" y="376"/>
                  </a:lnTo>
                  <a:lnTo>
                    <a:pt x="304" y="374"/>
                  </a:lnTo>
                  <a:lnTo>
                    <a:pt x="304" y="372"/>
                  </a:lnTo>
                  <a:lnTo>
                    <a:pt x="302" y="370"/>
                  </a:lnTo>
                  <a:lnTo>
                    <a:pt x="298" y="366"/>
                  </a:lnTo>
                  <a:lnTo>
                    <a:pt x="296" y="364"/>
                  </a:lnTo>
                  <a:lnTo>
                    <a:pt x="294" y="360"/>
                  </a:lnTo>
                  <a:lnTo>
                    <a:pt x="292" y="358"/>
                  </a:lnTo>
                  <a:lnTo>
                    <a:pt x="290" y="356"/>
                  </a:lnTo>
                  <a:lnTo>
                    <a:pt x="286" y="354"/>
                  </a:lnTo>
                  <a:lnTo>
                    <a:pt x="286" y="354"/>
                  </a:lnTo>
                  <a:lnTo>
                    <a:pt x="284" y="354"/>
                  </a:lnTo>
                  <a:lnTo>
                    <a:pt x="284" y="352"/>
                  </a:lnTo>
                  <a:lnTo>
                    <a:pt x="282" y="352"/>
                  </a:lnTo>
                  <a:lnTo>
                    <a:pt x="282" y="352"/>
                  </a:lnTo>
                  <a:lnTo>
                    <a:pt x="282" y="352"/>
                  </a:lnTo>
                  <a:lnTo>
                    <a:pt x="280" y="354"/>
                  </a:lnTo>
                  <a:lnTo>
                    <a:pt x="280" y="354"/>
                  </a:lnTo>
                  <a:lnTo>
                    <a:pt x="280" y="354"/>
                  </a:lnTo>
                  <a:lnTo>
                    <a:pt x="278" y="356"/>
                  </a:lnTo>
                  <a:lnTo>
                    <a:pt x="278" y="358"/>
                  </a:lnTo>
                  <a:lnTo>
                    <a:pt x="278" y="358"/>
                  </a:lnTo>
                  <a:lnTo>
                    <a:pt x="278" y="362"/>
                  </a:lnTo>
                  <a:lnTo>
                    <a:pt x="278" y="366"/>
                  </a:lnTo>
                  <a:lnTo>
                    <a:pt x="278" y="368"/>
                  </a:lnTo>
                  <a:lnTo>
                    <a:pt x="278" y="370"/>
                  </a:lnTo>
                  <a:lnTo>
                    <a:pt x="278" y="372"/>
                  </a:lnTo>
                  <a:lnTo>
                    <a:pt x="276" y="372"/>
                  </a:lnTo>
                  <a:lnTo>
                    <a:pt x="276" y="372"/>
                  </a:lnTo>
                  <a:lnTo>
                    <a:pt x="276" y="374"/>
                  </a:lnTo>
                  <a:lnTo>
                    <a:pt x="274" y="374"/>
                  </a:lnTo>
                  <a:lnTo>
                    <a:pt x="274" y="374"/>
                  </a:lnTo>
                  <a:lnTo>
                    <a:pt x="270" y="374"/>
                  </a:lnTo>
                  <a:lnTo>
                    <a:pt x="268" y="374"/>
                  </a:lnTo>
                  <a:lnTo>
                    <a:pt x="266" y="374"/>
                  </a:lnTo>
                  <a:lnTo>
                    <a:pt x="264" y="374"/>
                  </a:lnTo>
                  <a:lnTo>
                    <a:pt x="262" y="374"/>
                  </a:lnTo>
                  <a:lnTo>
                    <a:pt x="262" y="374"/>
                  </a:lnTo>
                  <a:lnTo>
                    <a:pt x="262" y="372"/>
                  </a:lnTo>
                  <a:lnTo>
                    <a:pt x="260" y="372"/>
                  </a:lnTo>
                  <a:lnTo>
                    <a:pt x="260" y="370"/>
                  </a:lnTo>
                  <a:lnTo>
                    <a:pt x="258" y="370"/>
                  </a:lnTo>
                  <a:lnTo>
                    <a:pt x="258" y="368"/>
                  </a:lnTo>
                  <a:lnTo>
                    <a:pt x="258" y="366"/>
                  </a:lnTo>
                  <a:lnTo>
                    <a:pt x="258" y="364"/>
                  </a:lnTo>
                  <a:lnTo>
                    <a:pt x="256" y="362"/>
                  </a:lnTo>
                  <a:lnTo>
                    <a:pt x="256" y="358"/>
                  </a:lnTo>
                  <a:lnTo>
                    <a:pt x="256" y="354"/>
                  </a:lnTo>
                  <a:lnTo>
                    <a:pt x="256" y="352"/>
                  </a:lnTo>
                  <a:lnTo>
                    <a:pt x="254" y="352"/>
                  </a:lnTo>
                  <a:lnTo>
                    <a:pt x="254" y="350"/>
                  </a:lnTo>
                  <a:lnTo>
                    <a:pt x="254" y="348"/>
                  </a:lnTo>
                  <a:lnTo>
                    <a:pt x="252" y="348"/>
                  </a:lnTo>
                  <a:lnTo>
                    <a:pt x="252" y="348"/>
                  </a:lnTo>
                  <a:lnTo>
                    <a:pt x="248" y="348"/>
                  </a:lnTo>
                  <a:lnTo>
                    <a:pt x="248" y="348"/>
                  </a:lnTo>
                  <a:lnTo>
                    <a:pt x="246" y="348"/>
                  </a:lnTo>
                  <a:lnTo>
                    <a:pt x="246" y="346"/>
                  </a:lnTo>
                  <a:lnTo>
                    <a:pt x="246" y="346"/>
                  </a:lnTo>
                  <a:lnTo>
                    <a:pt x="244" y="346"/>
                  </a:lnTo>
                  <a:lnTo>
                    <a:pt x="244" y="346"/>
                  </a:lnTo>
                  <a:lnTo>
                    <a:pt x="244" y="346"/>
                  </a:lnTo>
                  <a:lnTo>
                    <a:pt x="244" y="344"/>
                  </a:lnTo>
                  <a:lnTo>
                    <a:pt x="244" y="344"/>
                  </a:lnTo>
                  <a:lnTo>
                    <a:pt x="244" y="342"/>
                  </a:lnTo>
                  <a:lnTo>
                    <a:pt x="244" y="340"/>
                  </a:lnTo>
                  <a:lnTo>
                    <a:pt x="244" y="338"/>
                  </a:lnTo>
                  <a:lnTo>
                    <a:pt x="244" y="336"/>
                  </a:lnTo>
                  <a:lnTo>
                    <a:pt x="244" y="334"/>
                  </a:lnTo>
                  <a:lnTo>
                    <a:pt x="244" y="334"/>
                  </a:lnTo>
                  <a:lnTo>
                    <a:pt x="244" y="334"/>
                  </a:lnTo>
                  <a:lnTo>
                    <a:pt x="244" y="332"/>
                  </a:lnTo>
                  <a:lnTo>
                    <a:pt x="242" y="332"/>
                  </a:lnTo>
                  <a:lnTo>
                    <a:pt x="242" y="332"/>
                  </a:lnTo>
                  <a:lnTo>
                    <a:pt x="242" y="332"/>
                  </a:lnTo>
                  <a:lnTo>
                    <a:pt x="240" y="332"/>
                  </a:lnTo>
                  <a:lnTo>
                    <a:pt x="238" y="332"/>
                  </a:lnTo>
                  <a:lnTo>
                    <a:pt x="236" y="330"/>
                  </a:lnTo>
                  <a:lnTo>
                    <a:pt x="234" y="330"/>
                  </a:lnTo>
                  <a:lnTo>
                    <a:pt x="234" y="330"/>
                  </a:lnTo>
                  <a:lnTo>
                    <a:pt x="232" y="330"/>
                  </a:lnTo>
                  <a:lnTo>
                    <a:pt x="232" y="330"/>
                  </a:lnTo>
                  <a:lnTo>
                    <a:pt x="232" y="330"/>
                  </a:lnTo>
                  <a:lnTo>
                    <a:pt x="232" y="328"/>
                  </a:lnTo>
                  <a:lnTo>
                    <a:pt x="230" y="328"/>
                  </a:lnTo>
                  <a:lnTo>
                    <a:pt x="230" y="326"/>
                  </a:lnTo>
                  <a:lnTo>
                    <a:pt x="230" y="324"/>
                  </a:lnTo>
                  <a:lnTo>
                    <a:pt x="230" y="322"/>
                  </a:lnTo>
                  <a:lnTo>
                    <a:pt x="230" y="320"/>
                  </a:lnTo>
                  <a:lnTo>
                    <a:pt x="228" y="318"/>
                  </a:lnTo>
                  <a:lnTo>
                    <a:pt x="228" y="316"/>
                  </a:lnTo>
                  <a:lnTo>
                    <a:pt x="228" y="316"/>
                  </a:lnTo>
                  <a:lnTo>
                    <a:pt x="228" y="316"/>
                  </a:lnTo>
                  <a:lnTo>
                    <a:pt x="228" y="314"/>
                  </a:lnTo>
                  <a:lnTo>
                    <a:pt x="226" y="314"/>
                  </a:lnTo>
                  <a:lnTo>
                    <a:pt x="226" y="314"/>
                  </a:lnTo>
                  <a:lnTo>
                    <a:pt x="226" y="316"/>
                  </a:lnTo>
                  <a:lnTo>
                    <a:pt x="224" y="316"/>
                  </a:lnTo>
                  <a:lnTo>
                    <a:pt x="224" y="316"/>
                  </a:lnTo>
                  <a:lnTo>
                    <a:pt x="222" y="318"/>
                  </a:lnTo>
                  <a:lnTo>
                    <a:pt x="220" y="320"/>
                  </a:lnTo>
                  <a:lnTo>
                    <a:pt x="218" y="322"/>
                  </a:lnTo>
                  <a:lnTo>
                    <a:pt x="218" y="322"/>
                  </a:lnTo>
                  <a:lnTo>
                    <a:pt x="218" y="322"/>
                  </a:lnTo>
                  <a:lnTo>
                    <a:pt x="216" y="322"/>
                  </a:lnTo>
                  <a:lnTo>
                    <a:pt x="214" y="322"/>
                  </a:lnTo>
                  <a:lnTo>
                    <a:pt x="210" y="322"/>
                  </a:lnTo>
                  <a:lnTo>
                    <a:pt x="208" y="322"/>
                  </a:lnTo>
                  <a:lnTo>
                    <a:pt x="206" y="322"/>
                  </a:lnTo>
                  <a:lnTo>
                    <a:pt x="206" y="324"/>
                  </a:lnTo>
                  <a:lnTo>
                    <a:pt x="204" y="324"/>
                  </a:lnTo>
                  <a:lnTo>
                    <a:pt x="204" y="324"/>
                  </a:lnTo>
                  <a:lnTo>
                    <a:pt x="204" y="324"/>
                  </a:lnTo>
                  <a:lnTo>
                    <a:pt x="204" y="324"/>
                  </a:lnTo>
                  <a:lnTo>
                    <a:pt x="204" y="326"/>
                  </a:lnTo>
                  <a:lnTo>
                    <a:pt x="204" y="326"/>
                  </a:lnTo>
                  <a:lnTo>
                    <a:pt x="204" y="328"/>
                  </a:lnTo>
                  <a:lnTo>
                    <a:pt x="204" y="330"/>
                  </a:lnTo>
                  <a:lnTo>
                    <a:pt x="202" y="330"/>
                  </a:lnTo>
                  <a:lnTo>
                    <a:pt x="202" y="332"/>
                  </a:lnTo>
                  <a:lnTo>
                    <a:pt x="202" y="332"/>
                  </a:lnTo>
                  <a:lnTo>
                    <a:pt x="202" y="332"/>
                  </a:lnTo>
                  <a:lnTo>
                    <a:pt x="202" y="334"/>
                  </a:lnTo>
                  <a:lnTo>
                    <a:pt x="200" y="334"/>
                  </a:lnTo>
                  <a:lnTo>
                    <a:pt x="198" y="334"/>
                  </a:lnTo>
                  <a:lnTo>
                    <a:pt x="198" y="334"/>
                  </a:lnTo>
                  <a:lnTo>
                    <a:pt x="194" y="334"/>
                  </a:lnTo>
                  <a:lnTo>
                    <a:pt x="192" y="334"/>
                  </a:lnTo>
                  <a:lnTo>
                    <a:pt x="186" y="332"/>
                  </a:lnTo>
                  <a:lnTo>
                    <a:pt x="182" y="332"/>
                  </a:lnTo>
                  <a:lnTo>
                    <a:pt x="182" y="332"/>
                  </a:lnTo>
                  <a:lnTo>
                    <a:pt x="180" y="332"/>
                  </a:lnTo>
                  <a:lnTo>
                    <a:pt x="178" y="334"/>
                  </a:lnTo>
                  <a:lnTo>
                    <a:pt x="176" y="334"/>
                  </a:lnTo>
                  <a:lnTo>
                    <a:pt x="172" y="336"/>
                  </a:lnTo>
                  <a:lnTo>
                    <a:pt x="170" y="336"/>
                  </a:lnTo>
                  <a:lnTo>
                    <a:pt x="168" y="338"/>
                  </a:lnTo>
                  <a:lnTo>
                    <a:pt x="166" y="338"/>
                  </a:lnTo>
                  <a:lnTo>
                    <a:pt x="164" y="338"/>
                  </a:lnTo>
                  <a:lnTo>
                    <a:pt x="162" y="338"/>
                  </a:lnTo>
                  <a:lnTo>
                    <a:pt x="158" y="338"/>
                  </a:lnTo>
                  <a:lnTo>
                    <a:pt x="156" y="338"/>
                  </a:lnTo>
                  <a:lnTo>
                    <a:pt x="152" y="338"/>
                  </a:lnTo>
                  <a:lnTo>
                    <a:pt x="150" y="336"/>
                  </a:lnTo>
                  <a:lnTo>
                    <a:pt x="146" y="336"/>
                  </a:lnTo>
                  <a:lnTo>
                    <a:pt x="144" y="334"/>
                  </a:lnTo>
                  <a:lnTo>
                    <a:pt x="142" y="334"/>
                  </a:lnTo>
                  <a:lnTo>
                    <a:pt x="140" y="334"/>
                  </a:lnTo>
                  <a:lnTo>
                    <a:pt x="140" y="332"/>
                  </a:lnTo>
                  <a:lnTo>
                    <a:pt x="138" y="330"/>
                  </a:lnTo>
                  <a:lnTo>
                    <a:pt x="136" y="328"/>
                  </a:lnTo>
                  <a:lnTo>
                    <a:pt x="134" y="326"/>
                  </a:lnTo>
                  <a:lnTo>
                    <a:pt x="130" y="322"/>
                  </a:lnTo>
                  <a:lnTo>
                    <a:pt x="128" y="320"/>
                  </a:lnTo>
                  <a:lnTo>
                    <a:pt x="126" y="318"/>
                  </a:lnTo>
                  <a:lnTo>
                    <a:pt x="126" y="318"/>
                  </a:lnTo>
                  <a:lnTo>
                    <a:pt x="124" y="318"/>
                  </a:lnTo>
                  <a:lnTo>
                    <a:pt x="120" y="316"/>
                  </a:lnTo>
                  <a:lnTo>
                    <a:pt x="118" y="316"/>
                  </a:lnTo>
                  <a:lnTo>
                    <a:pt x="116" y="316"/>
                  </a:lnTo>
                  <a:lnTo>
                    <a:pt x="114" y="314"/>
                  </a:lnTo>
                  <a:lnTo>
                    <a:pt x="114" y="314"/>
                  </a:lnTo>
                  <a:lnTo>
                    <a:pt x="114" y="312"/>
                  </a:lnTo>
                  <a:lnTo>
                    <a:pt x="112" y="312"/>
                  </a:lnTo>
                  <a:lnTo>
                    <a:pt x="112" y="310"/>
                  </a:lnTo>
                  <a:lnTo>
                    <a:pt x="112" y="308"/>
                  </a:lnTo>
                  <a:lnTo>
                    <a:pt x="112" y="306"/>
                  </a:lnTo>
                  <a:lnTo>
                    <a:pt x="110" y="306"/>
                  </a:lnTo>
                  <a:lnTo>
                    <a:pt x="110" y="306"/>
                  </a:lnTo>
                  <a:lnTo>
                    <a:pt x="110" y="304"/>
                  </a:lnTo>
                  <a:lnTo>
                    <a:pt x="108" y="304"/>
                  </a:lnTo>
                  <a:lnTo>
                    <a:pt x="106" y="304"/>
                  </a:lnTo>
                  <a:lnTo>
                    <a:pt x="104" y="302"/>
                  </a:lnTo>
                  <a:lnTo>
                    <a:pt x="102" y="302"/>
                  </a:lnTo>
                  <a:lnTo>
                    <a:pt x="100" y="302"/>
                  </a:lnTo>
                  <a:lnTo>
                    <a:pt x="98" y="302"/>
                  </a:lnTo>
                  <a:lnTo>
                    <a:pt x="92" y="302"/>
                  </a:lnTo>
                  <a:lnTo>
                    <a:pt x="86" y="302"/>
                  </a:lnTo>
                  <a:lnTo>
                    <a:pt x="82" y="304"/>
                  </a:lnTo>
                  <a:lnTo>
                    <a:pt x="78" y="304"/>
                  </a:lnTo>
                  <a:lnTo>
                    <a:pt x="80" y="302"/>
                  </a:lnTo>
                  <a:lnTo>
                    <a:pt x="80" y="298"/>
                  </a:lnTo>
                  <a:lnTo>
                    <a:pt x="80" y="296"/>
                  </a:lnTo>
                  <a:lnTo>
                    <a:pt x="80" y="294"/>
                  </a:lnTo>
                  <a:lnTo>
                    <a:pt x="80" y="292"/>
                  </a:lnTo>
                  <a:lnTo>
                    <a:pt x="80" y="292"/>
                  </a:lnTo>
                  <a:lnTo>
                    <a:pt x="80" y="290"/>
                  </a:lnTo>
                  <a:lnTo>
                    <a:pt x="80" y="290"/>
                  </a:lnTo>
                  <a:lnTo>
                    <a:pt x="78" y="290"/>
                  </a:lnTo>
                  <a:lnTo>
                    <a:pt x="78" y="290"/>
                  </a:lnTo>
                  <a:lnTo>
                    <a:pt x="76" y="288"/>
                  </a:lnTo>
                  <a:lnTo>
                    <a:pt x="74" y="288"/>
                  </a:lnTo>
                  <a:lnTo>
                    <a:pt x="72" y="288"/>
                  </a:lnTo>
                  <a:lnTo>
                    <a:pt x="66" y="286"/>
                  </a:lnTo>
                  <a:lnTo>
                    <a:pt x="62" y="286"/>
                  </a:lnTo>
                  <a:lnTo>
                    <a:pt x="62" y="286"/>
                  </a:lnTo>
                  <a:lnTo>
                    <a:pt x="62" y="284"/>
                  </a:lnTo>
                  <a:lnTo>
                    <a:pt x="60" y="284"/>
                  </a:lnTo>
                  <a:lnTo>
                    <a:pt x="58" y="282"/>
                  </a:lnTo>
                  <a:lnTo>
                    <a:pt x="54" y="280"/>
                  </a:lnTo>
                  <a:lnTo>
                    <a:pt x="52" y="276"/>
                  </a:lnTo>
                  <a:lnTo>
                    <a:pt x="50" y="276"/>
                  </a:lnTo>
                  <a:lnTo>
                    <a:pt x="48" y="274"/>
                  </a:lnTo>
                  <a:lnTo>
                    <a:pt x="46" y="274"/>
                  </a:lnTo>
                  <a:lnTo>
                    <a:pt x="46" y="274"/>
                  </a:lnTo>
                  <a:lnTo>
                    <a:pt x="40" y="272"/>
                  </a:lnTo>
                  <a:lnTo>
                    <a:pt x="38" y="272"/>
                  </a:lnTo>
                  <a:lnTo>
                    <a:pt x="36" y="270"/>
                  </a:lnTo>
                  <a:lnTo>
                    <a:pt x="36" y="270"/>
                  </a:lnTo>
                  <a:lnTo>
                    <a:pt x="36" y="270"/>
                  </a:lnTo>
                  <a:lnTo>
                    <a:pt x="34" y="268"/>
                  </a:lnTo>
                  <a:lnTo>
                    <a:pt x="34" y="268"/>
                  </a:lnTo>
                  <a:lnTo>
                    <a:pt x="34" y="268"/>
                  </a:lnTo>
                  <a:lnTo>
                    <a:pt x="34" y="266"/>
                  </a:lnTo>
                  <a:lnTo>
                    <a:pt x="34" y="266"/>
                  </a:lnTo>
                  <a:lnTo>
                    <a:pt x="34" y="264"/>
                  </a:lnTo>
                  <a:lnTo>
                    <a:pt x="36" y="262"/>
                  </a:lnTo>
                  <a:lnTo>
                    <a:pt x="36" y="258"/>
                  </a:lnTo>
                  <a:lnTo>
                    <a:pt x="36" y="256"/>
                  </a:lnTo>
                  <a:lnTo>
                    <a:pt x="38" y="252"/>
                  </a:lnTo>
                  <a:lnTo>
                    <a:pt x="38" y="252"/>
                  </a:lnTo>
                  <a:lnTo>
                    <a:pt x="38" y="250"/>
                  </a:lnTo>
                  <a:lnTo>
                    <a:pt x="38" y="250"/>
                  </a:lnTo>
                  <a:lnTo>
                    <a:pt x="38" y="248"/>
                  </a:lnTo>
                  <a:lnTo>
                    <a:pt x="36" y="248"/>
                  </a:lnTo>
                  <a:lnTo>
                    <a:pt x="36" y="248"/>
                  </a:lnTo>
                  <a:lnTo>
                    <a:pt x="34" y="246"/>
                  </a:lnTo>
                  <a:lnTo>
                    <a:pt x="34" y="246"/>
                  </a:lnTo>
                  <a:lnTo>
                    <a:pt x="30" y="246"/>
                  </a:lnTo>
                  <a:lnTo>
                    <a:pt x="28" y="246"/>
                  </a:lnTo>
                  <a:lnTo>
                    <a:pt x="26" y="246"/>
                  </a:lnTo>
                  <a:lnTo>
                    <a:pt x="22" y="246"/>
                  </a:lnTo>
                  <a:lnTo>
                    <a:pt x="22" y="246"/>
                  </a:lnTo>
                  <a:lnTo>
                    <a:pt x="20" y="246"/>
                  </a:lnTo>
                  <a:lnTo>
                    <a:pt x="20" y="244"/>
                  </a:lnTo>
                  <a:lnTo>
                    <a:pt x="20" y="244"/>
                  </a:lnTo>
                  <a:lnTo>
                    <a:pt x="20" y="244"/>
                  </a:lnTo>
                  <a:lnTo>
                    <a:pt x="20" y="244"/>
                  </a:lnTo>
                  <a:lnTo>
                    <a:pt x="18" y="242"/>
                  </a:lnTo>
                  <a:lnTo>
                    <a:pt x="18" y="240"/>
                  </a:lnTo>
                  <a:lnTo>
                    <a:pt x="20" y="238"/>
                  </a:lnTo>
                  <a:lnTo>
                    <a:pt x="20" y="236"/>
                  </a:lnTo>
                  <a:lnTo>
                    <a:pt x="20" y="232"/>
                  </a:lnTo>
                  <a:lnTo>
                    <a:pt x="22" y="232"/>
                  </a:lnTo>
                  <a:lnTo>
                    <a:pt x="22" y="230"/>
                  </a:lnTo>
                  <a:lnTo>
                    <a:pt x="24" y="226"/>
                  </a:lnTo>
                  <a:lnTo>
                    <a:pt x="24" y="224"/>
                  </a:lnTo>
                  <a:lnTo>
                    <a:pt x="26" y="222"/>
                  </a:lnTo>
                  <a:lnTo>
                    <a:pt x="26" y="220"/>
                  </a:lnTo>
                  <a:lnTo>
                    <a:pt x="26" y="220"/>
                  </a:lnTo>
                  <a:lnTo>
                    <a:pt x="26" y="220"/>
                  </a:lnTo>
                  <a:lnTo>
                    <a:pt x="26" y="218"/>
                  </a:lnTo>
                  <a:lnTo>
                    <a:pt x="26" y="218"/>
                  </a:lnTo>
                  <a:lnTo>
                    <a:pt x="24" y="216"/>
                  </a:lnTo>
                  <a:lnTo>
                    <a:pt x="24" y="214"/>
                  </a:lnTo>
                  <a:lnTo>
                    <a:pt x="22" y="214"/>
                  </a:lnTo>
                  <a:lnTo>
                    <a:pt x="20" y="210"/>
                  </a:lnTo>
                  <a:lnTo>
                    <a:pt x="16" y="208"/>
                  </a:lnTo>
                  <a:lnTo>
                    <a:pt x="16" y="206"/>
                  </a:lnTo>
                  <a:lnTo>
                    <a:pt x="14" y="204"/>
                  </a:lnTo>
                  <a:lnTo>
                    <a:pt x="10" y="202"/>
                  </a:lnTo>
                  <a:lnTo>
                    <a:pt x="8" y="200"/>
                  </a:lnTo>
                  <a:lnTo>
                    <a:pt x="6" y="198"/>
                  </a:lnTo>
                  <a:lnTo>
                    <a:pt x="6" y="196"/>
                  </a:lnTo>
                  <a:lnTo>
                    <a:pt x="4" y="196"/>
                  </a:lnTo>
                  <a:lnTo>
                    <a:pt x="4" y="196"/>
                  </a:lnTo>
                  <a:lnTo>
                    <a:pt x="4" y="194"/>
                  </a:lnTo>
                  <a:lnTo>
                    <a:pt x="2" y="192"/>
                  </a:lnTo>
                  <a:lnTo>
                    <a:pt x="2" y="188"/>
                  </a:lnTo>
                  <a:lnTo>
                    <a:pt x="2" y="186"/>
                  </a:lnTo>
                  <a:lnTo>
                    <a:pt x="0" y="182"/>
                  </a:lnTo>
                  <a:lnTo>
                    <a:pt x="0" y="180"/>
                  </a:lnTo>
                  <a:lnTo>
                    <a:pt x="0" y="176"/>
                  </a:lnTo>
                  <a:lnTo>
                    <a:pt x="0" y="174"/>
                  </a:lnTo>
                  <a:lnTo>
                    <a:pt x="0" y="170"/>
                  </a:lnTo>
                  <a:lnTo>
                    <a:pt x="0" y="168"/>
                  </a:lnTo>
                  <a:lnTo>
                    <a:pt x="0" y="164"/>
                  </a:lnTo>
                  <a:lnTo>
                    <a:pt x="0" y="162"/>
                  </a:lnTo>
                  <a:lnTo>
                    <a:pt x="0" y="160"/>
                  </a:lnTo>
                  <a:lnTo>
                    <a:pt x="0" y="156"/>
                  </a:lnTo>
                  <a:lnTo>
                    <a:pt x="2" y="154"/>
                  </a:lnTo>
                  <a:lnTo>
                    <a:pt x="2" y="152"/>
                  </a:lnTo>
                  <a:lnTo>
                    <a:pt x="2" y="152"/>
                  </a:lnTo>
                  <a:lnTo>
                    <a:pt x="2" y="152"/>
                  </a:lnTo>
                  <a:lnTo>
                    <a:pt x="4" y="150"/>
                  </a:lnTo>
                  <a:lnTo>
                    <a:pt x="6" y="150"/>
                  </a:lnTo>
                  <a:lnTo>
                    <a:pt x="6" y="148"/>
                  </a:lnTo>
                  <a:lnTo>
                    <a:pt x="8" y="148"/>
                  </a:lnTo>
                  <a:lnTo>
                    <a:pt x="10" y="146"/>
                  </a:lnTo>
                  <a:lnTo>
                    <a:pt x="10" y="146"/>
                  </a:lnTo>
                  <a:lnTo>
                    <a:pt x="10" y="146"/>
                  </a:lnTo>
                  <a:lnTo>
                    <a:pt x="10" y="146"/>
                  </a:lnTo>
                  <a:lnTo>
                    <a:pt x="10" y="144"/>
                  </a:lnTo>
                  <a:lnTo>
                    <a:pt x="10" y="144"/>
                  </a:lnTo>
                  <a:lnTo>
                    <a:pt x="10" y="144"/>
                  </a:lnTo>
                  <a:lnTo>
                    <a:pt x="10" y="144"/>
                  </a:lnTo>
                  <a:lnTo>
                    <a:pt x="10" y="142"/>
                  </a:lnTo>
                  <a:lnTo>
                    <a:pt x="8" y="142"/>
                  </a:lnTo>
                  <a:lnTo>
                    <a:pt x="6" y="140"/>
                  </a:lnTo>
                  <a:lnTo>
                    <a:pt x="4" y="140"/>
                  </a:lnTo>
                  <a:lnTo>
                    <a:pt x="4" y="138"/>
                  </a:lnTo>
                  <a:lnTo>
                    <a:pt x="4" y="136"/>
                  </a:lnTo>
                  <a:lnTo>
                    <a:pt x="4" y="134"/>
                  </a:lnTo>
                  <a:lnTo>
                    <a:pt x="4" y="132"/>
                  </a:lnTo>
                  <a:lnTo>
                    <a:pt x="4" y="130"/>
                  </a:lnTo>
                  <a:lnTo>
                    <a:pt x="4" y="130"/>
                  </a:lnTo>
                  <a:lnTo>
                    <a:pt x="4" y="130"/>
                  </a:lnTo>
                  <a:lnTo>
                    <a:pt x="4" y="128"/>
                  </a:lnTo>
                  <a:lnTo>
                    <a:pt x="6" y="126"/>
                  </a:lnTo>
                  <a:lnTo>
                    <a:pt x="6" y="124"/>
                  </a:lnTo>
                  <a:lnTo>
                    <a:pt x="6" y="124"/>
                  </a:lnTo>
                  <a:lnTo>
                    <a:pt x="8" y="122"/>
                  </a:lnTo>
                  <a:lnTo>
                    <a:pt x="8" y="120"/>
                  </a:lnTo>
                  <a:lnTo>
                    <a:pt x="8" y="116"/>
                  </a:lnTo>
                  <a:lnTo>
                    <a:pt x="8" y="112"/>
                  </a:lnTo>
                  <a:lnTo>
                    <a:pt x="8" y="110"/>
                  </a:lnTo>
                  <a:lnTo>
                    <a:pt x="8" y="108"/>
                  </a:lnTo>
                  <a:lnTo>
                    <a:pt x="10" y="108"/>
                  </a:lnTo>
                  <a:lnTo>
                    <a:pt x="10" y="106"/>
                  </a:lnTo>
                  <a:lnTo>
                    <a:pt x="10" y="106"/>
                  </a:lnTo>
                  <a:lnTo>
                    <a:pt x="10" y="106"/>
                  </a:lnTo>
                  <a:lnTo>
                    <a:pt x="14" y="104"/>
                  </a:lnTo>
                  <a:lnTo>
                    <a:pt x="16" y="104"/>
                  </a:lnTo>
                  <a:lnTo>
                    <a:pt x="16" y="102"/>
                  </a:lnTo>
                  <a:lnTo>
                    <a:pt x="16" y="102"/>
                  </a:lnTo>
                  <a:lnTo>
                    <a:pt x="18" y="100"/>
                  </a:lnTo>
                  <a:lnTo>
                    <a:pt x="18" y="100"/>
                  </a:lnTo>
                  <a:lnTo>
                    <a:pt x="18" y="98"/>
                  </a:lnTo>
                  <a:lnTo>
                    <a:pt x="18" y="96"/>
                  </a:lnTo>
                  <a:lnTo>
                    <a:pt x="18" y="94"/>
                  </a:lnTo>
                  <a:lnTo>
                    <a:pt x="16" y="90"/>
                  </a:lnTo>
                  <a:lnTo>
                    <a:pt x="16" y="86"/>
                  </a:lnTo>
                  <a:lnTo>
                    <a:pt x="16" y="82"/>
                  </a:lnTo>
                  <a:lnTo>
                    <a:pt x="16" y="80"/>
                  </a:lnTo>
                  <a:lnTo>
                    <a:pt x="16" y="80"/>
                  </a:lnTo>
                  <a:lnTo>
                    <a:pt x="16" y="78"/>
                  </a:lnTo>
                  <a:lnTo>
                    <a:pt x="16" y="76"/>
                  </a:lnTo>
                  <a:lnTo>
                    <a:pt x="18" y="76"/>
                  </a:lnTo>
                  <a:lnTo>
                    <a:pt x="18" y="76"/>
                  </a:lnTo>
                  <a:lnTo>
                    <a:pt x="20" y="74"/>
                  </a:lnTo>
                  <a:lnTo>
                    <a:pt x="22" y="72"/>
                  </a:lnTo>
                  <a:lnTo>
                    <a:pt x="24" y="72"/>
                  </a:lnTo>
                  <a:lnTo>
                    <a:pt x="24" y="70"/>
                  </a:lnTo>
                  <a:lnTo>
                    <a:pt x="26" y="70"/>
                  </a:lnTo>
                  <a:lnTo>
                    <a:pt x="26" y="68"/>
                  </a:lnTo>
                  <a:lnTo>
                    <a:pt x="26" y="66"/>
                  </a:lnTo>
                  <a:lnTo>
                    <a:pt x="26" y="64"/>
                  </a:lnTo>
                  <a:lnTo>
                    <a:pt x="26" y="60"/>
                  </a:lnTo>
                  <a:lnTo>
                    <a:pt x="28" y="56"/>
                  </a:lnTo>
                  <a:lnTo>
                    <a:pt x="28" y="52"/>
                  </a:lnTo>
                  <a:lnTo>
                    <a:pt x="28" y="50"/>
                  </a:lnTo>
                  <a:lnTo>
                    <a:pt x="28" y="48"/>
                  </a:lnTo>
                  <a:lnTo>
                    <a:pt x="28" y="46"/>
                  </a:lnTo>
                  <a:lnTo>
                    <a:pt x="30" y="44"/>
                  </a:lnTo>
                  <a:lnTo>
                    <a:pt x="30" y="42"/>
                  </a:lnTo>
                  <a:lnTo>
                    <a:pt x="30" y="42"/>
                  </a:lnTo>
                  <a:lnTo>
                    <a:pt x="32" y="42"/>
                  </a:lnTo>
                  <a:lnTo>
                    <a:pt x="32" y="40"/>
                  </a:lnTo>
                  <a:lnTo>
                    <a:pt x="34" y="40"/>
                  </a:lnTo>
                  <a:lnTo>
                    <a:pt x="36" y="40"/>
                  </a:lnTo>
                  <a:lnTo>
                    <a:pt x="38" y="40"/>
                  </a:lnTo>
                  <a:lnTo>
                    <a:pt x="38" y="40"/>
                  </a:lnTo>
                  <a:lnTo>
                    <a:pt x="38" y="40"/>
                  </a:lnTo>
                  <a:lnTo>
                    <a:pt x="38" y="38"/>
                  </a:lnTo>
                  <a:lnTo>
                    <a:pt x="38" y="38"/>
                  </a:lnTo>
                  <a:lnTo>
                    <a:pt x="38" y="38"/>
                  </a:lnTo>
                  <a:lnTo>
                    <a:pt x="38" y="36"/>
                  </a:lnTo>
                  <a:lnTo>
                    <a:pt x="38" y="36"/>
                  </a:lnTo>
                  <a:lnTo>
                    <a:pt x="36" y="34"/>
                  </a:lnTo>
                  <a:lnTo>
                    <a:pt x="34" y="32"/>
                  </a:lnTo>
                  <a:lnTo>
                    <a:pt x="32" y="32"/>
                  </a:lnTo>
                  <a:lnTo>
                    <a:pt x="30" y="30"/>
                  </a:lnTo>
                  <a:lnTo>
                    <a:pt x="30" y="28"/>
                  </a:lnTo>
                  <a:lnTo>
                    <a:pt x="28" y="28"/>
                  </a:lnTo>
                  <a:lnTo>
                    <a:pt x="28" y="26"/>
                  </a:lnTo>
                  <a:lnTo>
                    <a:pt x="28" y="26"/>
                  </a:lnTo>
                  <a:lnTo>
                    <a:pt x="28" y="24"/>
                  </a:lnTo>
                  <a:lnTo>
                    <a:pt x="28" y="22"/>
                  </a:lnTo>
                  <a:lnTo>
                    <a:pt x="28" y="20"/>
                  </a:lnTo>
                  <a:lnTo>
                    <a:pt x="28" y="18"/>
                  </a:lnTo>
                  <a:lnTo>
                    <a:pt x="28" y="16"/>
                  </a:lnTo>
                  <a:lnTo>
                    <a:pt x="28" y="16"/>
                  </a:lnTo>
                  <a:lnTo>
                    <a:pt x="28" y="14"/>
                  </a:lnTo>
                  <a:lnTo>
                    <a:pt x="28" y="14"/>
                  </a:lnTo>
                  <a:lnTo>
                    <a:pt x="28" y="14"/>
                  </a:lnTo>
                  <a:lnTo>
                    <a:pt x="30" y="12"/>
                  </a:lnTo>
                  <a:lnTo>
                    <a:pt x="30" y="12"/>
                  </a:lnTo>
                  <a:lnTo>
                    <a:pt x="32" y="12"/>
                  </a:lnTo>
                  <a:lnTo>
                    <a:pt x="34" y="12"/>
                  </a:lnTo>
                  <a:lnTo>
                    <a:pt x="36" y="12"/>
                  </a:lnTo>
                  <a:lnTo>
                    <a:pt x="38" y="10"/>
                  </a:lnTo>
                  <a:lnTo>
                    <a:pt x="40" y="12"/>
                  </a:lnTo>
                  <a:lnTo>
                    <a:pt x="40" y="12"/>
                  </a:lnTo>
                  <a:lnTo>
                    <a:pt x="42" y="12"/>
                  </a:lnTo>
                  <a:lnTo>
                    <a:pt x="42" y="12"/>
                  </a:lnTo>
                  <a:lnTo>
                    <a:pt x="44" y="12"/>
                  </a:lnTo>
                  <a:lnTo>
                    <a:pt x="44" y="14"/>
                  </a:lnTo>
                  <a:lnTo>
                    <a:pt x="46" y="16"/>
                  </a:lnTo>
                  <a:lnTo>
                    <a:pt x="48" y="18"/>
                  </a:lnTo>
                  <a:lnTo>
                    <a:pt x="50" y="22"/>
                  </a:lnTo>
                  <a:lnTo>
                    <a:pt x="50" y="22"/>
                  </a:lnTo>
                  <a:lnTo>
                    <a:pt x="50" y="24"/>
                  </a:lnTo>
                  <a:lnTo>
                    <a:pt x="52" y="26"/>
                  </a:lnTo>
                  <a:lnTo>
                    <a:pt x="54" y="28"/>
                  </a:lnTo>
                  <a:lnTo>
                    <a:pt x="54" y="30"/>
                  </a:lnTo>
                  <a:lnTo>
                    <a:pt x="54" y="30"/>
                  </a:lnTo>
                  <a:lnTo>
                    <a:pt x="56" y="30"/>
                  </a:lnTo>
                  <a:lnTo>
                    <a:pt x="56" y="30"/>
                  </a:lnTo>
                  <a:lnTo>
                    <a:pt x="56" y="30"/>
                  </a:lnTo>
                  <a:lnTo>
                    <a:pt x="56" y="30"/>
                  </a:lnTo>
                  <a:lnTo>
                    <a:pt x="58" y="30"/>
                  </a:lnTo>
                  <a:lnTo>
                    <a:pt x="58" y="28"/>
                  </a:lnTo>
                  <a:lnTo>
                    <a:pt x="58" y="28"/>
                  </a:lnTo>
                  <a:lnTo>
                    <a:pt x="58" y="26"/>
                  </a:lnTo>
                  <a:lnTo>
                    <a:pt x="60" y="24"/>
                  </a:lnTo>
                  <a:lnTo>
                    <a:pt x="60" y="22"/>
                  </a:lnTo>
                  <a:lnTo>
                    <a:pt x="60" y="20"/>
                  </a:lnTo>
                  <a:lnTo>
                    <a:pt x="60" y="18"/>
                  </a:lnTo>
                  <a:lnTo>
                    <a:pt x="60" y="16"/>
                  </a:lnTo>
                  <a:lnTo>
                    <a:pt x="60" y="10"/>
                  </a:lnTo>
                  <a:lnTo>
                    <a:pt x="60" y="6"/>
                  </a:lnTo>
                  <a:lnTo>
                    <a:pt x="58" y="2"/>
                  </a:lnTo>
                  <a:close/>
                </a:path>
              </a:pathLst>
            </a:custGeom>
            <a:solidFill>
              <a:schemeClr val="accent4"/>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4" name="Freeform 528">
              <a:extLst>
                <a:ext uri="{FF2B5EF4-FFF2-40B4-BE49-F238E27FC236}">
                  <a16:creationId xmlns:a16="http://schemas.microsoft.com/office/drawing/2014/main" id="{58906F10-F6C1-42D0-B346-4290C8C0E32A}"/>
                </a:ext>
              </a:extLst>
            </p:cNvPr>
            <p:cNvSpPr>
              <a:spLocks/>
            </p:cNvSpPr>
            <p:nvPr/>
          </p:nvSpPr>
          <p:spPr bwMode="auto">
            <a:xfrm>
              <a:off x="1084652" y="2797250"/>
              <a:ext cx="47757" cy="49469"/>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5" name="Freeform 529">
              <a:extLst>
                <a:ext uri="{FF2B5EF4-FFF2-40B4-BE49-F238E27FC236}">
                  <a16:creationId xmlns:a16="http://schemas.microsoft.com/office/drawing/2014/main" id="{F701DFEF-17DA-4555-BF53-ECC111967BF1}"/>
                </a:ext>
              </a:extLst>
            </p:cNvPr>
            <p:cNvSpPr>
              <a:spLocks/>
            </p:cNvSpPr>
            <p:nvPr/>
          </p:nvSpPr>
          <p:spPr bwMode="auto">
            <a:xfrm>
              <a:off x="1084652" y="2797250"/>
              <a:ext cx="47757" cy="49469"/>
            </a:xfrm>
            <a:custGeom>
              <a:avLst/>
              <a:gdLst>
                <a:gd name="T0" fmla="*/ 8 w 30"/>
                <a:gd name="T1" fmla="*/ 10 h 30"/>
                <a:gd name="T2" fmla="*/ 8 w 30"/>
                <a:gd name="T3" fmla="*/ 10 h 30"/>
                <a:gd name="T4" fmla="*/ 8 w 30"/>
                <a:gd name="T5" fmla="*/ 10 h 30"/>
                <a:gd name="T6" fmla="*/ 10 w 30"/>
                <a:gd name="T7" fmla="*/ 8 h 30"/>
                <a:gd name="T8" fmla="*/ 10 w 30"/>
                <a:gd name="T9" fmla="*/ 4 h 30"/>
                <a:gd name="T10" fmla="*/ 12 w 30"/>
                <a:gd name="T11" fmla="*/ 4 h 30"/>
                <a:gd name="T12" fmla="*/ 12 w 30"/>
                <a:gd name="T13" fmla="*/ 2 h 30"/>
                <a:gd name="T14" fmla="*/ 12 w 30"/>
                <a:gd name="T15" fmla="*/ 2 h 30"/>
                <a:gd name="T16" fmla="*/ 14 w 30"/>
                <a:gd name="T17" fmla="*/ 0 h 30"/>
                <a:gd name="T18" fmla="*/ 14 w 30"/>
                <a:gd name="T19" fmla="*/ 0 h 30"/>
                <a:gd name="T20" fmla="*/ 16 w 30"/>
                <a:gd name="T21" fmla="*/ 0 h 30"/>
                <a:gd name="T22" fmla="*/ 18 w 30"/>
                <a:gd name="T23" fmla="*/ 0 h 30"/>
                <a:gd name="T24" fmla="*/ 20 w 30"/>
                <a:gd name="T25" fmla="*/ 0 h 30"/>
                <a:gd name="T26" fmla="*/ 24 w 30"/>
                <a:gd name="T27" fmla="*/ 0 h 30"/>
                <a:gd name="T28" fmla="*/ 24 w 30"/>
                <a:gd name="T29" fmla="*/ 0 h 30"/>
                <a:gd name="T30" fmla="*/ 26 w 30"/>
                <a:gd name="T31" fmla="*/ 0 h 30"/>
                <a:gd name="T32" fmla="*/ 28 w 30"/>
                <a:gd name="T33" fmla="*/ 0 h 30"/>
                <a:gd name="T34" fmla="*/ 28 w 30"/>
                <a:gd name="T35" fmla="*/ 0 h 30"/>
                <a:gd name="T36" fmla="*/ 28 w 30"/>
                <a:gd name="T37" fmla="*/ 2 h 30"/>
                <a:gd name="T38" fmla="*/ 28 w 30"/>
                <a:gd name="T39" fmla="*/ 2 h 30"/>
                <a:gd name="T40" fmla="*/ 28 w 30"/>
                <a:gd name="T41" fmla="*/ 4 h 30"/>
                <a:gd name="T42" fmla="*/ 30 w 30"/>
                <a:gd name="T43" fmla="*/ 6 h 30"/>
                <a:gd name="T44" fmla="*/ 30 w 30"/>
                <a:gd name="T45" fmla="*/ 8 h 30"/>
                <a:gd name="T46" fmla="*/ 28 w 30"/>
                <a:gd name="T47" fmla="*/ 10 h 30"/>
                <a:gd name="T48" fmla="*/ 28 w 30"/>
                <a:gd name="T49" fmla="*/ 10 h 30"/>
                <a:gd name="T50" fmla="*/ 28 w 30"/>
                <a:gd name="T51" fmla="*/ 12 h 30"/>
                <a:gd name="T52" fmla="*/ 28 w 30"/>
                <a:gd name="T53" fmla="*/ 14 h 30"/>
                <a:gd name="T54" fmla="*/ 26 w 30"/>
                <a:gd name="T55" fmla="*/ 16 h 30"/>
                <a:gd name="T56" fmla="*/ 26 w 30"/>
                <a:gd name="T57" fmla="*/ 18 h 30"/>
                <a:gd name="T58" fmla="*/ 24 w 30"/>
                <a:gd name="T59" fmla="*/ 22 h 30"/>
                <a:gd name="T60" fmla="*/ 20 w 30"/>
                <a:gd name="T61" fmla="*/ 24 h 30"/>
                <a:gd name="T62" fmla="*/ 18 w 30"/>
                <a:gd name="T63" fmla="*/ 26 h 30"/>
                <a:gd name="T64" fmla="*/ 18 w 30"/>
                <a:gd name="T65" fmla="*/ 28 h 30"/>
                <a:gd name="T66" fmla="*/ 16 w 30"/>
                <a:gd name="T67" fmla="*/ 28 h 30"/>
                <a:gd name="T68" fmla="*/ 14 w 30"/>
                <a:gd name="T69" fmla="*/ 30 h 30"/>
                <a:gd name="T70" fmla="*/ 14 w 30"/>
                <a:gd name="T71" fmla="*/ 30 h 30"/>
                <a:gd name="T72" fmla="*/ 12 w 30"/>
                <a:gd name="T73" fmla="*/ 30 h 30"/>
                <a:gd name="T74" fmla="*/ 12 w 30"/>
                <a:gd name="T75" fmla="*/ 30 h 30"/>
                <a:gd name="T76" fmla="*/ 10 w 30"/>
                <a:gd name="T77" fmla="*/ 30 h 30"/>
                <a:gd name="T78" fmla="*/ 10 w 30"/>
                <a:gd name="T79" fmla="*/ 30 h 30"/>
                <a:gd name="T80" fmla="*/ 8 w 30"/>
                <a:gd name="T81" fmla="*/ 30 h 30"/>
                <a:gd name="T82" fmla="*/ 8 w 30"/>
                <a:gd name="T83" fmla="*/ 30 h 30"/>
                <a:gd name="T84" fmla="*/ 6 w 30"/>
                <a:gd name="T85" fmla="*/ 28 h 30"/>
                <a:gd name="T86" fmla="*/ 4 w 30"/>
                <a:gd name="T87" fmla="*/ 26 h 30"/>
                <a:gd name="T88" fmla="*/ 2 w 30"/>
                <a:gd name="T89" fmla="*/ 24 h 30"/>
                <a:gd name="T90" fmla="*/ 0 w 30"/>
                <a:gd name="T91" fmla="*/ 22 h 30"/>
                <a:gd name="T92" fmla="*/ 0 w 30"/>
                <a:gd name="T93" fmla="*/ 22 h 30"/>
                <a:gd name="T94" fmla="*/ 0 w 30"/>
                <a:gd name="T95" fmla="*/ 20 h 30"/>
                <a:gd name="T96" fmla="*/ 0 w 30"/>
                <a:gd name="T97" fmla="*/ 20 h 30"/>
                <a:gd name="T98" fmla="*/ 0 w 30"/>
                <a:gd name="T99" fmla="*/ 18 h 30"/>
                <a:gd name="T100" fmla="*/ 0 w 30"/>
                <a:gd name="T101" fmla="*/ 18 h 30"/>
                <a:gd name="T102" fmla="*/ 0 w 30"/>
                <a:gd name="T103" fmla="*/ 18 h 30"/>
                <a:gd name="T104" fmla="*/ 0 w 30"/>
                <a:gd name="T105" fmla="*/ 18 h 30"/>
                <a:gd name="T106" fmla="*/ 0 w 30"/>
                <a:gd name="T107" fmla="*/ 16 h 30"/>
                <a:gd name="T108" fmla="*/ 2 w 30"/>
                <a:gd name="T109" fmla="*/ 16 h 30"/>
                <a:gd name="T110" fmla="*/ 4 w 30"/>
                <a:gd name="T111" fmla="*/ 14 h 30"/>
                <a:gd name="T112" fmla="*/ 6 w 30"/>
                <a:gd name="T113" fmla="*/ 12 h 30"/>
                <a:gd name="T114" fmla="*/ 8 w 30"/>
                <a:gd name="T115" fmla="*/ 10 h 30"/>
                <a:gd name="T116" fmla="*/ 8 w 30"/>
                <a:gd name="T1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30">
                  <a:moveTo>
                    <a:pt x="8" y="10"/>
                  </a:moveTo>
                  <a:lnTo>
                    <a:pt x="8" y="10"/>
                  </a:lnTo>
                  <a:lnTo>
                    <a:pt x="8" y="10"/>
                  </a:lnTo>
                  <a:lnTo>
                    <a:pt x="10" y="8"/>
                  </a:lnTo>
                  <a:lnTo>
                    <a:pt x="10" y="4"/>
                  </a:lnTo>
                  <a:lnTo>
                    <a:pt x="12" y="4"/>
                  </a:lnTo>
                  <a:lnTo>
                    <a:pt x="12" y="2"/>
                  </a:lnTo>
                  <a:lnTo>
                    <a:pt x="12" y="2"/>
                  </a:lnTo>
                  <a:lnTo>
                    <a:pt x="14" y="0"/>
                  </a:lnTo>
                  <a:lnTo>
                    <a:pt x="14" y="0"/>
                  </a:lnTo>
                  <a:lnTo>
                    <a:pt x="16" y="0"/>
                  </a:lnTo>
                  <a:lnTo>
                    <a:pt x="18" y="0"/>
                  </a:lnTo>
                  <a:lnTo>
                    <a:pt x="20" y="0"/>
                  </a:lnTo>
                  <a:lnTo>
                    <a:pt x="24" y="0"/>
                  </a:lnTo>
                  <a:lnTo>
                    <a:pt x="24" y="0"/>
                  </a:lnTo>
                  <a:lnTo>
                    <a:pt x="26" y="0"/>
                  </a:lnTo>
                  <a:lnTo>
                    <a:pt x="28" y="0"/>
                  </a:lnTo>
                  <a:lnTo>
                    <a:pt x="28" y="0"/>
                  </a:lnTo>
                  <a:lnTo>
                    <a:pt x="28" y="2"/>
                  </a:lnTo>
                  <a:lnTo>
                    <a:pt x="28" y="2"/>
                  </a:lnTo>
                  <a:lnTo>
                    <a:pt x="28" y="4"/>
                  </a:lnTo>
                  <a:lnTo>
                    <a:pt x="30" y="6"/>
                  </a:lnTo>
                  <a:lnTo>
                    <a:pt x="30" y="8"/>
                  </a:lnTo>
                  <a:lnTo>
                    <a:pt x="28" y="10"/>
                  </a:lnTo>
                  <a:lnTo>
                    <a:pt x="28" y="10"/>
                  </a:lnTo>
                  <a:lnTo>
                    <a:pt x="28" y="12"/>
                  </a:lnTo>
                  <a:lnTo>
                    <a:pt x="28" y="14"/>
                  </a:lnTo>
                  <a:lnTo>
                    <a:pt x="26" y="16"/>
                  </a:lnTo>
                  <a:lnTo>
                    <a:pt x="26" y="18"/>
                  </a:lnTo>
                  <a:lnTo>
                    <a:pt x="24" y="22"/>
                  </a:lnTo>
                  <a:lnTo>
                    <a:pt x="20" y="24"/>
                  </a:lnTo>
                  <a:lnTo>
                    <a:pt x="18" y="26"/>
                  </a:lnTo>
                  <a:lnTo>
                    <a:pt x="18" y="28"/>
                  </a:lnTo>
                  <a:lnTo>
                    <a:pt x="16" y="28"/>
                  </a:lnTo>
                  <a:lnTo>
                    <a:pt x="14" y="30"/>
                  </a:lnTo>
                  <a:lnTo>
                    <a:pt x="14" y="30"/>
                  </a:lnTo>
                  <a:lnTo>
                    <a:pt x="12" y="30"/>
                  </a:lnTo>
                  <a:lnTo>
                    <a:pt x="12" y="30"/>
                  </a:lnTo>
                  <a:lnTo>
                    <a:pt x="10" y="30"/>
                  </a:lnTo>
                  <a:lnTo>
                    <a:pt x="10" y="30"/>
                  </a:lnTo>
                  <a:lnTo>
                    <a:pt x="8" y="30"/>
                  </a:lnTo>
                  <a:lnTo>
                    <a:pt x="8" y="30"/>
                  </a:lnTo>
                  <a:lnTo>
                    <a:pt x="6" y="28"/>
                  </a:lnTo>
                  <a:lnTo>
                    <a:pt x="4" y="26"/>
                  </a:lnTo>
                  <a:lnTo>
                    <a:pt x="2" y="24"/>
                  </a:lnTo>
                  <a:lnTo>
                    <a:pt x="0" y="22"/>
                  </a:lnTo>
                  <a:lnTo>
                    <a:pt x="0" y="22"/>
                  </a:lnTo>
                  <a:lnTo>
                    <a:pt x="0" y="20"/>
                  </a:lnTo>
                  <a:lnTo>
                    <a:pt x="0" y="20"/>
                  </a:lnTo>
                  <a:lnTo>
                    <a:pt x="0" y="18"/>
                  </a:lnTo>
                  <a:lnTo>
                    <a:pt x="0" y="18"/>
                  </a:lnTo>
                  <a:lnTo>
                    <a:pt x="0" y="18"/>
                  </a:lnTo>
                  <a:lnTo>
                    <a:pt x="0" y="18"/>
                  </a:lnTo>
                  <a:lnTo>
                    <a:pt x="0" y="16"/>
                  </a:lnTo>
                  <a:lnTo>
                    <a:pt x="2" y="16"/>
                  </a:lnTo>
                  <a:lnTo>
                    <a:pt x="4" y="14"/>
                  </a:lnTo>
                  <a:lnTo>
                    <a:pt x="6" y="12"/>
                  </a:lnTo>
                  <a:lnTo>
                    <a:pt x="8" y="10"/>
                  </a:lnTo>
                  <a:lnTo>
                    <a:pt x="8" y="1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6" name="Freeform 587">
              <a:extLst>
                <a:ext uri="{FF2B5EF4-FFF2-40B4-BE49-F238E27FC236}">
                  <a16:creationId xmlns:a16="http://schemas.microsoft.com/office/drawing/2014/main" id="{65DADD8A-45A4-4719-8570-C1A471948E41}"/>
                </a:ext>
              </a:extLst>
            </p:cNvPr>
            <p:cNvSpPr>
              <a:spLocks/>
            </p:cNvSpPr>
            <p:nvPr/>
          </p:nvSpPr>
          <p:spPr bwMode="auto">
            <a:xfrm>
              <a:off x="2243560" y="2919274"/>
              <a:ext cx="70044" cy="128621"/>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7" name="Freeform 588">
              <a:extLst>
                <a:ext uri="{FF2B5EF4-FFF2-40B4-BE49-F238E27FC236}">
                  <a16:creationId xmlns:a16="http://schemas.microsoft.com/office/drawing/2014/main" id="{9FA08370-4279-4816-8189-9E8BB005DE32}"/>
                </a:ext>
              </a:extLst>
            </p:cNvPr>
            <p:cNvSpPr>
              <a:spLocks/>
            </p:cNvSpPr>
            <p:nvPr/>
          </p:nvSpPr>
          <p:spPr bwMode="auto">
            <a:xfrm>
              <a:off x="2243560" y="2919274"/>
              <a:ext cx="70044" cy="128621"/>
            </a:xfrm>
            <a:custGeom>
              <a:avLst/>
              <a:gdLst>
                <a:gd name="T0" fmla="*/ 6 w 44"/>
                <a:gd name="T1" fmla="*/ 2 h 78"/>
                <a:gd name="T2" fmla="*/ 8 w 44"/>
                <a:gd name="T3" fmla="*/ 0 h 78"/>
                <a:gd name="T4" fmla="*/ 10 w 44"/>
                <a:gd name="T5" fmla="*/ 0 h 78"/>
                <a:gd name="T6" fmla="*/ 14 w 44"/>
                <a:gd name="T7" fmla="*/ 2 h 78"/>
                <a:gd name="T8" fmla="*/ 18 w 44"/>
                <a:gd name="T9" fmla="*/ 4 h 78"/>
                <a:gd name="T10" fmla="*/ 18 w 44"/>
                <a:gd name="T11" fmla="*/ 4 h 78"/>
                <a:gd name="T12" fmla="*/ 20 w 44"/>
                <a:gd name="T13" fmla="*/ 6 h 78"/>
                <a:gd name="T14" fmla="*/ 20 w 44"/>
                <a:gd name="T15" fmla="*/ 8 h 78"/>
                <a:gd name="T16" fmla="*/ 20 w 44"/>
                <a:gd name="T17" fmla="*/ 14 h 78"/>
                <a:gd name="T18" fmla="*/ 18 w 44"/>
                <a:gd name="T19" fmla="*/ 20 h 78"/>
                <a:gd name="T20" fmla="*/ 18 w 44"/>
                <a:gd name="T21" fmla="*/ 26 h 78"/>
                <a:gd name="T22" fmla="*/ 20 w 44"/>
                <a:gd name="T23" fmla="*/ 32 h 78"/>
                <a:gd name="T24" fmla="*/ 24 w 44"/>
                <a:gd name="T25" fmla="*/ 42 h 78"/>
                <a:gd name="T26" fmla="*/ 26 w 44"/>
                <a:gd name="T27" fmla="*/ 50 h 78"/>
                <a:gd name="T28" fmla="*/ 26 w 44"/>
                <a:gd name="T29" fmla="*/ 52 h 78"/>
                <a:gd name="T30" fmla="*/ 28 w 44"/>
                <a:gd name="T31" fmla="*/ 54 h 78"/>
                <a:gd name="T32" fmla="*/ 30 w 44"/>
                <a:gd name="T33" fmla="*/ 58 h 78"/>
                <a:gd name="T34" fmla="*/ 34 w 44"/>
                <a:gd name="T35" fmla="*/ 62 h 78"/>
                <a:gd name="T36" fmla="*/ 38 w 44"/>
                <a:gd name="T37" fmla="*/ 66 h 78"/>
                <a:gd name="T38" fmla="*/ 42 w 44"/>
                <a:gd name="T39" fmla="*/ 70 h 78"/>
                <a:gd name="T40" fmla="*/ 42 w 44"/>
                <a:gd name="T41" fmla="*/ 72 h 78"/>
                <a:gd name="T42" fmla="*/ 44 w 44"/>
                <a:gd name="T43" fmla="*/ 74 h 78"/>
                <a:gd name="T44" fmla="*/ 44 w 44"/>
                <a:gd name="T45" fmla="*/ 76 h 78"/>
                <a:gd name="T46" fmla="*/ 44 w 44"/>
                <a:gd name="T47" fmla="*/ 76 h 78"/>
                <a:gd name="T48" fmla="*/ 42 w 44"/>
                <a:gd name="T49" fmla="*/ 76 h 78"/>
                <a:gd name="T50" fmla="*/ 38 w 44"/>
                <a:gd name="T51" fmla="*/ 78 h 78"/>
                <a:gd name="T52" fmla="*/ 34 w 44"/>
                <a:gd name="T53" fmla="*/ 78 h 78"/>
                <a:gd name="T54" fmla="*/ 28 w 44"/>
                <a:gd name="T55" fmla="*/ 76 h 78"/>
                <a:gd name="T56" fmla="*/ 24 w 44"/>
                <a:gd name="T57" fmla="*/ 76 h 78"/>
                <a:gd name="T58" fmla="*/ 20 w 44"/>
                <a:gd name="T59" fmla="*/ 74 h 78"/>
                <a:gd name="T60" fmla="*/ 18 w 44"/>
                <a:gd name="T61" fmla="*/ 74 h 78"/>
                <a:gd name="T62" fmla="*/ 16 w 44"/>
                <a:gd name="T63" fmla="*/ 72 h 78"/>
                <a:gd name="T64" fmla="*/ 16 w 44"/>
                <a:gd name="T65" fmla="*/ 68 h 78"/>
                <a:gd name="T66" fmla="*/ 16 w 44"/>
                <a:gd name="T67" fmla="*/ 64 h 78"/>
                <a:gd name="T68" fmla="*/ 18 w 44"/>
                <a:gd name="T69" fmla="*/ 56 h 78"/>
                <a:gd name="T70" fmla="*/ 18 w 44"/>
                <a:gd name="T71" fmla="*/ 54 h 78"/>
                <a:gd name="T72" fmla="*/ 18 w 44"/>
                <a:gd name="T73" fmla="*/ 50 h 78"/>
                <a:gd name="T74" fmla="*/ 18 w 44"/>
                <a:gd name="T75" fmla="*/ 48 h 78"/>
                <a:gd name="T76" fmla="*/ 16 w 44"/>
                <a:gd name="T77" fmla="*/ 48 h 78"/>
                <a:gd name="T78" fmla="*/ 14 w 44"/>
                <a:gd name="T79" fmla="*/ 48 h 78"/>
                <a:gd name="T80" fmla="*/ 10 w 44"/>
                <a:gd name="T81" fmla="*/ 48 h 78"/>
                <a:gd name="T82" fmla="*/ 6 w 44"/>
                <a:gd name="T83" fmla="*/ 48 h 78"/>
                <a:gd name="T84" fmla="*/ 4 w 44"/>
                <a:gd name="T85" fmla="*/ 46 h 78"/>
                <a:gd name="T86" fmla="*/ 4 w 44"/>
                <a:gd name="T87" fmla="*/ 46 h 78"/>
                <a:gd name="T88" fmla="*/ 2 w 44"/>
                <a:gd name="T89" fmla="*/ 44 h 78"/>
                <a:gd name="T90" fmla="*/ 0 w 44"/>
                <a:gd name="T91" fmla="*/ 40 h 78"/>
                <a:gd name="T92" fmla="*/ 0 w 44"/>
                <a:gd name="T93" fmla="*/ 34 h 78"/>
                <a:gd name="T94" fmla="*/ 0 w 44"/>
                <a:gd name="T95" fmla="*/ 26 h 78"/>
                <a:gd name="T96" fmla="*/ 0 w 44"/>
                <a:gd name="T97" fmla="*/ 20 h 78"/>
                <a:gd name="T98" fmla="*/ 0 w 44"/>
                <a:gd name="T99" fmla="*/ 14 h 78"/>
                <a:gd name="T100" fmla="*/ 2 w 44"/>
                <a:gd name="T101" fmla="*/ 8 h 78"/>
                <a:gd name="T102" fmla="*/ 4 w 44"/>
                <a:gd name="T103" fmla="*/ 4 h 78"/>
                <a:gd name="T104" fmla="*/ 6 w 44"/>
                <a:gd name="T105"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78">
                  <a:moveTo>
                    <a:pt x="6" y="2"/>
                  </a:moveTo>
                  <a:lnTo>
                    <a:pt x="6" y="2"/>
                  </a:lnTo>
                  <a:lnTo>
                    <a:pt x="6" y="2"/>
                  </a:lnTo>
                  <a:lnTo>
                    <a:pt x="8" y="0"/>
                  </a:lnTo>
                  <a:lnTo>
                    <a:pt x="8" y="0"/>
                  </a:lnTo>
                  <a:lnTo>
                    <a:pt x="10" y="0"/>
                  </a:lnTo>
                  <a:lnTo>
                    <a:pt x="12" y="2"/>
                  </a:lnTo>
                  <a:lnTo>
                    <a:pt x="14" y="2"/>
                  </a:lnTo>
                  <a:lnTo>
                    <a:pt x="16" y="2"/>
                  </a:lnTo>
                  <a:lnTo>
                    <a:pt x="18" y="4"/>
                  </a:lnTo>
                  <a:lnTo>
                    <a:pt x="18" y="4"/>
                  </a:lnTo>
                  <a:lnTo>
                    <a:pt x="18" y="4"/>
                  </a:lnTo>
                  <a:lnTo>
                    <a:pt x="20" y="4"/>
                  </a:lnTo>
                  <a:lnTo>
                    <a:pt x="20" y="6"/>
                  </a:lnTo>
                  <a:lnTo>
                    <a:pt x="20" y="6"/>
                  </a:lnTo>
                  <a:lnTo>
                    <a:pt x="20" y="8"/>
                  </a:lnTo>
                  <a:lnTo>
                    <a:pt x="20" y="10"/>
                  </a:lnTo>
                  <a:lnTo>
                    <a:pt x="20" y="14"/>
                  </a:lnTo>
                  <a:lnTo>
                    <a:pt x="18" y="18"/>
                  </a:lnTo>
                  <a:lnTo>
                    <a:pt x="18" y="20"/>
                  </a:lnTo>
                  <a:lnTo>
                    <a:pt x="18" y="24"/>
                  </a:lnTo>
                  <a:lnTo>
                    <a:pt x="18" y="26"/>
                  </a:lnTo>
                  <a:lnTo>
                    <a:pt x="20" y="28"/>
                  </a:lnTo>
                  <a:lnTo>
                    <a:pt x="20" y="32"/>
                  </a:lnTo>
                  <a:lnTo>
                    <a:pt x="22" y="38"/>
                  </a:lnTo>
                  <a:lnTo>
                    <a:pt x="24" y="42"/>
                  </a:lnTo>
                  <a:lnTo>
                    <a:pt x="24" y="48"/>
                  </a:lnTo>
                  <a:lnTo>
                    <a:pt x="26" y="50"/>
                  </a:lnTo>
                  <a:lnTo>
                    <a:pt x="26" y="52"/>
                  </a:lnTo>
                  <a:lnTo>
                    <a:pt x="26" y="52"/>
                  </a:lnTo>
                  <a:lnTo>
                    <a:pt x="26" y="54"/>
                  </a:lnTo>
                  <a:lnTo>
                    <a:pt x="28" y="54"/>
                  </a:lnTo>
                  <a:lnTo>
                    <a:pt x="28" y="56"/>
                  </a:lnTo>
                  <a:lnTo>
                    <a:pt x="30" y="58"/>
                  </a:lnTo>
                  <a:lnTo>
                    <a:pt x="32" y="60"/>
                  </a:lnTo>
                  <a:lnTo>
                    <a:pt x="34" y="62"/>
                  </a:lnTo>
                  <a:lnTo>
                    <a:pt x="36" y="64"/>
                  </a:lnTo>
                  <a:lnTo>
                    <a:pt x="38" y="66"/>
                  </a:lnTo>
                  <a:lnTo>
                    <a:pt x="40" y="68"/>
                  </a:lnTo>
                  <a:lnTo>
                    <a:pt x="42" y="70"/>
                  </a:lnTo>
                  <a:lnTo>
                    <a:pt x="42" y="70"/>
                  </a:lnTo>
                  <a:lnTo>
                    <a:pt x="42" y="72"/>
                  </a:lnTo>
                  <a:lnTo>
                    <a:pt x="44" y="72"/>
                  </a:lnTo>
                  <a:lnTo>
                    <a:pt x="44" y="74"/>
                  </a:lnTo>
                  <a:lnTo>
                    <a:pt x="44" y="74"/>
                  </a:lnTo>
                  <a:lnTo>
                    <a:pt x="44" y="76"/>
                  </a:lnTo>
                  <a:lnTo>
                    <a:pt x="44" y="76"/>
                  </a:lnTo>
                  <a:lnTo>
                    <a:pt x="44" y="76"/>
                  </a:lnTo>
                  <a:lnTo>
                    <a:pt x="42" y="76"/>
                  </a:lnTo>
                  <a:lnTo>
                    <a:pt x="42" y="76"/>
                  </a:lnTo>
                  <a:lnTo>
                    <a:pt x="40" y="76"/>
                  </a:lnTo>
                  <a:lnTo>
                    <a:pt x="38" y="78"/>
                  </a:lnTo>
                  <a:lnTo>
                    <a:pt x="36" y="78"/>
                  </a:lnTo>
                  <a:lnTo>
                    <a:pt x="34" y="78"/>
                  </a:lnTo>
                  <a:lnTo>
                    <a:pt x="32" y="78"/>
                  </a:lnTo>
                  <a:lnTo>
                    <a:pt x="28" y="76"/>
                  </a:lnTo>
                  <a:lnTo>
                    <a:pt x="26" y="76"/>
                  </a:lnTo>
                  <a:lnTo>
                    <a:pt x="24" y="76"/>
                  </a:lnTo>
                  <a:lnTo>
                    <a:pt x="22" y="74"/>
                  </a:lnTo>
                  <a:lnTo>
                    <a:pt x="20" y="74"/>
                  </a:lnTo>
                  <a:lnTo>
                    <a:pt x="18" y="74"/>
                  </a:lnTo>
                  <a:lnTo>
                    <a:pt x="18" y="74"/>
                  </a:lnTo>
                  <a:lnTo>
                    <a:pt x="18" y="72"/>
                  </a:lnTo>
                  <a:lnTo>
                    <a:pt x="16" y="72"/>
                  </a:lnTo>
                  <a:lnTo>
                    <a:pt x="16" y="70"/>
                  </a:lnTo>
                  <a:lnTo>
                    <a:pt x="16" y="68"/>
                  </a:lnTo>
                  <a:lnTo>
                    <a:pt x="16" y="68"/>
                  </a:lnTo>
                  <a:lnTo>
                    <a:pt x="16" y="64"/>
                  </a:lnTo>
                  <a:lnTo>
                    <a:pt x="18" y="60"/>
                  </a:lnTo>
                  <a:lnTo>
                    <a:pt x="18" y="56"/>
                  </a:lnTo>
                  <a:lnTo>
                    <a:pt x="18" y="56"/>
                  </a:lnTo>
                  <a:lnTo>
                    <a:pt x="18" y="54"/>
                  </a:lnTo>
                  <a:lnTo>
                    <a:pt x="18" y="52"/>
                  </a:lnTo>
                  <a:lnTo>
                    <a:pt x="18" y="50"/>
                  </a:lnTo>
                  <a:lnTo>
                    <a:pt x="18" y="50"/>
                  </a:lnTo>
                  <a:lnTo>
                    <a:pt x="18" y="48"/>
                  </a:lnTo>
                  <a:lnTo>
                    <a:pt x="16" y="48"/>
                  </a:lnTo>
                  <a:lnTo>
                    <a:pt x="16" y="48"/>
                  </a:lnTo>
                  <a:lnTo>
                    <a:pt x="16" y="48"/>
                  </a:lnTo>
                  <a:lnTo>
                    <a:pt x="14" y="48"/>
                  </a:lnTo>
                  <a:lnTo>
                    <a:pt x="12" y="48"/>
                  </a:lnTo>
                  <a:lnTo>
                    <a:pt x="10" y="48"/>
                  </a:lnTo>
                  <a:lnTo>
                    <a:pt x="8" y="48"/>
                  </a:lnTo>
                  <a:lnTo>
                    <a:pt x="6" y="48"/>
                  </a:lnTo>
                  <a:lnTo>
                    <a:pt x="6" y="46"/>
                  </a:lnTo>
                  <a:lnTo>
                    <a:pt x="4" y="46"/>
                  </a:lnTo>
                  <a:lnTo>
                    <a:pt x="4" y="46"/>
                  </a:lnTo>
                  <a:lnTo>
                    <a:pt x="4" y="46"/>
                  </a:lnTo>
                  <a:lnTo>
                    <a:pt x="4" y="44"/>
                  </a:lnTo>
                  <a:lnTo>
                    <a:pt x="2" y="44"/>
                  </a:lnTo>
                  <a:lnTo>
                    <a:pt x="2" y="42"/>
                  </a:lnTo>
                  <a:lnTo>
                    <a:pt x="0" y="40"/>
                  </a:lnTo>
                  <a:lnTo>
                    <a:pt x="0" y="36"/>
                  </a:lnTo>
                  <a:lnTo>
                    <a:pt x="0" y="34"/>
                  </a:lnTo>
                  <a:lnTo>
                    <a:pt x="0" y="30"/>
                  </a:lnTo>
                  <a:lnTo>
                    <a:pt x="0" y="26"/>
                  </a:lnTo>
                  <a:lnTo>
                    <a:pt x="0" y="22"/>
                  </a:lnTo>
                  <a:lnTo>
                    <a:pt x="0" y="20"/>
                  </a:lnTo>
                  <a:lnTo>
                    <a:pt x="0" y="16"/>
                  </a:lnTo>
                  <a:lnTo>
                    <a:pt x="0" y="14"/>
                  </a:lnTo>
                  <a:lnTo>
                    <a:pt x="2" y="10"/>
                  </a:lnTo>
                  <a:lnTo>
                    <a:pt x="2" y="8"/>
                  </a:lnTo>
                  <a:lnTo>
                    <a:pt x="4" y="4"/>
                  </a:lnTo>
                  <a:lnTo>
                    <a:pt x="4" y="4"/>
                  </a:lnTo>
                  <a:lnTo>
                    <a:pt x="4" y="2"/>
                  </a:lnTo>
                  <a:lnTo>
                    <a:pt x="6" y="2"/>
                  </a:lnTo>
                  <a:lnTo>
                    <a:pt x="6"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8" name="Freeform 589">
              <a:extLst>
                <a:ext uri="{FF2B5EF4-FFF2-40B4-BE49-F238E27FC236}">
                  <a16:creationId xmlns:a16="http://schemas.microsoft.com/office/drawing/2014/main" id="{72F97EC0-7EFA-45E9-96F6-58F6DECCC5D2}"/>
                </a:ext>
              </a:extLst>
            </p:cNvPr>
            <p:cNvSpPr>
              <a:spLocks/>
            </p:cNvSpPr>
            <p:nvPr/>
          </p:nvSpPr>
          <p:spPr bwMode="auto">
            <a:xfrm>
              <a:off x="2364545" y="3090769"/>
              <a:ext cx="232419" cy="184687"/>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69" name="Freeform 590">
              <a:extLst>
                <a:ext uri="{FF2B5EF4-FFF2-40B4-BE49-F238E27FC236}">
                  <a16:creationId xmlns:a16="http://schemas.microsoft.com/office/drawing/2014/main" id="{B1479B95-CF71-4E62-9FCA-9D9468CB9D69}"/>
                </a:ext>
              </a:extLst>
            </p:cNvPr>
            <p:cNvSpPr>
              <a:spLocks/>
            </p:cNvSpPr>
            <p:nvPr/>
          </p:nvSpPr>
          <p:spPr bwMode="auto">
            <a:xfrm>
              <a:off x="2364545" y="3090769"/>
              <a:ext cx="232419" cy="184687"/>
            </a:xfrm>
            <a:custGeom>
              <a:avLst/>
              <a:gdLst>
                <a:gd name="T0" fmla="*/ 42 w 146"/>
                <a:gd name="T1" fmla="*/ 4 h 112"/>
                <a:gd name="T2" fmla="*/ 32 w 146"/>
                <a:gd name="T3" fmla="*/ 6 h 112"/>
                <a:gd name="T4" fmla="*/ 30 w 146"/>
                <a:gd name="T5" fmla="*/ 8 h 112"/>
                <a:gd name="T6" fmla="*/ 30 w 146"/>
                <a:gd name="T7" fmla="*/ 8 h 112"/>
                <a:gd name="T8" fmla="*/ 34 w 146"/>
                <a:gd name="T9" fmla="*/ 10 h 112"/>
                <a:gd name="T10" fmla="*/ 36 w 146"/>
                <a:gd name="T11" fmla="*/ 12 h 112"/>
                <a:gd name="T12" fmla="*/ 36 w 146"/>
                <a:gd name="T13" fmla="*/ 16 h 112"/>
                <a:gd name="T14" fmla="*/ 32 w 146"/>
                <a:gd name="T15" fmla="*/ 18 h 112"/>
                <a:gd name="T16" fmla="*/ 20 w 146"/>
                <a:gd name="T17" fmla="*/ 24 h 112"/>
                <a:gd name="T18" fmla="*/ 6 w 146"/>
                <a:gd name="T19" fmla="*/ 32 h 112"/>
                <a:gd name="T20" fmla="*/ 0 w 146"/>
                <a:gd name="T21" fmla="*/ 36 h 112"/>
                <a:gd name="T22" fmla="*/ 0 w 146"/>
                <a:gd name="T23" fmla="*/ 40 h 112"/>
                <a:gd name="T24" fmla="*/ 0 w 146"/>
                <a:gd name="T25" fmla="*/ 44 h 112"/>
                <a:gd name="T26" fmla="*/ 6 w 146"/>
                <a:gd name="T27" fmla="*/ 50 h 112"/>
                <a:gd name="T28" fmla="*/ 18 w 146"/>
                <a:gd name="T29" fmla="*/ 54 h 112"/>
                <a:gd name="T30" fmla="*/ 22 w 146"/>
                <a:gd name="T31" fmla="*/ 54 h 112"/>
                <a:gd name="T32" fmla="*/ 26 w 146"/>
                <a:gd name="T33" fmla="*/ 52 h 112"/>
                <a:gd name="T34" fmla="*/ 32 w 146"/>
                <a:gd name="T35" fmla="*/ 44 h 112"/>
                <a:gd name="T36" fmla="*/ 42 w 146"/>
                <a:gd name="T37" fmla="*/ 28 h 112"/>
                <a:gd name="T38" fmla="*/ 46 w 146"/>
                <a:gd name="T39" fmla="*/ 26 h 112"/>
                <a:gd name="T40" fmla="*/ 48 w 146"/>
                <a:gd name="T41" fmla="*/ 26 h 112"/>
                <a:gd name="T42" fmla="*/ 48 w 146"/>
                <a:gd name="T43" fmla="*/ 30 h 112"/>
                <a:gd name="T44" fmla="*/ 52 w 146"/>
                <a:gd name="T45" fmla="*/ 32 h 112"/>
                <a:gd name="T46" fmla="*/ 64 w 146"/>
                <a:gd name="T47" fmla="*/ 34 h 112"/>
                <a:gd name="T48" fmla="*/ 72 w 146"/>
                <a:gd name="T49" fmla="*/ 36 h 112"/>
                <a:gd name="T50" fmla="*/ 82 w 146"/>
                <a:gd name="T51" fmla="*/ 46 h 112"/>
                <a:gd name="T52" fmla="*/ 96 w 146"/>
                <a:gd name="T53" fmla="*/ 64 h 112"/>
                <a:gd name="T54" fmla="*/ 104 w 146"/>
                <a:gd name="T55" fmla="*/ 74 h 112"/>
                <a:gd name="T56" fmla="*/ 104 w 146"/>
                <a:gd name="T57" fmla="*/ 80 h 112"/>
                <a:gd name="T58" fmla="*/ 102 w 146"/>
                <a:gd name="T59" fmla="*/ 90 h 112"/>
                <a:gd name="T60" fmla="*/ 98 w 146"/>
                <a:gd name="T61" fmla="*/ 100 h 112"/>
                <a:gd name="T62" fmla="*/ 98 w 146"/>
                <a:gd name="T63" fmla="*/ 106 h 112"/>
                <a:gd name="T64" fmla="*/ 100 w 146"/>
                <a:gd name="T65" fmla="*/ 106 h 112"/>
                <a:gd name="T66" fmla="*/ 106 w 146"/>
                <a:gd name="T67" fmla="*/ 104 h 112"/>
                <a:gd name="T68" fmla="*/ 110 w 146"/>
                <a:gd name="T69" fmla="*/ 100 h 112"/>
                <a:gd name="T70" fmla="*/ 114 w 146"/>
                <a:gd name="T71" fmla="*/ 100 h 112"/>
                <a:gd name="T72" fmla="*/ 120 w 146"/>
                <a:gd name="T73" fmla="*/ 106 h 112"/>
                <a:gd name="T74" fmla="*/ 124 w 146"/>
                <a:gd name="T75" fmla="*/ 112 h 112"/>
                <a:gd name="T76" fmla="*/ 126 w 146"/>
                <a:gd name="T77" fmla="*/ 112 h 112"/>
                <a:gd name="T78" fmla="*/ 128 w 146"/>
                <a:gd name="T79" fmla="*/ 110 h 112"/>
                <a:gd name="T80" fmla="*/ 130 w 146"/>
                <a:gd name="T81" fmla="*/ 102 h 112"/>
                <a:gd name="T82" fmla="*/ 130 w 146"/>
                <a:gd name="T83" fmla="*/ 88 h 112"/>
                <a:gd name="T84" fmla="*/ 132 w 146"/>
                <a:gd name="T85" fmla="*/ 82 h 112"/>
                <a:gd name="T86" fmla="*/ 134 w 146"/>
                <a:gd name="T87" fmla="*/ 80 h 112"/>
                <a:gd name="T88" fmla="*/ 140 w 146"/>
                <a:gd name="T89" fmla="*/ 82 h 112"/>
                <a:gd name="T90" fmla="*/ 146 w 146"/>
                <a:gd name="T91" fmla="*/ 84 h 112"/>
                <a:gd name="T92" fmla="*/ 146 w 146"/>
                <a:gd name="T93" fmla="*/ 82 h 112"/>
                <a:gd name="T94" fmla="*/ 146 w 146"/>
                <a:gd name="T95" fmla="*/ 76 h 112"/>
                <a:gd name="T96" fmla="*/ 140 w 146"/>
                <a:gd name="T97" fmla="*/ 68 h 112"/>
                <a:gd name="T98" fmla="*/ 132 w 146"/>
                <a:gd name="T99" fmla="*/ 58 h 112"/>
                <a:gd name="T100" fmla="*/ 124 w 146"/>
                <a:gd name="T101" fmla="*/ 54 h 112"/>
                <a:gd name="T102" fmla="*/ 110 w 146"/>
                <a:gd name="T103" fmla="*/ 48 h 112"/>
                <a:gd name="T104" fmla="*/ 106 w 146"/>
                <a:gd name="T105" fmla="*/ 44 h 112"/>
                <a:gd name="T106" fmla="*/ 98 w 146"/>
                <a:gd name="T107" fmla="*/ 32 h 112"/>
                <a:gd name="T108" fmla="*/ 86 w 146"/>
                <a:gd name="T109" fmla="*/ 16 h 112"/>
                <a:gd name="T110" fmla="*/ 80 w 146"/>
                <a:gd name="T111" fmla="*/ 6 h 112"/>
                <a:gd name="T112" fmla="*/ 72 w 146"/>
                <a:gd name="T113" fmla="*/ 2 h 112"/>
                <a:gd name="T114" fmla="*/ 64 w 146"/>
                <a:gd name="T115" fmla="*/ 0 h 112"/>
                <a:gd name="T116" fmla="*/ 50 w 146"/>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12">
                  <a:moveTo>
                    <a:pt x="46" y="4"/>
                  </a:moveTo>
                  <a:lnTo>
                    <a:pt x="46" y="4"/>
                  </a:lnTo>
                  <a:lnTo>
                    <a:pt x="44" y="4"/>
                  </a:lnTo>
                  <a:lnTo>
                    <a:pt x="42" y="4"/>
                  </a:lnTo>
                  <a:lnTo>
                    <a:pt x="40" y="4"/>
                  </a:lnTo>
                  <a:lnTo>
                    <a:pt x="36" y="4"/>
                  </a:lnTo>
                  <a:lnTo>
                    <a:pt x="34" y="4"/>
                  </a:lnTo>
                  <a:lnTo>
                    <a:pt x="32" y="6"/>
                  </a:lnTo>
                  <a:lnTo>
                    <a:pt x="32" y="6"/>
                  </a:lnTo>
                  <a:lnTo>
                    <a:pt x="30" y="6"/>
                  </a:lnTo>
                  <a:lnTo>
                    <a:pt x="30" y="6"/>
                  </a:lnTo>
                  <a:lnTo>
                    <a:pt x="30" y="8"/>
                  </a:lnTo>
                  <a:lnTo>
                    <a:pt x="30" y="8"/>
                  </a:lnTo>
                  <a:lnTo>
                    <a:pt x="30" y="8"/>
                  </a:lnTo>
                  <a:lnTo>
                    <a:pt x="30" y="8"/>
                  </a:lnTo>
                  <a:lnTo>
                    <a:pt x="30" y="8"/>
                  </a:lnTo>
                  <a:lnTo>
                    <a:pt x="30" y="8"/>
                  </a:lnTo>
                  <a:lnTo>
                    <a:pt x="32" y="10"/>
                  </a:lnTo>
                  <a:lnTo>
                    <a:pt x="32" y="10"/>
                  </a:lnTo>
                  <a:lnTo>
                    <a:pt x="34" y="10"/>
                  </a:lnTo>
                  <a:lnTo>
                    <a:pt x="36" y="10"/>
                  </a:lnTo>
                  <a:lnTo>
                    <a:pt x="36" y="10"/>
                  </a:lnTo>
                  <a:lnTo>
                    <a:pt x="36" y="12"/>
                  </a:lnTo>
                  <a:lnTo>
                    <a:pt x="36" y="12"/>
                  </a:lnTo>
                  <a:lnTo>
                    <a:pt x="36" y="12"/>
                  </a:lnTo>
                  <a:lnTo>
                    <a:pt x="36" y="14"/>
                  </a:lnTo>
                  <a:lnTo>
                    <a:pt x="36" y="14"/>
                  </a:lnTo>
                  <a:lnTo>
                    <a:pt x="36" y="16"/>
                  </a:lnTo>
                  <a:lnTo>
                    <a:pt x="34" y="16"/>
                  </a:lnTo>
                  <a:lnTo>
                    <a:pt x="34" y="18"/>
                  </a:lnTo>
                  <a:lnTo>
                    <a:pt x="32" y="18"/>
                  </a:lnTo>
                  <a:lnTo>
                    <a:pt x="32" y="18"/>
                  </a:lnTo>
                  <a:lnTo>
                    <a:pt x="30" y="20"/>
                  </a:lnTo>
                  <a:lnTo>
                    <a:pt x="26" y="22"/>
                  </a:lnTo>
                  <a:lnTo>
                    <a:pt x="24" y="24"/>
                  </a:lnTo>
                  <a:lnTo>
                    <a:pt x="20" y="24"/>
                  </a:lnTo>
                  <a:lnTo>
                    <a:pt x="14" y="28"/>
                  </a:lnTo>
                  <a:lnTo>
                    <a:pt x="10" y="28"/>
                  </a:lnTo>
                  <a:lnTo>
                    <a:pt x="8" y="30"/>
                  </a:lnTo>
                  <a:lnTo>
                    <a:pt x="6" y="32"/>
                  </a:lnTo>
                  <a:lnTo>
                    <a:pt x="4" y="34"/>
                  </a:lnTo>
                  <a:lnTo>
                    <a:pt x="2" y="34"/>
                  </a:lnTo>
                  <a:lnTo>
                    <a:pt x="2" y="34"/>
                  </a:lnTo>
                  <a:lnTo>
                    <a:pt x="0" y="36"/>
                  </a:lnTo>
                  <a:lnTo>
                    <a:pt x="0" y="36"/>
                  </a:lnTo>
                  <a:lnTo>
                    <a:pt x="0" y="38"/>
                  </a:lnTo>
                  <a:lnTo>
                    <a:pt x="0" y="38"/>
                  </a:lnTo>
                  <a:lnTo>
                    <a:pt x="0" y="40"/>
                  </a:lnTo>
                  <a:lnTo>
                    <a:pt x="0" y="42"/>
                  </a:lnTo>
                  <a:lnTo>
                    <a:pt x="0" y="42"/>
                  </a:lnTo>
                  <a:lnTo>
                    <a:pt x="0" y="44"/>
                  </a:lnTo>
                  <a:lnTo>
                    <a:pt x="0" y="44"/>
                  </a:lnTo>
                  <a:lnTo>
                    <a:pt x="2" y="46"/>
                  </a:lnTo>
                  <a:lnTo>
                    <a:pt x="2" y="46"/>
                  </a:lnTo>
                  <a:lnTo>
                    <a:pt x="4" y="48"/>
                  </a:lnTo>
                  <a:lnTo>
                    <a:pt x="6" y="50"/>
                  </a:lnTo>
                  <a:lnTo>
                    <a:pt x="8" y="50"/>
                  </a:lnTo>
                  <a:lnTo>
                    <a:pt x="12" y="52"/>
                  </a:lnTo>
                  <a:lnTo>
                    <a:pt x="14" y="54"/>
                  </a:lnTo>
                  <a:lnTo>
                    <a:pt x="18" y="54"/>
                  </a:lnTo>
                  <a:lnTo>
                    <a:pt x="20" y="54"/>
                  </a:lnTo>
                  <a:lnTo>
                    <a:pt x="20" y="54"/>
                  </a:lnTo>
                  <a:lnTo>
                    <a:pt x="22" y="54"/>
                  </a:lnTo>
                  <a:lnTo>
                    <a:pt x="22" y="54"/>
                  </a:lnTo>
                  <a:lnTo>
                    <a:pt x="24" y="54"/>
                  </a:lnTo>
                  <a:lnTo>
                    <a:pt x="24" y="54"/>
                  </a:lnTo>
                  <a:lnTo>
                    <a:pt x="26" y="54"/>
                  </a:lnTo>
                  <a:lnTo>
                    <a:pt x="26" y="52"/>
                  </a:lnTo>
                  <a:lnTo>
                    <a:pt x="28" y="50"/>
                  </a:lnTo>
                  <a:lnTo>
                    <a:pt x="30" y="48"/>
                  </a:lnTo>
                  <a:lnTo>
                    <a:pt x="32" y="46"/>
                  </a:lnTo>
                  <a:lnTo>
                    <a:pt x="32" y="44"/>
                  </a:lnTo>
                  <a:lnTo>
                    <a:pt x="36" y="38"/>
                  </a:lnTo>
                  <a:lnTo>
                    <a:pt x="38" y="34"/>
                  </a:lnTo>
                  <a:lnTo>
                    <a:pt x="40" y="30"/>
                  </a:lnTo>
                  <a:lnTo>
                    <a:pt x="42" y="28"/>
                  </a:lnTo>
                  <a:lnTo>
                    <a:pt x="42" y="28"/>
                  </a:lnTo>
                  <a:lnTo>
                    <a:pt x="44" y="26"/>
                  </a:lnTo>
                  <a:lnTo>
                    <a:pt x="44" y="26"/>
                  </a:lnTo>
                  <a:lnTo>
                    <a:pt x="46" y="26"/>
                  </a:lnTo>
                  <a:lnTo>
                    <a:pt x="46" y="26"/>
                  </a:lnTo>
                  <a:lnTo>
                    <a:pt x="48" y="26"/>
                  </a:lnTo>
                  <a:lnTo>
                    <a:pt x="48" y="26"/>
                  </a:lnTo>
                  <a:lnTo>
                    <a:pt x="48" y="26"/>
                  </a:lnTo>
                  <a:lnTo>
                    <a:pt x="48" y="26"/>
                  </a:lnTo>
                  <a:lnTo>
                    <a:pt x="48" y="28"/>
                  </a:lnTo>
                  <a:lnTo>
                    <a:pt x="48" y="30"/>
                  </a:lnTo>
                  <a:lnTo>
                    <a:pt x="48" y="30"/>
                  </a:lnTo>
                  <a:lnTo>
                    <a:pt x="50" y="30"/>
                  </a:lnTo>
                  <a:lnTo>
                    <a:pt x="50" y="32"/>
                  </a:lnTo>
                  <a:lnTo>
                    <a:pt x="52" y="32"/>
                  </a:lnTo>
                  <a:lnTo>
                    <a:pt x="52" y="32"/>
                  </a:lnTo>
                  <a:lnTo>
                    <a:pt x="54" y="32"/>
                  </a:lnTo>
                  <a:lnTo>
                    <a:pt x="56" y="34"/>
                  </a:lnTo>
                  <a:lnTo>
                    <a:pt x="60" y="34"/>
                  </a:lnTo>
                  <a:lnTo>
                    <a:pt x="64" y="34"/>
                  </a:lnTo>
                  <a:lnTo>
                    <a:pt x="66" y="36"/>
                  </a:lnTo>
                  <a:lnTo>
                    <a:pt x="70" y="36"/>
                  </a:lnTo>
                  <a:lnTo>
                    <a:pt x="70" y="36"/>
                  </a:lnTo>
                  <a:lnTo>
                    <a:pt x="72" y="36"/>
                  </a:lnTo>
                  <a:lnTo>
                    <a:pt x="74" y="38"/>
                  </a:lnTo>
                  <a:lnTo>
                    <a:pt x="76" y="40"/>
                  </a:lnTo>
                  <a:lnTo>
                    <a:pt x="78" y="42"/>
                  </a:lnTo>
                  <a:lnTo>
                    <a:pt x="82" y="46"/>
                  </a:lnTo>
                  <a:lnTo>
                    <a:pt x="86" y="50"/>
                  </a:lnTo>
                  <a:lnTo>
                    <a:pt x="90" y="56"/>
                  </a:lnTo>
                  <a:lnTo>
                    <a:pt x="94" y="60"/>
                  </a:lnTo>
                  <a:lnTo>
                    <a:pt x="96" y="64"/>
                  </a:lnTo>
                  <a:lnTo>
                    <a:pt x="98" y="66"/>
                  </a:lnTo>
                  <a:lnTo>
                    <a:pt x="100" y="70"/>
                  </a:lnTo>
                  <a:lnTo>
                    <a:pt x="102" y="72"/>
                  </a:lnTo>
                  <a:lnTo>
                    <a:pt x="104" y="74"/>
                  </a:lnTo>
                  <a:lnTo>
                    <a:pt x="104" y="76"/>
                  </a:lnTo>
                  <a:lnTo>
                    <a:pt x="104" y="78"/>
                  </a:lnTo>
                  <a:lnTo>
                    <a:pt x="104" y="78"/>
                  </a:lnTo>
                  <a:lnTo>
                    <a:pt x="104" y="80"/>
                  </a:lnTo>
                  <a:lnTo>
                    <a:pt x="104" y="82"/>
                  </a:lnTo>
                  <a:lnTo>
                    <a:pt x="104" y="84"/>
                  </a:lnTo>
                  <a:lnTo>
                    <a:pt x="104" y="84"/>
                  </a:lnTo>
                  <a:lnTo>
                    <a:pt x="102" y="90"/>
                  </a:lnTo>
                  <a:lnTo>
                    <a:pt x="100" y="94"/>
                  </a:lnTo>
                  <a:lnTo>
                    <a:pt x="98" y="98"/>
                  </a:lnTo>
                  <a:lnTo>
                    <a:pt x="98" y="100"/>
                  </a:lnTo>
                  <a:lnTo>
                    <a:pt x="98" y="100"/>
                  </a:lnTo>
                  <a:lnTo>
                    <a:pt x="98" y="102"/>
                  </a:lnTo>
                  <a:lnTo>
                    <a:pt x="98" y="104"/>
                  </a:lnTo>
                  <a:lnTo>
                    <a:pt x="98" y="104"/>
                  </a:lnTo>
                  <a:lnTo>
                    <a:pt x="98" y="106"/>
                  </a:lnTo>
                  <a:lnTo>
                    <a:pt x="98" y="106"/>
                  </a:lnTo>
                  <a:lnTo>
                    <a:pt x="100" y="106"/>
                  </a:lnTo>
                  <a:lnTo>
                    <a:pt x="100" y="106"/>
                  </a:lnTo>
                  <a:lnTo>
                    <a:pt x="100" y="106"/>
                  </a:lnTo>
                  <a:lnTo>
                    <a:pt x="102" y="106"/>
                  </a:lnTo>
                  <a:lnTo>
                    <a:pt x="102" y="106"/>
                  </a:lnTo>
                  <a:lnTo>
                    <a:pt x="104" y="104"/>
                  </a:lnTo>
                  <a:lnTo>
                    <a:pt x="106" y="104"/>
                  </a:lnTo>
                  <a:lnTo>
                    <a:pt x="108" y="102"/>
                  </a:lnTo>
                  <a:lnTo>
                    <a:pt x="110" y="100"/>
                  </a:lnTo>
                  <a:lnTo>
                    <a:pt x="110" y="100"/>
                  </a:lnTo>
                  <a:lnTo>
                    <a:pt x="110" y="100"/>
                  </a:lnTo>
                  <a:lnTo>
                    <a:pt x="112" y="100"/>
                  </a:lnTo>
                  <a:lnTo>
                    <a:pt x="112" y="100"/>
                  </a:lnTo>
                  <a:lnTo>
                    <a:pt x="112" y="100"/>
                  </a:lnTo>
                  <a:lnTo>
                    <a:pt x="114" y="100"/>
                  </a:lnTo>
                  <a:lnTo>
                    <a:pt x="114" y="102"/>
                  </a:lnTo>
                  <a:lnTo>
                    <a:pt x="116" y="102"/>
                  </a:lnTo>
                  <a:lnTo>
                    <a:pt x="118" y="104"/>
                  </a:lnTo>
                  <a:lnTo>
                    <a:pt x="120" y="106"/>
                  </a:lnTo>
                  <a:lnTo>
                    <a:pt x="120" y="110"/>
                  </a:lnTo>
                  <a:lnTo>
                    <a:pt x="122" y="110"/>
                  </a:lnTo>
                  <a:lnTo>
                    <a:pt x="122" y="112"/>
                  </a:lnTo>
                  <a:lnTo>
                    <a:pt x="124" y="112"/>
                  </a:lnTo>
                  <a:lnTo>
                    <a:pt x="124" y="112"/>
                  </a:lnTo>
                  <a:lnTo>
                    <a:pt x="124" y="112"/>
                  </a:lnTo>
                  <a:lnTo>
                    <a:pt x="126" y="112"/>
                  </a:lnTo>
                  <a:lnTo>
                    <a:pt x="126" y="112"/>
                  </a:lnTo>
                  <a:lnTo>
                    <a:pt x="128" y="112"/>
                  </a:lnTo>
                  <a:lnTo>
                    <a:pt x="128" y="112"/>
                  </a:lnTo>
                  <a:lnTo>
                    <a:pt x="128" y="110"/>
                  </a:lnTo>
                  <a:lnTo>
                    <a:pt x="128" y="110"/>
                  </a:lnTo>
                  <a:lnTo>
                    <a:pt x="128" y="108"/>
                  </a:lnTo>
                  <a:lnTo>
                    <a:pt x="130" y="106"/>
                  </a:lnTo>
                  <a:lnTo>
                    <a:pt x="130" y="104"/>
                  </a:lnTo>
                  <a:lnTo>
                    <a:pt x="130" y="102"/>
                  </a:lnTo>
                  <a:lnTo>
                    <a:pt x="130" y="98"/>
                  </a:lnTo>
                  <a:lnTo>
                    <a:pt x="130" y="92"/>
                  </a:lnTo>
                  <a:lnTo>
                    <a:pt x="130" y="90"/>
                  </a:lnTo>
                  <a:lnTo>
                    <a:pt x="130" y="88"/>
                  </a:lnTo>
                  <a:lnTo>
                    <a:pt x="130" y="84"/>
                  </a:lnTo>
                  <a:lnTo>
                    <a:pt x="132" y="84"/>
                  </a:lnTo>
                  <a:lnTo>
                    <a:pt x="132" y="82"/>
                  </a:lnTo>
                  <a:lnTo>
                    <a:pt x="132" y="82"/>
                  </a:lnTo>
                  <a:lnTo>
                    <a:pt x="132" y="82"/>
                  </a:lnTo>
                  <a:lnTo>
                    <a:pt x="134" y="80"/>
                  </a:lnTo>
                  <a:lnTo>
                    <a:pt x="134" y="80"/>
                  </a:lnTo>
                  <a:lnTo>
                    <a:pt x="134" y="80"/>
                  </a:lnTo>
                  <a:lnTo>
                    <a:pt x="136" y="80"/>
                  </a:lnTo>
                  <a:lnTo>
                    <a:pt x="136" y="80"/>
                  </a:lnTo>
                  <a:lnTo>
                    <a:pt x="138" y="82"/>
                  </a:lnTo>
                  <a:lnTo>
                    <a:pt x="140" y="82"/>
                  </a:lnTo>
                  <a:lnTo>
                    <a:pt x="142" y="84"/>
                  </a:lnTo>
                  <a:lnTo>
                    <a:pt x="144" y="84"/>
                  </a:lnTo>
                  <a:lnTo>
                    <a:pt x="144" y="84"/>
                  </a:lnTo>
                  <a:lnTo>
                    <a:pt x="146" y="84"/>
                  </a:lnTo>
                  <a:lnTo>
                    <a:pt x="146" y="84"/>
                  </a:lnTo>
                  <a:lnTo>
                    <a:pt x="146" y="84"/>
                  </a:lnTo>
                  <a:lnTo>
                    <a:pt x="146" y="82"/>
                  </a:lnTo>
                  <a:lnTo>
                    <a:pt x="146" y="82"/>
                  </a:lnTo>
                  <a:lnTo>
                    <a:pt x="146" y="80"/>
                  </a:lnTo>
                  <a:lnTo>
                    <a:pt x="146" y="80"/>
                  </a:lnTo>
                  <a:lnTo>
                    <a:pt x="146" y="78"/>
                  </a:lnTo>
                  <a:lnTo>
                    <a:pt x="146" y="76"/>
                  </a:lnTo>
                  <a:lnTo>
                    <a:pt x="146" y="74"/>
                  </a:lnTo>
                  <a:lnTo>
                    <a:pt x="144" y="72"/>
                  </a:lnTo>
                  <a:lnTo>
                    <a:pt x="144" y="72"/>
                  </a:lnTo>
                  <a:lnTo>
                    <a:pt x="140" y="68"/>
                  </a:lnTo>
                  <a:lnTo>
                    <a:pt x="138" y="64"/>
                  </a:lnTo>
                  <a:lnTo>
                    <a:pt x="136" y="62"/>
                  </a:lnTo>
                  <a:lnTo>
                    <a:pt x="134" y="60"/>
                  </a:lnTo>
                  <a:lnTo>
                    <a:pt x="132" y="58"/>
                  </a:lnTo>
                  <a:lnTo>
                    <a:pt x="132" y="58"/>
                  </a:lnTo>
                  <a:lnTo>
                    <a:pt x="130" y="56"/>
                  </a:lnTo>
                  <a:lnTo>
                    <a:pt x="128" y="56"/>
                  </a:lnTo>
                  <a:lnTo>
                    <a:pt x="124" y="54"/>
                  </a:lnTo>
                  <a:lnTo>
                    <a:pt x="122" y="52"/>
                  </a:lnTo>
                  <a:lnTo>
                    <a:pt x="118" y="52"/>
                  </a:lnTo>
                  <a:lnTo>
                    <a:pt x="114" y="50"/>
                  </a:lnTo>
                  <a:lnTo>
                    <a:pt x="110" y="48"/>
                  </a:lnTo>
                  <a:lnTo>
                    <a:pt x="110" y="48"/>
                  </a:lnTo>
                  <a:lnTo>
                    <a:pt x="108" y="46"/>
                  </a:lnTo>
                  <a:lnTo>
                    <a:pt x="106" y="46"/>
                  </a:lnTo>
                  <a:lnTo>
                    <a:pt x="106" y="44"/>
                  </a:lnTo>
                  <a:lnTo>
                    <a:pt x="104" y="42"/>
                  </a:lnTo>
                  <a:lnTo>
                    <a:pt x="102" y="40"/>
                  </a:lnTo>
                  <a:lnTo>
                    <a:pt x="100" y="36"/>
                  </a:lnTo>
                  <a:lnTo>
                    <a:pt x="98" y="32"/>
                  </a:lnTo>
                  <a:lnTo>
                    <a:pt x="94" y="28"/>
                  </a:lnTo>
                  <a:lnTo>
                    <a:pt x="92" y="24"/>
                  </a:lnTo>
                  <a:lnTo>
                    <a:pt x="90" y="20"/>
                  </a:lnTo>
                  <a:lnTo>
                    <a:pt x="86" y="16"/>
                  </a:lnTo>
                  <a:lnTo>
                    <a:pt x="84" y="10"/>
                  </a:lnTo>
                  <a:lnTo>
                    <a:pt x="82" y="8"/>
                  </a:lnTo>
                  <a:lnTo>
                    <a:pt x="80" y="6"/>
                  </a:lnTo>
                  <a:lnTo>
                    <a:pt x="80" y="6"/>
                  </a:lnTo>
                  <a:lnTo>
                    <a:pt x="78" y="4"/>
                  </a:lnTo>
                  <a:lnTo>
                    <a:pt x="76" y="2"/>
                  </a:lnTo>
                  <a:lnTo>
                    <a:pt x="74" y="2"/>
                  </a:lnTo>
                  <a:lnTo>
                    <a:pt x="72" y="2"/>
                  </a:lnTo>
                  <a:lnTo>
                    <a:pt x="72" y="0"/>
                  </a:lnTo>
                  <a:lnTo>
                    <a:pt x="70" y="0"/>
                  </a:lnTo>
                  <a:lnTo>
                    <a:pt x="68" y="0"/>
                  </a:lnTo>
                  <a:lnTo>
                    <a:pt x="64" y="0"/>
                  </a:lnTo>
                  <a:lnTo>
                    <a:pt x="60" y="2"/>
                  </a:lnTo>
                  <a:lnTo>
                    <a:pt x="56" y="2"/>
                  </a:lnTo>
                  <a:lnTo>
                    <a:pt x="54" y="2"/>
                  </a:lnTo>
                  <a:lnTo>
                    <a:pt x="50" y="4"/>
                  </a:lnTo>
                  <a:lnTo>
                    <a:pt x="46"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0" name="Freeform 591">
              <a:extLst>
                <a:ext uri="{FF2B5EF4-FFF2-40B4-BE49-F238E27FC236}">
                  <a16:creationId xmlns:a16="http://schemas.microsoft.com/office/drawing/2014/main" id="{2002CFD8-2EA4-436F-AAB4-3A7B48A67B31}"/>
                </a:ext>
              </a:extLst>
            </p:cNvPr>
            <p:cNvSpPr>
              <a:spLocks/>
            </p:cNvSpPr>
            <p:nvPr/>
          </p:nvSpPr>
          <p:spPr bwMode="auto">
            <a:xfrm>
              <a:off x="2428221" y="3169921"/>
              <a:ext cx="70044" cy="164898"/>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1" name="Freeform 592">
              <a:extLst>
                <a:ext uri="{FF2B5EF4-FFF2-40B4-BE49-F238E27FC236}">
                  <a16:creationId xmlns:a16="http://schemas.microsoft.com/office/drawing/2014/main" id="{BA29B786-0D28-442E-BFCB-66E3C0BBD10B}"/>
                </a:ext>
              </a:extLst>
            </p:cNvPr>
            <p:cNvSpPr>
              <a:spLocks/>
            </p:cNvSpPr>
            <p:nvPr/>
          </p:nvSpPr>
          <p:spPr bwMode="auto">
            <a:xfrm>
              <a:off x="2428221" y="3169921"/>
              <a:ext cx="70044" cy="164898"/>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2" name="Freeform 593">
              <a:extLst>
                <a:ext uri="{FF2B5EF4-FFF2-40B4-BE49-F238E27FC236}">
                  <a16:creationId xmlns:a16="http://schemas.microsoft.com/office/drawing/2014/main" id="{9C113614-F639-4762-AC39-F8BB16AEBC9D}"/>
                </a:ext>
              </a:extLst>
            </p:cNvPr>
            <p:cNvSpPr>
              <a:spLocks/>
            </p:cNvSpPr>
            <p:nvPr/>
          </p:nvSpPr>
          <p:spPr bwMode="auto">
            <a:xfrm>
              <a:off x="2428221" y="3169921"/>
              <a:ext cx="70044" cy="164898"/>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lnTo>
                    <a:pt x="34" y="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3" name="Freeform 594">
              <a:extLst>
                <a:ext uri="{FF2B5EF4-FFF2-40B4-BE49-F238E27FC236}">
                  <a16:creationId xmlns:a16="http://schemas.microsoft.com/office/drawing/2014/main" id="{12721C1E-B359-421C-B7C9-C4DE2BA25884}"/>
                </a:ext>
              </a:extLst>
            </p:cNvPr>
            <p:cNvSpPr>
              <a:spLocks/>
            </p:cNvSpPr>
            <p:nvPr/>
          </p:nvSpPr>
          <p:spPr bwMode="auto">
            <a:xfrm>
              <a:off x="2428221" y="3169921"/>
              <a:ext cx="70044" cy="164898"/>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4" name="Freeform 595">
              <a:extLst>
                <a:ext uri="{FF2B5EF4-FFF2-40B4-BE49-F238E27FC236}">
                  <a16:creationId xmlns:a16="http://schemas.microsoft.com/office/drawing/2014/main" id="{12ACB465-F5D1-44E0-81F8-86572235063B}"/>
                </a:ext>
              </a:extLst>
            </p:cNvPr>
            <p:cNvSpPr>
              <a:spLocks/>
            </p:cNvSpPr>
            <p:nvPr/>
          </p:nvSpPr>
          <p:spPr bwMode="auto">
            <a:xfrm>
              <a:off x="2428221" y="3169921"/>
              <a:ext cx="70044" cy="164898"/>
            </a:xfrm>
            <a:custGeom>
              <a:avLst/>
              <a:gdLst>
                <a:gd name="T0" fmla="*/ 34 w 44"/>
                <a:gd name="T1" fmla="*/ 4 h 100"/>
                <a:gd name="T2" fmla="*/ 32 w 44"/>
                <a:gd name="T3" fmla="*/ 6 h 100"/>
                <a:gd name="T4" fmla="*/ 28 w 44"/>
                <a:gd name="T5" fmla="*/ 6 h 100"/>
                <a:gd name="T6" fmla="*/ 20 w 44"/>
                <a:gd name="T7" fmla="*/ 6 h 100"/>
                <a:gd name="T8" fmla="*/ 16 w 44"/>
                <a:gd name="T9" fmla="*/ 8 h 100"/>
                <a:gd name="T10" fmla="*/ 10 w 44"/>
                <a:gd name="T11" fmla="*/ 16 h 100"/>
                <a:gd name="T12" fmla="*/ 6 w 44"/>
                <a:gd name="T13" fmla="*/ 22 h 100"/>
                <a:gd name="T14" fmla="*/ 2 w 44"/>
                <a:gd name="T15" fmla="*/ 28 h 100"/>
                <a:gd name="T16" fmla="*/ 0 w 44"/>
                <a:gd name="T17" fmla="*/ 32 h 100"/>
                <a:gd name="T18" fmla="*/ 0 w 44"/>
                <a:gd name="T19" fmla="*/ 34 h 100"/>
                <a:gd name="T20" fmla="*/ 2 w 44"/>
                <a:gd name="T21" fmla="*/ 36 h 100"/>
                <a:gd name="T22" fmla="*/ 6 w 44"/>
                <a:gd name="T23" fmla="*/ 32 h 100"/>
                <a:gd name="T24" fmla="*/ 10 w 44"/>
                <a:gd name="T25" fmla="*/ 28 h 100"/>
                <a:gd name="T26" fmla="*/ 12 w 44"/>
                <a:gd name="T27" fmla="*/ 26 h 100"/>
                <a:gd name="T28" fmla="*/ 12 w 44"/>
                <a:gd name="T29" fmla="*/ 28 h 100"/>
                <a:gd name="T30" fmla="*/ 12 w 44"/>
                <a:gd name="T31" fmla="*/ 30 h 100"/>
                <a:gd name="T32" fmla="*/ 10 w 44"/>
                <a:gd name="T33" fmla="*/ 38 h 100"/>
                <a:gd name="T34" fmla="*/ 8 w 44"/>
                <a:gd name="T35" fmla="*/ 46 h 100"/>
                <a:gd name="T36" fmla="*/ 6 w 44"/>
                <a:gd name="T37" fmla="*/ 58 h 100"/>
                <a:gd name="T38" fmla="*/ 4 w 44"/>
                <a:gd name="T39" fmla="*/ 72 h 100"/>
                <a:gd name="T40" fmla="*/ 2 w 44"/>
                <a:gd name="T41" fmla="*/ 82 h 100"/>
                <a:gd name="T42" fmla="*/ 4 w 44"/>
                <a:gd name="T43" fmla="*/ 86 h 100"/>
                <a:gd name="T44" fmla="*/ 8 w 44"/>
                <a:gd name="T45" fmla="*/ 92 h 100"/>
                <a:gd name="T46" fmla="*/ 12 w 44"/>
                <a:gd name="T47" fmla="*/ 98 h 100"/>
                <a:gd name="T48" fmla="*/ 16 w 44"/>
                <a:gd name="T49" fmla="*/ 100 h 100"/>
                <a:gd name="T50" fmla="*/ 18 w 44"/>
                <a:gd name="T51" fmla="*/ 100 h 100"/>
                <a:gd name="T52" fmla="*/ 22 w 44"/>
                <a:gd name="T53" fmla="*/ 100 h 100"/>
                <a:gd name="T54" fmla="*/ 28 w 44"/>
                <a:gd name="T55" fmla="*/ 94 h 100"/>
                <a:gd name="T56" fmla="*/ 32 w 44"/>
                <a:gd name="T57" fmla="*/ 90 h 100"/>
                <a:gd name="T58" fmla="*/ 34 w 44"/>
                <a:gd name="T59" fmla="*/ 86 h 100"/>
                <a:gd name="T60" fmla="*/ 34 w 44"/>
                <a:gd name="T61" fmla="*/ 80 h 100"/>
                <a:gd name="T62" fmla="*/ 30 w 44"/>
                <a:gd name="T63" fmla="*/ 68 h 100"/>
                <a:gd name="T64" fmla="*/ 26 w 44"/>
                <a:gd name="T65" fmla="*/ 54 h 100"/>
                <a:gd name="T66" fmla="*/ 24 w 44"/>
                <a:gd name="T67" fmla="*/ 48 h 100"/>
                <a:gd name="T68" fmla="*/ 24 w 44"/>
                <a:gd name="T69" fmla="*/ 36 h 100"/>
                <a:gd name="T70" fmla="*/ 26 w 44"/>
                <a:gd name="T71" fmla="*/ 32 h 100"/>
                <a:gd name="T72" fmla="*/ 26 w 44"/>
                <a:gd name="T73" fmla="*/ 30 h 100"/>
                <a:gd name="T74" fmla="*/ 32 w 44"/>
                <a:gd name="T75" fmla="*/ 28 h 100"/>
                <a:gd name="T76" fmla="*/ 38 w 44"/>
                <a:gd name="T77" fmla="*/ 24 h 100"/>
                <a:gd name="T78" fmla="*/ 40 w 44"/>
                <a:gd name="T79" fmla="*/ 22 h 100"/>
                <a:gd name="T80" fmla="*/ 42 w 44"/>
                <a:gd name="T81" fmla="*/ 18 h 100"/>
                <a:gd name="T82" fmla="*/ 44 w 44"/>
                <a:gd name="T83" fmla="*/ 14 h 100"/>
                <a:gd name="T84" fmla="*/ 42 w 44"/>
                <a:gd name="T85" fmla="*/ 12 h 100"/>
                <a:gd name="T86" fmla="*/ 40 w 44"/>
                <a:gd name="T87" fmla="*/ 8 h 100"/>
                <a:gd name="T88" fmla="*/ 36 w 44"/>
                <a:gd name="T89" fmla="*/ 2 h 100"/>
                <a:gd name="T90" fmla="*/ 34 w 44"/>
                <a:gd name="T9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100">
                  <a:moveTo>
                    <a:pt x="34" y="4"/>
                  </a:moveTo>
                  <a:lnTo>
                    <a:pt x="34" y="4"/>
                  </a:lnTo>
                  <a:lnTo>
                    <a:pt x="34" y="4"/>
                  </a:lnTo>
                  <a:lnTo>
                    <a:pt x="34" y="4"/>
                  </a:lnTo>
                  <a:lnTo>
                    <a:pt x="34" y="4"/>
                  </a:lnTo>
                  <a:lnTo>
                    <a:pt x="32" y="6"/>
                  </a:lnTo>
                  <a:lnTo>
                    <a:pt x="32" y="6"/>
                  </a:lnTo>
                  <a:lnTo>
                    <a:pt x="30" y="6"/>
                  </a:lnTo>
                  <a:lnTo>
                    <a:pt x="28" y="6"/>
                  </a:lnTo>
                  <a:lnTo>
                    <a:pt x="24" y="6"/>
                  </a:lnTo>
                  <a:lnTo>
                    <a:pt x="20" y="6"/>
                  </a:lnTo>
                  <a:lnTo>
                    <a:pt x="20" y="6"/>
                  </a:lnTo>
                  <a:lnTo>
                    <a:pt x="20" y="6"/>
                  </a:lnTo>
                  <a:lnTo>
                    <a:pt x="18" y="8"/>
                  </a:lnTo>
                  <a:lnTo>
                    <a:pt x="16" y="8"/>
                  </a:lnTo>
                  <a:lnTo>
                    <a:pt x="14" y="10"/>
                  </a:lnTo>
                  <a:lnTo>
                    <a:pt x="12" y="12"/>
                  </a:lnTo>
                  <a:lnTo>
                    <a:pt x="10" y="16"/>
                  </a:lnTo>
                  <a:lnTo>
                    <a:pt x="8" y="18"/>
                  </a:lnTo>
                  <a:lnTo>
                    <a:pt x="6" y="20"/>
                  </a:lnTo>
                  <a:lnTo>
                    <a:pt x="6" y="22"/>
                  </a:lnTo>
                  <a:lnTo>
                    <a:pt x="4" y="24"/>
                  </a:lnTo>
                  <a:lnTo>
                    <a:pt x="2" y="26"/>
                  </a:lnTo>
                  <a:lnTo>
                    <a:pt x="2" y="28"/>
                  </a:lnTo>
                  <a:lnTo>
                    <a:pt x="0" y="30"/>
                  </a:lnTo>
                  <a:lnTo>
                    <a:pt x="0" y="32"/>
                  </a:lnTo>
                  <a:lnTo>
                    <a:pt x="0" y="32"/>
                  </a:lnTo>
                  <a:lnTo>
                    <a:pt x="0" y="34"/>
                  </a:lnTo>
                  <a:lnTo>
                    <a:pt x="0" y="34"/>
                  </a:lnTo>
                  <a:lnTo>
                    <a:pt x="0" y="34"/>
                  </a:lnTo>
                  <a:lnTo>
                    <a:pt x="2" y="36"/>
                  </a:lnTo>
                  <a:lnTo>
                    <a:pt x="2" y="36"/>
                  </a:lnTo>
                  <a:lnTo>
                    <a:pt x="2" y="36"/>
                  </a:lnTo>
                  <a:lnTo>
                    <a:pt x="2" y="34"/>
                  </a:lnTo>
                  <a:lnTo>
                    <a:pt x="4" y="34"/>
                  </a:lnTo>
                  <a:lnTo>
                    <a:pt x="6" y="32"/>
                  </a:lnTo>
                  <a:lnTo>
                    <a:pt x="6" y="30"/>
                  </a:lnTo>
                  <a:lnTo>
                    <a:pt x="8" y="28"/>
                  </a:lnTo>
                  <a:lnTo>
                    <a:pt x="10" y="28"/>
                  </a:lnTo>
                  <a:lnTo>
                    <a:pt x="10" y="26"/>
                  </a:lnTo>
                  <a:lnTo>
                    <a:pt x="10" y="26"/>
                  </a:lnTo>
                  <a:lnTo>
                    <a:pt x="12" y="26"/>
                  </a:lnTo>
                  <a:lnTo>
                    <a:pt x="12" y="26"/>
                  </a:lnTo>
                  <a:lnTo>
                    <a:pt x="12" y="26"/>
                  </a:lnTo>
                  <a:lnTo>
                    <a:pt x="12" y="28"/>
                  </a:lnTo>
                  <a:lnTo>
                    <a:pt x="12" y="28"/>
                  </a:lnTo>
                  <a:lnTo>
                    <a:pt x="12" y="30"/>
                  </a:lnTo>
                  <a:lnTo>
                    <a:pt x="12" y="30"/>
                  </a:lnTo>
                  <a:lnTo>
                    <a:pt x="12" y="32"/>
                  </a:lnTo>
                  <a:lnTo>
                    <a:pt x="12" y="34"/>
                  </a:lnTo>
                  <a:lnTo>
                    <a:pt x="10" y="38"/>
                  </a:lnTo>
                  <a:lnTo>
                    <a:pt x="10" y="40"/>
                  </a:lnTo>
                  <a:lnTo>
                    <a:pt x="8" y="44"/>
                  </a:lnTo>
                  <a:lnTo>
                    <a:pt x="8" y="46"/>
                  </a:lnTo>
                  <a:lnTo>
                    <a:pt x="6" y="52"/>
                  </a:lnTo>
                  <a:lnTo>
                    <a:pt x="6" y="54"/>
                  </a:lnTo>
                  <a:lnTo>
                    <a:pt x="6" y="58"/>
                  </a:lnTo>
                  <a:lnTo>
                    <a:pt x="4" y="64"/>
                  </a:lnTo>
                  <a:lnTo>
                    <a:pt x="4" y="68"/>
                  </a:lnTo>
                  <a:lnTo>
                    <a:pt x="4" y="72"/>
                  </a:lnTo>
                  <a:lnTo>
                    <a:pt x="2" y="76"/>
                  </a:lnTo>
                  <a:lnTo>
                    <a:pt x="2" y="80"/>
                  </a:lnTo>
                  <a:lnTo>
                    <a:pt x="2" y="82"/>
                  </a:lnTo>
                  <a:lnTo>
                    <a:pt x="4" y="82"/>
                  </a:lnTo>
                  <a:lnTo>
                    <a:pt x="4" y="84"/>
                  </a:lnTo>
                  <a:lnTo>
                    <a:pt x="4" y="86"/>
                  </a:lnTo>
                  <a:lnTo>
                    <a:pt x="4" y="88"/>
                  </a:lnTo>
                  <a:lnTo>
                    <a:pt x="6" y="90"/>
                  </a:lnTo>
                  <a:lnTo>
                    <a:pt x="8" y="92"/>
                  </a:lnTo>
                  <a:lnTo>
                    <a:pt x="8" y="94"/>
                  </a:lnTo>
                  <a:lnTo>
                    <a:pt x="10" y="96"/>
                  </a:lnTo>
                  <a:lnTo>
                    <a:pt x="12" y="98"/>
                  </a:lnTo>
                  <a:lnTo>
                    <a:pt x="14" y="100"/>
                  </a:lnTo>
                  <a:lnTo>
                    <a:pt x="14" y="100"/>
                  </a:lnTo>
                  <a:lnTo>
                    <a:pt x="16" y="100"/>
                  </a:lnTo>
                  <a:lnTo>
                    <a:pt x="16" y="100"/>
                  </a:lnTo>
                  <a:lnTo>
                    <a:pt x="18" y="100"/>
                  </a:lnTo>
                  <a:lnTo>
                    <a:pt x="18" y="100"/>
                  </a:lnTo>
                  <a:lnTo>
                    <a:pt x="20" y="100"/>
                  </a:lnTo>
                  <a:lnTo>
                    <a:pt x="22" y="100"/>
                  </a:lnTo>
                  <a:lnTo>
                    <a:pt x="22" y="100"/>
                  </a:lnTo>
                  <a:lnTo>
                    <a:pt x="24" y="98"/>
                  </a:lnTo>
                  <a:lnTo>
                    <a:pt x="26" y="96"/>
                  </a:lnTo>
                  <a:lnTo>
                    <a:pt x="28" y="94"/>
                  </a:lnTo>
                  <a:lnTo>
                    <a:pt x="30" y="92"/>
                  </a:lnTo>
                  <a:lnTo>
                    <a:pt x="32" y="90"/>
                  </a:lnTo>
                  <a:lnTo>
                    <a:pt x="32" y="90"/>
                  </a:lnTo>
                  <a:lnTo>
                    <a:pt x="34" y="88"/>
                  </a:lnTo>
                  <a:lnTo>
                    <a:pt x="34" y="88"/>
                  </a:lnTo>
                  <a:lnTo>
                    <a:pt x="34" y="86"/>
                  </a:lnTo>
                  <a:lnTo>
                    <a:pt x="34" y="84"/>
                  </a:lnTo>
                  <a:lnTo>
                    <a:pt x="34" y="82"/>
                  </a:lnTo>
                  <a:lnTo>
                    <a:pt x="34" y="80"/>
                  </a:lnTo>
                  <a:lnTo>
                    <a:pt x="32" y="76"/>
                  </a:lnTo>
                  <a:lnTo>
                    <a:pt x="32" y="74"/>
                  </a:lnTo>
                  <a:lnTo>
                    <a:pt x="30" y="68"/>
                  </a:lnTo>
                  <a:lnTo>
                    <a:pt x="28" y="62"/>
                  </a:lnTo>
                  <a:lnTo>
                    <a:pt x="26" y="56"/>
                  </a:lnTo>
                  <a:lnTo>
                    <a:pt x="26" y="54"/>
                  </a:lnTo>
                  <a:lnTo>
                    <a:pt x="26" y="52"/>
                  </a:lnTo>
                  <a:lnTo>
                    <a:pt x="24" y="50"/>
                  </a:lnTo>
                  <a:lnTo>
                    <a:pt x="24" y="48"/>
                  </a:lnTo>
                  <a:lnTo>
                    <a:pt x="24" y="44"/>
                  </a:lnTo>
                  <a:lnTo>
                    <a:pt x="24" y="40"/>
                  </a:lnTo>
                  <a:lnTo>
                    <a:pt x="24" y="36"/>
                  </a:lnTo>
                  <a:lnTo>
                    <a:pt x="24" y="34"/>
                  </a:lnTo>
                  <a:lnTo>
                    <a:pt x="24" y="32"/>
                  </a:lnTo>
                  <a:lnTo>
                    <a:pt x="26" y="32"/>
                  </a:lnTo>
                  <a:lnTo>
                    <a:pt x="26" y="32"/>
                  </a:lnTo>
                  <a:lnTo>
                    <a:pt x="26" y="30"/>
                  </a:lnTo>
                  <a:lnTo>
                    <a:pt x="26" y="30"/>
                  </a:lnTo>
                  <a:lnTo>
                    <a:pt x="28" y="30"/>
                  </a:lnTo>
                  <a:lnTo>
                    <a:pt x="30" y="28"/>
                  </a:lnTo>
                  <a:lnTo>
                    <a:pt x="32" y="28"/>
                  </a:lnTo>
                  <a:lnTo>
                    <a:pt x="34" y="26"/>
                  </a:lnTo>
                  <a:lnTo>
                    <a:pt x="36" y="26"/>
                  </a:lnTo>
                  <a:lnTo>
                    <a:pt x="38" y="24"/>
                  </a:lnTo>
                  <a:lnTo>
                    <a:pt x="40" y="24"/>
                  </a:lnTo>
                  <a:lnTo>
                    <a:pt x="40" y="24"/>
                  </a:lnTo>
                  <a:lnTo>
                    <a:pt x="40" y="22"/>
                  </a:lnTo>
                  <a:lnTo>
                    <a:pt x="42" y="22"/>
                  </a:lnTo>
                  <a:lnTo>
                    <a:pt x="42" y="20"/>
                  </a:lnTo>
                  <a:lnTo>
                    <a:pt x="42" y="18"/>
                  </a:lnTo>
                  <a:lnTo>
                    <a:pt x="44" y="16"/>
                  </a:lnTo>
                  <a:lnTo>
                    <a:pt x="44" y="16"/>
                  </a:lnTo>
                  <a:lnTo>
                    <a:pt x="44" y="14"/>
                  </a:lnTo>
                  <a:lnTo>
                    <a:pt x="44" y="14"/>
                  </a:lnTo>
                  <a:lnTo>
                    <a:pt x="44" y="14"/>
                  </a:lnTo>
                  <a:lnTo>
                    <a:pt x="42" y="12"/>
                  </a:lnTo>
                  <a:lnTo>
                    <a:pt x="42" y="12"/>
                  </a:lnTo>
                  <a:lnTo>
                    <a:pt x="40" y="10"/>
                  </a:lnTo>
                  <a:lnTo>
                    <a:pt x="40" y="8"/>
                  </a:lnTo>
                  <a:lnTo>
                    <a:pt x="38" y="6"/>
                  </a:lnTo>
                  <a:lnTo>
                    <a:pt x="36" y="4"/>
                  </a:lnTo>
                  <a:lnTo>
                    <a:pt x="36" y="2"/>
                  </a:lnTo>
                  <a:lnTo>
                    <a:pt x="34" y="2"/>
                  </a:lnTo>
                  <a:lnTo>
                    <a:pt x="34" y="0"/>
                  </a:lnTo>
                  <a:lnTo>
                    <a:pt x="34" y="0"/>
                  </a:lnTo>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5" name="Freeform 596">
              <a:extLst>
                <a:ext uri="{FF2B5EF4-FFF2-40B4-BE49-F238E27FC236}">
                  <a16:creationId xmlns:a16="http://schemas.microsoft.com/office/drawing/2014/main" id="{4F028B79-98D1-4275-82F4-AA379A984195}"/>
                </a:ext>
              </a:extLst>
            </p:cNvPr>
            <p:cNvSpPr>
              <a:spLocks/>
            </p:cNvSpPr>
            <p:nvPr/>
          </p:nvSpPr>
          <p:spPr bwMode="auto">
            <a:xfrm>
              <a:off x="3249646" y="2315745"/>
              <a:ext cx="57309" cy="32979"/>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6" name="Freeform 597">
              <a:extLst>
                <a:ext uri="{FF2B5EF4-FFF2-40B4-BE49-F238E27FC236}">
                  <a16:creationId xmlns:a16="http://schemas.microsoft.com/office/drawing/2014/main" id="{202FAACD-8862-40B4-89A9-C4463659E322}"/>
                </a:ext>
              </a:extLst>
            </p:cNvPr>
            <p:cNvSpPr>
              <a:spLocks/>
            </p:cNvSpPr>
            <p:nvPr/>
          </p:nvSpPr>
          <p:spPr bwMode="auto">
            <a:xfrm>
              <a:off x="3249646" y="2315745"/>
              <a:ext cx="57309" cy="32979"/>
            </a:xfrm>
            <a:custGeom>
              <a:avLst/>
              <a:gdLst>
                <a:gd name="T0" fmla="*/ 10 w 36"/>
                <a:gd name="T1" fmla="*/ 0 h 20"/>
                <a:gd name="T2" fmla="*/ 10 w 36"/>
                <a:gd name="T3" fmla="*/ 0 h 20"/>
                <a:gd name="T4" fmla="*/ 10 w 36"/>
                <a:gd name="T5" fmla="*/ 2 h 20"/>
                <a:gd name="T6" fmla="*/ 8 w 36"/>
                <a:gd name="T7" fmla="*/ 2 h 20"/>
                <a:gd name="T8" fmla="*/ 8 w 36"/>
                <a:gd name="T9" fmla="*/ 2 h 20"/>
                <a:gd name="T10" fmla="*/ 6 w 36"/>
                <a:gd name="T11" fmla="*/ 4 h 20"/>
                <a:gd name="T12" fmla="*/ 4 w 36"/>
                <a:gd name="T13" fmla="*/ 6 h 20"/>
                <a:gd name="T14" fmla="*/ 4 w 36"/>
                <a:gd name="T15" fmla="*/ 8 h 20"/>
                <a:gd name="T16" fmla="*/ 2 w 36"/>
                <a:gd name="T17" fmla="*/ 10 h 20"/>
                <a:gd name="T18" fmla="*/ 2 w 36"/>
                <a:gd name="T19" fmla="*/ 12 h 20"/>
                <a:gd name="T20" fmla="*/ 2 w 36"/>
                <a:gd name="T21" fmla="*/ 12 h 20"/>
                <a:gd name="T22" fmla="*/ 0 w 36"/>
                <a:gd name="T23" fmla="*/ 14 h 20"/>
                <a:gd name="T24" fmla="*/ 0 w 36"/>
                <a:gd name="T25" fmla="*/ 16 h 20"/>
                <a:gd name="T26" fmla="*/ 0 w 36"/>
                <a:gd name="T27" fmla="*/ 16 h 20"/>
                <a:gd name="T28" fmla="*/ 0 w 36"/>
                <a:gd name="T29" fmla="*/ 18 h 20"/>
                <a:gd name="T30" fmla="*/ 0 w 36"/>
                <a:gd name="T31" fmla="*/ 18 h 20"/>
                <a:gd name="T32" fmla="*/ 2 w 36"/>
                <a:gd name="T33" fmla="*/ 20 h 20"/>
                <a:gd name="T34" fmla="*/ 2 w 36"/>
                <a:gd name="T35" fmla="*/ 20 h 20"/>
                <a:gd name="T36" fmla="*/ 2 w 36"/>
                <a:gd name="T37" fmla="*/ 20 h 20"/>
                <a:gd name="T38" fmla="*/ 4 w 36"/>
                <a:gd name="T39" fmla="*/ 20 h 20"/>
                <a:gd name="T40" fmla="*/ 6 w 36"/>
                <a:gd name="T41" fmla="*/ 20 h 20"/>
                <a:gd name="T42" fmla="*/ 6 w 36"/>
                <a:gd name="T43" fmla="*/ 20 h 20"/>
                <a:gd name="T44" fmla="*/ 8 w 36"/>
                <a:gd name="T45" fmla="*/ 20 h 20"/>
                <a:gd name="T46" fmla="*/ 12 w 36"/>
                <a:gd name="T47" fmla="*/ 20 h 20"/>
                <a:gd name="T48" fmla="*/ 14 w 36"/>
                <a:gd name="T49" fmla="*/ 20 h 20"/>
                <a:gd name="T50" fmla="*/ 18 w 36"/>
                <a:gd name="T51" fmla="*/ 18 h 20"/>
                <a:gd name="T52" fmla="*/ 22 w 36"/>
                <a:gd name="T53" fmla="*/ 18 h 20"/>
                <a:gd name="T54" fmla="*/ 26 w 36"/>
                <a:gd name="T55" fmla="*/ 16 h 20"/>
                <a:gd name="T56" fmla="*/ 28 w 36"/>
                <a:gd name="T57" fmla="*/ 16 h 20"/>
                <a:gd name="T58" fmla="*/ 32 w 36"/>
                <a:gd name="T59" fmla="*/ 16 h 20"/>
                <a:gd name="T60" fmla="*/ 32 w 36"/>
                <a:gd name="T61" fmla="*/ 14 h 20"/>
                <a:gd name="T62" fmla="*/ 34 w 36"/>
                <a:gd name="T63" fmla="*/ 14 h 20"/>
                <a:gd name="T64" fmla="*/ 34 w 36"/>
                <a:gd name="T65" fmla="*/ 14 h 20"/>
                <a:gd name="T66" fmla="*/ 34 w 36"/>
                <a:gd name="T67" fmla="*/ 12 h 20"/>
                <a:gd name="T68" fmla="*/ 36 w 36"/>
                <a:gd name="T69" fmla="*/ 12 h 20"/>
                <a:gd name="T70" fmla="*/ 36 w 36"/>
                <a:gd name="T71" fmla="*/ 10 h 20"/>
                <a:gd name="T72" fmla="*/ 36 w 36"/>
                <a:gd name="T73" fmla="*/ 10 h 20"/>
                <a:gd name="T74" fmla="*/ 36 w 36"/>
                <a:gd name="T75" fmla="*/ 10 h 20"/>
                <a:gd name="T76" fmla="*/ 34 w 36"/>
                <a:gd name="T77" fmla="*/ 8 h 20"/>
                <a:gd name="T78" fmla="*/ 34 w 36"/>
                <a:gd name="T79" fmla="*/ 8 h 20"/>
                <a:gd name="T80" fmla="*/ 32 w 36"/>
                <a:gd name="T81" fmla="*/ 6 h 20"/>
                <a:gd name="T82" fmla="*/ 30 w 36"/>
                <a:gd name="T83" fmla="*/ 6 h 20"/>
                <a:gd name="T84" fmla="*/ 30 w 36"/>
                <a:gd name="T85" fmla="*/ 4 h 20"/>
                <a:gd name="T86" fmla="*/ 28 w 36"/>
                <a:gd name="T87" fmla="*/ 4 h 20"/>
                <a:gd name="T88" fmla="*/ 26 w 36"/>
                <a:gd name="T89" fmla="*/ 2 h 20"/>
                <a:gd name="T90" fmla="*/ 24 w 36"/>
                <a:gd name="T91" fmla="*/ 2 h 20"/>
                <a:gd name="T92" fmla="*/ 22 w 36"/>
                <a:gd name="T93" fmla="*/ 2 h 20"/>
                <a:gd name="T94" fmla="*/ 20 w 36"/>
                <a:gd name="T95" fmla="*/ 0 h 20"/>
                <a:gd name="T96" fmla="*/ 18 w 36"/>
                <a:gd name="T97" fmla="*/ 0 h 20"/>
                <a:gd name="T98" fmla="*/ 16 w 36"/>
                <a:gd name="T99" fmla="*/ 0 h 20"/>
                <a:gd name="T100" fmla="*/ 14 w 36"/>
                <a:gd name="T101" fmla="*/ 0 h 20"/>
                <a:gd name="T102" fmla="*/ 12 w 36"/>
                <a:gd name="T103" fmla="*/ 0 h 20"/>
                <a:gd name="T104" fmla="*/ 10 w 36"/>
                <a:gd name="T10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20">
                  <a:moveTo>
                    <a:pt x="10" y="0"/>
                  </a:moveTo>
                  <a:lnTo>
                    <a:pt x="10" y="0"/>
                  </a:lnTo>
                  <a:lnTo>
                    <a:pt x="10" y="2"/>
                  </a:lnTo>
                  <a:lnTo>
                    <a:pt x="8" y="2"/>
                  </a:lnTo>
                  <a:lnTo>
                    <a:pt x="8" y="2"/>
                  </a:lnTo>
                  <a:lnTo>
                    <a:pt x="6" y="4"/>
                  </a:lnTo>
                  <a:lnTo>
                    <a:pt x="4" y="6"/>
                  </a:lnTo>
                  <a:lnTo>
                    <a:pt x="4" y="8"/>
                  </a:lnTo>
                  <a:lnTo>
                    <a:pt x="2" y="10"/>
                  </a:lnTo>
                  <a:lnTo>
                    <a:pt x="2" y="12"/>
                  </a:lnTo>
                  <a:lnTo>
                    <a:pt x="2" y="12"/>
                  </a:lnTo>
                  <a:lnTo>
                    <a:pt x="0" y="14"/>
                  </a:lnTo>
                  <a:lnTo>
                    <a:pt x="0" y="16"/>
                  </a:lnTo>
                  <a:lnTo>
                    <a:pt x="0" y="16"/>
                  </a:lnTo>
                  <a:lnTo>
                    <a:pt x="0" y="18"/>
                  </a:lnTo>
                  <a:lnTo>
                    <a:pt x="0" y="18"/>
                  </a:lnTo>
                  <a:lnTo>
                    <a:pt x="2" y="20"/>
                  </a:lnTo>
                  <a:lnTo>
                    <a:pt x="2" y="20"/>
                  </a:lnTo>
                  <a:lnTo>
                    <a:pt x="2" y="20"/>
                  </a:lnTo>
                  <a:lnTo>
                    <a:pt x="4" y="20"/>
                  </a:lnTo>
                  <a:lnTo>
                    <a:pt x="6" y="20"/>
                  </a:lnTo>
                  <a:lnTo>
                    <a:pt x="6" y="20"/>
                  </a:lnTo>
                  <a:lnTo>
                    <a:pt x="8" y="20"/>
                  </a:lnTo>
                  <a:lnTo>
                    <a:pt x="12" y="20"/>
                  </a:lnTo>
                  <a:lnTo>
                    <a:pt x="14" y="20"/>
                  </a:lnTo>
                  <a:lnTo>
                    <a:pt x="18" y="18"/>
                  </a:lnTo>
                  <a:lnTo>
                    <a:pt x="22" y="18"/>
                  </a:lnTo>
                  <a:lnTo>
                    <a:pt x="26" y="16"/>
                  </a:lnTo>
                  <a:lnTo>
                    <a:pt x="28" y="16"/>
                  </a:lnTo>
                  <a:lnTo>
                    <a:pt x="32" y="16"/>
                  </a:lnTo>
                  <a:lnTo>
                    <a:pt x="32" y="14"/>
                  </a:lnTo>
                  <a:lnTo>
                    <a:pt x="34" y="14"/>
                  </a:lnTo>
                  <a:lnTo>
                    <a:pt x="34" y="14"/>
                  </a:lnTo>
                  <a:lnTo>
                    <a:pt x="34" y="12"/>
                  </a:lnTo>
                  <a:lnTo>
                    <a:pt x="36" y="12"/>
                  </a:lnTo>
                  <a:lnTo>
                    <a:pt x="36" y="10"/>
                  </a:lnTo>
                  <a:lnTo>
                    <a:pt x="36" y="10"/>
                  </a:lnTo>
                  <a:lnTo>
                    <a:pt x="36" y="10"/>
                  </a:lnTo>
                  <a:lnTo>
                    <a:pt x="34" y="8"/>
                  </a:lnTo>
                  <a:lnTo>
                    <a:pt x="34" y="8"/>
                  </a:lnTo>
                  <a:lnTo>
                    <a:pt x="32" y="6"/>
                  </a:lnTo>
                  <a:lnTo>
                    <a:pt x="30" y="6"/>
                  </a:lnTo>
                  <a:lnTo>
                    <a:pt x="30" y="4"/>
                  </a:lnTo>
                  <a:lnTo>
                    <a:pt x="28" y="4"/>
                  </a:lnTo>
                  <a:lnTo>
                    <a:pt x="26" y="2"/>
                  </a:lnTo>
                  <a:lnTo>
                    <a:pt x="24" y="2"/>
                  </a:lnTo>
                  <a:lnTo>
                    <a:pt x="22" y="2"/>
                  </a:lnTo>
                  <a:lnTo>
                    <a:pt x="20" y="0"/>
                  </a:lnTo>
                  <a:lnTo>
                    <a:pt x="18" y="0"/>
                  </a:lnTo>
                  <a:lnTo>
                    <a:pt x="16" y="0"/>
                  </a:lnTo>
                  <a:lnTo>
                    <a:pt x="14" y="0"/>
                  </a:lnTo>
                  <a:lnTo>
                    <a:pt x="12" y="0"/>
                  </a:lnTo>
                  <a:lnTo>
                    <a:pt x="10"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7" name="Freeform 598">
              <a:extLst>
                <a:ext uri="{FF2B5EF4-FFF2-40B4-BE49-F238E27FC236}">
                  <a16:creationId xmlns:a16="http://schemas.microsoft.com/office/drawing/2014/main" id="{F1047753-637C-490A-84D7-89ADB0ECD484}"/>
                </a:ext>
              </a:extLst>
            </p:cNvPr>
            <p:cNvSpPr>
              <a:spLocks/>
            </p:cNvSpPr>
            <p:nvPr/>
          </p:nvSpPr>
          <p:spPr bwMode="auto">
            <a:xfrm>
              <a:off x="2972654" y="1662746"/>
              <a:ext cx="1149357" cy="1032266"/>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8" name="Freeform 599">
              <a:extLst>
                <a:ext uri="{FF2B5EF4-FFF2-40B4-BE49-F238E27FC236}">
                  <a16:creationId xmlns:a16="http://schemas.microsoft.com/office/drawing/2014/main" id="{CF293E00-6E74-41DC-92AA-76D699DE5DCB}"/>
                </a:ext>
              </a:extLst>
            </p:cNvPr>
            <p:cNvSpPr>
              <a:spLocks/>
            </p:cNvSpPr>
            <p:nvPr/>
          </p:nvSpPr>
          <p:spPr bwMode="auto">
            <a:xfrm>
              <a:off x="2972654" y="1662746"/>
              <a:ext cx="1149357" cy="1032266"/>
            </a:xfrm>
            <a:custGeom>
              <a:avLst/>
              <a:gdLst>
                <a:gd name="T0" fmla="*/ 104 w 722"/>
                <a:gd name="T1" fmla="*/ 102 h 626"/>
                <a:gd name="T2" fmla="*/ 92 w 722"/>
                <a:gd name="T3" fmla="*/ 136 h 626"/>
                <a:gd name="T4" fmla="*/ 34 w 722"/>
                <a:gd name="T5" fmla="*/ 168 h 626"/>
                <a:gd name="T6" fmla="*/ 2 w 722"/>
                <a:gd name="T7" fmla="*/ 188 h 626"/>
                <a:gd name="T8" fmla="*/ 56 w 722"/>
                <a:gd name="T9" fmla="*/ 188 h 626"/>
                <a:gd name="T10" fmla="*/ 42 w 722"/>
                <a:gd name="T11" fmla="*/ 208 h 626"/>
                <a:gd name="T12" fmla="*/ 22 w 722"/>
                <a:gd name="T13" fmla="*/ 218 h 626"/>
                <a:gd name="T14" fmla="*/ 106 w 722"/>
                <a:gd name="T15" fmla="*/ 234 h 626"/>
                <a:gd name="T16" fmla="*/ 166 w 722"/>
                <a:gd name="T17" fmla="*/ 262 h 626"/>
                <a:gd name="T18" fmla="*/ 190 w 722"/>
                <a:gd name="T19" fmla="*/ 358 h 626"/>
                <a:gd name="T20" fmla="*/ 216 w 722"/>
                <a:gd name="T21" fmla="*/ 352 h 626"/>
                <a:gd name="T22" fmla="*/ 206 w 722"/>
                <a:gd name="T23" fmla="*/ 376 h 626"/>
                <a:gd name="T24" fmla="*/ 218 w 722"/>
                <a:gd name="T25" fmla="*/ 388 h 626"/>
                <a:gd name="T26" fmla="*/ 224 w 722"/>
                <a:gd name="T27" fmla="*/ 424 h 626"/>
                <a:gd name="T28" fmla="*/ 188 w 722"/>
                <a:gd name="T29" fmla="*/ 462 h 626"/>
                <a:gd name="T30" fmla="*/ 232 w 722"/>
                <a:gd name="T31" fmla="*/ 586 h 626"/>
                <a:gd name="T32" fmla="*/ 270 w 722"/>
                <a:gd name="T33" fmla="*/ 608 h 626"/>
                <a:gd name="T34" fmla="*/ 304 w 722"/>
                <a:gd name="T35" fmla="*/ 620 h 626"/>
                <a:gd name="T36" fmla="*/ 342 w 722"/>
                <a:gd name="T37" fmla="*/ 540 h 626"/>
                <a:gd name="T38" fmla="*/ 356 w 722"/>
                <a:gd name="T39" fmla="*/ 498 h 626"/>
                <a:gd name="T40" fmla="*/ 436 w 722"/>
                <a:gd name="T41" fmla="*/ 482 h 626"/>
                <a:gd name="T42" fmla="*/ 462 w 722"/>
                <a:gd name="T43" fmla="*/ 436 h 626"/>
                <a:gd name="T44" fmla="*/ 528 w 722"/>
                <a:gd name="T45" fmla="*/ 434 h 626"/>
                <a:gd name="T46" fmla="*/ 584 w 722"/>
                <a:gd name="T47" fmla="*/ 384 h 626"/>
                <a:gd name="T48" fmla="*/ 530 w 722"/>
                <a:gd name="T49" fmla="*/ 374 h 626"/>
                <a:gd name="T50" fmla="*/ 550 w 722"/>
                <a:gd name="T51" fmla="*/ 348 h 626"/>
                <a:gd name="T52" fmla="*/ 592 w 722"/>
                <a:gd name="T53" fmla="*/ 374 h 626"/>
                <a:gd name="T54" fmla="*/ 592 w 722"/>
                <a:gd name="T55" fmla="*/ 336 h 626"/>
                <a:gd name="T56" fmla="*/ 560 w 722"/>
                <a:gd name="T57" fmla="*/ 314 h 626"/>
                <a:gd name="T58" fmla="*/ 588 w 722"/>
                <a:gd name="T59" fmla="*/ 312 h 626"/>
                <a:gd name="T60" fmla="*/ 606 w 722"/>
                <a:gd name="T61" fmla="*/ 300 h 626"/>
                <a:gd name="T62" fmla="*/ 612 w 722"/>
                <a:gd name="T63" fmla="*/ 282 h 626"/>
                <a:gd name="T64" fmla="*/ 644 w 722"/>
                <a:gd name="T65" fmla="*/ 268 h 626"/>
                <a:gd name="T66" fmla="*/ 628 w 722"/>
                <a:gd name="T67" fmla="*/ 244 h 626"/>
                <a:gd name="T68" fmla="*/ 638 w 722"/>
                <a:gd name="T69" fmla="*/ 212 h 626"/>
                <a:gd name="T70" fmla="*/ 644 w 722"/>
                <a:gd name="T71" fmla="*/ 188 h 626"/>
                <a:gd name="T72" fmla="*/ 602 w 722"/>
                <a:gd name="T73" fmla="*/ 182 h 626"/>
                <a:gd name="T74" fmla="*/ 638 w 722"/>
                <a:gd name="T75" fmla="*/ 140 h 626"/>
                <a:gd name="T76" fmla="*/ 622 w 722"/>
                <a:gd name="T77" fmla="*/ 122 h 626"/>
                <a:gd name="T78" fmla="*/ 662 w 722"/>
                <a:gd name="T79" fmla="*/ 108 h 626"/>
                <a:gd name="T80" fmla="*/ 722 w 722"/>
                <a:gd name="T81" fmla="*/ 76 h 626"/>
                <a:gd name="T82" fmla="*/ 648 w 722"/>
                <a:gd name="T83" fmla="*/ 74 h 626"/>
                <a:gd name="T84" fmla="*/ 582 w 722"/>
                <a:gd name="T85" fmla="*/ 104 h 626"/>
                <a:gd name="T86" fmla="*/ 604 w 722"/>
                <a:gd name="T87" fmla="*/ 64 h 626"/>
                <a:gd name="T88" fmla="*/ 558 w 722"/>
                <a:gd name="T89" fmla="*/ 82 h 626"/>
                <a:gd name="T90" fmla="*/ 556 w 722"/>
                <a:gd name="T91" fmla="*/ 58 h 626"/>
                <a:gd name="T92" fmla="*/ 482 w 722"/>
                <a:gd name="T93" fmla="*/ 72 h 626"/>
                <a:gd name="T94" fmla="*/ 484 w 722"/>
                <a:gd name="T95" fmla="*/ 56 h 626"/>
                <a:gd name="T96" fmla="*/ 598 w 722"/>
                <a:gd name="T97" fmla="*/ 40 h 626"/>
                <a:gd name="T98" fmla="*/ 566 w 722"/>
                <a:gd name="T99" fmla="*/ 22 h 626"/>
                <a:gd name="T100" fmla="*/ 478 w 722"/>
                <a:gd name="T101" fmla="*/ 38 h 626"/>
                <a:gd name="T102" fmla="*/ 506 w 722"/>
                <a:gd name="T103" fmla="*/ 22 h 626"/>
                <a:gd name="T104" fmla="*/ 508 w 722"/>
                <a:gd name="T105" fmla="*/ 2 h 626"/>
                <a:gd name="T106" fmla="*/ 408 w 722"/>
                <a:gd name="T107" fmla="*/ 22 h 626"/>
                <a:gd name="T108" fmla="*/ 360 w 722"/>
                <a:gd name="T109" fmla="*/ 32 h 626"/>
                <a:gd name="T110" fmla="*/ 342 w 722"/>
                <a:gd name="T111" fmla="*/ 48 h 626"/>
                <a:gd name="T112" fmla="*/ 322 w 722"/>
                <a:gd name="T113" fmla="*/ 56 h 626"/>
                <a:gd name="T114" fmla="*/ 284 w 722"/>
                <a:gd name="T115" fmla="*/ 54 h 626"/>
                <a:gd name="T116" fmla="*/ 276 w 722"/>
                <a:gd name="T117" fmla="*/ 82 h 626"/>
                <a:gd name="T118" fmla="*/ 258 w 722"/>
                <a:gd name="T119" fmla="*/ 58 h 626"/>
                <a:gd name="T120" fmla="*/ 240 w 722"/>
                <a:gd name="T121" fmla="*/ 62 h 626"/>
                <a:gd name="T122" fmla="*/ 212 w 722"/>
                <a:gd name="T123" fmla="*/ 56 h 626"/>
                <a:gd name="T124" fmla="*/ 174 w 722"/>
                <a:gd name="T125" fmla="*/ 6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626">
                  <a:moveTo>
                    <a:pt x="150" y="78"/>
                  </a:moveTo>
                  <a:lnTo>
                    <a:pt x="150" y="78"/>
                  </a:lnTo>
                  <a:lnTo>
                    <a:pt x="150" y="80"/>
                  </a:lnTo>
                  <a:lnTo>
                    <a:pt x="148" y="82"/>
                  </a:lnTo>
                  <a:lnTo>
                    <a:pt x="144" y="88"/>
                  </a:lnTo>
                  <a:lnTo>
                    <a:pt x="144" y="90"/>
                  </a:lnTo>
                  <a:lnTo>
                    <a:pt x="142" y="94"/>
                  </a:lnTo>
                  <a:lnTo>
                    <a:pt x="140" y="94"/>
                  </a:lnTo>
                  <a:lnTo>
                    <a:pt x="140" y="96"/>
                  </a:lnTo>
                  <a:lnTo>
                    <a:pt x="138" y="96"/>
                  </a:lnTo>
                  <a:lnTo>
                    <a:pt x="138" y="98"/>
                  </a:lnTo>
                  <a:lnTo>
                    <a:pt x="136" y="98"/>
                  </a:lnTo>
                  <a:lnTo>
                    <a:pt x="134" y="98"/>
                  </a:lnTo>
                  <a:lnTo>
                    <a:pt x="132" y="100"/>
                  </a:lnTo>
                  <a:lnTo>
                    <a:pt x="128" y="100"/>
                  </a:lnTo>
                  <a:lnTo>
                    <a:pt x="126" y="100"/>
                  </a:lnTo>
                  <a:lnTo>
                    <a:pt x="122" y="100"/>
                  </a:lnTo>
                  <a:lnTo>
                    <a:pt x="116" y="100"/>
                  </a:lnTo>
                  <a:lnTo>
                    <a:pt x="110" y="102"/>
                  </a:lnTo>
                  <a:lnTo>
                    <a:pt x="106" y="102"/>
                  </a:lnTo>
                  <a:lnTo>
                    <a:pt x="104" y="102"/>
                  </a:lnTo>
                  <a:lnTo>
                    <a:pt x="102" y="104"/>
                  </a:lnTo>
                  <a:lnTo>
                    <a:pt x="98" y="104"/>
                  </a:lnTo>
                  <a:lnTo>
                    <a:pt x="98" y="104"/>
                  </a:lnTo>
                  <a:lnTo>
                    <a:pt x="96" y="106"/>
                  </a:lnTo>
                  <a:lnTo>
                    <a:pt x="96" y="106"/>
                  </a:lnTo>
                  <a:lnTo>
                    <a:pt x="96" y="106"/>
                  </a:lnTo>
                  <a:lnTo>
                    <a:pt x="94" y="108"/>
                  </a:lnTo>
                  <a:lnTo>
                    <a:pt x="94" y="108"/>
                  </a:lnTo>
                  <a:lnTo>
                    <a:pt x="94" y="110"/>
                  </a:lnTo>
                  <a:lnTo>
                    <a:pt x="94" y="112"/>
                  </a:lnTo>
                  <a:lnTo>
                    <a:pt x="94" y="112"/>
                  </a:lnTo>
                  <a:lnTo>
                    <a:pt x="94" y="116"/>
                  </a:lnTo>
                  <a:lnTo>
                    <a:pt x="94" y="118"/>
                  </a:lnTo>
                  <a:lnTo>
                    <a:pt x="94" y="122"/>
                  </a:lnTo>
                  <a:lnTo>
                    <a:pt x="94" y="126"/>
                  </a:lnTo>
                  <a:lnTo>
                    <a:pt x="94" y="128"/>
                  </a:lnTo>
                  <a:lnTo>
                    <a:pt x="94" y="130"/>
                  </a:lnTo>
                  <a:lnTo>
                    <a:pt x="94" y="132"/>
                  </a:lnTo>
                  <a:lnTo>
                    <a:pt x="94" y="134"/>
                  </a:lnTo>
                  <a:lnTo>
                    <a:pt x="94" y="136"/>
                  </a:lnTo>
                  <a:lnTo>
                    <a:pt x="92" y="136"/>
                  </a:lnTo>
                  <a:lnTo>
                    <a:pt x="92" y="138"/>
                  </a:lnTo>
                  <a:lnTo>
                    <a:pt x="90" y="140"/>
                  </a:lnTo>
                  <a:lnTo>
                    <a:pt x="88" y="140"/>
                  </a:lnTo>
                  <a:lnTo>
                    <a:pt x="86" y="140"/>
                  </a:lnTo>
                  <a:lnTo>
                    <a:pt x="84" y="142"/>
                  </a:lnTo>
                  <a:lnTo>
                    <a:pt x="82" y="142"/>
                  </a:lnTo>
                  <a:lnTo>
                    <a:pt x="78" y="142"/>
                  </a:lnTo>
                  <a:lnTo>
                    <a:pt x="72" y="144"/>
                  </a:lnTo>
                  <a:lnTo>
                    <a:pt x="68" y="144"/>
                  </a:lnTo>
                  <a:lnTo>
                    <a:pt x="66" y="146"/>
                  </a:lnTo>
                  <a:lnTo>
                    <a:pt x="64" y="146"/>
                  </a:lnTo>
                  <a:lnTo>
                    <a:pt x="62" y="146"/>
                  </a:lnTo>
                  <a:lnTo>
                    <a:pt x="60" y="148"/>
                  </a:lnTo>
                  <a:lnTo>
                    <a:pt x="58" y="148"/>
                  </a:lnTo>
                  <a:lnTo>
                    <a:pt x="56" y="148"/>
                  </a:lnTo>
                  <a:lnTo>
                    <a:pt x="54" y="152"/>
                  </a:lnTo>
                  <a:lnTo>
                    <a:pt x="50" y="154"/>
                  </a:lnTo>
                  <a:lnTo>
                    <a:pt x="44" y="158"/>
                  </a:lnTo>
                  <a:lnTo>
                    <a:pt x="40" y="162"/>
                  </a:lnTo>
                  <a:lnTo>
                    <a:pt x="38" y="164"/>
                  </a:lnTo>
                  <a:lnTo>
                    <a:pt x="34" y="168"/>
                  </a:lnTo>
                  <a:lnTo>
                    <a:pt x="32" y="168"/>
                  </a:lnTo>
                  <a:lnTo>
                    <a:pt x="30" y="170"/>
                  </a:lnTo>
                  <a:lnTo>
                    <a:pt x="28" y="170"/>
                  </a:lnTo>
                  <a:lnTo>
                    <a:pt x="26" y="170"/>
                  </a:lnTo>
                  <a:lnTo>
                    <a:pt x="22" y="172"/>
                  </a:lnTo>
                  <a:lnTo>
                    <a:pt x="14" y="174"/>
                  </a:lnTo>
                  <a:lnTo>
                    <a:pt x="10" y="174"/>
                  </a:lnTo>
                  <a:lnTo>
                    <a:pt x="6" y="176"/>
                  </a:lnTo>
                  <a:lnTo>
                    <a:pt x="6" y="176"/>
                  </a:lnTo>
                  <a:lnTo>
                    <a:pt x="4" y="176"/>
                  </a:lnTo>
                  <a:lnTo>
                    <a:pt x="2" y="178"/>
                  </a:lnTo>
                  <a:lnTo>
                    <a:pt x="0" y="178"/>
                  </a:lnTo>
                  <a:lnTo>
                    <a:pt x="0" y="180"/>
                  </a:lnTo>
                  <a:lnTo>
                    <a:pt x="0" y="180"/>
                  </a:lnTo>
                  <a:lnTo>
                    <a:pt x="0" y="180"/>
                  </a:lnTo>
                  <a:lnTo>
                    <a:pt x="0" y="182"/>
                  </a:lnTo>
                  <a:lnTo>
                    <a:pt x="0" y="184"/>
                  </a:lnTo>
                  <a:lnTo>
                    <a:pt x="0" y="186"/>
                  </a:lnTo>
                  <a:lnTo>
                    <a:pt x="0" y="186"/>
                  </a:lnTo>
                  <a:lnTo>
                    <a:pt x="0" y="188"/>
                  </a:lnTo>
                  <a:lnTo>
                    <a:pt x="2" y="188"/>
                  </a:lnTo>
                  <a:lnTo>
                    <a:pt x="2" y="190"/>
                  </a:lnTo>
                  <a:lnTo>
                    <a:pt x="4" y="190"/>
                  </a:lnTo>
                  <a:lnTo>
                    <a:pt x="4" y="192"/>
                  </a:lnTo>
                  <a:lnTo>
                    <a:pt x="6" y="192"/>
                  </a:lnTo>
                  <a:lnTo>
                    <a:pt x="8" y="192"/>
                  </a:lnTo>
                  <a:lnTo>
                    <a:pt x="8" y="192"/>
                  </a:lnTo>
                  <a:lnTo>
                    <a:pt x="10" y="192"/>
                  </a:lnTo>
                  <a:lnTo>
                    <a:pt x="14" y="192"/>
                  </a:lnTo>
                  <a:lnTo>
                    <a:pt x="16" y="192"/>
                  </a:lnTo>
                  <a:lnTo>
                    <a:pt x="20" y="190"/>
                  </a:lnTo>
                  <a:lnTo>
                    <a:pt x="28" y="190"/>
                  </a:lnTo>
                  <a:lnTo>
                    <a:pt x="36" y="188"/>
                  </a:lnTo>
                  <a:lnTo>
                    <a:pt x="40" y="186"/>
                  </a:lnTo>
                  <a:lnTo>
                    <a:pt x="44" y="186"/>
                  </a:lnTo>
                  <a:lnTo>
                    <a:pt x="46" y="186"/>
                  </a:lnTo>
                  <a:lnTo>
                    <a:pt x="50" y="186"/>
                  </a:lnTo>
                  <a:lnTo>
                    <a:pt x="52" y="186"/>
                  </a:lnTo>
                  <a:lnTo>
                    <a:pt x="52" y="186"/>
                  </a:lnTo>
                  <a:lnTo>
                    <a:pt x="54" y="186"/>
                  </a:lnTo>
                  <a:lnTo>
                    <a:pt x="56" y="188"/>
                  </a:lnTo>
                  <a:lnTo>
                    <a:pt x="56" y="188"/>
                  </a:lnTo>
                  <a:lnTo>
                    <a:pt x="58" y="190"/>
                  </a:lnTo>
                  <a:lnTo>
                    <a:pt x="60" y="192"/>
                  </a:lnTo>
                  <a:lnTo>
                    <a:pt x="62" y="194"/>
                  </a:lnTo>
                  <a:lnTo>
                    <a:pt x="64" y="196"/>
                  </a:lnTo>
                  <a:lnTo>
                    <a:pt x="64" y="198"/>
                  </a:lnTo>
                  <a:lnTo>
                    <a:pt x="64" y="198"/>
                  </a:lnTo>
                  <a:lnTo>
                    <a:pt x="66" y="200"/>
                  </a:lnTo>
                  <a:lnTo>
                    <a:pt x="66" y="200"/>
                  </a:lnTo>
                  <a:lnTo>
                    <a:pt x="66" y="202"/>
                  </a:lnTo>
                  <a:lnTo>
                    <a:pt x="66" y="202"/>
                  </a:lnTo>
                  <a:lnTo>
                    <a:pt x="64" y="204"/>
                  </a:lnTo>
                  <a:lnTo>
                    <a:pt x="64" y="204"/>
                  </a:lnTo>
                  <a:lnTo>
                    <a:pt x="62" y="204"/>
                  </a:lnTo>
                  <a:lnTo>
                    <a:pt x="62" y="206"/>
                  </a:lnTo>
                  <a:lnTo>
                    <a:pt x="60" y="206"/>
                  </a:lnTo>
                  <a:lnTo>
                    <a:pt x="58" y="206"/>
                  </a:lnTo>
                  <a:lnTo>
                    <a:pt x="56" y="206"/>
                  </a:lnTo>
                  <a:lnTo>
                    <a:pt x="52" y="206"/>
                  </a:lnTo>
                  <a:lnTo>
                    <a:pt x="48" y="208"/>
                  </a:lnTo>
                  <a:lnTo>
                    <a:pt x="44" y="208"/>
                  </a:lnTo>
                  <a:lnTo>
                    <a:pt x="42" y="208"/>
                  </a:lnTo>
                  <a:lnTo>
                    <a:pt x="42" y="208"/>
                  </a:lnTo>
                  <a:lnTo>
                    <a:pt x="40" y="208"/>
                  </a:lnTo>
                  <a:lnTo>
                    <a:pt x="36" y="208"/>
                  </a:lnTo>
                  <a:lnTo>
                    <a:pt x="34" y="208"/>
                  </a:lnTo>
                  <a:lnTo>
                    <a:pt x="30" y="208"/>
                  </a:lnTo>
                  <a:lnTo>
                    <a:pt x="26" y="208"/>
                  </a:lnTo>
                  <a:lnTo>
                    <a:pt x="24" y="208"/>
                  </a:lnTo>
                  <a:lnTo>
                    <a:pt x="24" y="208"/>
                  </a:lnTo>
                  <a:lnTo>
                    <a:pt x="22" y="208"/>
                  </a:lnTo>
                  <a:lnTo>
                    <a:pt x="20" y="208"/>
                  </a:lnTo>
                  <a:lnTo>
                    <a:pt x="20" y="210"/>
                  </a:lnTo>
                  <a:lnTo>
                    <a:pt x="20" y="210"/>
                  </a:lnTo>
                  <a:lnTo>
                    <a:pt x="20" y="210"/>
                  </a:lnTo>
                  <a:lnTo>
                    <a:pt x="20" y="212"/>
                  </a:lnTo>
                  <a:lnTo>
                    <a:pt x="20" y="212"/>
                  </a:lnTo>
                  <a:lnTo>
                    <a:pt x="20" y="212"/>
                  </a:lnTo>
                  <a:lnTo>
                    <a:pt x="20" y="214"/>
                  </a:lnTo>
                  <a:lnTo>
                    <a:pt x="20" y="214"/>
                  </a:lnTo>
                  <a:lnTo>
                    <a:pt x="22" y="216"/>
                  </a:lnTo>
                  <a:lnTo>
                    <a:pt x="22" y="216"/>
                  </a:lnTo>
                  <a:lnTo>
                    <a:pt x="22" y="218"/>
                  </a:lnTo>
                  <a:lnTo>
                    <a:pt x="24" y="220"/>
                  </a:lnTo>
                  <a:lnTo>
                    <a:pt x="28" y="222"/>
                  </a:lnTo>
                  <a:lnTo>
                    <a:pt x="30" y="224"/>
                  </a:lnTo>
                  <a:lnTo>
                    <a:pt x="32" y="226"/>
                  </a:lnTo>
                  <a:lnTo>
                    <a:pt x="36" y="226"/>
                  </a:lnTo>
                  <a:lnTo>
                    <a:pt x="38" y="228"/>
                  </a:lnTo>
                  <a:lnTo>
                    <a:pt x="42" y="230"/>
                  </a:lnTo>
                  <a:lnTo>
                    <a:pt x="44" y="232"/>
                  </a:lnTo>
                  <a:lnTo>
                    <a:pt x="50" y="234"/>
                  </a:lnTo>
                  <a:lnTo>
                    <a:pt x="56" y="236"/>
                  </a:lnTo>
                  <a:lnTo>
                    <a:pt x="58" y="236"/>
                  </a:lnTo>
                  <a:lnTo>
                    <a:pt x="60" y="236"/>
                  </a:lnTo>
                  <a:lnTo>
                    <a:pt x="62" y="236"/>
                  </a:lnTo>
                  <a:lnTo>
                    <a:pt x="64" y="236"/>
                  </a:lnTo>
                  <a:lnTo>
                    <a:pt x="66" y="236"/>
                  </a:lnTo>
                  <a:lnTo>
                    <a:pt x="70" y="236"/>
                  </a:lnTo>
                  <a:lnTo>
                    <a:pt x="74" y="236"/>
                  </a:lnTo>
                  <a:lnTo>
                    <a:pt x="80" y="236"/>
                  </a:lnTo>
                  <a:lnTo>
                    <a:pt x="86" y="236"/>
                  </a:lnTo>
                  <a:lnTo>
                    <a:pt x="100" y="234"/>
                  </a:lnTo>
                  <a:lnTo>
                    <a:pt x="106" y="234"/>
                  </a:lnTo>
                  <a:lnTo>
                    <a:pt x="112" y="234"/>
                  </a:lnTo>
                  <a:lnTo>
                    <a:pt x="118" y="232"/>
                  </a:lnTo>
                  <a:lnTo>
                    <a:pt x="124" y="232"/>
                  </a:lnTo>
                  <a:lnTo>
                    <a:pt x="130" y="232"/>
                  </a:lnTo>
                  <a:lnTo>
                    <a:pt x="132" y="232"/>
                  </a:lnTo>
                  <a:lnTo>
                    <a:pt x="134" y="232"/>
                  </a:lnTo>
                  <a:lnTo>
                    <a:pt x="136" y="234"/>
                  </a:lnTo>
                  <a:lnTo>
                    <a:pt x="140" y="234"/>
                  </a:lnTo>
                  <a:lnTo>
                    <a:pt x="142" y="234"/>
                  </a:lnTo>
                  <a:lnTo>
                    <a:pt x="144" y="236"/>
                  </a:lnTo>
                  <a:lnTo>
                    <a:pt x="144" y="236"/>
                  </a:lnTo>
                  <a:lnTo>
                    <a:pt x="146" y="236"/>
                  </a:lnTo>
                  <a:lnTo>
                    <a:pt x="148" y="238"/>
                  </a:lnTo>
                  <a:lnTo>
                    <a:pt x="150" y="240"/>
                  </a:lnTo>
                  <a:lnTo>
                    <a:pt x="152" y="242"/>
                  </a:lnTo>
                  <a:lnTo>
                    <a:pt x="156" y="246"/>
                  </a:lnTo>
                  <a:lnTo>
                    <a:pt x="158" y="250"/>
                  </a:lnTo>
                  <a:lnTo>
                    <a:pt x="162" y="254"/>
                  </a:lnTo>
                  <a:lnTo>
                    <a:pt x="164" y="258"/>
                  </a:lnTo>
                  <a:lnTo>
                    <a:pt x="166" y="260"/>
                  </a:lnTo>
                  <a:lnTo>
                    <a:pt x="166" y="262"/>
                  </a:lnTo>
                  <a:lnTo>
                    <a:pt x="168" y="264"/>
                  </a:lnTo>
                  <a:lnTo>
                    <a:pt x="170" y="270"/>
                  </a:lnTo>
                  <a:lnTo>
                    <a:pt x="172" y="274"/>
                  </a:lnTo>
                  <a:lnTo>
                    <a:pt x="174" y="280"/>
                  </a:lnTo>
                  <a:lnTo>
                    <a:pt x="176" y="286"/>
                  </a:lnTo>
                  <a:lnTo>
                    <a:pt x="178" y="292"/>
                  </a:lnTo>
                  <a:lnTo>
                    <a:pt x="182" y="300"/>
                  </a:lnTo>
                  <a:lnTo>
                    <a:pt x="182" y="304"/>
                  </a:lnTo>
                  <a:lnTo>
                    <a:pt x="184" y="310"/>
                  </a:lnTo>
                  <a:lnTo>
                    <a:pt x="186" y="320"/>
                  </a:lnTo>
                  <a:lnTo>
                    <a:pt x="188" y="332"/>
                  </a:lnTo>
                  <a:lnTo>
                    <a:pt x="188" y="340"/>
                  </a:lnTo>
                  <a:lnTo>
                    <a:pt x="188" y="344"/>
                  </a:lnTo>
                  <a:lnTo>
                    <a:pt x="188" y="346"/>
                  </a:lnTo>
                  <a:lnTo>
                    <a:pt x="188" y="350"/>
                  </a:lnTo>
                  <a:lnTo>
                    <a:pt x="188" y="354"/>
                  </a:lnTo>
                  <a:lnTo>
                    <a:pt x="188" y="354"/>
                  </a:lnTo>
                  <a:lnTo>
                    <a:pt x="190" y="356"/>
                  </a:lnTo>
                  <a:lnTo>
                    <a:pt x="190" y="356"/>
                  </a:lnTo>
                  <a:lnTo>
                    <a:pt x="190" y="358"/>
                  </a:lnTo>
                  <a:lnTo>
                    <a:pt x="190" y="358"/>
                  </a:lnTo>
                  <a:lnTo>
                    <a:pt x="192" y="358"/>
                  </a:lnTo>
                  <a:lnTo>
                    <a:pt x="192" y="358"/>
                  </a:lnTo>
                  <a:lnTo>
                    <a:pt x="192" y="358"/>
                  </a:lnTo>
                  <a:lnTo>
                    <a:pt x="194" y="358"/>
                  </a:lnTo>
                  <a:lnTo>
                    <a:pt x="194" y="358"/>
                  </a:lnTo>
                  <a:lnTo>
                    <a:pt x="196" y="358"/>
                  </a:lnTo>
                  <a:lnTo>
                    <a:pt x="196" y="358"/>
                  </a:lnTo>
                  <a:lnTo>
                    <a:pt x="198" y="356"/>
                  </a:lnTo>
                  <a:lnTo>
                    <a:pt x="202" y="354"/>
                  </a:lnTo>
                  <a:lnTo>
                    <a:pt x="204" y="352"/>
                  </a:lnTo>
                  <a:lnTo>
                    <a:pt x="206" y="350"/>
                  </a:lnTo>
                  <a:lnTo>
                    <a:pt x="206" y="350"/>
                  </a:lnTo>
                  <a:lnTo>
                    <a:pt x="208" y="350"/>
                  </a:lnTo>
                  <a:lnTo>
                    <a:pt x="210" y="348"/>
                  </a:lnTo>
                  <a:lnTo>
                    <a:pt x="210" y="348"/>
                  </a:lnTo>
                  <a:lnTo>
                    <a:pt x="210" y="348"/>
                  </a:lnTo>
                  <a:lnTo>
                    <a:pt x="212" y="348"/>
                  </a:lnTo>
                  <a:lnTo>
                    <a:pt x="212" y="350"/>
                  </a:lnTo>
                  <a:lnTo>
                    <a:pt x="214" y="350"/>
                  </a:lnTo>
                  <a:lnTo>
                    <a:pt x="214" y="352"/>
                  </a:lnTo>
                  <a:lnTo>
                    <a:pt x="216" y="352"/>
                  </a:lnTo>
                  <a:lnTo>
                    <a:pt x="216" y="354"/>
                  </a:lnTo>
                  <a:lnTo>
                    <a:pt x="218" y="356"/>
                  </a:lnTo>
                  <a:lnTo>
                    <a:pt x="218" y="356"/>
                  </a:lnTo>
                  <a:lnTo>
                    <a:pt x="218" y="358"/>
                  </a:lnTo>
                  <a:lnTo>
                    <a:pt x="220" y="360"/>
                  </a:lnTo>
                  <a:lnTo>
                    <a:pt x="220" y="362"/>
                  </a:lnTo>
                  <a:lnTo>
                    <a:pt x="220" y="364"/>
                  </a:lnTo>
                  <a:lnTo>
                    <a:pt x="220" y="366"/>
                  </a:lnTo>
                  <a:lnTo>
                    <a:pt x="220" y="368"/>
                  </a:lnTo>
                  <a:lnTo>
                    <a:pt x="220" y="368"/>
                  </a:lnTo>
                  <a:lnTo>
                    <a:pt x="220" y="370"/>
                  </a:lnTo>
                  <a:lnTo>
                    <a:pt x="220" y="370"/>
                  </a:lnTo>
                  <a:lnTo>
                    <a:pt x="220" y="372"/>
                  </a:lnTo>
                  <a:lnTo>
                    <a:pt x="220" y="372"/>
                  </a:lnTo>
                  <a:lnTo>
                    <a:pt x="218" y="372"/>
                  </a:lnTo>
                  <a:lnTo>
                    <a:pt x="218" y="372"/>
                  </a:lnTo>
                  <a:lnTo>
                    <a:pt x="216" y="374"/>
                  </a:lnTo>
                  <a:lnTo>
                    <a:pt x="214" y="374"/>
                  </a:lnTo>
                  <a:lnTo>
                    <a:pt x="212" y="374"/>
                  </a:lnTo>
                  <a:lnTo>
                    <a:pt x="210" y="374"/>
                  </a:lnTo>
                  <a:lnTo>
                    <a:pt x="206" y="376"/>
                  </a:lnTo>
                  <a:lnTo>
                    <a:pt x="202" y="376"/>
                  </a:lnTo>
                  <a:lnTo>
                    <a:pt x="200" y="376"/>
                  </a:lnTo>
                  <a:lnTo>
                    <a:pt x="198" y="376"/>
                  </a:lnTo>
                  <a:lnTo>
                    <a:pt x="196" y="376"/>
                  </a:lnTo>
                  <a:lnTo>
                    <a:pt x="196" y="378"/>
                  </a:lnTo>
                  <a:lnTo>
                    <a:pt x="194" y="378"/>
                  </a:lnTo>
                  <a:lnTo>
                    <a:pt x="194" y="378"/>
                  </a:lnTo>
                  <a:lnTo>
                    <a:pt x="194" y="380"/>
                  </a:lnTo>
                  <a:lnTo>
                    <a:pt x="194" y="380"/>
                  </a:lnTo>
                  <a:lnTo>
                    <a:pt x="194" y="380"/>
                  </a:lnTo>
                  <a:lnTo>
                    <a:pt x="194" y="382"/>
                  </a:lnTo>
                  <a:lnTo>
                    <a:pt x="194" y="382"/>
                  </a:lnTo>
                  <a:lnTo>
                    <a:pt x="196" y="382"/>
                  </a:lnTo>
                  <a:lnTo>
                    <a:pt x="196" y="384"/>
                  </a:lnTo>
                  <a:lnTo>
                    <a:pt x="196" y="384"/>
                  </a:lnTo>
                  <a:lnTo>
                    <a:pt x="198" y="384"/>
                  </a:lnTo>
                  <a:lnTo>
                    <a:pt x="202" y="386"/>
                  </a:lnTo>
                  <a:lnTo>
                    <a:pt x="204" y="386"/>
                  </a:lnTo>
                  <a:lnTo>
                    <a:pt x="210" y="388"/>
                  </a:lnTo>
                  <a:lnTo>
                    <a:pt x="216" y="388"/>
                  </a:lnTo>
                  <a:lnTo>
                    <a:pt x="218" y="388"/>
                  </a:lnTo>
                  <a:lnTo>
                    <a:pt x="222" y="390"/>
                  </a:lnTo>
                  <a:lnTo>
                    <a:pt x="224" y="390"/>
                  </a:lnTo>
                  <a:lnTo>
                    <a:pt x="226" y="392"/>
                  </a:lnTo>
                  <a:lnTo>
                    <a:pt x="228" y="392"/>
                  </a:lnTo>
                  <a:lnTo>
                    <a:pt x="228" y="392"/>
                  </a:lnTo>
                  <a:lnTo>
                    <a:pt x="228" y="394"/>
                  </a:lnTo>
                  <a:lnTo>
                    <a:pt x="228" y="394"/>
                  </a:lnTo>
                  <a:lnTo>
                    <a:pt x="230" y="396"/>
                  </a:lnTo>
                  <a:lnTo>
                    <a:pt x="230" y="398"/>
                  </a:lnTo>
                  <a:lnTo>
                    <a:pt x="230" y="398"/>
                  </a:lnTo>
                  <a:lnTo>
                    <a:pt x="230" y="400"/>
                  </a:lnTo>
                  <a:lnTo>
                    <a:pt x="230" y="402"/>
                  </a:lnTo>
                  <a:lnTo>
                    <a:pt x="230" y="404"/>
                  </a:lnTo>
                  <a:lnTo>
                    <a:pt x="230" y="408"/>
                  </a:lnTo>
                  <a:lnTo>
                    <a:pt x="230" y="410"/>
                  </a:lnTo>
                  <a:lnTo>
                    <a:pt x="228" y="414"/>
                  </a:lnTo>
                  <a:lnTo>
                    <a:pt x="228" y="418"/>
                  </a:lnTo>
                  <a:lnTo>
                    <a:pt x="226" y="420"/>
                  </a:lnTo>
                  <a:lnTo>
                    <a:pt x="226" y="422"/>
                  </a:lnTo>
                  <a:lnTo>
                    <a:pt x="224" y="422"/>
                  </a:lnTo>
                  <a:lnTo>
                    <a:pt x="224" y="424"/>
                  </a:lnTo>
                  <a:lnTo>
                    <a:pt x="222" y="426"/>
                  </a:lnTo>
                  <a:lnTo>
                    <a:pt x="222" y="426"/>
                  </a:lnTo>
                  <a:lnTo>
                    <a:pt x="220" y="428"/>
                  </a:lnTo>
                  <a:lnTo>
                    <a:pt x="218" y="428"/>
                  </a:lnTo>
                  <a:lnTo>
                    <a:pt x="214" y="430"/>
                  </a:lnTo>
                  <a:lnTo>
                    <a:pt x="210" y="432"/>
                  </a:lnTo>
                  <a:lnTo>
                    <a:pt x="206" y="434"/>
                  </a:lnTo>
                  <a:lnTo>
                    <a:pt x="202" y="436"/>
                  </a:lnTo>
                  <a:lnTo>
                    <a:pt x="200" y="436"/>
                  </a:lnTo>
                  <a:lnTo>
                    <a:pt x="198" y="438"/>
                  </a:lnTo>
                  <a:lnTo>
                    <a:pt x="198" y="438"/>
                  </a:lnTo>
                  <a:lnTo>
                    <a:pt x="196" y="440"/>
                  </a:lnTo>
                  <a:lnTo>
                    <a:pt x="196" y="440"/>
                  </a:lnTo>
                  <a:lnTo>
                    <a:pt x="194" y="442"/>
                  </a:lnTo>
                  <a:lnTo>
                    <a:pt x="194" y="444"/>
                  </a:lnTo>
                  <a:lnTo>
                    <a:pt x="192" y="446"/>
                  </a:lnTo>
                  <a:lnTo>
                    <a:pt x="190" y="450"/>
                  </a:lnTo>
                  <a:lnTo>
                    <a:pt x="190" y="454"/>
                  </a:lnTo>
                  <a:lnTo>
                    <a:pt x="190" y="456"/>
                  </a:lnTo>
                  <a:lnTo>
                    <a:pt x="188" y="460"/>
                  </a:lnTo>
                  <a:lnTo>
                    <a:pt x="188" y="462"/>
                  </a:lnTo>
                  <a:lnTo>
                    <a:pt x="188" y="464"/>
                  </a:lnTo>
                  <a:lnTo>
                    <a:pt x="188" y="466"/>
                  </a:lnTo>
                  <a:lnTo>
                    <a:pt x="190" y="470"/>
                  </a:lnTo>
                  <a:lnTo>
                    <a:pt x="190" y="472"/>
                  </a:lnTo>
                  <a:lnTo>
                    <a:pt x="192" y="478"/>
                  </a:lnTo>
                  <a:lnTo>
                    <a:pt x="194" y="486"/>
                  </a:lnTo>
                  <a:lnTo>
                    <a:pt x="196" y="492"/>
                  </a:lnTo>
                  <a:lnTo>
                    <a:pt x="198" y="498"/>
                  </a:lnTo>
                  <a:lnTo>
                    <a:pt x="200" y="502"/>
                  </a:lnTo>
                  <a:lnTo>
                    <a:pt x="202" y="508"/>
                  </a:lnTo>
                  <a:lnTo>
                    <a:pt x="204" y="518"/>
                  </a:lnTo>
                  <a:lnTo>
                    <a:pt x="210" y="532"/>
                  </a:lnTo>
                  <a:lnTo>
                    <a:pt x="214" y="544"/>
                  </a:lnTo>
                  <a:lnTo>
                    <a:pt x="216" y="550"/>
                  </a:lnTo>
                  <a:lnTo>
                    <a:pt x="218" y="556"/>
                  </a:lnTo>
                  <a:lnTo>
                    <a:pt x="220" y="560"/>
                  </a:lnTo>
                  <a:lnTo>
                    <a:pt x="224" y="566"/>
                  </a:lnTo>
                  <a:lnTo>
                    <a:pt x="226" y="572"/>
                  </a:lnTo>
                  <a:lnTo>
                    <a:pt x="228" y="580"/>
                  </a:lnTo>
                  <a:lnTo>
                    <a:pt x="230" y="582"/>
                  </a:lnTo>
                  <a:lnTo>
                    <a:pt x="232" y="586"/>
                  </a:lnTo>
                  <a:lnTo>
                    <a:pt x="232" y="590"/>
                  </a:lnTo>
                  <a:lnTo>
                    <a:pt x="234" y="592"/>
                  </a:lnTo>
                  <a:lnTo>
                    <a:pt x="236" y="594"/>
                  </a:lnTo>
                  <a:lnTo>
                    <a:pt x="238" y="598"/>
                  </a:lnTo>
                  <a:lnTo>
                    <a:pt x="240" y="600"/>
                  </a:lnTo>
                  <a:lnTo>
                    <a:pt x="242" y="600"/>
                  </a:lnTo>
                  <a:lnTo>
                    <a:pt x="242" y="602"/>
                  </a:lnTo>
                  <a:lnTo>
                    <a:pt x="244" y="602"/>
                  </a:lnTo>
                  <a:lnTo>
                    <a:pt x="246" y="602"/>
                  </a:lnTo>
                  <a:lnTo>
                    <a:pt x="246" y="602"/>
                  </a:lnTo>
                  <a:lnTo>
                    <a:pt x="250" y="604"/>
                  </a:lnTo>
                  <a:lnTo>
                    <a:pt x="254" y="604"/>
                  </a:lnTo>
                  <a:lnTo>
                    <a:pt x="258" y="604"/>
                  </a:lnTo>
                  <a:lnTo>
                    <a:pt x="262" y="604"/>
                  </a:lnTo>
                  <a:lnTo>
                    <a:pt x="262" y="604"/>
                  </a:lnTo>
                  <a:lnTo>
                    <a:pt x="264" y="604"/>
                  </a:lnTo>
                  <a:lnTo>
                    <a:pt x="266" y="606"/>
                  </a:lnTo>
                  <a:lnTo>
                    <a:pt x="266" y="606"/>
                  </a:lnTo>
                  <a:lnTo>
                    <a:pt x="268" y="606"/>
                  </a:lnTo>
                  <a:lnTo>
                    <a:pt x="268" y="608"/>
                  </a:lnTo>
                  <a:lnTo>
                    <a:pt x="270" y="608"/>
                  </a:lnTo>
                  <a:lnTo>
                    <a:pt x="270" y="610"/>
                  </a:lnTo>
                  <a:lnTo>
                    <a:pt x="272" y="614"/>
                  </a:lnTo>
                  <a:lnTo>
                    <a:pt x="272" y="616"/>
                  </a:lnTo>
                  <a:lnTo>
                    <a:pt x="274" y="620"/>
                  </a:lnTo>
                  <a:lnTo>
                    <a:pt x="276" y="622"/>
                  </a:lnTo>
                  <a:lnTo>
                    <a:pt x="276" y="624"/>
                  </a:lnTo>
                  <a:lnTo>
                    <a:pt x="278" y="624"/>
                  </a:lnTo>
                  <a:lnTo>
                    <a:pt x="278" y="626"/>
                  </a:lnTo>
                  <a:lnTo>
                    <a:pt x="280" y="626"/>
                  </a:lnTo>
                  <a:lnTo>
                    <a:pt x="280" y="626"/>
                  </a:lnTo>
                  <a:lnTo>
                    <a:pt x="282" y="626"/>
                  </a:lnTo>
                  <a:lnTo>
                    <a:pt x="284" y="626"/>
                  </a:lnTo>
                  <a:lnTo>
                    <a:pt x="284" y="626"/>
                  </a:lnTo>
                  <a:lnTo>
                    <a:pt x="288" y="626"/>
                  </a:lnTo>
                  <a:lnTo>
                    <a:pt x="290" y="626"/>
                  </a:lnTo>
                  <a:lnTo>
                    <a:pt x="294" y="624"/>
                  </a:lnTo>
                  <a:lnTo>
                    <a:pt x="298" y="624"/>
                  </a:lnTo>
                  <a:lnTo>
                    <a:pt x="300" y="622"/>
                  </a:lnTo>
                  <a:lnTo>
                    <a:pt x="302" y="622"/>
                  </a:lnTo>
                  <a:lnTo>
                    <a:pt x="302" y="620"/>
                  </a:lnTo>
                  <a:lnTo>
                    <a:pt x="304" y="620"/>
                  </a:lnTo>
                  <a:lnTo>
                    <a:pt x="304" y="618"/>
                  </a:lnTo>
                  <a:lnTo>
                    <a:pt x="306" y="618"/>
                  </a:lnTo>
                  <a:lnTo>
                    <a:pt x="306" y="616"/>
                  </a:lnTo>
                  <a:lnTo>
                    <a:pt x="308" y="612"/>
                  </a:lnTo>
                  <a:lnTo>
                    <a:pt x="310" y="608"/>
                  </a:lnTo>
                  <a:lnTo>
                    <a:pt x="312" y="604"/>
                  </a:lnTo>
                  <a:lnTo>
                    <a:pt x="314" y="600"/>
                  </a:lnTo>
                  <a:lnTo>
                    <a:pt x="314" y="596"/>
                  </a:lnTo>
                  <a:lnTo>
                    <a:pt x="316" y="590"/>
                  </a:lnTo>
                  <a:lnTo>
                    <a:pt x="318" y="582"/>
                  </a:lnTo>
                  <a:lnTo>
                    <a:pt x="322" y="572"/>
                  </a:lnTo>
                  <a:lnTo>
                    <a:pt x="322" y="568"/>
                  </a:lnTo>
                  <a:lnTo>
                    <a:pt x="324" y="564"/>
                  </a:lnTo>
                  <a:lnTo>
                    <a:pt x="326" y="560"/>
                  </a:lnTo>
                  <a:lnTo>
                    <a:pt x="328" y="558"/>
                  </a:lnTo>
                  <a:lnTo>
                    <a:pt x="328" y="556"/>
                  </a:lnTo>
                  <a:lnTo>
                    <a:pt x="328" y="556"/>
                  </a:lnTo>
                  <a:lnTo>
                    <a:pt x="330" y="552"/>
                  </a:lnTo>
                  <a:lnTo>
                    <a:pt x="336" y="546"/>
                  </a:lnTo>
                  <a:lnTo>
                    <a:pt x="340" y="544"/>
                  </a:lnTo>
                  <a:lnTo>
                    <a:pt x="342" y="540"/>
                  </a:lnTo>
                  <a:lnTo>
                    <a:pt x="344" y="538"/>
                  </a:lnTo>
                  <a:lnTo>
                    <a:pt x="344" y="536"/>
                  </a:lnTo>
                  <a:lnTo>
                    <a:pt x="344" y="536"/>
                  </a:lnTo>
                  <a:lnTo>
                    <a:pt x="346" y="534"/>
                  </a:lnTo>
                  <a:lnTo>
                    <a:pt x="346" y="532"/>
                  </a:lnTo>
                  <a:lnTo>
                    <a:pt x="346" y="530"/>
                  </a:lnTo>
                  <a:lnTo>
                    <a:pt x="346" y="528"/>
                  </a:lnTo>
                  <a:lnTo>
                    <a:pt x="346" y="524"/>
                  </a:lnTo>
                  <a:lnTo>
                    <a:pt x="346" y="518"/>
                  </a:lnTo>
                  <a:lnTo>
                    <a:pt x="346" y="514"/>
                  </a:lnTo>
                  <a:lnTo>
                    <a:pt x="346" y="512"/>
                  </a:lnTo>
                  <a:lnTo>
                    <a:pt x="346" y="510"/>
                  </a:lnTo>
                  <a:lnTo>
                    <a:pt x="346" y="508"/>
                  </a:lnTo>
                  <a:lnTo>
                    <a:pt x="346" y="506"/>
                  </a:lnTo>
                  <a:lnTo>
                    <a:pt x="346" y="504"/>
                  </a:lnTo>
                  <a:lnTo>
                    <a:pt x="348" y="502"/>
                  </a:lnTo>
                  <a:lnTo>
                    <a:pt x="348" y="502"/>
                  </a:lnTo>
                  <a:lnTo>
                    <a:pt x="348" y="500"/>
                  </a:lnTo>
                  <a:lnTo>
                    <a:pt x="350" y="500"/>
                  </a:lnTo>
                  <a:lnTo>
                    <a:pt x="352" y="498"/>
                  </a:lnTo>
                  <a:lnTo>
                    <a:pt x="356" y="498"/>
                  </a:lnTo>
                  <a:lnTo>
                    <a:pt x="358" y="496"/>
                  </a:lnTo>
                  <a:lnTo>
                    <a:pt x="362" y="496"/>
                  </a:lnTo>
                  <a:lnTo>
                    <a:pt x="364" y="496"/>
                  </a:lnTo>
                  <a:lnTo>
                    <a:pt x="368" y="496"/>
                  </a:lnTo>
                  <a:lnTo>
                    <a:pt x="374" y="494"/>
                  </a:lnTo>
                  <a:lnTo>
                    <a:pt x="380" y="494"/>
                  </a:lnTo>
                  <a:lnTo>
                    <a:pt x="386" y="494"/>
                  </a:lnTo>
                  <a:lnTo>
                    <a:pt x="388" y="492"/>
                  </a:lnTo>
                  <a:lnTo>
                    <a:pt x="390" y="492"/>
                  </a:lnTo>
                  <a:lnTo>
                    <a:pt x="392" y="492"/>
                  </a:lnTo>
                  <a:lnTo>
                    <a:pt x="396" y="492"/>
                  </a:lnTo>
                  <a:lnTo>
                    <a:pt x="400" y="490"/>
                  </a:lnTo>
                  <a:lnTo>
                    <a:pt x="408" y="490"/>
                  </a:lnTo>
                  <a:lnTo>
                    <a:pt x="414" y="488"/>
                  </a:lnTo>
                  <a:lnTo>
                    <a:pt x="420" y="488"/>
                  </a:lnTo>
                  <a:lnTo>
                    <a:pt x="424" y="488"/>
                  </a:lnTo>
                  <a:lnTo>
                    <a:pt x="426" y="486"/>
                  </a:lnTo>
                  <a:lnTo>
                    <a:pt x="428" y="486"/>
                  </a:lnTo>
                  <a:lnTo>
                    <a:pt x="432" y="484"/>
                  </a:lnTo>
                  <a:lnTo>
                    <a:pt x="434" y="484"/>
                  </a:lnTo>
                  <a:lnTo>
                    <a:pt x="436" y="482"/>
                  </a:lnTo>
                  <a:lnTo>
                    <a:pt x="436" y="482"/>
                  </a:lnTo>
                  <a:lnTo>
                    <a:pt x="438" y="480"/>
                  </a:lnTo>
                  <a:lnTo>
                    <a:pt x="438" y="480"/>
                  </a:lnTo>
                  <a:lnTo>
                    <a:pt x="438" y="478"/>
                  </a:lnTo>
                  <a:lnTo>
                    <a:pt x="440" y="476"/>
                  </a:lnTo>
                  <a:lnTo>
                    <a:pt x="442" y="472"/>
                  </a:lnTo>
                  <a:lnTo>
                    <a:pt x="442" y="470"/>
                  </a:lnTo>
                  <a:lnTo>
                    <a:pt x="444" y="466"/>
                  </a:lnTo>
                  <a:lnTo>
                    <a:pt x="446" y="458"/>
                  </a:lnTo>
                  <a:lnTo>
                    <a:pt x="448" y="452"/>
                  </a:lnTo>
                  <a:lnTo>
                    <a:pt x="450" y="448"/>
                  </a:lnTo>
                  <a:lnTo>
                    <a:pt x="452" y="446"/>
                  </a:lnTo>
                  <a:lnTo>
                    <a:pt x="452" y="442"/>
                  </a:lnTo>
                  <a:lnTo>
                    <a:pt x="454" y="440"/>
                  </a:lnTo>
                  <a:lnTo>
                    <a:pt x="456" y="440"/>
                  </a:lnTo>
                  <a:lnTo>
                    <a:pt x="456" y="438"/>
                  </a:lnTo>
                  <a:lnTo>
                    <a:pt x="458" y="438"/>
                  </a:lnTo>
                  <a:lnTo>
                    <a:pt x="458" y="436"/>
                  </a:lnTo>
                  <a:lnTo>
                    <a:pt x="460" y="436"/>
                  </a:lnTo>
                  <a:lnTo>
                    <a:pt x="460" y="436"/>
                  </a:lnTo>
                  <a:lnTo>
                    <a:pt x="462" y="436"/>
                  </a:lnTo>
                  <a:lnTo>
                    <a:pt x="464" y="436"/>
                  </a:lnTo>
                  <a:lnTo>
                    <a:pt x="464" y="436"/>
                  </a:lnTo>
                  <a:lnTo>
                    <a:pt x="466" y="436"/>
                  </a:lnTo>
                  <a:lnTo>
                    <a:pt x="470" y="436"/>
                  </a:lnTo>
                  <a:lnTo>
                    <a:pt x="474" y="436"/>
                  </a:lnTo>
                  <a:lnTo>
                    <a:pt x="478" y="436"/>
                  </a:lnTo>
                  <a:lnTo>
                    <a:pt x="482" y="438"/>
                  </a:lnTo>
                  <a:lnTo>
                    <a:pt x="486" y="438"/>
                  </a:lnTo>
                  <a:lnTo>
                    <a:pt x="494" y="440"/>
                  </a:lnTo>
                  <a:lnTo>
                    <a:pt x="498" y="440"/>
                  </a:lnTo>
                  <a:lnTo>
                    <a:pt x="500" y="442"/>
                  </a:lnTo>
                  <a:lnTo>
                    <a:pt x="504" y="442"/>
                  </a:lnTo>
                  <a:lnTo>
                    <a:pt x="508" y="442"/>
                  </a:lnTo>
                  <a:lnTo>
                    <a:pt x="510" y="442"/>
                  </a:lnTo>
                  <a:lnTo>
                    <a:pt x="512" y="442"/>
                  </a:lnTo>
                  <a:lnTo>
                    <a:pt x="514" y="442"/>
                  </a:lnTo>
                  <a:lnTo>
                    <a:pt x="516" y="442"/>
                  </a:lnTo>
                  <a:lnTo>
                    <a:pt x="520" y="440"/>
                  </a:lnTo>
                  <a:lnTo>
                    <a:pt x="522" y="438"/>
                  </a:lnTo>
                  <a:lnTo>
                    <a:pt x="526" y="436"/>
                  </a:lnTo>
                  <a:lnTo>
                    <a:pt x="528" y="434"/>
                  </a:lnTo>
                  <a:lnTo>
                    <a:pt x="532" y="432"/>
                  </a:lnTo>
                  <a:lnTo>
                    <a:pt x="536" y="430"/>
                  </a:lnTo>
                  <a:lnTo>
                    <a:pt x="538" y="428"/>
                  </a:lnTo>
                  <a:lnTo>
                    <a:pt x="546" y="422"/>
                  </a:lnTo>
                  <a:lnTo>
                    <a:pt x="552" y="418"/>
                  </a:lnTo>
                  <a:lnTo>
                    <a:pt x="556" y="414"/>
                  </a:lnTo>
                  <a:lnTo>
                    <a:pt x="562" y="410"/>
                  </a:lnTo>
                  <a:lnTo>
                    <a:pt x="564" y="406"/>
                  </a:lnTo>
                  <a:lnTo>
                    <a:pt x="568" y="404"/>
                  </a:lnTo>
                  <a:lnTo>
                    <a:pt x="572" y="400"/>
                  </a:lnTo>
                  <a:lnTo>
                    <a:pt x="576" y="398"/>
                  </a:lnTo>
                  <a:lnTo>
                    <a:pt x="578" y="396"/>
                  </a:lnTo>
                  <a:lnTo>
                    <a:pt x="580" y="394"/>
                  </a:lnTo>
                  <a:lnTo>
                    <a:pt x="582" y="392"/>
                  </a:lnTo>
                  <a:lnTo>
                    <a:pt x="582" y="390"/>
                  </a:lnTo>
                  <a:lnTo>
                    <a:pt x="584" y="388"/>
                  </a:lnTo>
                  <a:lnTo>
                    <a:pt x="584" y="388"/>
                  </a:lnTo>
                  <a:lnTo>
                    <a:pt x="584" y="386"/>
                  </a:lnTo>
                  <a:lnTo>
                    <a:pt x="584" y="386"/>
                  </a:lnTo>
                  <a:lnTo>
                    <a:pt x="584" y="384"/>
                  </a:lnTo>
                  <a:lnTo>
                    <a:pt x="584" y="384"/>
                  </a:lnTo>
                  <a:lnTo>
                    <a:pt x="584" y="382"/>
                  </a:lnTo>
                  <a:lnTo>
                    <a:pt x="582" y="382"/>
                  </a:lnTo>
                  <a:lnTo>
                    <a:pt x="582" y="380"/>
                  </a:lnTo>
                  <a:lnTo>
                    <a:pt x="580" y="380"/>
                  </a:lnTo>
                  <a:lnTo>
                    <a:pt x="578" y="380"/>
                  </a:lnTo>
                  <a:lnTo>
                    <a:pt x="578" y="380"/>
                  </a:lnTo>
                  <a:lnTo>
                    <a:pt x="574" y="378"/>
                  </a:lnTo>
                  <a:lnTo>
                    <a:pt x="570" y="378"/>
                  </a:lnTo>
                  <a:lnTo>
                    <a:pt x="566" y="378"/>
                  </a:lnTo>
                  <a:lnTo>
                    <a:pt x="562" y="376"/>
                  </a:lnTo>
                  <a:lnTo>
                    <a:pt x="558" y="376"/>
                  </a:lnTo>
                  <a:lnTo>
                    <a:pt x="558" y="376"/>
                  </a:lnTo>
                  <a:lnTo>
                    <a:pt x="556" y="376"/>
                  </a:lnTo>
                  <a:lnTo>
                    <a:pt x="552" y="376"/>
                  </a:lnTo>
                  <a:lnTo>
                    <a:pt x="548" y="376"/>
                  </a:lnTo>
                  <a:lnTo>
                    <a:pt x="542" y="376"/>
                  </a:lnTo>
                  <a:lnTo>
                    <a:pt x="538" y="376"/>
                  </a:lnTo>
                  <a:lnTo>
                    <a:pt x="536" y="376"/>
                  </a:lnTo>
                  <a:lnTo>
                    <a:pt x="534" y="374"/>
                  </a:lnTo>
                  <a:lnTo>
                    <a:pt x="532" y="374"/>
                  </a:lnTo>
                  <a:lnTo>
                    <a:pt x="530" y="374"/>
                  </a:lnTo>
                  <a:lnTo>
                    <a:pt x="530" y="372"/>
                  </a:lnTo>
                  <a:lnTo>
                    <a:pt x="530" y="372"/>
                  </a:lnTo>
                  <a:lnTo>
                    <a:pt x="528" y="372"/>
                  </a:lnTo>
                  <a:lnTo>
                    <a:pt x="528" y="370"/>
                  </a:lnTo>
                  <a:lnTo>
                    <a:pt x="528" y="370"/>
                  </a:lnTo>
                  <a:lnTo>
                    <a:pt x="528" y="368"/>
                  </a:lnTo>
                  <a:lnTo>
                    <a:pt x="528" y="368"/>
                  </a:lnTo>
                  <a:lnTo>
                    <a:pt x="528" y="364"/>
                  </a:lnTo>
                  <a:lnTo>
                    <a:pt x="530" y="362"/>
                  </a:lnTo>
                  <a:lnTo>
                    <a:pt x="530" y="360"/>
                  </a:lnTo>
                  <a:lnTo>
                    <a:pt x="532" y="358"/>
                  </a:lnTo>
                  <a:lnTo>
                    <a:pt x="532" y="356"/>
                  </a:lnTo>
                  <a:lnTo>
                    <a:pt x="534" y="354"/>
                  </a:lnTo>
                  <a:lnTo>
                    <a:pt x="534" y="354"/>
                  </a:lnTo>
                  <a:lnTo>
                    <a:pt x="536" y="352"/>
                  </a:lnTo>
                  <a:lnTo>
                    <a:pt x="538" y="352"/>
                  </a:lnTo>
                  <a:lnTo>
                    <a:pt x="540" y="350"/>
                  </a:lnTo>
                  <a:lnTo>
                    <a:pt x="542" y="350"/>
                  </a:lnTo>
                  <a:lnTo>
                    <a:pt x="544" y="350"/>
                  </a:lnTo>
                  <a:lnTo>
                    <a:pt x="548" y="348"/>
                  </a:lnTo>
                  <a:lnTo>
                    <a:pt x="550" y="348"/>
                  </a:lnTo>
                  <a:lnTo>
                    <a:pt x="552" y="348"/>
                  </a:lnTo>
                  <a:lnTo>
                    <a:pt x="552" y="348"/>
                  </a:lnTo>
                  <a:lnTo>
                    <a:pt x="554" y="350"/>
                  </a:lnTo>
                  <a:lnTo>
                    <a:pt x="554" y="350"/>
                  </a:lnTo>
                  <a:lnTo>
                    <a:pt x="556" y="352"/>
                  </a:lnTo>
                  <a:lnTo>
                    <a:pt x="560" y="352"/>
                  </a:lnTo>
                  <a:lnTo>
                    <a:pt x="562" y="356"/>
                  </a:lnTo>
                  <a:lnTo>
                    <a:pt x="566" y="360"/>
                  </a:lnTo>
                  <a:lnTo>
                    <a:pt x="570" y="362"/>
                  </a:lnTo>
                  <a:lnTo>
                    <a:pt x="572" y="364"/>
                  </a:lnTo>
                  <a:lnTo>
                    <a:pt x="574" y="366"/>
                  </a:lnTo>
                  <a:lnTo>
                    <a:pt x="576" y="366"/>
                  </a:lnTo>
                  <a:lnTo>
                    <a:pt x="578" y="368"/>
                  </a:lnTo>
                  <a:lnTo>
                    <a:pt x="582" y="370"/>
                  </a:lnTo>
                  <a:lnTo>
                    <a:pt x="584" y="372"/>
                  </a:lnTo>
                  <a:lnTo>
                    <a:pt x="586" y="372"/>
                  </a:lnTo>
                  <a:lnTo>
                    <a:pt x="586" y="374"/>
                  </a:lnTo>
                  <a:lnTo>
                    <a:pt x="588" y="374"/>
                  </a:lnTo>
                  <a:lnTo>
                    <a:pt x="590" y="374"/>
                  </a:lnTo>
                  <a:lnTo>
                    <a:pt x="590" y="374"/>
                  </a:lnTo>
                  <a:lnTo>
                    <a:pt x="592" y="374"/>
                  </a:lnTo>
                  <a:lnTo>
                    <a:pt x="592" y="374"/>
                  </a:lnTo>
                  <a:lnTo>
                    <a:pt x="594" y="374"/>
                  </a:lnTo>
                  <a:lnTo>
                    <a:pt x="594" y="372"/>
                  </a:lnTo>
                  <a:lnTo>
                    <a:pt x="596" y="372"/>
                  </a:lnTo>
                  <a:lnTo>
                    <a:pt x="596" y="370"/>
                  </a:lnTo>
                  <a:lnTo>
                    <a:pt x="598" y="368"/>
                  </a:lnTo>
                  <a:lnTo>
                    <a:pt x="600" y="366"/>
                  </a:lnTo>
                  <a:lnTo>
                    <a:pt x="600" y="362"/>
                  </a:lnTo>
                  <a:lnTo>
                    <a:pt x="602" y="360"/>
                  </a:lnTo>
                  <a:lnTo>
                    <a:pt x="602" y="360"/>
                  </a:lnTo>
                  <a:lnTo>
                    <a:pt x="602" y="358"/>
                  </a:lnTo>
                  <a:lnTo>
                    <a:pt x="602" y="358"/>
                  </a:lnTo>
                  <a:lnTo>
                    <a:pt x="602" y="356"/>
                  </a:lnTo>
                  <a:lnTo>
                    <a:pt x="602" y="354"/>
                  </a:lnTo>
                  <a:lnTo>
                    <a:pt x="600" y="352"/>
                  </a:lnTo>
                  <a:lnTo>
                    <a:pt x="600" y="350"/>
                  </a:lnTo>
                  <a:lnTo>
                    <a:pt x="600" y="348"/>
                  </a:lnTo>
                  <a:lnTo>
                    <a:pt x="598" y="346"/>
                  </a:lnTo>
                  <a:lnTo>
                    <a:pt x="596" y="342"/>
                  </a:lnTo>
                  <a:lnTo>
                    <a:pt x="594" y="338"/>
                  </a:lnTo>
                  <a:lnTo>
                    <a:pt x="592" y="336"/>
                  </a:lnTo>
                  <a:lnTo>
                    <a:pt x="590" y="334"/>
                  </a:lnTo>
                  <a:lnTo>
                    <a:pt x="590" y="334"/>
                  </a:lnTo>
                  <a:lnTo>
                    <a:pt x="588" y="332"/>
                  </a:lnTo>
                  <a:lnTo>
                    <a:pt x="586" y="332"/>
                  </a:lnTo>
                  <a:lnTo>
                    <a:pt x="584" y="332"/>
                  </a:lnTo>
                  <a:lnTo>
                    <a:pt x="582" y="330"/>
                  </a:lnTo>
                  <a:lnTo>
                    <a:pt x="578" y="330"/>
                  </a:lnTo>
                  <a:lnTo>
                    <a:pt x="574" y="330"/>
                  </a:lnTo>
                  <a:lnTo>
                    <a:pt x="570" y="328"/>
                  </a:lnTo>
                  <a:lnTo>
                    <a:pt x="568" y="328"/>
                  </a:lnTo>
                  <a:lnTo>
                    <a:pt x="566" y="328"/>
                  </a:lnTo>
                  <a:lnTo>
                    <a:pt x="564" y="326"/>
                  </a:lnTo>
                  <a:lnTo>
                    <a:pt x="564" y="326"/>
                  </a:lnTo>
                  <a:lnTo>
                    <a:pt x="562" y="324"/>
                  </a:lnTo>
                  <a:lnTo>
                    <a:pt x="562" y="324"/>
                  </a:lnTo>
                  <a:lnTo>
                    <a:pt x="560" y="322"/>
                  </a:lnTo>
                  <a:lnTo>
                    <a:pt x="560" y="322"/>
                  </a:lnTo>
                  <a:lnTo>
                    <a:pt x="560" y="320"/>
                  </a:lnTo>
                  <a:lnTo>
                    <a:pt x="560" y="320"/>
                  </a:lnTo>
                  <a:lnTo>
                    <a:pt x="560" y="316"/>
                  </a:lnTo>
                  <a:lnTo>
                    <a:pt x="560" y="314"/>
                  </a:lnTo>
                  <a:lnTo>
                    <a:pt x="562" y="312"/>
                  </a:lnTo>
                  <a:lnTo>
                    <a:pt x="562" y="310"/>
                  </a:lnTo>
                  <a:lnTo>
                    <a:pt x="562" y="308"/>
                  </a:lnTo>
                  <a:lnTo>
                    <a:pt x="562" y="308"/>
                  </a:lnTo>
                  <a:lnTo>
                    <a:pt x="564" y="306"/>
                  </a:lnTo>
                  <a:lnTo>
                    <a:pt x="564" y="306"/>
                  </a:lnTo>
                  <a:lnTo>
                    <a:pt x="564" y="306"/>
                  </a:lnTo>
                  <a:lnTo>
                    <a:pt x="566" y="304"/>
                  </a:lnTo>
                  <a:lnTo>
                    <a:pt x="566" y="304"/>
                  </a:lnTo>
                  <a:lnTo>
                    <a:pt x="568" y="304"/>
                  </a:lnTo>
                  <a:lnTo>
                    <a:pt x="570" y="304"/>
                  </a:lnTo>
                  <a:lnTo>
                    <a:pt x="574" y="304"/>
                  </a:lnTo>
                  <a:lnTo>
                    <a:pt x="576" y="304"/>
                  </a:lnTo>
                  <a:lnTo>
                    <a:pt x="580" y="304"/>
                  </a:lnTo>
                  <a:lnTo>
                    <a:pt x="582" y="306"/>
                  </a:lnTo>
                  <a:lnTo>
                    <a:pt x="584" y="306"/>
                  </a:lnTo>
                  <a:lnTo>
                    <a:pt x="584" y="306"/>
                  </a:lnTo>
                  <a:lnTo>
                    <a:pt x="586" y="306"/>
                  </a:lnTo>
                  <a:lnTo>
                    <a:pt x="586" y="308"/>
                  </a:lnTo>
                  <a:lnTo>
                    <a:pt x="588" y="310"/>
                  </a:lnTo>
                  <a:lnTo>
                    <a:pt x="588" y="312"/>
                  </a:lnTo>
                  <a:lnTo>
                    <a:pt x="590" y="312"/>
                  </a:lnTo>
                  <a:lnTo>
                    <a:pt x="590" y="312"/>
                  </a:lnTo>
                  <a:lnTo>
                    <a:pt x="590" y="314"/>
                  </a:lnTo>
                  <a:lnTo>
                    <a:pt x="592" y="314"/>
                  </a:lnTo>
                  <a:lnTo>
                    <a:pt x="592" y="314"/>
                  </a:lnTo>
                  <a:lnTo>
                    <a:pt x="592" y="314"/>
                  </a:lnTo>
                  <a:lnTo>
                    <a:pt x="592" y="312"/>
                  </a:lnTo>
                  <a:lnTo>
                    <a:pt x="594" y="312"/>
                  </a:lnTo>
                  <a:lnTo>
                    <a:pt x="594" y="312"/>
                  </a:lnTo>
                  <a:lnTo>
                    <a:pt x="594" y="310"/>
                  </a:lnTo>
                  <a:lnTo>
                    <a:pt x="596" y="308"/>
                  </a:lnTo>
                  <a:lnTo>
                    <a:pt x="596" y="306"/>
                  </a:lnTo>
                  <a:lnTo>
                    <a:pt x="598" y="304"/>
                  </a:lnTo>
                  <a:lnTo>
                    <a:pt x="598" y="302"/>
                  </a:lnTo>
                  <a:lnTo>
                    <a:pt x="598" y="302"/>
                  </a:lnTo>
                  <a:lnTo>
                    <a:pt x="600" y="300"/>
                  </a:lnTo>
                  <a:lnTo>
                    <a:pt x="600" y="300"/>
                  </a:lnTo>
                  <a:lnTo>
                    <a:pt x="602" y="300"/>
                  </a:lnTo>
                  <a:lnTo>
                    <a:pt x="602" y="300"/>
                  </a:lnTo>
                  <a:lnTo>
                    <a:pt x="604" y="300"/>
                  </a:lnTo>
                  <a:lnTo>
                    <a:pt x="606" y="300"/>
                  </a:lnTo>
                  <a:lnTo>
                    <a:pt x="610" y="298"/>
                  </a:lnTo>
                  <a:lnTo>
                    <a:pt x="614" y="298"/>
                  </a:lnTo>
                  <a:lnTo>
                    <a:pt x="614" y="298"/>
                  </a:lnTo>
                  <a:lnTo>
                    <a:pt x="616" y="298"/>
                  </a:lnTo>
                  <a:lnTo>
                    <a:pt x="618" y="298"/>
                  </a:lnTo>
                  <a:lnTo>
                    <a:pt x="618" y="298"/>
                  </a:lnTo>
                  <a:lnTo>
                    <a:pt x="618" y="296"/>
                  </a:lnTo>
                  <a:lnTo>
                    <a:pt x="620" y="296"/>
                  </a:lnTo>
                  <a:lnTo>
                    <a:pt x="620" y="296"/>
                  </a:lnTo>
                  <a:lnTo>
                    <a:pt x="620" y="294"/>
                  </a:lnTo>
                  <a:lnTo>
                    <a:pt x="620" y="294"/>
                  </a:lnTo>
                  <a:lnTo>
                    <a:pt x="618" y="292"/>
                  </a:lnTo>
                  <a:lnTo>
                    <a:pt x="618" y="292"/>
                  </a:lnTo>
                  <a:lnTo>
                    <a:pt x="616" y="290"/>
                  </a:lnTo>
                  <a:lnTo>
                    <a:pt x="614" y="288"/>
                  </a:lnTo>
                  <a:lnTo>
                    <a:pt x="612" y="286"/>
                  </a:lnTo>
                  <a:lnTo>
                    <a:pt x="612" y="286"/>
                  </a:lnTo>
                  <a:lnTo>
                    <a:pt x="612" y="284"/>
                  </a:lnTo>
                  <a:lnTo>
                    <a:pt x="612" y="284"/>
                  </a:lnTo>
                  <a:lnTo>
                    <a:pt x="612" y="284"/>
                  </a:lnTo>
                  <a:lnTo>
                    <a:pt x="612" y="282"/>
                  </a:lnTo>
                  <a:lnTo>
                    <a:pt x="614" y="282"/>
                  </a:lnTo>
                  <a:lnTo>
                    <a:pt x="614" y="282"/>
                  </a:lnTo>
                  <a:lnTo>
                    <a:pt x="614" y="282"/>
                  </a:lnTo>
                  <a:lnTo>
                    <a:pt x="616" y="282"/>
                  </a:lnTo>
                  <a:lnTo>
                    <a:pt x="618" y="282"/>
                  </a:lnTo>
                  <a:lnTo>
                    <a:pt x="620" y="282"/>
                  </a:lnTo>
                  <a:lnTo>
                    <a:pt x="622" y="282"/>
                  </a:lnTo>
                  <a:lnTo>
                    <a:pt x="626" y="284"/>
                  </a:lnTo>
                  <a:lnTo>
                    <a:pt x="626" y="284"/>
                  </a:lnTo>
                  <a:lnTo>
                    <a:pt x="628" y="284"/>
                  </a:lnTo>
                  <a:lnTo>
                    <a:pt x="628" y="284"/>
                  </a:lnTo>
                  <a:lnTo>
                    <a:pt x="630" y="284"/>
                  </a:lnTo>
                  <a:lnTo>
                    <a:pt x="630" y="282"/>
                  </a:lnTo>
                  <a:lnTo>
                    <a:pt x="632" y="282"/>
                  </a:lnTo>
                  <a:lnTo>
                    <a:pt x="634" y="280"/>
                  </a:lnTo>
                  <a:lnTo>
                    <a:pt x="636" y="278"/>
                  </a:lnTo>
                  <a:lnTo>
                    <a:pt x="638" y="276"/>
                  </a:lnTo>
                  <a:lnTo>
                    <a:pt x="640" y="274"/>
                  </a:lnTo>
                  <a:lnTo>
                    <a:pt x="642" y="272"/>
                  </a:lnTo>
                  <a:lnTo>
                    <a:pt x="644" y="270"/>
                  </a:lnTo>
                  <a:lnTo>
                    <a:pt x="644" y="268"/>
                  </a:lnTo>
                  <a:lnTo>
                    <a:pt x="646" y="264"/>
                  </a:lnTo>
                  <a:lnTo>
                    <a:pt x="648" y="262"/>
                  </a:lnTo>
                  <a:lnTo>
                    <a:pt x="648" y="260"/>
                  </a:lnTo>
                  <a:lnTo>
                    <a:pt x="650" y="258"/>
                  </a:lnTo>
                  <a:lnTo>
                    <a:pt x="650" y="256"/>
                  </a:lnTo>
                  <a:lnTo>
                    <a:pt x="650" y="256"/>
                  </a:lnTo>
                  <a:lnTo>
                    <a:pt x="650" y="254"/>
                  </a:lnTo>
                  <a:lnTo>
                    <a:pt x="650" y="254"/>
                  </a:lnTo>
                  <a:lnTo>
                    <a:pt x="650" y="252"/>
                  </a:lnTo>
                  <a:lnTo>
                    <a:pt x="648" y="252"/>
                  </a:lnTo>
                  <a:lnTo>
                    <a:pt x="648" y="252"/>
                  </a:lnTo>
                  <a:lnTo>
                    <a:pt x="646" y="250"/>
                  </a:lnTo>
                  <a:lnTo>
                    <a:pt x="646" y="250"/>
                  </a:lnTo>
                  <a:lnTo>
                    <a:pt x="644" y="248"/>
                  </a:lnTo>
                  <a:lnTo>
                    <a:pt x="642" y="248"/>
                  </a:lnTo>
                  <a:lnTo>
                    <a:pt x="638" y="248"/>
                  </a:lnTo>
                  <a:lnTo>
                    <a:pt x="636" y="246"/>
                  </a:lnTo>
                  <a:lnTo>
                    <a:pt x="632" y="246"/>
                  </a:lnTo>
                  <a:lnTo>
                    <a:pt x="630" y="246"/>
                  </a:lnTo>
                  <a:lnTo>
                    <a:pt x="628" y="244"/>
                  </a:lnTo>
                  <a:lnTo>
                    <a:pt x="628" y="244"/>
                  </a:lnTo>
                  <a:lnTo>
                    <a:pt x="626" y="242"/>
                  </a:lnTo>
                  <a:lnTo>
                    <a:pt x="626" y="242"/>
                  </a:lnTo>
                  <a:lnTo>
                    <a:pt x="626" y="242"/>
                  </a:lnTo>
                  <a:lnTo>
                    <a:pt x="626" y="240"/>
                  </a:lnTo>
                  <a:lnTo>
                    <a:pt x="624" y="236"/>
                  </a:lnTo>
                  <a:lnTo>
                    <a:pt x="624" y="234"/>
                  </a:lnTo>
                  <a:lnTo>
                    <a:pt x="624" y="232"/>
                  </a:lnTo>
                  <a:lnTo>
                    <a:pt x="624" y="230"/>
                  </a:lnTo>
                  <a:lnTo>
                    <a:pt x="624" y="226"/>
                  </a:lnTo>
                  <a:lnTo>
                    <a:pt x="624" y="226"/>
                  </a:lnTo>
                  <a:lnTo>
                    <a:pt x="626" y="224"/>
                  </a:lnTo>
                  <a:lnTo>
                    <a:pt x="626" y="222"/>
                  </a:lnTo>
                  <a:lnTo>
                    <a:pt x="628" y="220"/>
                  </a:lnTo>
                  <a:lnTo>
                    <a:pt x="628" y="218"/>
                  </a:lnTo>
                  <a:lnTo>
                    <a:pt x="630" y="216"/>
                  </a:lnTo>
                  <a:lnTo>
                    <a:pt x="632" y="214"/>
                  </a:lnTo>
                  <a:lnTo>
                    <a:pt x="634" y="214"/>
                  </a:lnTo>
                  <a:lnTo>
                    <a:pt x="634" y="212"/>
                  </a:lnTo>
                  <a:lnTo>
                    <a:pt x="636" y="212"/>
                  </a:lnTo>
                  <a:lnTo>
                    <a:pt x="636" y="212"/>
                  </a:lnTo>
                  <a:lnTo>
                    <a:pt x="638" y="212"/>
                  </a:lnTo>
                  <a:lnTo>
                    <a:pt x="642" y="212"/>
                  </a:lnTo>
                  <a:lnTo>
                    <a:pt x="642" y="212"/>
                  </a:lnTo>
                  <a:lnTo>
                    <a:pt x="644" y="212"/>
                  </a:lnTo>
                  <a:lnTo>
                    <a:pt x="646" y="212"/>
                  </a:lnTo>
                  <a:lnTo>
                    <a:pt x="646" y="210"/>
                  </a:lnTo>
                  <a:lnTo>
                    <a:pt x="646" y="210"/>
                  </a:lnTo>
                  <a:lnTo>
                    <a:pt x="648" y="210"/>
                  </a:lnTo>
                  <a:lnTo>
                    <a:pt x="648" y="208"/>
                  </a:lnTo>
                  <a:lnTo>
                    <a:pt x="648" y="208"/>
                  </a:lnTo>
                  <a:lnTo>
                    <a:pt x="648" y="206"/>
                  </a:lnTo>
                  <a:lnTo>
                    <a:pt x="648" y="206"/>
                  </a:lnTo>
                  <a:lnTo>
                    <a:pt x="648" y="204"/>
                  </a:lnTo>
                  <a:lnTo>
                    <a:pt x="648" y="202"/>
                  </a:lnTo>
                  <a:lnTo>
                    <a:pt x="648" y="198"/>
                  </a:lnTo>
                  <a:lnTo>
                    <a:pt x="648" y="196"/>
                  </a:lnTo>
                  <a:lnTo>
                    <a:pt x="648" y="194"/>
                  </a:lnTo>
                  <a:lnTo>
                    <a:pt x="648" y="192"/>
                  </a:lnTo>
                  <a:lnTo>
                    <a:pt x="646" y="190"/>
                  </a:lnTo>
                  <a:lnTo>
                    <a:pt x="646" y="190"/>
                  </a:lnTo>
                  <a:lnTo>
                    <a:pt x="646" y="188"/>
                  </a:lnTo>
                  <a:lnTo>
                    <a:pt x="644" y="188"/>
                  </a:lnTo>
                  <a:lnTo>
                    <a:pt x="644" y="186"/>
                  </a:lnTo>
                  <a:lnTo>
                    <a:pt x="642" y="186"/>
                  </a:lnTo>
                  <a:lnTo>
                    <a:pt x="642" y="186"/>
                  </a:lnTo>
                  <a:lnTo>
                    <a:pt x="640" y="186"/>
                  </a:lnTo>
                  <a:lnTo>
                    <a:pt x="640" y="186"/>
                  </a:lnTo>
                  <a:lnTo>
                    <a:pt x="638" y="184"/>
                  </a:lnTo>
                  <a:lnTo>
                    <a:pt x="636" y="184"/>
                  </a:lnTo>
                  <a:lnTo>
                    <a:pt x="632" y="184"/>
                  </a:lnTo>
                  <a:lnTo>
                    <a:pt x="630" y="184"/>
                  </a:lnTo>
                  <a:lnTo>
                    <a:pt x="622" y="186"/>
                  </a:lnTo>
                  <a:lnTo>
                    <a:pt x="616" y="186"/>
                  </a:lnTo>
                  <a:lnTo>
                    <a:pt x="612" y="186"/>
                  </a:lnTo>
                  <a:lnTo>
                    <a:pt x="610" y="186"/>
                  </a:lnTo>
                  <a:lnTo>
                    <a:pt x="608" y="186"/>
                  </a:lnTo>
                  <a:lnTo>
                    <a:pt x="606" y="186"/>
                  </a:lnTo>
                  <a:lnTo>
                    <a:pt x="604" y="184"/>
                  </a:lnTo>
                  <a:lnTo>
                    <a:pt x="604" y="184"/>
                  </a:lnTo>
                  <a:lnTo>
                    <a:pt x="604" y="184"/>
                  </a:lnTo>
                  <a:lnTo>
                    <a:pt x="602" y="182"/>
                  </a:lnTo>
                  <a:lnTo>
                    <a:pt x="602" y="182"/>
                  </a:lnTo>
                  <a:lnTo>
                    <a:pt x="602" y="182"/>
                  </a:lnTo>
                  <a:lnTo>
                    <a:pt x="600" y="180"/>
                  </a:lnTo>
                  <a:lnTo>
                    <a:pt x="600" y="178"/>
                  </a:lnTo>
                  <a:lnTo>
                    <a:pt x="602" y="176"/>
                  </a:lnTo>
                  <a:lnTo>
                    <a:pt x="602" y="174"/>
                  </a:lnTo>
                  <a:lnTo>
                    <a:pt x="602" y="174"/>
                  </a:lnTo>
                  <a:lnTo>
                    <a:pt x="604" y="172"/>
                  </a:lnTo>
                  <a:lnTo>
                    <a:pt x="604" y="170"/>
                  </a:lnTo>
                  <a:lnTo>
                    <a:pt x="606" y="166"/>
                  </a:lnTo>
                  <a:lnTo>
                    <a:pt x="608" y="162"/>
                  </a:lnTo>
                  <a:lnTo>
                    <a:pt x="610" y="160"/>
                  </a:lnTo>
                  <a:lnTo>
                    <a:pt x="612" y="158"/>
                  </a:lnTo>
                  <a:lnTo>
                    <a:pt x="612" y="156"/>
                  </a:lnTo>
                  <a:lnTo>
                    <a:pt x="614" y="154"/>
                  </a:lnTo>
                  <a:lnTo>
                    <a:pt x="616" y="154"/>
                  </a:lnTo>
                  <a:lnTo>
                    <a:pt x="620" y="152"/>
                  </a:lnTo>
                  <a:lnTo>
                    <a:pt x="622" y="148"/>
                  </a:lnTo>
                  <a:lnTo>
                    <a:pt x="630" y="146"/>
                  </a:lnTo>
                  <a:lnTo>
                    <a:pt x="632" y="144"/>
                  </a:lnTo>
                  <a:lnTo>
                    <a:pt x="634" y="142"/>
                  </a:lnTo>
                  <a:lnTo>
                    <a:pt x="636" y="142"/>
                  </a:lnTo>
                  <a:lnTo>
                    <a:pt x="638" y="140"/>
                  </a:lnTo>
                  <a:lnTo>
                    <a:pt x="642" y="138"/>
                  </a:lnTo>
                  <a:lnTo>
                    <a:pt x="644" y="136"/>
                  </a:lnTo>
                  <a:lnTo>
                    <a:pt x="646" y="134"/>
                  </a:lnTo>
                  <a:lnTo>
                    <a:pt x="646" y="134"/>
                  </a:lnTo>
                  <a:lnTo>
                    <a:pt x="646" y="134"/>
                  </a:lnTo>
                  <a:lnTo>
                    <a:pt x="648" y="132"/>
                  </a:lnTo>
                  <a:lnTo>
                    <a:pt x="648" y="132"/>
                  </a:lnTo>
                  <a:lnTo>
                    <a:pt x="646" y="132"/>
                  </a:lnTo>
                  <a:lnTo>
                    <a:pt x="646" y="130"/>
                  </a:lnTo>
                  <a:lnTo>
                    <a:pt x="646" y="130"/>
                  </a:lnTo>
                  <a:lnTo>
                    <a:pt x="646" y="130"/>
                  </a:lnTo>
                  <a:lnTo>
                    <a:pt x="644" y="128"/>
                  </a:lnTo>
                  <a:lnTo>
                    <a:pt x="642" y="128"/>
                  </a:lnTo>
                  <a:lnTo>
                    <a:pt x="640" y="128"/>
                  </a:lnTo>
                  <a:lnTo>
                    <a:pt x="638" y="126"/>
                  </a:lnTo>
                  <a:lnTo>
                    <a:pt x="634" y="126"/>
                  </a:lnTo>
                  <a:lnTo>
                    <a:pt x="630" y="124"/>
                  </a:lnTo>
                  <a:lnTo>
                    <a:pt x="628" y="124"/>
                  </a:lnTo>
                  <a:lnTo>
                    <a:pt x="626" y="124"/>
                  </a:lnTo>
                  <a:lnTo>
                    <a:pt x="624" y="122"/>
                  </a:lnTo>
                  <a:lnTo>
                    <a:pt x="622" y="122"/>
                  </a:lnTo>
                  <a:lnTo>
                    <a:pt x="622" y="120"/>
                  </a:lnTo>
                  <a:lnTo>
                    <a:pt x="622" y="120"/>
                  </a:lnTo>
                  <a:lnTo>
                    <a:pt x="622" y="120"/>
                  </a:lnTo>
                  <a:lnTo>
                    <a:pt x="622" y="120"/>
                  </a:lnTo>
                  <a:lnTo>
                    <a:pt x="622" y="118"/>
                  </a:lnTo>
                  <a:lnTo>
                    <a:pt x="622" y="118"/>
                  </a:lnTo>
                  <a:lnTo>
                    <a:pt x="624" y="116"/>
                  </a:lnTo>
                  <a:lnTo>
                    <a:pt x="624" y="116"/>
                  </a:lnTo>
                  <a:lnTo>
                    <a:pt x="626" y="116"/>
                  </a:lnTo>
                  <a:lnTo>
                    <a:pt x="626" y="116"/>
                  </a:lnTo>
                  <a:lnTo>
                    <a:pt x="630" y="114"/>
                  </a:lnTo>
                  <a:lnTo>
                    <a:pt x="632" y="114"/>
                  </a:lnTo>
                  <a:lnTo>
                    <a:pt x="634" y="112"/>
                  </a:lnTo>
                  <a:lnTo>
                    <a:pt x="638" y="112"/>
                  </a:lnTo>
                  <a:lnTo>
                    <a:pt x="640" y="112"/>
                  </a:lnTo>
                  <a:lnTo>
                    <a:pt x="642" y="112"/>
                  </a:lnTo>
                  <a:lnTo>
                    <a:pt x="642" y="110"/>
                  </a:lnTo>
                  <a:lnTo>
                    <a:pt x="648" y="110"/>
                  </a:lnTo>
                  <a:lnTo>
                    <a:pt x="652" y="110"/>
                  </a:lnTo>
                  <a:lnTo>
                    <a:pt x="654" y="110"/>
                  </a:lnTo>
                  <a:lnTo>
                    <a:pt x="662" y="108"/>
                  </a:lnTo>
                  <a:lnTo>
                    <a:pt x="672" y="104"/>
                  </a:lnTo>
                  <a:lnTo>
                    <a:pt x="678" y="104"/>
                  </a:lnTo>
                  <a:lnTo>
                    <a:pt x="682" y="102"/>
                  </a:lnTo>
                  <a:lnTo>
                    <a:pt x="686" y="100"/>
                  </a:lnTo>
                  <a:lnTo>
                    <a:pt x="690" y="100"/>
                  </a:lnTo>
                  <a:lnTo>
                    <a:pt x="694" y="98"/>
                  </a:lnTo>
                  <a:lnTo>
                    <a:pt x="700" y="94"/>
                  </a:lnTo>
                  <a:lnTo>
                    <a:pt x="704" y="92"/>
                  </a:lnTo>
                  <a:lnTo>
                    <a:pt x="708" y="92"/>
                  </a:lnTo>
                  <a:lnTo>
                    <a:pt x="710" y="90"/>
                  </a:lnTo>
                  <a:lnTo>
                    <a:pt x="714" y="88"/>
                  </a:lnTo>
                  <a:lnTo>
                    <a:pt x="716" y="86"/>
                  </a:lnTo>
                  <a:lnTo>
                    <a:pt x="718" y="86"/>
                  </a:lnTo>
                  <a:lnTo>
                    <a:pt x="720" y="84"/>
                  </a:lnTo>
                  <a:lnTo>
                    <a:pt x="722" y="82"/>
                  </a:lnTo>
                  <a:lnTo>
                    <a:pt x="722" y="80"/>
                  </a:lnTo>
                  <a:lnTo>
                    <a:pt x="722" y="80"/>
                  </a:lnTo>
                  <a:lnTo>
                    <a:pt x="722" y="80"/>
                  </a:lnTo>
                  <a:lnTo>
                    <a:pt x="722" y="78"/>
                  </a:lnTo>
                  <a:lnTo>
                    <a:pt x="722" y="78"/>
                  </a:lnTo>
                  <a:lnTo>
                    <a:pt x="722" y="76"/>
                  </a:lnTo>
                  <a:lnTo>
                    <a:pt x="722" y="76"/>
                  </a:lnTo>
                  <a:lnTo>
                    <a:pt x="722" y="74"/>
                  </a:lnTo>
                  <a:lnTo>
                    <a:pt x="720" y="72"/>
                  </a:lnTo>
                  <a:lnTo>
                    <a:pt x="720" y="72"/>
                  </a:lnTo>
                  <a:lnTo>
                    <a:pt x="718" y="70"/>
                  </a:lnTo>
                  <a:lnTo>
                    <a:pt x="716" y="70"/>
                  </a:lnTo>
                  <a:lnTo>
                    <a:pt x="714" y="70"/>
                  </a:lnTo>
                  <a:lnTo>
                    <a:pt x="714" y="68"/>
                  </a:lnTo>
                  <a:lnTo>
                    <a:pt x="712" y="68"/>
                  </a:lnTo>
                  <a:lnTo>
                    <a:pt x="710" y="68"/>
                  </a:lnTo>
                  <a:lnTo>
                    <a:pt x="706" y="68"/>
                  </a:lnTo>
                  <a:lnTo>
                    <a:pt x="700" y="68"/>
                  </a:lnTo>
                  <a:lnTo>
                    <a:pt x="696" y="68"/>
                  </a:lnTo>
                  <a:lnTo>
                    <a:pt x="690" y="68"/>
                  </a:lnTo>
                  <a:lnTo>
                    <a:pt x="686" y="68"/>
                  </a:lnTo>
                  <a:lnTo>
                    <a:pt x="676" y="70"/>
                  </a:lnTo>
                  <a:lnTo>
                    <a:pt x="666" y="70"/>
                  </a:lnTo>
                  <a:lnTo>
                    <a:pt x="660" y="72"/>
                  </a:lnTo>
                  <a:lnTo>
                    <a:pt x="656" y="72"/>
                  </a:lnTo>
                  <a:lnTo>
                    <a:pt x="652" y="72"/>
                  </a:lnTo>
                  <a:lnTo>
                    <a:pt x="648" y="74"/>
                  </a:lnTo>
                  <a:lnTo>
                    <a:pt x="644" y="76"/>
                  </a:lnTo>
                  <a:lnTo>
                    <a:pt x="634" y="78"/>
                  </a:lnTo>
                  <a:lnTo>
                    <a:pt x="626" y="82"/>
                  </a:lnTo>
                  <a:lnTo>
                    <a:pt x="624" y="82"/>
                  </a:lnTo>
                  <a:lnTo>
                    <a:pt x="622" y="84"/>
                  </a:lnTo>
                  <a:lnTo>
                    <a:pt x="620" y="86"/>
                  </a:lnTo>
                  <a:lnTo>
                    <a:pt x="616" y="88"/>
                  </a:lnTo>
                  <a:lnTo>
                    <a:pt x="610" y="94"/>
                  </a:lnTo>
                  <a:lnTo>
                    <a:pt x="604" y="98"/>
                  </a:lnTo>
                  <a:lnTo>
                    <a:pt x="600" y="100"/>
                  </a:lnTo>
                  <a:lnTo>
                    <a:pt x="596" y="102"/>
                  </a:lnTo>
                  <a:lnTo>
                    <a:pt x="594" y="104"/>
                  </a:lnTo>
                  <a:lnTo>
                    <a:pt x="590" y="106"/>
                  </a:lnTo>
                  <a:lnTo>
                    <a:pt x="590" y="106"/>
                  </a:lnTo>
                  <a:lnTo>
                    <a:pt x="588" y="106"/>
                  </a:lnTo>
                  <a:lnTo>
                    <a:pt x="586" y="106"/>
                  </a:lnTo>
                  <a:lnTo>
                    <a:pt x="586" y="106"/>
                  </a:lnTo>
                  <a:lnTo>
                    <a:pt x="584" y="106"/>
                  </a:lnTo>
                  <a:lnTo>
                    <a:pt x="584" y="106"/>
                  </a:lnTo>
                  <a:lnTo>
                    <a:pt x="582" y="104"/>
                  </a:lnTo>
                  <a:lnTo>
                    <a:pt x="582" y="104"/>
                  </a:lnTo>
                  <a:lnTo>
                    <a:pt x="580" y="104"/>
                  </a:lnTo>
                  <a:lnTo>
                    <a:pt x="580" y="102"/>
                  </a:lnTo>
                  <a:lnTo>
                    <a:pt x="580" y="102"/>
                  </a:lnTo>
                  <a:lnTo>
                    <a:pt x="580" y="100"/>
                  </a:lnTo>
                  <a:lnTo>
                    <a:pt x="580" y="100"/>
                  </a:lnTo>
                  <a:lnTo>
                    <a:pt x="582" y="98"/>
                  </a:lnTo>
                  <a:lnTo>
                    <a:pt x="582" y="96"/>
                  </a:lnTo>
                  <a:lnTo>
                    <a:pt x="582" y="96"/>
                  </a:lnTo>
                  <a:lnTo>
                    <a:pt x="584" y="92"/>
                  </a:lnTo>
                  <a:lnTo>
                    <a:pt x="588" y="90"/>
                  </a:lnTo>
                  <a:lnTo>
                    <a:pt x="592" y="84"/>
                  </a:lnTo>
                  <a:lnTo>
                    <a:pt x="598" y="78"/>
                  </a:lnTo>
                  <a:lnTo>
                    <a:pt x="600" y="76"/>
                  </a:lnTo>
                  <a:lnTo>
                    <a:pt x="602" y="72"/>
                  </a:lnTo>
                  <a:lnTo>
                    <a:pt x="604" y="72"/>
                  </a:lnTo>
                  <a:lnTo>
                    <a:pt x="604" y="70"/>
                  </a:lnTo>
                  <a:lnTo>
                    <a:pt x="604" y="68"/>
                  </a:lnTo>
                  <a:lnTo>
                    <a:pt x="606" y="68"/>
                  </a:lnTo>
                  <a:lnTo>
                    <a:pt x="606" y="66"/>
                  </a:lnTo>
                  <a:lnTo>
                    <a:pt x="606" y="66"/>
                  </a:lnTo>
                  <a:lnTo>
                    <a:pt x="604" y="64"/>
                  </a:lnTo>
                  <a:lnTo>
                    <a:pt x="604" y="64"/>
                  </a:lnTo>
                  <a:lnTo>
                    <a:pt x="604" y="62"/>
                  </a:lnTo>
                  <a:lnTo>
                    <a:pt x="602" y="62"/>
                  </a:lnTo>
                  <a:lnTo>
                    <a:pt x="602" y="62"/>
                  </a:lnTo>
                  <a:lnTo>
                    <a:pt x="600" y="62"/>
                  </a:lnTo>
                  <a:lnTo>
                    <a:pt x="598" y="62"/>
                  </a:lnTo>
                  <a:lnTo>
                    <a:pt x="598" y="62"/>
                  </a:lnTo>
                  <a:lnTo>
                    <a:pt x="596" y="62"/>
                  </a:lnTo>
                  <a:lnTo>
                    <a:pt x="594" y="64"/>
                  </a:lnTo>
                  <a:lnTo>
                    <a:pt x="590" y="66"/>
                  </a:lnTo>
                  <a:lnTo>
                    <a:pt x="588" y="66"/>
                  </a:lnTo>
                  <a:lnTo>
                    <a:pt x="584" y="70"/>
                  </a:lnTo>
                  <a:lnTo>
                    <a:pt x="580" y="72"/>
                  </a:lnTo>
                  <a:lnTo>
                    <a:pt x="576" y="74"/>
                  </a:lnTo>
                  <a:lnTo>
                    <a:pt x="572" y="76"/>
                  </a:lnTo>
                  <a:lnTo>
                    <a:pt x="568" y="78"/>
                  </a:lnTo>
                  <a:lnTo>
                    <a:pt x="564" y="80"/>
                  </a:lnTo>
                  <a:lnTo>
                    <a:pt x="564" y="82"/>
                  </a:lnTo>
                  <a:lnTo>
                    <a:pt x="562" y="82"/>
                  </a:lnTo>
                  <a:lnTo>
                    <a:pt x="560" y="82"/>
                  </a:lnTo>
                  <a:lnTo>
                    <a:pt x="558" y="82"/>
                  </a:lnTo>
                  <a:lnTo>
                    <a:pt x="558" y="82"/>
                  </a:lnTo>
                  <a:lnTo>
                    <a:pt x="556" y="82"/>
                  </a:lnTo>
                  <a:lnTo>
                    <a:pt x="554" y="82"/>
                  </a:lnTo>
                  <a:lnTo>
                    <a:pt x="554" y="82"/>
                  </a:lnTo>
                  <a:lnTo>
                    <a:pt x="554" y="82"/>
                  </a:lnTo>
                  <a:lnTo>
                    <a:pt x="554" y="80"/>
                  </a:lnTo>
                  <a:lnTo>
                    <a:pt x="552" y="80"/>
                  </a:lnTo>
                  <a:lnTo>
                    <a:pt x="552" y="78"/>
                  </a:lnTo>
                  <a:lnTo>
                    <a:pt x="552" y="76"/>
                  </a:lnTo>
                  <a:lnTo>
                    <a:pt x="554" y="76"/>
                  </a:lnTo>
                  <a:lnTo>
                    <a:pt x="554" y="74"/>
                  </a:lnTo>
                  <a:lnTo>
                    <a:pt x="554" y="70"/>
                  </a:lnTo>
                  <a:lnTo>
                    <a:pt x="556" y="66"/>
                  </a:lnTo>
                  <a:lnTo>
                    <a:pt x="556" y="66"/>
                  </a:lnTo>
                  <a:lnTo>
                    <a:pt x="558" y="64"/>
                  </a:lnTo>
                  <a:lnTo>
                    <a:pt x="558" y="62"/>
                  </a:lnTo>
                  <a:lnTo>
                    <a:pt x="558" y="60"/>
                  </a:lnTo>
                  <a:lnTo>
                    <a:pt x="558" y="60"/>
                  </a:lnTo>
                  <a:lnTo>
                    <a:pt x="556" y="60"/>
                  </a:lnTo>
                  <a:lnTo>
                    <a:pt x="556" y="58"/>
                  </a:lnTo>
                  <a:lnTo>
                    <a:pt x="556" y="58"/>
                  </a:lnTo>
                  <a:lnTo>
                    <a:pt x="554" y="58"/>
                  </a:lnTo>
                  <a:lnTo>
                    <a:pt x="554" y="56"/>
                  </a:lnTo>
                  <a:lnTo>
                    <a:pt x="554" y="56"/>
                  </a:lnTo>
                  <a:lnTo>
                    <a:pt x="552" y="56"/>
                  </a:lnTo>
                  <a:lnTo>
                    <a:pt x="548" y="56"/>
                  </a:lnTo>
                  <a:lnTo>
                    <a:pt x="546" y="56"/>
                  </a:lnTo>
                  <a:lnTo>
                    <a:pt x="544" y="56"/>
                  </a:lnTo>
                  <a:lnTo>
                    <a:pt x="540" y="56"/>
                  </a:lnTo>
                  <a:lnTo>
                    <a:pt x="538" y="56"/>
                  </a:lnTo>
                  <a:lnTo>
                    <a:pt x="534" y="58"/>
                  </a:lnTo>
                  <a:lnTo>
                    <a:pt x="532" y="58"/>
                  </a:lnTo>
                  <a:lnTo>
                    <a:pt x="524" y="60"/>
                  </a:lnTo>
                  <a:lnTo>
                    <a:pt x="518" y="62"/>
                  </a:lnTo>
                  <a:lnTo>
                    <a:pt x="510" y="64"/>
                  </a:lnTo>
                  <a:lnTo>
                    <a:pt x="504" y="66"/>
                  </a:lnTo>
                  <a:lnTo>
                    <a:pt x="498" y="68"/>
                  </a:lnTo>
                  <a:lnTo>
                    <a:pt x="492" y="70"/>
                  </a:lnTo>
                  <a:lnTo>
                    <a:pt x="488" y="72"/>
                  </a:lnTo>
                  <a:lnTo>
                    <a:pt x="486" y="72"/>
                  </a:lnTo>
                  <a:lnTo>
                    <a:pt x="484" y="72"/>
                  </a:lnTo>
                  <a:lnTo>
                    <a:pt x="482" y="72"/>
                  </a:lnTo>
                  <a:lnTo>
                    <a:pt x="480" y="72"/>
                  </a:lnTo>
                  <a:lnTo>
                    <a:pt x="478" y="72"/>
                  </a:lnTo>
                  <a:lnTo>
                    <a:pt x="476" y="72"/>
                  </a:lnTo>
                  <a:lnTo>
                    <a:pt x="476" y="70"/>
                  </a:lnTo>
                  <a:lnTo>
                    <a:pt x="476" y="70"/>
                  </a:lnTo>
                  <a:lnTo>
                    <a:pt x="474" y="70"/>
                  </a:lnTo>
                  <a:lnTo>
                    <a:pt x="474" y="68"/>
                  </a:lnTo>
                  <a:lnTo>
                    <a:pt x="474" y="68"/>
                  </a:lnTo>
                  <a:lnTo>
                    <a:pt x="474" y="68"/>
                  </a:lnTo>
                  <a:lnTo>
                    <a:pt x="474" y="66"/>
                  </a:lnTo>
                  <a:lnTo>
                    <a:pt x="474" y="66"/>
                  </a:lnTo>
                  <a:lnTo>
                    <a:pt x="474" y="64"/>
                  </a:lnTo>
                  <a:lnTo>
                    <a:pt x="474" y="64"/>
                  </a:lnTo>
                  <a:lnTo>
                    <a:pt x="474" y="62"/>
                  </a:lnTo>
                  <a:lnTo>
                    <a:pt x="474" y="62"/>
                  </a:lnTo>
                  <a:lnTo>
                    <a:pt x="476" y="60"/>
                  </a:lnTo>
                  <a:lnTo>
                    <a:pt x="476" y="60"/>
                  </a:lnTo>
                  <a:lnTo>
                    <a:pt x="478" y="60"/>
                  </a:lnTo>
                  <a:lnTo>
                    <a:pt x="480" y="58"/>
                  </a:lnTo>
                  <a:lnTo>
                    <a:pt x="480" y="58"/>
                  </a:lnTo>
                  <a:lnTo>
                    <a:pt x="484" y="56"/>
                  </a:lnTo>
                  <a:lnTo>
                    <a:pt x="488" y="56"/>
                  </a:lnTo>
                  <a:lnTo>
                    <a:pt x="492" y="56"/>
                  </a:lnTo>
                  <a:lnTo>
                    <a:pt x="496" y="54"/>
                  </a:lnTo>
                  <a:lnTo>
                    <a:pt x="500" y="54"/>
                  </a:lnTo>
                  <a:lnTo>
                    <a:pt x="508" y="54"/>
                  </a:lnTo>
                  <a:lnTo>
                    <a:pt x="516" y="52"/>
                  </a:lnTo>
                  <a:lnTo>
                    <a:pt x="518" y="52"/>
                  </a:lnTo>
                  <a:lnTo>
                    <a:pt x="522" y="52"/>
                  </a:lnTo>
                  <a:lnTo>
                    <a:pt x="528" y="50"/>
                  </a:lnTo>
                  <a:lnTo>
                    <a:pt x="534" y="48"/>
                  </a:lnTo>
                  <a:lnTo>
                    <a:pt x="542" y="48"/>
                  </a:lnTo>
                  <a:lnTo>
                    <a:pt x="552" y="46"/>
                  </a:lnTo>
                  <a:lnTo>
                    <a:pt x="568" y="44"/>
                  </a:lnTo>
                  <a:lnTo>
                    <a:pt x="576" y="42"/>
                  </a:lnTo>
                  <a:lnTo>
                    <a:pt x="582" y="42"/>
                  </a:lnTo>
                  <a:lnTo>
                    <a:pt x="584" y="40"/>
                  </a:lnTo>
                  <a:lnTo>
                    <a:pt x="586" y="40"/>
                  </a:lnTo>
                  <a:lnTo>
                    <a:pt x="590" y="40"/>
                  </a:lnTo>
                  <a:lnTo>
                    <a:pt x="594" y="40"/>
                  </a:lnTo>
                  <a:lnTo>
                    <a:pt x="596" y="40"/>
                  </a:lnTo>
                  <a:lnTo>
                    <a:pt x="598" y="40"/>
                  </a:lnTo>
                  <a:lnTo>
                    <a:pt x="600" y="38"/>
                  </a:lnTo>
                  <a:lnTo>
                    <a:pt x="600" y="38"/>
                  </a:lnTo>
                  <a:lnTo>
                    <a:pt x="600" y="38"/>
                  </a:lnTo>
                  <a:lnTo>
                    <a:pt x="602" y="36"/>
                  </a:lnTo>
                  <a:lnTo>
                    <a:pt x="602" y="36"/>
                  </a:lnTo>
                  <a:lnTo>
                    <a:pt x="602" y="36"/>
                  </a:lnTo>
                  <a:lnTo>
                    <a:pt x="602" y="34"/>
                  </a:lnTo>
                  <a:lnTo>
                    <a:pt x="602" y="34"/>
                  </a:lnTo>
                  <a:lnTo>
                    <a:pt x="600" y="32"/>
                  </a:lnTo>
                  <a:lnTo>
                    <a:pt x="600" y="32"/>
                  </a:lnTo>
                  <a:lnTo>
                    <a:pt x="600" y="30"/>
                  </a:lnTo>
                  <a:lnTo>
                    <a:pt x="598" y="30"/>
                  </a:lnTo>
                  <a:lnTo>
                    <a:pt x="598" y="30"/>
                  </a:lnTo>
                  <a:lnTo>
                    <a:pt x="594" y="28"/>
                  </a:lnTo>
                  <a:lnTo>
                    <a:pt x="592" y="26"/>
                  </a:lnTo>
                  <a:lnTo>
                    <a:pt x="588" y="26"/>
                  </a:lnTo>
                  <a:lnTo>
                    <a:pt x="586" y="24"/>
                  </a:lnTo>
                  <a:lnTo>
                    <a:pt x="582" y="24"/>
                  </a:lnTo>
                  <a:lnTo>
                    <a:pt x="580" y="24"/>
                  </a:lnTo>
                  <a:lnTo>
                    <a:pt x="572" y="22"/>
                  </a:lnTo>
                  <a:lnTo>
                    <a:pt x="566" y="22"/>
                  </a:lnTo>
                  <a:lnTo>
                    <a:pt x="562" y="20"/>
                  </a:lnTo>
                  <a:lnTo>
                    <a:pt x="560" y="20"/>
                  </a:lnTo>
                  <a:lnTo>
                    <a:pt x="556" y="20"/>
                  </a:lnTo>
                  <a:lnTo>
                    <a:pt x="554" y="22"/>
                  </a:lnTo>
                  <a:lnTo>
                    <a:pt x="552" y="22"/>
                  </a:lnTo>
                  <a:lnTo>
                    <a:pt x="548" y="22"/>
                  </a:lnTo>
                  <a:lnTo>
                    <a:pt x="546" y="24"/>
                  </a:lnTo>
                  <a:lnTo>
                    <a:pt x="540" y="24"/>
                  </a:lnTo>
                  <a:lnTo>
                    <a:pt x="532" y="28"/>
                  </a:lnTo>
                  <a:lnTo>
                    <a:pt x="526" y="30"/>
                  </a:lnTo>
                  <a:lnTo>
                    <a:pt x="512" y="34"/>
                  </a:lnTo>
                  <a:lnTo>
                    <a:pt x="504" y="36"/>
                  </a:lnTo>
                  <a:lnTo>
                    <a:pt x="498" y="38"/>
                  </a:lnTo>
                  <a:lnTo>
                    <a:pt x="494" y="38"/>
                  </a:lnTo>
                  <a:lnTo>
                    <a:pt x="492" y="40"/>
                  </a:lnTo>
                  <a:lnTo>
                    <a:pt x="490" y="40"/>
                  </a:lnTo>
                  <a:lnTo>
                    <a:pt x="486" y="40"/>
                  </a:lnTo>
                  <a:lnTo>
                    <a:pt x="484" y="40"/>
                  </a:lnTo>
                  <a:lnTo>
                    <a:pt x="482" y="40"/>
                  </a:lnTo>
                  <a:lnTo>
                    <a:pt x="480" y="40"/>
                  </a:lnTo>
                  <a:lnTo>
                    <a:pt x="478" y="38"/>
                  </a:lnTo>
                  <a:lnTo>
                    <a:pt x="476" y="38"/>
                  </a:lnTo>
                  <a:lnTo>
                    <a:pt x="476" y="38"/>
                  </a:lnTo>
                  <a:lnTo>
                    <a:pt x="474" y="36"/>
                  </a:lnTo>
                  <a:lnTo>
                    <a:pt x="474" y="36"/>
                  </a:lnTo>
                  <a:lnTo>
                    <a:pt x="474" y="36"/>
                  </a:lnTo>
                  <a:lnTo>
                    <a:pt x="474" y="34"/>
                  </a:lnTo>
                  <a:lnTo>
                    <a:pt x="474" y="34"/>
                  </a:lnTo>
                  <a:lnTo>
                    <a:pt x="474" y="32"/>
                  </a:lnTo>
                  <a:lnTo>
                    <a:pt x="474" y="32"/>
                  </a:lnTo>
                  <a:lnTo>
                    <a:pt x="474" y="30"/>
                  </a:lnTo>
                  <a:lnTo>
                    <a:pt x="474" y="30"/>
                  </a:lnTo>
                  <a:lnTo>
                    <a:pt x="476" y="28"/>
                  </a:lnTo>
                  <a:lnTo>
                    <a:pt x="476" y="28"/>
                  </a:lnTo>
                  <a:lnTo>
                    <a:pt x="478" y="28"/>
                  </a:lnTo>
                  <a:lnTo>
                    <a:pt x="480" y="26"/>
                  </a:lnTo>
                  <a:lnTo>
                    <a:pt x="484" y="26"/>
                  </a:lnTo>
                  <a:lnTo>
                    <a:pt x="488" y="24"/>
                  </a:lnTo>
                  <a:lnTo>
                    <a:pt x="492" y="24"/>
                  </a:lnTo>
                  <a:lnTo>
                    <a:pt x="496" y="24"/>
                  </a:lnTo>
                  <a:lnTo>
                    <a:pt x="502" y="22"/>
                  </a:lnTo>
                  <a:lnTo>
                    <a:pt x="506" y="22"/>
                  </a:lnTo>
                  <a:lnTo>
                    <a:pt x="510" y="22"/>
                  </a:lnTo>
                  <a:lnTo>
                    <a:pt x="514" y="20"/>
                  </a:lnTo>
                  <a:lnTo>
                    <a:pt x="516" y="20"/>
                  </a:lnTo>
                  <a:lnTo>
                    <a:pt x="518" y="18"/>
                  </a:lnTo>
                  <a:lnTo>
                    <a:pt x="518" y="18"/>
                  </a:lnTo>
                  <a:lnTo>
                    <a:pt x="520" y="18"/>
                  </a:lnTo>
                  <a:lnTo>
                    <a:pt x="520" y="16"/>
                  </a:lnTo>
                  <a:lnTo>
                    <a:pt x="520" y="16"/>
                  </a:lnTo>
                  <a:lnTo>
                    <a:pt x="522" y="14"/>
                  </a:lnTo>
                  <a:lnTo>
                    <a:pt x="522" y="14"/>
                  </a:lnTo>
                  <a:lnTo>
                    <a:pt x="520" y="12"/>
                  </a:lnTo>
                  <a:lnTo>
                    <a:pt x="520" y="12"/>
                  </a:lnTo>
                  <a:lnTo>
                    <a:pt x="520" y="10"/>
                  </a:lnTo>
                  <a:lnTo>
                    <a:pt x="520" y="10"/>
                  </a:lnTo>
                  <a:lnTo>
                    <a:pt x="518" y="8"/>
                  </a:lnTo>
                  <a:lnTo>
                    <a:pt x="518" y="8"/>
                  </a:lnTo>
                  <a:lnTo>
                    <a:pt x="516" y="6"/>
                  </a:lnTo>
                  <a:lnTo>
                    <a:pt x="516" y="6"/>
                  </a:lnTo>
                  <a:lnTo>
                    <a:pt x="514" y="4"/>
                  </a:lnTo>
                  <a:lnTo>
                    <a:pt x="512" y="4"/>
                  </a:lnTo>
                  <a:lnTo>
                    <a:pt x="508" y="2"/>
                  </a:lnTo>
                  <a:lnTo>
                    <a:pt x="506" y="2"/>
                  </a:lnTo>
                  <a:lnTo>
                    <a:pt x="502" y="0"/>
                  </a:lnTo>
                  <a:lnTo>
                    <a:pt x="498" y="0"/>
                  </a:lnTo>
                  <a:lnTo>
                    <a:pt x="496" y="0"/>
                  </a:lnTo>
                  <a:lnTo>
                    <a:pt x="492" y="0"/>
                  </a:lnTo>
                  <a:lnTo>
                    <a:pt x="488" y="0"/>
                  </a:lnTo>
                  <a:lnTo>
                    <a:pt x="484" y="0"/>
                  </a:lnTo>
                  <a:lnTo>
                    <a:pt x="480" y="0"/>
                  </a:lnTo>
                  <a:lnTo>
                    <a:pt x="476" y="2"/>
                  </a:lnTo>
                  <a:lnTo>
                    <a:pt x="466" y="2"/>
                  </a:lnTo>
                  <a:lnTo>
                    <a:pt x="458" y="4"/>
                  </a:lnTo>
                  <a:lnTo>
                    <a:pt x="450" y="6"/>
                  </a:lnTo>
                  <a:lnTo>
                    <a:pt x="442" y="8"/>
                  </a:lnTo>
                  <a:lnTo>
                    <a:pt x="434" y="10"/>
                  </a:lnTo>
                  <a:lnTo>
                    <a:pt x="426" y="12"/>
                  </a:lnTo>
                  <a:lnTo>
                    <a:pt x="420" y="14"/>
                  </a:lnTo>
                  <a:lnTo>
                    <a:pt x="416" y="16"/>
                  </a:lnTo>
                  <a:lnTo>
                    <a:pt x="414" y="16"/>
                  </a:lnTo>
                  <a:lnTo>
                    <a:pt x="412" y="18"/>
                  </a:lnTo>
                  <a:lnTo>
                    <a:pt x="410" y="20"/>
                  </a:lnTo>
                  <a:lnTo>
                    <a:pt x="408" y="22"/>
                  </a:lnTo>
                  <a:lnTo>
                    <a:pt x="406" y="24"/>
                  </a:lnTo>
                  <a:lnTo>
                    <a:pt x="404" y="26"/>
                  </a:lnTo>
                  <a:lnTo>
                    <a:pt x="400" y="30"/>
                  </a:lnTo>
                  <a:lnTo>
                    <a:pt x="396" y="34"/>
                  </a:lnTo>
                  <a:lnTo>
                    <a:pt x="394" y="38"/>
                  </a:lnTo>
                  <a:lnTo>
                    <a:pt x="392" y="38"/>
                  </a:lnTo>
                  <a:lnTo>
                    <a:pt x="390" y="40"/>
                  </a:lnTo>
                  <a:lnTo>
                    <a:pt x="388" y="42"/>
                  </a:lnTo>
                  <a:lnTo>
                    <a:pt x="386" y="44"/>
                  </a:lnTo>
                  <a:lnTo>
                    <a:pt x="386" y="44"/>
                  </a:lnTo>
                  <a:lnTo>
                    <a:pt x="386" y="44"/>
                  </a:lnTo>
                  <a:lnTo>
                    <a:pt x="384" y="44"/>
                  </a:lnTo>
                  <a:lnTo>
                    <a:pt x="382" y="44"/>
                  </a:lnTo>
                  <a:lnTo>
                    <a:pt x="382" y="44"/>
                  </a:lnTo>
                  <a:lnTo>
                    <a:pt x="380" y="44"/>
                  </a:lnTo>
                  <a:lnTo>
                    <a:pt x="378" y="42"/>
                  </a:lnTo>
                  <a:lnTo>
                    <a:pt x="374" y="42"/>
                  </a:lnTo>
                  <a:lnTo>
                    <a:pt x="372" y="40"/>
                  </a:lnTo>
                  <a:lnTo>
                    <a:pt x="368" y="38"/>
                  </a:lnTo>
                  <a:lnTo>
                    <a:pt x="362" y="34"/>
                  </a:lnTo>
                  <a:lnTo>
                    <a:pt x="360" y="32"/>
                  </a:lnTo>
                  <a:lnTo>
                    <a:pt x="358" y="30"/>
                  </a:lnTo>
                  <a:lnTo>
                    <a:pt x="354" y="30"/>
                  </a:lnTo>
                  <a:lnTo>
                    <a:pt x="352" y="28"/>
                  </a:lnTo>
                  <a:lnTo>
                    <a:pt x="348" y="28"/>
                  </a:lnTo>
                  <a:lnTo>
                    <a:pt x="348" y="28"/>
                  </a:lnTo>
                  <a:lnTo>
                    <a:pt x="346" y="28"/>
                  </a:lnTo>
                  <a:lnTo>
                    <a:pt x="346" y="28"/>
                  </a:lnTo>
                  <a:lnTo>
                    <a:pt x="344" y="28"/>
                  </a:lnTo>
                  <a:lnTo>
                    <a:pt x="344" y="28"/>
                  </a:lnTo>
                  <a:lnTo>
                    <a:pt x="342" y="28"/>
                  </a:lnTo>
                  <a:lnTo>
                    <a:pt x="342" y="30"/>
                  </a:lnTo>
                  <a:lnTo>
                    <a:pt x="340" y="30"/>
                  </a:lnTo>
                  <a:lnTo>
                    <a:pt x="340" y="30"/>
                  </a:lnTo>
                  <a:lnTo>
                    <a:pt x="340" y="32"/>
                  </a:lnTo>
                  <a:lnTo>
                    <a:pt x="340" y="34"/>
                  </a:lnTo>
                  <a:lnTo>
                    <a:pt x="340" y="34"/>
                  </a:lnTo>
                  <a:lnTo>
                    <a:pt x="340" y="38"/>
                  </a:lnTo>
                  <a:lnTo>
                    <a:pt x="342" y="44"/>
                  </a:lnTo>
                  <a:lnTo>
                    <a:pt x="342" y="46"/>
                  </a:lnTo>
                  <a:lnTo>
                    <a:pt x="342" y="48"/>
                  </a:lnTo>
                  <a:lnTo>
                    <a:pt x="342" y="48"/>
                  </a:lnTo>
                  <a:lnTo>
                    <a:pt x="342" y="54"/>
                  </a:lnTo>
                  <a:lnTo>
                    <a:pt x="340" y="58"/>
                  </a:lnTo>
                  <a:lnTo>
                    <a:pt x="340" y="62"/>
                  </a:lnTo>
                  <a:lnTo>
                    <a:pt x="340" y="66"/>
                  </a:lnTo>
                  <a:lnTo>
                    <a:pt x="338" y="66"/>
                  </a:lnTo>
                  <a:lnTo>
                    <a:pt x="338" y="68"/>
                  </a:lnTo>
                  <a:lnTo>
                    <a:pt x="338" y="70"/>
                  </a:lnTo>
                  <a:lnTo>
                    <a:pt x="336" y="70"/>
                  </a:lnTo>
                  <a:lnTo>
                    <a:pt x="336" y="72"/>
                  </a:lnTo>
                  <a:lnTo>
                    <a:pt x="334" y="72"/>
                  </a:lnTo>
                  <a:lnTo>
                    <a:pt x="334" y="72"/>
                  </a:lnTo>
                  <a:lnTo>
                    <a:pt x="334" y="72"/>
                  </a:lnTo>
                  <a:lnTo>
                    <a:pt x="332" y="72"/>
                  </a:lnTo>
                  <a:lnTo>
                    <a:pt x="332" y="70"/>
                  </a:lnTo>
                  <a:lnTo>
                    <a:pt x="330" y="70"/>
                  </a:lnTo>
                  <a:lnTo>
                    <a:pt x="330" y="68"/>
                  </a:lnTo>
                  <a:lnTo>
                    <a:pt x="328" y="66"/>
                  </a:lnTo>
                  <a:lnTo>
                    <a:pt x="328" y="64"/>
                  </a:lnTo>
                  <a:lnTo>
                    <a:pt x="326" y="60"/>
                  </a:lnTo>
                  <a:lnTo>
                    <a:pt x="324" y="58"/>
                  </a:lnTo>
                  <a:lnTo>
                    <a:pt x="322" y="56"/>
                  </a:lnTo>
                  <a:lnTo>
                    <a:pt x="322" y="56"/>
                  </a:lnTo>
                  <a:lnTo>
                    <a:pt x="320" y="54"/>
                  </a:lnTo>
                  <a:lnTo>
                    <a:pt x="320" y="54"/>
                  </a:lnTo>
                  <a:lnTo>
                    <a:pt x="318" y="54"/>
                  </a:lnTo>
                  <a:lnTo>
                    <a:pt x="318" y="54"/>
                  </a:lnTo>
                  <a:lnTo>
                    <a:pt x="316" y="54"/>
                  </a:lnTo>
                  <a:lnTo>
                    <a:pt x="314" y="54"/>
                  </a:lnTo>
                  <a:lnTo>
                    <a:pt x="312" y="54"/>
                  </a:lnTo>
                  <a:lnTo>
                    <a:pt x="308" y="54"/>
                  </a:lnTo>
                  <a:lnTo>
                    <a:pt x="304" y="54"/>
                  </a:lnTo>
                  <a:lnTo>
                    <a:pt x="302" y="54"/>
                  </a:lnTo>
                  <a:lnTo>
                    <a:pt x="300" y="54"/>
                  </a:lnTo>
                  <a:lnTo>
                    <a:pt x="294" y="52"/>
                  </a:lnTo>
                  <a:lnTo>
                    <a:pt x="290" y="52"/>
                  </a:lnTo>
                  <a:lnTo>
                    <a:pt x="290" y="52"/>
                  </a:lnTo>
                  <a:lnTo>
                    <a:pt x="288" y="52"/>
                  </a:lnTo>
                  <a:lnTo>
                    <a:pt x="288" y="52"/>
                  </a:lnTo>
                  <a:lnTo>
                    <a:pt x="286" y="52"/>
                  </a:lnTo>
                  <a:lnTo>
                    <a:pt x="284" y="54"/>
                  </a:lnTo>
                  <a:lnTo>
                    <a:pt x="284" y="54"/>
                  </a:lnTo>
                  <a:lnTo>
                    <a:pt x="284" y="54"/>
                  </a:lnTo>
                  <a:lnTo>
                    <a:pt x="284" y="54"/>
                  </a:lnTo>
                  <a:lnTo>
                    <a:pt x="284" y="56"/>
                  </a:lnTo>
                  <a:lnTo>
                    <a:pt x="284" y="58"/>
                  </a:lnTo>
                  <a:lnTo>
                    <a:pt x="284" y="58"/>
                  </a:lnTo>
                  <a:lnTo>
                    <a:pt x="284" y="60"/>
                  </a:lnTo>
                  <a:lnTo>
                    <a:pt x="284" y="62"/>
                  </a:lnTo>
                  <a:lnTo>
                    <a:pt x="284" y="66"/>
                  </a:lnTo>
                  <a:lnTo>
                    <a:pt x="284" y="70"/>
                  </a:lnTo>
                  <a:lnTo>
                    <a:pt x="286" y="72"/>
                  </a:lnTo>
                  <a:lnTo>
                    <a:pt x="286" y="74"/>
                  </a:lnTo>
                  <a:lnTo>
                    <a:pt x="286" y="76"/>
                  </a:lnTo>
                  <a:lnTo>
                    <a:pt x="286" y="76"/>
                  </a:lnTo>
                  <a:lnTo>
                    <a:pt x="284" y="78"/>
                  </a:lnTo>
                  <a:lnTo>
                    <a:pt x="284" y="78"/>
                  </a:lnTo>
                  <a:lnTo>
                    <a:pt x="284" y="78"/>
                  </a:lnTo>
                  <a:lnTo>
                    <a:pt x="284" y="80"/>
                  </a:lnTo>
                  <a:lnTo>
                    <a:pt x="282" y="80"/>
                  </a:lnTo>
                  <a:lnTo>
                    <a:pt x="282" y="80"/>
                  </a:lnTo>
                  <a:lnTo>
                    <a:pt x="280" y="82"/>
                  </a:lnTo>
                  <a:lnTo>
                    <a:pt x="278" y="82"/>
                  </a:lnTo>
                  <a:lnTo>
                    <a:pt x="276" y="82"/>
                  </a:lnTo>
                  <a:lnTo>
                    <a:pt x="274" y="82"/>
                  </a:lnTo>
                  <a:lnTo>
                    <a:pt x="270" y="82"/>
                  </a:lnTo>
                  <a:lnTo>
                    <a:pt x="268" y="82"/>
                  </a:lnTo>
                  <a:lnTo>
                    <a:pt x="266" y="82"/>
                  </a:lnTo>
                  <a:lnTo>
                    <a:pt x="264" y="80"/>
                  </a:lnTo>
                  <a:lnTo>
                    <a:pt x="264" y="80"/>
                  </a:lnTo>
                  <a:lnTo>
                    <a:pt x="262" y="80"/>
                  </a:lnTo>
                  <a:lnTo>
                    <a:pt x="262" y="78"/>
                  </a:lnTo>
                  <a:lnTo>
                    <a:pt x="262" y="78"/>
                  </a:lnTo>
                  <a:lnTo>
                    <a:pt x="260" y="78"/>
                  </a:lnTo>
                  <a:lnTo>
                    <a:pt x="260" y="76"/>
                  </a:lnTo>
                  <a:lnTo>
                    <a:pt x="260" y="74"/>
                  </a:lnTo>
                  <a:lnTo>
                    <a:pt x="260" y="72"/>
                  </a:lnTo>
                  <a:lnTo>
                    <a:pt x="260" y="68"/>
                  </a:lnTo>
                  <a:lnTo>
                    <a:pt x="260" y="66"/>
                  </a:lnTo>
                  <a:lnTo>
                    <a:pt x="260" y="62"/>
                  </a:lnTo>
                  <a:lnTo>
                    <a:pt x="260" y="62"/>
                  </a:lnTo>
                  <a:lnTo>
                    <a:pt x="260" y="60"/>
                  </a:lnTo>
                  <a:lnTo>
                    <a:pt x="260" y="60"/>
                  </a:lnTo>
                  <a:lnTo>
                    <a:pt x="260" y="58"/>
                  </a:lnTo>
                  <a:lnTo>
                    <a:pt x="258" y="58"/>
                  </a:lnTo>
                  <a:lnTo>
                    <a:pt x="258" y="58"/>
                  </a:lnTo>
                  <a:lnTo>
                    <a:pt x="256" y="56"/>
                  </a:lnTo>
                  <a:lnTo>
                    <a:pt x="254" y="56"/>
                  </a:lnTo>
                  <a:lnTo>
                    <a:pt x="252" y="56"/>
                  </a:lnTo>
                  <a:lnTo>
                    <a:pt x="252" y="56"/>
                  </a:lnTo>
                  <a:lnTo>
                    <a:pt x="250" y="54"/>
                  </a:lnTo>
                  <a:lnTo>
                    <a:pt x="248" y="54"/>
                  </a:lnTo>
                  <a:lnTo>
                    <a:pt x="246" y="54"/>
                  </a:lnTo>
                  <a:lnTo>
                    <a:pt x="244" y="54"/>
                  </a:lnTo>
                  <a:lnTo>
                    <a:pt x="242" y="54"/>
                  </a:lnTo>
                  <a:lnTo>
                    <a:pt x="240" y="54"/>
                  </a:lnTo>
                  <a:lnTo>
                    <a:pt x="240" y="54"/>
                  </a:lnTo>
                  <a:lnTo>
                    <a:pt x="238" y="54"/>
                  </a:lnTo>
                  <a:lnTo>
                    <a:pt x="238" y="56"/>
                  </a:lnTo>
                  <a:lnTo>
                    <a:pt x="236" y="56"/>
                  </a:lnTo>
                  <a:lnTo>
                    <a:pt x="236" y="56"/>
                  </a:lnTo>
                  <a:lnTo>
                    <a:pt x="236" y="58"/>
                  </a:lnTo>
                  <a:lnTo>
                    <a:pt x="236" y="58"/>
                  </a:lnTo>
                  <a:lnTo>
                    <a:pt x="236" y="60"/>
                  </a:lnTo>
                  <a:lnTo>
                    <a:pt x="238" y="60"/>
                  </a:lnTo>
                  <a:lnTo>
                    <a:pt x="240" y="62"/>
                  </a:lnTo>
                  <a:lnTo>
                    <a:pt x="240" y="64"/>
                  </a:lnTo>
                  <a:lnTo>
                    <a:pt x="242" y="66"/>
                  </a:lnTo>
                  <a:lnTo>
                    <a:pt x="242" y="66"/>
                  </a:lnTo>
                  <a:lnTo>
                    <a:pt x="242" y="68"/>
                  </a:lnTo>
                  <a:lnTo>
                    <a:pt x="242" y="68"/>
                  </a:lnTo>
                  <a:lnTo>
                    <a:pt x="242" y="68"/>
                  </a:lnTo>
                  <a:lnTo>
                    <a:pt x="240" y="70"/>
                  </a:lnTo>
                  <a:lnTo>
                    <a:pt x="240" y="70"/>
                  </a:lnTo>
                  <a:lnTo>
                    <a:pt x="240" y="70"/>
                  </a:lnTo>
                  <a:lnTo>
                    <a:pt x="238" y="70"/>
                  </a:lnTo>
                  <a:lnTo>
                    <a:pt x="238" y="70"/>
                  </a:lnTo>
                  <a:lnTo>
                    <a:pt x="236" y="70"/>
                  </a:lnTo>
                  <a:lnTo>
                    <a:pt x="234" y="70"/>
                  </a:lnTo>
                  <a:lnTo>
                    <a:pt x="234" y="70"/>
                  </a:lnTo>
                  <a:lnTo>
                    <a:pt x="230" y="68"/>
                  </a:lnTo>
                  <a:lnTo>
                    <a:pt x="228" y="68"/>
                  </a:lnTo>
                  <a:lnTo>
                    <a:pt x="226" y="66"/>
                  </a:lnTo>
                  <a:lnTo>
                    <a:pt x="222" y="64"/>
                  </a:lnTo>
                  <a:lnTo>
                    <a:pt x="216" y="60"/>
                  </a:lnTo>
                  <a:lnTo>
                    <a:pt x="214" y="58"/>
                  </a:lnTo>
                  <a:lnTo>
                    <a:pt x="212" y="56"/>
                  </a:lnTo>
                  <a:lnTo>
                    <a:pt x="208" y="56"/>
                  </a:lnTo>
                  <a:lnTo>
                    <a:pt x="206" y="54"/>
                  </a:lnTo>
                  <a:lnTo>
                    <a:pt x="204" y="54"/>
                  </a:lnTo>
                  <a:lnTo>
                    <a:pt x="204" y="54"/>
                  </a:lnTo>
                  <a:lnTo>
                    <a:pt x="202" y="54"/>
                  </a:lnTo>
                  <a:lnTo>
                    <a:pt x="202" y="54"/>
                  </a:lnTo>
                  <a:lnTo>
                    <a:pt x="200" y="54"/>
                  </a:lnTo>
                  <a:lnTo>
                    <a:pt x="200" y="54"/>
                  </a:lnTo>
                  <a:lnTo>
                    <a:pt x="198" y="54"/>
                  </a:lnTo>
                  <a:lnTo>
                    <a:pt x="196" y="56"/>
                  </a:lnTo>
                  <a:lnTo>
                    <a:pt x="194" y="56"/>
                  </a:lnTo>
                  <a:lnTo>
                    <a:pt x="192" y="58"/>
                  </a:lnTo>
                  <a:lnTo>
                    <a:pt x="190" y="60"/>
                  </a:lnTo>
                  <a:lnTo>
                    <a:pt x="188" y="62"/>
                  </a:lnTo>
                  <a:lnTo>
                    <a:pt x="186" y="62"/>
                  </a:lnTo>
                  <a:lnTo>
                    <a:pt x="184" y="64"/>
                  </a:lnTo>
                  <a:lnTo>
                    <a:pt x="184" y="64"/>
                  </a:lnTo>
                  <a:lnTo>
                    <a:pt x="182" y="64"/>
                  </a:lnTo>
                  <a:lnTo>
                    <a:pt x="180" y="64"/>
                  </a:lnTo>
                  <a:lnTo>
                    <a:pt x="176" y="64"/>
                  </a:lnTo>
                  <a:lnTo>
                    <a:pt x="174" y="64"/>
                  </a:lnTo>
                  <a:lnTo>
                    <a:pt x="172" y="64"/>
                  </a:lnTo>
                  <a:lnTo>
                    <a:pt x="170" y="64"/>
                  </a:lnTo>
                  <a:lnTo>
                    <a:pt x="170" y="64"/>
                  </a:lnTo>
                  <a:lnTo>
                    <a:pt x="168" y="64"/>
                  </a:lnTo>
                  <a:lnTo>
                    <a:pt x="168" y="64"/>
                  </a:lnTo>
                  <a:lnTo>
                    <a:pt x="166" y="64"/>
                  </a:lnTo>
                  <a:lnTo>
                    <a:pt x="164" y="66"/>
                  </a:lnTo>
                  <a:lnTo>
                    <a:pt x="162" y="68"/>
                  </a:lnTo>
                  <a:lnTo>
                    <a:pt x="160" y="70"/>
                  </a:lnTo>
                  <a:lnTo>
                    <a:pt x="156" y="72"/>
                  </a:lnTo>
                  <a:lnTo>
                    <a:pt x="154" y="76"/>
                  </a:lnTo>
                  <a:lnTo>
                    <a:pt x="150" y="78"/>
                  </a:lnTo>
                  <a:close/>
                </a:path>
              </a:pathLst>
            </a:custGeom>
            <a:solidFill>
              <a:srgbClr val="BFBFBF"/>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79" name="Freeform 600">
              <a:extLst>
                <a:ext uri="{FF2B5EF4-FFF2-40B4-BE49-F238E27FC236}">
                  <a16:creationId xmlns:a16="http://schemas.microsoft.com/office/drawing/2014/main" id="{8BE8D019-08CE-4C81-8CD7-FF4FDFB0EA5E}"/>
                </a:ext>
              </a:extLst>
            </p:cNvPr>
            <p:cNvSpPr>
              <a:spLocks/>
            </p:cNvSpPr>
            <p:nvPr/>
          </p:nvSpPr>
          <p:spPr bwMode="auto">
            <a:xfrm>
              <a:off x="2593780" y="3826217"/>
              <a:ext cx="22286" cy="46171"/>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0" name="Freeform 603">
              <a:extLst>
                <a:ext uri="{FF2B5EF4-FFF2-40B4-BE49-F238E27FC236}">
                  <a16:creationId xmlns:a16="http://schemas.microsoft.com/office/drawing/2014/main" id="{36B368BE-A897-4E7D-B675-B0CA11D56742}"/>
                </a:ext>
              </a:extLst>
            </p:cNvPr>
            <p:cNvSpPr>
              <a:spLocks/>
            </p:cNvSpPr>
            <p:nvPr/>
          </p:nvSpPr>
          <p:spPr bwMode="auto">
            <a:xfrm>
              <a:off x="5105808" y="4093353"/>
              <a:ext cx="327932" cy="319904"/>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1" name="Freeform 604">
              <a:extLst>
                <a:ext uri="{FF2B5EF4-FFF2-40B4-BE49-F238E27FC236}">
                  <a16:creationId xmlns:a16="http://schemas.microsoft.com/office/drawing/2014/main" id="{376A34FB-7B44-4D1D-B470-9CE8C65A268B}"/>
                </a:ext>
              </a:extLst>
            </p:cNvPr>
            <p:cNvSpPr>
              <a:spLocks/>
            </p:cNvSpPr>
            <p:nvPr/>
          </p:nvSpPr>
          <p:spPr bwMode="auto">
            <a:xfrm>
              <a:off x="5188587" y="4096651"/>
              <a:ext cx="3184" cy="3298"/>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2" name="Freeform 605">
              <a:extLst>
                <a:ext uri="{FF2B5EF4-FFF2-40B4-BE49-F238E27FC236}">
                  <a16:creationId xmlns:a16="http://schemas.microsoft.com/office/drawing/2014/main" id="{0F397209-27C6-42A0-AB1C-355D7AB85579}"/>
                </a:ext>
              </a:extLst>
            </p:cNvPr>
            <p:cNvSpPr>
              <a:spLocks/>
            </p:cNvSpPr>
            <p:nvPr/>
          </p:nvSpPr>
          <p:spPr bwMode="auto">
            <a:xfrm>
              <a:off x="5105808" y="4093353"/>
              <a:ext cx="327932" cy="319904"/>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3" name="Freeform 606">
              <a:extLst>
                <a:ext uri="{FF2B5EF4-FFF2-40B4-BE49-F238E27FC236}">
                  <a16:creationId xmlns:a16="http://schemas.microsoft.com/office/drawing/2014/main" id="{A4B734F1-028D-4BE7-A53B-318DFA0F86CF}"/>
                </a:ext>
              </a:extLst>
            </p:cNvPr>
            <p:cNvSpPr>
              <a:spLocks/>
            </p:cNvSpPr>
            <p:nvPr/>
          </p:nvSpPr>
          <p:spPr bwMode="auto">
            <a:xfrm>
              <a:off x="5188587" y="4096651"/>
              <a:ext cx="3184" cy="3298"/>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4" name="Freeform 607">
              <a:extLst>
                <a:ext uri="{FF2B5EF4-FFF2-40B4-BE49-F238E27FC236}">
                  <a16:creationId xmlns:a16="http://schemas.microsoft.com/office/drawing/2014/main" id="{CD3B78C5-87E5-49F7-946D-A627BFF7A73D}"/>
                </a:ext>
              </a:extLst>
            </p:cNvPr>
            <p:cNvSpPr>
              <a:spLocks/>
            </p:cNvSpPr>
            <p:nvPr/>
          </p:nvSpPr>
          <p:spPr bwMode="auto">
            <a:xfrm>
              <a:off x="5169485" y="3948242"/>
              <a:ext cx="143272" cy="220964"/>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5" name="Freeform 609">
              <a:extLst>
                <a:ext uri="{FF2B5EF4-FFF2-40B4-BE49-F238E27FC236}">
                  <a16:creationId xmlns:a16="http://schemas.microsoft.com/office/drawing/2014/main" id="{8BFE225F-440F-4832-8E1A-F555B27BC076}"/>
                </a:ext>
              </a:extLst>
            </p:cNvPr>
            <p:cNvSpPr>
              <a:spLocks/>
            </p:cNvSpPr>
            <p:nvPr/>
          </p:nvSpPr>
          <p:spPr bwMode="auto">
            <a:xfrm>
              <a:off x="5169485" y="3948242"/>
              <a:ext cx="143272" cy="220964"/>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86" name="Freeform 610">
              <a:extLst>
                <a:ext uri="{FF2B5EF4-FFF2-40B4-BE49-F238E27FC236}">
                  <a16:creationId xmlns:a16="http://schemas.microsoft.com/office/drawing/2014/main" id="{E46AE9E0-FBDD-437C-A75B-9C15DA58209A}"/>
                </a:ext>
              </a:extLst>
            </p:cNvPr>
            <p:cNvSpPr>
              <a:spLocks/>
            </p:cNvSpPr>
            <p:nvPr/>
          </p:nvSpPr>
          <p:spPr bwMode="auto">
            <a:xfrm>
              <a:off x="2593780" y="3826217"/>
              <a:ext cx="22286" cy="46171"/>
            </a:xfrm>
            <a:custGeom>
              <a:avLst/>
              <a:gdLst>
                <a:gd name="T0" fmla="*/ 10 w 14"/>
                <a:gd name="T1" fmla="*/ 28 h 28"/>
                <a:gd name="T2" fmla="*/ 10 w 14"/>
                <a:gd name="T3" fmla="*/ 28 h 28"/>
                <a:gd name="T4" fmla="*/ 10 w 14"/>
                <a:gd name="T5" fmla="*/ 24 h 28"/>
                <a:gd name="T6" fmla="*/ 8 w 14"/>
                <a:gd name="T7" fmla="*/ 22 h 28"/>
                <a:gd name="T8" fmla="*/ 8 w 14"/>
                <a:gd name="T9" fmla="*/ 22 h 28"/>
                <a:gd name="T10" fmla="*/ 4 w 14"/>
                <a:gd name="T11" fmla="*/ 16 h 28"/>
                <a:gd name="T12" fmla="*/ 4 w 14"/>
                <a:gd name="T13" fmla="*/ 16 h 28"/>
                <a:gd name="T14" fmla="*/ 0 w 14"/>
                <a:gd name="T15" fmla="*/ 12 h 28"/>
                <a:gd name="T16" fmla="*/ 0 w 14"/>
                <a:gd name="T17" fmla="*/ 12 h 28"/>
                <a:gd name="T18" fmla="*/ 0 w 14"/>
                <a:gd name="T19" fmla="*/ 8 h 28"/>
                <a:gd name="T20" fmla="*/ 0 w 14"/>
                <a:gd name="T21" fmla="*/ 8 h 28"/>
                <a:gd name="T22" fmla="*/ 4 w 14"/>
                <a:gd name="T23" fmla="*/ 4 h 28"/>
                <a:gd name="T24" fmla="*/ 4 w 14"/>
                <a:gd name="T25" fmla="*/ 4 h 28"/>
                <a:gd name="T26" fmla="*/ 4 w 14"/>
                <a:gd name="T27" fmla="*/ 0 h 28"/>
                <a:gd name="T28" fmla="*/ 4 w 14"/>
                <a:gd name="T29" fmla="*/ 0 h 28"/>
                <a:gd name="T30" fmla="*/ 4 w 14"/>
                <a:gd name="T31" fmla="*/ 0 h 28"/>
                <a:gd name="T32" fmla="*/ 4 w 14"/>
                <a:gd name="T33" fmla="*/ 0 h 28"/>
                <a:gd name="T34" fmla="*/ 6 w 14"/>
                <a:gd name="T35" fmla="*/ 0 h 28"/>
                <a:gd name="T36" fmla="*/ 6 w 14"/>
                <a:gd name="T37" fmla="*/ 2 h 28"/>
                <a:gd name="T38" fmla="*/ 6 w 14"/>
                <a:gd name="T39" fmla="*/ 2 h 28"/>
                <a:gd name="T40" fmla="*/ 10 w 14"/>
                <a:gd name="T41" fmla="*/ 8 h 28"/>
                <a:gd name="T42" fmla="*/ 10 w 14"/>
                <a:gd name="T43" fmla="*/ 8 h 28"/>
                <a:gd name="T44" fmla="*/ 10 w 14"/>
                <a:gd name="T45" fmla="*/ 10 h 28"/>
                <a:gd name="T46" fmla="*/ 12 w 14"/>
                <a:gd name="T47" fmla="*/ 14 h 28"/>
                <a:gd name="T48" fmla="*/ 12 w 14"/>
                <a:gd name="T49" fmla="*/ 14 h 28"/>
                <a:gd name="T50" fmla="*/ 12 w 14"/>
                <a:gd name="T51" fmla="*/ 16 h 28"/>
                <a:gd name="T52" fmla="*/ 14 w 14"/>
                <a:gd name="T53" fmla="*/ 18 h 28"/>
                <a:gd name="T54" fmla="*/ 14 w 14"/>
                <a:gd name="T55" fmla="*/ 18 h 28"/>
                <a:gd name="T56" fmla="*/ 14 w 14"/>
                <a:gd name="T57" fmla="*/ 20 h 28"/>
                <a:gd name="T58" fmla="*/ 14 w 14"/>
                <a:gd name="T59" fmla="*/ 26 h 28"/>
                <a:gd name="T60" fmla="*/ 14 w 14"/>
                <a:gd name="T61" fmla="*/ 26 h 28"/>
                <a:gd name="T62" fmla="*/ 14 w 14"/>
                <a:gd name="T63" fmla="*/ 28 h 28"/>
                <a:gd name="T64" fmla="*/ 12 w 14"/>
                <a:gd name="T65" fmla="*/ 28 h 28"/>
                <a:gd name="T66" fmla="*/ 12 w 14"/>
                <a:gd name="T67" fmla="*/ 28 h 28"/>
                <a:gd name="T68" fmla="*/ 10 w 14"/>
                <a:gd name="T69" fmla="*/ 28 h 28"/>
                <a:gd name="T70" fmla="*/ 10 w 14"/>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8">
                  <a:moveTo>
                    <a:pt x="10" y="28"/>
                  </a:moveTo>
                  <a:lnTo>
                    <a:pt x="10" y="28"/>
                  </a:lnTo>
                  <a:lnTo>
                    <a:pt x="10" y="24"/>
                  </a:lnTo>
                  <a:lnTo>
                    <a:pt x="8" y="22"/>
                  </a:lnTo>
                  <a:lnTo>
                    <a:pt x="8" y="22"/>
                  </a:lnTo>
                  <a:lnTo>
                    <a:pt x="4" y="16"/>
                  </a:lnTo>
                  <a:lnTo>
                    <a:pt x="4" y="16"/>
                  </a:lnTo>
                  <a:lnTo>
                    <a:pt x="0" y="12"/>
                  </a:lnTo>
                  <a:lnTo>
                    <a:pt x="0" y="12"/>
                  </a:lnTo>
                  <a:lnTo>
                    <a:pt x="0" y="8"/>
                  </a:lnTo>
                  <a:lnTo>
                    <a:pt x="0" y="8"/>
                  </a:lnTo>
                  <a:lnTo>
                    <a:pt x="4" y="4"/>
                  </a:lnTo>
                  <a:lnTo>
                    <a:pt x="4" y="4"/>
                  </a:lnTo>
                  <a:lnTo>
                    <a:pt x="4" y="0"/>
                  </a:lnTo>
                  <a:lnTo>
                    <a:pt x="4" y="0"/>
                  </a:lnTo>
                  <a:lnTo>
                    <a:pt x="4" y="0"/>
                  </a:lnTo>
                  <a:lnTo>
                    <a:pt x="4" y="0"/>
                  </a:lnTo>
                  <a:lnTo>
                    <a:pt x="6" y="0"/>
                  </a:lnTo>
                  <a:lnTo>
                    <a:pt x="6" y="2"/>
                  </a:lnTo>
                  <a:lnTo>
                    <a:pt x="6" y="2"/>
                  </a:lnTo>
                  <a:lnTo>
                    <a:pt x="10" y="8"/>
                  </a:lnTo>
                  <a:lnTo>
                    <a:pt x="10" y="8"/>
                  </a:lnTo>
                  <a:lnTo>
                    <a:pt x="10" y="10"/>
                  </a:lnTo>
                  <a:lnTo>
                    <a:pt x="12" y="14"/>
                  </a:lnTo>
                  <a:lnTo>
                    <a:pt x="12" y="14"/>
                  </a:lnTo>
                  <a:lnTo>
                    <a:pt x="12" y="16"/>
                  </a:lnTo>
                  <a:lnTo>
                    <a:pt x="14" y="18"/>
                  </a:lnTo>
                  <a:lnTo>
                    <a:pt x="14" y="18"/>
                  </a:lnTo>
                  <a:lnTo>
                    <a:pt x="14" y="20"/>
                  </a:lnTo>
                  <a:lnTo>
                    <a:pt x="14" y="26"/>
                  </a:lnTo>
                  <a:lnTo>
                    <a:pt x="14" y="26"/>
                  </a:lnTo>
                  <a:lnTo>
                    <a:pt x="14" y="28"/>
                  </a:lnTo>
                  <a:lnTo>
                    <a:pt x="12" y="28"/>
                  </a:lnTo>
                  <a:lnTo>
                    <a:pt x="12" y="28"/>
                  </a:lnTo>
                  <a:lnTo>
                    <a:pt x="10" y="28"/>
                  </a:lnTo>
                  <a:lnTo>
                    <a:pt x="10" y="28"/>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nvGrpSpPr>
            <p:cNvPr id="487" name="Gruppieren 26632">
              <a:extLst>
                <a:ext uri="{FF2B5EF4-FFF2-40B4-BE49-F238E27FC236}">
                  <a16:creationId xmlns:a16="http://schemas.microsoft.com/office/drawing/2014/main" id="{69EAD309-1C00-467C-A6E9-54CDA0ECCDB0}"/>
                </a:ext>
              </a:extLst>
            </p:cNvPr>
            <p:cNvGrpSpPr/>
            <p:nvPr/>
          </p:nvGrpSpPr>
          <p:grpSpPr>
            <a:xfrm>
              <a:off x="1415783" y="1718816"/>
              <a:ext cx="1798873" cy="1612712"/>
              <a:chOff x="1383003" y="2114717"/>
              <a:chExt cx="1793875" cy="1552575"/>
            </a:xfrm>
            <a:solidFill>
              <a:schemeClr val="accent4"/>
            </a:solidFill>
          </p:grpSpPr>
          <p:sp>
            <p:nvSpPr>
              <p:cNvPr id="539" name="Freeform 585">
                <a:extLst>
                  <a:ext uri="{FF2B5EF4-FFF2-40B4-BE49-F238E27FC236}">
                    <a16:creationId xmlns:a16="http://schemas.microsoft.com/office/drawing/2014/main" id="{8098DA97-507A-4007-B412-8811030EB27B}"/>
                  </a:ext>
                </a:extLst>
              </p:cNvPr>
              <p:cNvSpPr>
                <a:spLocks/>
              </p:cNvSpPr>
              <p:nvPr/>
            </p:nvSpPr>
            <p:spPr bwMode="auto">
              <a:xfrm>
                <a:off x="1586203" y="3391067"/>
                <a:ext cx="53975" cy="57150"/>
              </a:xfrm>
              <a:custGeom>
                <a:avLst/>
                <a:gdLst>
                  <a:gd name="T0" fmla="*/ 0 w 34"/>
                  <a:gd name="T1" fmla="*/ 8 h 36"/>
                  <a:gd name="T2" fmla="*/ 0 w 34"/>
                  <a:gd name="T3" fmla="*/ 8 h 36"/>
                  <a:gd name="T4" fmla="*/ 0 w 34"/>
                  <a:gd name="T5" fmla="*/ 8 h 36"/>
                  <a:gd name="T6" fmla="*/ 0 w 34"/>
                  <a:gd name="T7" fmla="*/ 6 h 36"/>
                  <a:gd name="T8" fmla="*/ 2 w 34"/>
                  <a:gd name="T9" fmla="*/ 4 h 36"/>
                  <a:gd name="T10" fmla="*/ 2 w 34"/>
                  <a:gd name="T11" fmla="*/ 4 h 36"/>
                  <a:gd name="T12" fmla="*/ 4 w 34"/>
                  <a:gd name="T13" fmla="*/ 2 h 36"/>
                  <a:gd name="T14" fmla="*/ 6 w 34"/>
                  <a:gd name="T15" fmla="*/ 2 h 36"/>
                  <a:gd name="T16" fmla="*/ 6 w 34"/>
                  <a:gd name="T17" fmla="*/ 0 h 36"/>
                  <a:gd name="T18" fmla="*/ 8 w 34"/>
                  <a:gd name="T19" fmla="*/ 0 h 36"/>
                  <a:gd name="T20" fmla="*/ 8 w 34"/>
                  <a:gd name="T21" fmla="*/ 0 h 36"/>
                  <a:gd name="T22" fmla="*/ 8 w 34"/>
                  <a:gd name="T23" fmla="*/ 0 h 36"/>
                  <a:gd name="T24" fmla="*/ 10 w 34"/>
                  <a:gd name="T25" fmla="*/ 0 h 36"/>
                  <a:gd name="T26" fmla="*/ 12 w 34"/>
                  <a:gd name="T27" fmla="*/ 2 h 36"/>
                  <a:gd name="T28" fmla="*/ 12 w 34"/>
                  <a:gd name="T29" fmla="*/ 2 h 36"/>
                  <a:gd name="T30" fmla="*/ 14 w 34"/>
                  <a:gd name="T31" fmla="*/ 4 h 36"/>
                  <a:gd name="T32" fmla="*/ 16 w 34"/>
                  <a:gd name="T33" fmla="*/ 4 h 36"/>
                  <a:gd name="T34" fmla="*/ 18 w 34"/>
                  <a:gd name="T35" fmla="*/ 8 h 36"/>
                  <a:gd name="T36" fmla="*/ 20 w 34"/>
                  <a:gd name="T37" fmla="*/ 12 h 36"/>
                  <a:gd name="T38" fmla="*/ 22 w 34"/>
                  <a:gd name="T39" fmla="*/ 14 h 36"/>
                  <a:gd name="T40" fmla="*/ 26 w 34"/>
                  <a:gd name="T41" fmla="*/ 20 h 36"/>
                  <a:gd name="T42" fmla="*/ 28 w 34"/>
                  <a:gd name="T43" fmla="*/ 22 h 36"/>
                  <a:gd name="T44" fmla="*/ 30 w 34"/>
                  <a:gd name="T45" fmla="*/ 24 h 36"/>
                  <a:gd name="T46" fmla="*/ 32 w 34"/>
                  <a:gd name="T47" fmla="*/ 26 h 36"/>
                  <a:gd name="T48" fmla="*/ 32 w 34"/>
                  <a:gd name="T49" fmla="*/ 28 h 36"/>
                  <a:gd name="T50" fmla="*/ 34 w 34"/>
                  <a:gd name="T51" fmla="*/ 30 h 36"/>
                  <a:gd name="T52" fmla="*/ 34 w 34"/>
                  <a:gd name="T53" fmla="*/ 30 h 36"/>
                  <a:gd name="T54" fmla="*/ 34 w 34"/>
                  <a:gd name="T55" fmla="*/ 30 h 36"/>
                  <a:gd name="T56" fmla="*/ 34 w 34"/>
                  <a:gd name="T57" fmla="*/ 32 h 36"/>
                  <a:gd name="T58" fmla="*/ 34 w 34"/>
                  <a:gd name="T59" fmla="*/ 32 h 36"/>
                  <a:gd name="T60" fmla="*/ 34 w 34"/>
                  <a:gd name="T61" fmla="*/ 32 h 36"/>
                  <a:gd name="T62" fmla="*/ 32 w 34"/>
                  <a:gd name="T63" fmla="*/ 34 h 36"/>
                  <a:gd name="T64" fmla="*/ 32 w 34"/>
                  <a:gd name="T65" fmla="*/ 34 h 36"/>
                  <a:gd name="T66" fmla="*/ 32 w 34"/>
                  <a:gd name="T67" fmla="*/ 34 h 36"/>
                  <a:gd name="T68" fmla="*/ 30 w 34"/>
                  <a:gd name="T69" fmla="*/ 36 h 36"/>
                  <a:gd name="T70" fmla="*/ 28 w 34"/>
                  <a:gd name="T71" fmla="*/ 36 h 36"/>
                  <a:gd name="T72" fmla="*/ 26 w 34"/>
                  <a:gd name="T73" fmla="*/ 36 h 36"/>
                  <a:gd name="T74" fmla="*/ 24 w 34"/>
                  <a:gd name="T75" fmla="*/ 36 h 36"/>
                  <a:gd name="T76" fmla="*/ 22 w 34"/>
                  <a:gd name="T77" fmla="*/ 36 h 36"/>
                  <a:gd name="T78" fmla="*/ 20 w 34"/>
                  <a:gd name="T79" fmla="*/ 36 h 36"/>
                  <a:gd name="T80" fmla="*/ 18 w 34"/>
                  <a:gd name="T81" fmla="*/ 36 h 36"/>
                  <a:gd name="T82" fmla="*/ 18 w 34"/>
                  <a:gd name="T83" fmla="*/ 36 h 36"/>
                  <a:gd name="T84" fmla="*/ 16 w 34"/>
                  <a:gd name="T85" fmla="*/ 34 h 36"/>
                  <a:gd name="T86" fmla="*/ 16 w 34"/>
                  <a:gd name="T87" fmla="*/ 34 h 36"/>
                  <a:gd name="T88" fmla="*/ 14 w 34"/>
                  <a:gd name="T89" fmla="*/ 32 h 36"/>
                  <a:gd name="T90" fmla="*/ 12 w 34"/>
                  <a:gd name="T91" fmla="*/ 30 h 36"/>
                  <a:gd name="T92" fmla="*/ 10 w 34"/>
                  <a:gd name="T93" fmla="*/ 28 h 36"/>
                  <a:gd name="T94" fmla="*/ 8 w 34"/>
                  <a:gd name="T95" fmla="*/ 26 h 36"/>
                  <a:gd name="T96" fmla="*/ 4 w 34"/>
                  <a:gd name="T97" fmla="*/ 22 h 36"/>
                  <a:gd name="T98" fmla="*/ 2 w 34"/>
                  <a:gd name="T99" fmla="*/ 18 h 36"/>
                  <a:gd name="T100" fmla="*/ 0 w 34"/>
                  <a:gd name="T101" fmla="*/ 16 h 36"/>
                  <a:gd name="T102" fmla="*/ 0 w 34"/>
                  <a:gd name="T103" fmla="*/ 14 h 36"/>
                  <a:gd name="T104" fmla="*/ 0 w 34"/>
                  <a:gd name="T105" fmla="*/ 12 h 36"/>
                  <a:gd name="T106" fmla="*/ 0 w 34"/>
                  <a:gd name="T107" fmla="*/ 10 h 36"/>
                  <a:gd name="T108" fmla="*/ 0 w 34"/>
                  <a:gd name="T109" fmla="*/ 10 h 36"/>
                  <a:gd name="T110" fmla="*/ 0 w 34"/>
                  <a:gd name="T11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 h="36">
                    <a:moveTo>
                      <a:pt x="0" y="8"/>
                    </a:moveTo>
                    <a:lnTo>
                      <a:pt x="0" y="8"/>
                    </a:lnTo>
                    <a:lnTo>
                      <a:pt x="0" y="8"/>
                    </a:lnTo>
                    <a:lnTo>
                      <a:pt x="0" y="6"/>
                    </a:lnTo>
                    <a:lnTo>
                      <a:pt x="2" y="4"/>
                    </a:lnTo>
                    <a:lnTo>
                      <a:pt x="2" y="4"/>
                    </a:lnTo>
                    <a:lnTo>
                      <a:pt x="4" y="2"/>
                    </a:lnTo>
                    <a:lnTo>
                      <a:pt x="6" y="2"/>
                    </a:lnTo>
                    <a:lnTo>
                      <a:pt x="6" y="0"/>
                    </a:lnTo>
                    <a:lnTo>
                      <a:pt x="8" y="0"/>
                    </a:lnTo>
                    <a:lnTo>
                      <a:pt x="8" y="0"/>
                    </a:lnTo>
                    <a:lnTo>
                      <a:pt x="8" y="0"/>
                    </a:lnTo>
                    <a:lnTo>
                      <a:pt x="10" y="0"/>
                    </a:lnTo>
                    <a:lnTo>
                      <a:pt x="12" y="2"/>
                    </a:lnTo>
                    <a:lnTo>
                      <a:pt x="12" y="2"/>
                    </a:lnTo>
                    <a:lnTo>
                      <a:pt x="14" y="4"/>
                    </a:lnTo>
                    <a:lnTo>
                      <a:pt x="16" y="4"/>
                    </a:lnTo>
                    <a:lnTo>
                      <a:pt x="18" y="8"/>
                    </a:lnTo>
                    <a:lnTo>
                      <a:pt x="20" y="12"/>
                    </a:lnTo>
                    <a:lnTo>
                      <a:pt x="22" y="14"/>
                    </a:lnTo>
                    <a:lnTo>
                      <a:pt x="26" y="20"/>
                    </a:lnTo>
                    <a:lnTo>
                      <a:pt x="28" y="22"/>
                    </a:lnTo>
                    <a:lnTo>
                      <a:pt x="30" y="24"/>
                    </a:lnTo>
                    <a:lnTo>
                      <a:pt x="32" y="26"/>
                    </a:lnTo>
                    <a:lnTo>
                      <a:pt x="32" y="28"/>
                    </a:lnTo>
                    <a:lnTo>
                      <a:pt x="34" y="30"/>
                    </a:lnTo>
                    <a:lnTo>
                      <a:pt x="34" y="30"/>
                    </a:lnTo>
                    <a:lnTo>
                      <a:pt x="34" y="30"/>
                    </a:lnTo>
                    <a:lnTo>
                      <a:pt x="34" y="32"/>
                    </a:lnTo>
                    <a:lnTo>
                      <a:pt x="34" y="32"/>
                    </a:lnTo>
                    <a:lnTo>
                      <a:pt x="34" y="32"/>
                    </a:lnTo>
                    <a:lnTo>
                      <a:pt x="32" y="34"/>
                    </a:lnTo>
                    <a:lnTo>
                      <a:pt x="32" y="34"/>
                    </a:lnTo>
                    <a:lnTo>
                      <a:pt x="32" y="34"/>
                    </a:lnTo>
                    <a:lnTo>
                      <a:pt x="30" y="36"/>
                    </a:lnTo>
                    <a:lnTo>
                      <a:pt x="28" y="36"/>
                    </a:lnTo>
                    <a:lnTo>
                      <a:pt x="26" y="36"/>
                    </a:lnTo>
                    <a:lnTo>
                      <a:pt x="24" y="36"/>
                    </a:lnTo>
                    <a:lnTo>
                      <a:pt x="22" y="36"/>
                    </a:lnTo>
                    <a:lnTo>
                      <a:pt x="20" y="36"/>
                    </a:lnTo>
                    <a:lnTo>
                      <a:pt x="18" y="36"/>
                    </a:lnTo>
                    <a:lnTo>
                      <a:pt x="18" y="36"/>
                    </a:lnTo>
                    <a:lnTo>
                      <a:pt x="16" y="34"/>
                    </a:lnTo>
                    <a:lnTo>
                      <a:pt x="16" y="34"/>
                    </a:lnTo>
                    <a:lnTo>
                      <a:pt x="14" y="32"/>
                    </a:lnTo>
                    <a:lnTo>
                      <a:pt x="12" y="30"/>
                    </a:lnTo>
                    <a:lnTo>
                      <a:pt x="10" y="28"/>
                    </a:lnTo>
                    <a:lnTo>
                      <a:pt x="8" y="26"/>
                    </a:lnTo>
                    <a:lnTo>
                      <a:pt x="4" y="22"/>
                    </a:lnTo>
                    <a:lnTo>
                      <a:pt x="2" y="18"/>
                    </a:lnTo>
                    <a:lnTo>
                      <a:pt x="0" y="16"/>
                    </a:lnTo>
                    <a:lnTo>
                      <a:pt x="0" y="14"/>
                    </a:lnTo>
                    <a:lnTo>
                      <a:pt x="0" y="12"/>
                    </a:lnTo>
                    <a:lnTo>
                      <a:pt x="0" y="10"/>
                    </a:lnTo>
                    <a:lnTo>
                      <a:pt x="0" y="10"/>
                    </a:lnTo>
                    <a:lnTo>
                      <a:pt x="0" y="8"/>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0" name="Freeform 530">
                <a:extLst>
                  <a:ext uri="{FF2B5EF4-FFF2-40B4-BE49-F238E27FC236}">
                    <a16:creationId xmlns:a16="http://schemas.microsoft.com/office/drawing/2014/main" id="{B34FA5D5-403F-4564-94F9-FEE3D094B56D}"/>
                  </a:ext>
                </a:extLst>
              </p:cNvPr>
              <p:cNvSpPr>
                <a:spLocks/>
              </p:cNvSpPr>
              <p:nvPr/>
            </p:nvSpPr>
            <p:spPr bwMode="auto">
              <a:xfrm>
                <a:off x="1383003" y="2629067"/>
                <a:ext cx="1746250" cy="1038225"/>
              </a:xfrm>
              <a:custGeom>
                <a:avLst/>
                <a:gdLst>
                  <a:gd name="T0" fmla="*/ 1028 w 1100"/>
                  <a:gd name="T1" fmla="*/ 304 h 654"/>
                  <a:gd name="T2" fmla="*/ 1038 w 1100"/>
                  <a:gd name="T3" fmla="*/ 338 h 654"/>
                  <a:gd name="T4" fmla="*/ 1044 w 1100"/>
                  <a:gd name="T5" fmla="*/ 374 h 654"/>
                  <a:gd name="T6" fmla="*/ 1066 w 1100"/>
                  <a:gd name="T7" fmla="*/ 388 h 654"/>
                  <a:gd name="T8" fmla="*/ 1054 w 1100"/>
                  <a:gd name="T9" fmla="*/ 410 h 654"/>
                  <a:gd name="T10" fmla="*/ 1086 w 1100"/>
                  <a:gd name="T11" fmla="*/ 406 h 654"/>
                  <a:gd name="T12" fmla="*/ 1092 w 1100"/>
                  <a:gd name="T13" fmla="*/ 458 h 654"/>
                  <a:gd name="T14" fmla="*/ 1012 w 1100"/>
                  <a:gd name="T15" fmla="*/ 480 h 654"/>
                  <a:gd name="T16" fmla="*/ 912 w 1100"/>
                  <a:gd name="T17" fmla="*/ 512 h 654"/>
                  <a:gd name="T18" fmla="*/ 958 w 1100"/>
                  <a:gd name="T19" fmla="*/ 500 h 654"/>
                  <a:gd name="T20" fmla="*/ 976 w 1100"/>
                  <a:gd name="T21" fmla="*/ 542 h 654"/>
                  <a:gd name="T22" fmla="*/ 988 w 1100"/>
                  <a:gd name="T23" fmla="*/ 582 h 654"/>
                  <a:gd name="T24" fmla="*/ 946 w 1100"/>
                  <a:gd name="T25" fmla="*/ 592 h 654"/>
                  <a:gd name="T26" fmla="*/ 966 w 1100"/>
                  <a:gd name="T27" fmla="*/ 554 h 654"/>
                  <a:gd name="T28" fmla="*/ 920 w 1100"/>
                  <a:gd name="T29" fmla="*/ 540 h 654"/>
                  <a:gd name="T30" fmla="*/ 874 w 1100"/>
                  <a:gd name="T31" fmla="*/ 586 h 654"/>
                  <a:gd name="T32" fmla="*/ 800 w 1100"/>
                  <a:gd name="T33" fmla="*/ 610 h 654"/>
                  <a:gd name="T34" fmla="*/ 732 w 1100"/>
                  <a:gd name="T35" fmla="*/ 646 h 654"/>
                  <a:gd name="T36" fmla="*/ 720 w 1100"/>
                  <a:gd name="T37" fmla="*/ 616 h 654"/>
                  <a:gd name="T38" fmla="*/ 670 w 1100"/>
                  <a:gd name="T39" fmla="*/ 538 h 654"/>
                  <a:gd name="T40" fmla="*/ 560 w 1100"/>
                  <a:gd name="T41" fmla="*/ 520 h 654"/>
                  <a:gd name="T42" fmla="*/ 122 w 1100"/>
                  <a:gd name="T43" fmla="*/ 448 h 654"/>
                  <a:gd name="T44" fmla="*/ 106 w 1100"/>
                  <a:gd name="T45" fmla="*/ 408 h 654"/>
                  <a:gd name="T46" fmla="*/ 116 w 1100"/>
                  <a:gd name="T47" fmla="*/ 360 h 654"/>
                  <a:gd name="T48" fmla="*/ 84 w 1100"/>
                  <a:gd name="T49" fmla="*/ 326 h 654"/>
                  <a:gd name="T50" fmla="*/ 48 w 1100"/>
                  <a:gd name="T51" fmla="*/ 292 h 654"/>
                  <a:gd name="T52" fmla="*/ 20 w 1100"/>
                  <a:gd name="T53" fmla="*/ 290 h 654"/>
                  <a:gd name="T54" fmla="*/ 118 w 1100"/>
                  <a:gd name="T55" fmla="*/ 66 h 654"/>
                  <a:gd name="T56" fmla="*/ 172 w 1100"/>
                  <a:gd name="T57" fmla="*/ 54 h 654"/>
                  <a:gd name="T58" fmla="*/ 198 w 1100"/>
                  <a:gd name="T59" fmla="*/ 48 h 654"/>
                  <a:gd name="T60" fmla="*/ 234 w 1100"/>
                  <a:gd name="T61" fmla="*/ 32 h 654"/>
                  <a:gd name="T62" fmla="*/ 276 w 1100"/>
                  <a:gd name="T63" fmla="*/ 48 h 654"/>
                  <a:gd name="T64" fmla="*/ 306 w 1100"/>
                  <a:gd name="T65" fmla="*/ 46 h 654"/>
                  <a:gd name="T66" fmla="*/ 416 w 1100"/>
                  <a:gd name="T67" fmla="*/ 76 h 654"/>
                  <a:gd name="T68" fmla="*/ 446 w 1100"/>
                  <a:gd name="T69" fmla="*/ 86 h 654"/>
                  <a:gd name="T70" fmla="*/ 486 w 1100"/>
                  <a:gd name="T71" fmla="*/ 96 h 654"/>
                  <a:gd name="T72" fmla="*/ 546 w 1100"/>
                  <a:gd name="T73" fmla="*/ 98 h 654"/>
                  <a:gd name="T74" fmla="*/ 622 w 1100"/>
                  <a:gd name="T75" fmla="*/ 80 h 654"/>
                  <a:gd name="T76" fmla="*/ 660 w 1100"/>
                  <a:gd name="T77" fmla="*/ 68 h 654"/>
                  <a:gd name="T78" fmla="*/ 654 w 1100"/>
                  <a:gd name="T79" fmla="*/ 16 h 654"/>
                  <a:gd name="T80" fmla="*/ 694 w 1100"/>
                  <a:gd name="T81" fmla="*/ 26 h 654"/>
                  <a:gd name="T82" fmla="*/ 714 w 1100"/>
                  <a:gd name="T83" fmla="*/ 80 h 654"/>
                  <a:gd name="T84" fmla="*/ 734 w 1100"/>
                  <a:gd name="T85" fmla="*/ 96 h 654"/>
                  <a:gd name="T86" fmla="*/ 768 w 1100"/>
                  <a:gd name="T87" fmla="*/ 76 h 654"/>
                  <a:gd name="T88" fmla="*/ 812 w 1100"/>
                  <a:gd name="T89" fmla="*/ 54 h 654"/>
                  <a:gd name="T90" fmla="*/ 812 w 1100"/>
                  <a:gd name="T91" fmla="*/ 104 h 654"/>
                  <a:gd name="T92" fmla="*/ 766 w 1100"/>
                  <a:gd name="T93" fmla="*/ 124 h 654"/>
                  <a:gd name="T94" fmla="*/ 722 w 1100"/>
                  <a:gd name="T95" fmla="*/ 144 h 654"/>
                  <a:gd name="T96" fmla="*/ 712 w 1100"/>
                  <a:gd name="T97" fmla="*/ 150 h 654"/>
                  <a:gd name="T98" fmla="*/ 688 w 1100"/>
                  <a:gd name="T99" fmla="*/ 186 h 654"/>
                  <a:gd name="T100" fmla="*/ 604 w 1100"/>
                  <a:gd name="T101" fmla="*/ 274 h 654"/>
                  <a:gd name="T102" fmla="*/ 624 w 1100"/>
                  <a:gd name="T103" fmla="*/ 320 h 654"/>
                  <a:gd name="T104" fmla="*/ 692 w 1100"/>
                  <a:gd name="T105" fmla="*/ 364 h 654"/>
                  <a:gd name="T106" fmla="*/ 750 w 1100"/>
                  <a:gd name="T107" fmla="*/ 382 h 654"/>
                  <a:gd name="T108" fmla="*/ 754 w 1100"/>
                  <a:gd name="T109" fmla="*/ 462 h 654"/>
                  <a:gd name="T110" fmla="*/ 788 w 1100"/>
                  <a:gd name="T111" fmla="*/ 460 h 654"/>
                  <a:gd name="T112" fmla="*/ 806 w 1100"/>
                  <a:gd name="T113" fmla="*/ 380 h 654"/>
                  <a:gd name="T114" fmla="*/ 822 w 1100"/>
                  <a:gd name="T115" fmla="*/ 296 h 654"/>
                  <a:gd name="T116" fmla="*/ 840 w 1100"/>
                  <a:gd name="T117" fmla="*/ 216 h 654"/>
                  <a:gd name="T118" fmla="*/ 902 w 1100"/>
                  <a:gd name="T119" fmla="*/ 224 h 654"/>
                  <a:gd name="T120" fmla="*/ 936 w 1100"/>
                  <a:gd name="T121" fmla="*/ 270 h 654"/>
                  <a:gd name="T122" fmla="*/ 986 w 1100"/>
                  <a:gd name="T123" fmla="*/ 30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0" h="654">
                    <a:moveTo>
                      <a:pt x="1004" y="272"/>
                    </a:moveTo>
                    <a:lnTo>
                      <a:pt x="1004" y="272"/>
                    </a:lnTo>
                    <a:lnTo>
                      <a:pt x="1004" y="272"/>
                    </a:lnTo>
                    <a:lnTo>
                      <a:pt x="1006" y="272"/>
                    </a:lnTo>
                    <a:lnTo>
                      <a:pt x="1006" y="272"/>
                    </a:lnTo>
                    <a:lnTo>
                      <a:pt x="1006" y="272"/>
                    </a:lnTo>
                    <a:lnTo>
                      <a:pt x="1008" y="274"/>
                    </a:lnTo>
                    <a:lnTo>
                      <a:pt x="1008" y="276"/>
                    </a:lnTo>
                    <a:lnTo>
                      <a:pt x="1010" y="278"/>
                    </a:lnTo>
                    <a:lnTo>
                      <a:pt x="1010" y="280"/>
                    </a:lnTo>
                    <a:lnTo>
                      <a:pt x="1012" y="284"/>
                    </a:lnTo>
                    <a:lnTo>
                      <a:pt x="1012" y="284"/>
                    </a:lnTo>
                    <a:lnTo>
                      <a:pt x="1012" y="286"/>
                    </a:lnTo>
                    <a:lnTo>
                      <a:pt x="1012" y="288"/>
                    </a:lnTo>
                    <a:lnTo>
                      <a:pt x="1012" y="294"/>
                    </a:lnTo>
                    <a:lnTo>
                      <a:pt x="1012" y="296"/>
                    </a:lnTo>
                    <a:lnTo>
                      <a:pt x="1014" y="298"/>
                    </a:lnTo>
                    <a:lnTo>
                      <a:pt x="1014" y="300"/>
                    </a:lnTo>
                    <a:lnTo>
                      <a:pt x="1014" y="302"/>
                    </a:lnTo>
                    <a:lnTo>
                      <a:pt x="1014" y="302"/>
                    </a:lnTo>
                    <a:lnTo>
                      <a:pt x="1016" y="302"/>
                    </a:lnTo>
                    <a:lnTo>
                      <a:pt x="1016" y="302"/>
                    </a:lnTo>
                    <a:lnTo>
                      <a:pt x="1016" y="304"/>
                    </a:lnTo>
                    <a:lnTo>
                      <a:pt x="1018" y="304"/>
                    </a:lnTo>
                    <a:lnTo>
                      <a:pt x="1020" y="302"/>
                    </a:lnTo>
                    <a:lnTo>
                      <a:pt x="1022" y="302"/>
                    </a:lnTo>
                    <a:lnTo>
                      <a:pt x="1022" y="302"/>
                    </a:lnTo>
                    <a:lnTo>
                      <a:pt x="1024" y="302"/>
                    </a:lnTo>
                    <a:lnTo>
                      <a:pt x="1026" y="302"/>
                    </a:lnTo>
                    <a:lnTo>
                      <a:pt x="1026" y="302"/>
                    </a:lnTo>
                    <a:lnTo>
                      <a:pt x="1026" y="302"/>
                    </a:lnTo>
                    <a:lnTo>
                      <a:pt x="1028" y="304"/>
                    </a:lnTo>
                    <a:lnTo>
                      <a:pt x="1028" y="304"/>
                    </a:lnTo>
                    <a:lnTo>
                      <a:pt x="1028" y="304"/>
                    </a:lnTo>
                    <a:lnTo>
                      <a:pt x="1028" y="306"/>
                    </a:lnTo>
                    <a:lnTo>
                      <a:pt x="1028" y="308"/>
                    </a:lnTo>
                    <a:lnTo>
                      <a:pt x="1028" y="310"/>
                    </a:lnTo>
                    <a:lnTo>
                      <a:pt x="1028" y="312"/>
                    </a:lnTo>
                    <a:lnTo>
                      <a:pt x="1028" y="316"/>
                    </a:lnTo>
                    <a:lnTo>
                      <a:pt x="1028" y="320"/>
                    </a:lnTo>
                    <a:lnTo>
                      <a:pt x="1028" y="322"/>
                    </a:lnTo>
                    <a:lnTo>
                      <a:pt x="1028" y="324"/>
                    </a:lnTo>
                    <a:lnTo>
                      <a:pt x="1028" y="324"/>
                    </a:lnTo>
                    <a:lnTo>
                      <a:pt x="1030" y="326"/>
                    </a:lnTo>
                    <a:lnTo>
                      <a:pt x="1030" y="328"/>
                    </a:lnTo>
                    <a:lnTo>
                      <a:pt x="1030" y="328"/>
                    </a:lnTo>
                    <a:lnTo>
                      <a:pt x="1030" y="328"/>
                    </a:lnTo>
                    <a:lnTo>
                      <a:pt x="1030" y="328"/>
                    </a:lnTo>
                    <a:lnTo>
                      <a:pt x="1032" y="328"/>
                    </a:lnTo>
                    <a:lnTo>
                      <a:pt x="1032" y="328"/>
                    </a:lnTo>
                    <a:lnTo>
                      <a:pt x="1034" y="328"/>
                    </a:lnTo>
                    <a:lnTo>
                      <a:pt x="1034" y="328"/>
                    </a:lnTo>
                    <a:lnTo>
                      <a:pt x="1036" y="326"/>
                    </a:lnTo>
                    <a:lnTo>
                      <a:pt x="1036" y="326"/>
                    </a:lnTo>
                    <a:lnTo>
                      <a:pt x="1038" y="326"/>
                    </a:lnTo>
                    <a:lnTo>
                      <a:pt x="1038" y="326"/>
                    </a:lnTo>
                    <a:lnTo>
                      <a:pt x="1038" y="326"/>
                    </a:lnTo>
                    <a:lnTo>
                      <a:pt x="1038" y="328"/>
                    </a:lnTo>
                    <a:lnTo>
                      <a:pt x="1038" y="328"/>
                    </a:lnTo>
                    <a:lnTo>
                      <a:pt x="1040" y="328"/>
                    </a:lnTo>
                    <a:lnTo>
                      <a:pt x="1040" y="330"/>
                    </a:lnTo>
                    <a:lnTo>
                      <a:pt x="1040" y="332"/>
                    </a:lnTo>
                    <a:lnTo>
                      <a:pt x="1040" y="334"/>
                    </a:lnTo>
                    <a:lnTo>
                      <a:pt x="1040" y="336"/>
                    </a:lnTo>
                    <a:lnTo>
                      <a:pt x="1038" y="336"/>
                    </a:lnTo>
                    <a:lnTo>
                      <a:pt x="1038" y="338"/>
                    </a:lnTo>
                    <a:lnTo>
                      <a:pt x="1038" y="338"/>
                    </a:lnTo>
                    <a:lnTo>
                      <a:pt x="1036" y="340"/>
                    </a:lnTo>
                    <a:lnTo>
                      <a:pt x="1034" y="340"/>
                    </a:lnTo>
                    <a:lnTo>
                      <a:pt x="1034" y="342"/>
                    </a:lnTo>
                    <a:lnTo>
                      <a:pt x="1032" y="342"/>
                    </a:lnTo>
                    <a:lnTo>
                      <a:pt x="1032" y="342"/>
                    </a:lnTo>
                    <a:lnTo>
                      <a:pt x="1030" y="342"/>
                    </a:lnTo>
                    <a:lnTo>
                      <a:pt x="1030" y="344"/>
                    </a:lnTo>
                    <a:lnTo>
                      <a:pt x="1030" y="346"/>
                    </a:lnTo>
                    <a:lnTo>
                      <a:pt x="1030" y="346"/>
                    </a:lnTo>
                    <a:lnTo>
                      <a:pt x="1030" y="348"/>
                    </a:lnTo>
                    <a:lnTo>
                      <a:pt x="1030" y="350"/>
                    </a:lnTo>
                    <a:lnTo>
                      <a:pt x="1030" y="352"/>
                    </a:lnTo>
                    <a:lnTo>
                      <a:pt x="1032" y="352"/>
                    </a:lnTo>
                    <a:lnTo>
                      <a:pt x="1032" y="352"/>
                    </a:lnTo>
                    <a:lnTo>
                      <a:pt x="1032" y="354"/>
                    </a:lnTo>
                    <a:lnTo>
                      <a:pt x="1032" y="354"/>
                    </a:lnTo>
                    <a:lnTo>
                      <a:pt x="1034" y="354"/>
                    </a:lnTo>
                    <a:lnTo>
                      <a:pt x="1036" y="354"/>
                    </a:lnTo>
                    <a:lnTo>
                      <a:pt x="1036" y="354"/>
                    </a:lnTo>
                    <a:lnTo>
                      <a:pt x="1038" y="354"/>
                    </a:lnTo>
                    <a:lnTo>
                      <a:pt x="1040" y="354"/>
                    </a:lnTo>
                    <a:lnTo>
                      <a:pt x="1042" y="356"/>
                    </a:lnTo>
                    <a:lnTo>
                      <a:pt x="1042" y="356"/>
                    </a:lnTo>
                    <a:lnTo>
                      <a:pt x="1042" y="356"/>
                    </a:lnTo>
                    <a:lnTo>
                      <a:pt x="1042" y="356"/>
                    </a:lnTo>
                    <a:lnTo>
                      <a:pt x="1044" y="358"/>
                    </a:lnTo>
                    <a:lnTo>
                      <a:pt x="1044" y="360"/>
                    </a:lnTo>
                    <a:lnTo>
                      <a:pt x="1044" y="360"/>
                    </a:lnTo>
                    <a:lnTo>
                      <a:pt x="1044" y="364"/>
                    </a:lnTo>
                    <a:lnTo>
                      <a:pt x="1044" y="368"/>
                    </a:lnTo>
                    <a:lnTo>
                      <a:pt x="1044" y="372"/>
                    </a:lnTo>
                    <a:lnTo>
                      <a:pt x="1044" y="374"/>
                    </a:lnTo>
                    <a:lnTo>
                      <a:pt x="1044" y="374"/>
                    </a:lnTo>
                    <a:lnTo>
                      <a:pt x="1044" y="376"/>
                    </a:lnTo>
                    <a:lnTo>
                      <a:pt x="1046" y="378"/>
                    </a:lnTo>
                    <a:lnTo>
                      <a:pt x="1046" y="378"/>
                    </a:lnTo>
                    <a:lnTo>
                      <a:pt x="1046" y="380"/>
                    </a:lnTo>
                    <a:lnTo>
                      <a:pt x="1048" y="380"/>
                    </a:lnTo>
                    <a:lnTo>
                      <a:pt x="1048" y="380"/>
                    </a:lnTo>
                    <a:lnTo>
                      <a:pt x="1050" y="380"/>
                    </a:lnTo>
                    <a:lnTo>
                      <a:pt x="1052" y="380"/>
                    </a:lnTo>
                    <a:lnTo>
                      <a:pt x="1054" y="380"/>
                    </a:lnTo>
                    <a:lnTo>
                      <a:pt x="1056" y="378"/>
                    </a:lnTo>
                    <a:lnTo>
                      <a:pt x="1060" y="376"/>
                    </a:lnTo>
                    <a:lnTo>
                      <a:pt x="1060" y="376"/>
                    </a:lnTo>
                    <a:lnTo>
                      <a:pt x="1062" y="376"/>
                    </a:lnTo>
                    <a:lnTo>
                      <a:pt x="1064" y="376"/>
                    </a:lnTo>
                    <a:lnTo>
                      <a:pt x="1064" y="376"/>
                    </a:lnTo>
                    <a:lnTo>
                      <a:pt x="1066" y="376"/>
                    </a:lnTo>
                    <a:lnTo>
                      <a:pt x="1066" y="378"/>
                    </a:lnTo>
                    <a:lnTo>
                      <a:pt x="1066" y="378"/>
                    </a:lnTo>
                    <a:lnTo>
                      <a:pt x="1066" y="378"/>
                    </a:lnTo>
                    <a:lnTo>
                      <a:pt x="1066" y="378"/>
                    </a:lnTo>
                    <a:lnTo>
                      <a:pt x="1066" y="380"/>
                    </a:lnTo>
                    <a:lnTo>
                      <a:pt x="1066" y="380"/>
                    </a:lnTo>
                    <a:lnTo>
                      <a:pt x="1064" y="382"/>
                    </a:lnTo>
                    <a:lnTo>
                      <a:pt x="1064" y="384"/>
                    </a:lnTo>
                    <a:lnTo>
                      <a:pt x="1064" y="384"/>
                    </a:lnTo>
                    <a:lnTo>
                      <a:pt x="1064" y="386"/>
                    </a:lnTo>
                    <a:lnTo>
                      <a:pt x="1062" y="386"/>
                    </a:lnTo>
                    <a:lnTo>
                      <a:pt x="1064" y="386"/>
                    </a:lnTo>
                    <a:lnTo>
                      <a:pt x="1064" y="388"/>
                    </a:lnTo>
                    <a:lnTo>
                      <a:pt x="1064" y="388"/>
                    </a:lnTo>
                    <a:lnTo>
                      <a:pt x="1064" y="388"/>
                    </a:lnTo>
                    <a:lnTo>
                      <a:pt x="1066" y="388"/>
                    </a:lnTo>
                    <a:lnTo>
                      <a:pt x="1066" y="388"/>
                    </a:lnTo>
                    <a:lnTo>
                      <a:pt x="1068" y="386"/>
                    </a:lnTo>
                    <a:lnTo>
                      <a:pt x="1072" y="386"/>
                    </a:lnTo>
                    <a:lnTo>
                      <a:pt x="1074" y="384"/>
                    </a:lnTo>
                    <a:lnTo>
                      <a:pt x="1076" y="384"/>
                    </a:lnTo>
                    <a:lnTo>
                      <a:pt x="1076" y="384"/>
                    </a:lnTo>
                    <a:lnTo>
                      <a:pt x="1078" y="384"/>
                    </a:lnTo>
                    <a:lnTo>
                      <a:pt x="1078" y="384"/>
                    </a:lnTo>
                    <a:lnTo>
                      <a:pt x="1078" y="384"/>
                    </a:lnTo>
                    <a:lnTo>
                      <a:pt x="1078" y="386"/>
                    </a:lnTo>
                    <a:lnTo>
                      <a:pt x="1078" y="386"/>
                    </a:lnTo>
                    <a:lnTo>
                      <a:pt x="1078" y="386"/>
                    </a:lnTo>
                    <a:lnTo>
                      <a:pt x="1078" y="388"/>
                    </a:lnTo>
                    <a:lnTo>
                      <a:pt x="1078" y="388"/>
                    </a:lnTo>
                    <a:lnTo>
                      <a:pt x="1076" y="390"/>
                    </a:lnTo>
                    <a:lnTo>
                      <a:pt x="1076" y="392"/>
                    </a:lnTo>
                    <a:lnTo>
                      <a:pt x="1072" y="396"/>
                    </a:lnTo>
                    <a:lnTo>
                      <a:pt x="1070" y="396"/>
                    </a:lnTo>
                    <a:lnTo>
                      <a:pt x="1068" y="398"/>
                    </a:lnTo>
                    <a:lnTo>
                      <a:pt x="1068" y="398"/>
                    </a:lnTo>
                    <a:lnTo>
                      <a:pt x="1068" y="400"/>
                    </a:lnTo>
                    <a:lnTo>
                      <a:pt x="1068" y="400"/>
                    </a:lnTo>
                    <a:lnTo>
                      <a:pt x="1066" y="404"/>
                    </a:lnTo>
                    <a:lnTo>
                      <a:pt x="1066" y="406"/>
                    </a:lnTo>
                    <a:lnTo>
                      <a:pt x="1066" y="406"/>
                    </a:lnTo>
                    <a:lnTo>
                      <a:pt x="1066" y="408"/>
                    </a:lnTo>
                    <a:lnTo>
                      <a:pt x="1064" y="408"/>
                    </a:lnTo>
                    <a:lnTo>
                      <a:pt x="1064" y="408"/>
                    </a:lnTo>
                    <a:lnTo>
                      <a:pt x="1062" y="410"/>
                    </a:lnTo>
                    <a:lnTo>
                      <a:pt x="1062" y="410"/>
                    </a:lnTo>
                    <a:lnTo>
                      <a:pt x="1060" y="410"/>
                    </a:lnTo>
                    <a:lnTo>
                      <a:pt x="1056" y="410"/>
                    </a:lnTo>
                    <a:lnTo>
                      <a:pt x="1054" y="410"/>
                    </a:lnTo>
                    <a:lnTo>
                      <a:pt x="1050" y="410"/>
                    </a:lnTo>
                    <a:lnTo>
                      <a:pt x="1048" y="410"/>
                    </a:lnTo>
                    <a:lnTo>
                      <a:pt x="1048" y="412"/>
                    </a:lnTo>
                    <a:lnTo>
                      <a:pt x="1046" y="412"/>
                    </a:lnTo>
                    <a:lnTo>
                      <a:pt x="1046" y="412"/>
                    </a:lnTo>
                    <a:lnTo>
                      <a:pt x="1044" y="412"/>
                    </a:lnTo>
                    <a:lnTo>
                      <a:pt x="1044" y="414"/>
                    </a:lnTo>
                    <a:lnTo>
                      <a:pt x="1044" y="414"/>
                    </a:lnTo>
                    <a:lnTo>
                      <a:pt x="1044" y="414"/>
                    </a:lnTo>
                    <a:lnTo>
                      <a:pt x="1044" y="414"/>
                    </a:lnTo>
                    <a:lnTo>
                      <a:pt x="1044" y="414"/>
                    </a:lnTo>
                    <a:lnTo>
                      <a:pt x="1046" y="416"/>
                    </a:lnTo>
                    <a:lnTo>
                      <a:pt x="1046" y="416"/>
                    </a:lnTo>
                    <a:lnTo>
                      <a:pt x="1048" y="416"/>
                    </a:lnTo>
                    <a:lnTo>
                      <a:pt x="1050" y="418"/>
                    </a:lnTo>
                    <a:lnTo>
                      <a:pt x="1050" y="418"/>
                    </a:lnTo>
                    <a:lnTo>
                      <a:pt x="1052" y="418"/>
                    </a:lnTo>
                    <a:lnTo>
                      <a:pt x="1054" y="418"/>
                    </a:lnTo>
                    <a:lnTo>
                      <a:pt x="1054" y="418"/>
                    </a:lnTo>
                    <a:lnTo>
                      <a:pt x="1056" y="418"/>
                    </a:lnTo>
                    <a:lnTo>
                      <a:pt x="1058" y="418"/>
                    </a:lnTo>
                    <a:lnTo>
                      <a:pt x="1060" y="416"/>
                    </a:lnTo>
                    <a:lnTo>
                      <a:pt x="1064" y="414"/>
                    </a:lnTo>
                    <a:lnTo>
                      <a:pt x="1068" y="414"/>
                    </a:lnTo>
                    <a:lnTo>
                      <a:pt x="1070" y="412"/>
                    </a:lnTo>
                    <a:lnTo>
                      <a:pt x="1072" y="412"/>
                    </a:lnTo>
                    <a:lnTo>
                      <a:pt x="1076" y="410"/>
                    </a:lnTo>
                    <a:lnTo>
                      <a:pt x="1078" y="408"/>
                    </a:lnTo>
                    <a:lnTo>
                      <a:pt x="1078" y="408"/>
                    </a:lnTo>
                    <a:lnTo>
                      <a:pt x="1080" y="406"/>
                    </a:lnTo>
                    <a:lnTo>
                      <a:pt x="1082" y="406"/>
                    </a:lnTo>
                    <a:lnTo>
                      <a:pt x="1084" y="406"/>
                    </a:lnTo>
                    <a:lnTo>
                      <a:pt x="1086" y="406"/>
                    </a:lnTo>
                    <a:lnTo>
                      <a:pt x="1088" y="406"/>
                    </a:lnTo>
                    <a:lnTo>
                      <a:pt x="1090" y="406"/>
                    </a:lnTo>
                    <a:lnTo>
                      <a:pt x="1092" y="406"/>
                    </a:lnTo>
                    <a:lnTo>
                      <a:pt x="1094" y="406"/>
                    </a:lnTo>
                    <a:lnTo>
                      <a:pt x="1094" y="406"/>
                    </a:lnTo>
                    <a:lnTo>
                      <a:pt x="1096" y="406"/>
                    </a:lnTo>
                    <a:lnTo>
                      <a:pt x="1096" y="408"/>
                    </a:lnTo>
                    <a:lnTo>
                      <a:pt x="1096" y="408"/>
                    </a:lnTo>
                    <a:lnTo>
                      <a:pt x="1096" y="408"/>
                    </a:lnTo>
                    <a:lnTo>
                      <a:pt x="1098" y="410"/>
                    </a:lnTo>
                    <a:lnTo>
                      <a:pt x="1098" y="412"/>
                    </a:lnTo>
                    <a:lnTo>
                      <a:pt x="1098" y="414"/>
                    </a:lnTo>
                    <a:lnTo>
                      <a:pt x="1098" y="416"/>
                    </a:lnTo>
                    <a:lnTo>
                      <a:pt x="1098" y="420"/>
                    </a:lnTo>
                    <a:lnTo>
                      <a:pt x="1098" y="422"/>
                    </a:lnTo>
                    <a:lnTo>
                      <a:pt x="1098" y="424"/>
                    </a:lnTo>
                    <a:lnTo>
                      <a:pt x="1098" y="428"/>
                    </a:lnTo>
                    <a:lnTo>
                      <a:pt x="1098" y="434"/>
                    </a:lnTo>
                    <a:lnTo>
                      <a:pt x="1098" y="438"/>
                    </a:lnTo>
                    <a:lnTo>
                      <a:pt x="1098" y="440"/>
                    </a:lnTo>
                    <a:lnTo>
                      <a:pt x="1100" y="442"/>
                    </a:lnTo>
                    <a:lnTo>
                      <a:pt x="1100" y="446"/>
                    </a:lnTo>
                    <a:lnTo>
                      <a:pt x="1100" y="448"/>
                    </a:lnTo>
                    <a:lnTo>
                      <a:pt x="1100" y="450"/>
                    </a:lnTo>
                    <a:lnTo>
                      <a:pt x="1100" y="452"/>
                    </a:lnTo>
                    <a:lnTo>
                      <a:pt x="1100" y="452"/>
                    </a:lnTo>
                    <a:lnTo>
                      <a:pt x="1100" y="454"/>
                    </a:lnTo>
                    <a:lnTo>
                      <a:pt x="1098" y="454"/>
                    </a:lnTo>
                    <a:lnTo>
                      <a:pt x="1098" y="456"/>
                    </a:lnTo>
                    <a:lnTo>
                      <a:pt x="1098" y="456"/>
                    </a:lnTo>
                    <a:lnTo>
                      <a:pt x="1098" y="456"/>
                    </a:lnTo>
                    <a:lnTo>
                      <a:pt x="1096" y="458"/>
                    </a:lnTo>
                    <a:lnTo>
                      <a:pt x="1092" y="458"/>
                    </a:lnTo>
                    <a:lnTo>
                      <a:pt x="1090" y="458"/>
                    </a:lnTo>
                    <a:lnTo>
                      <a:pt x="1088" y="460"/>
                    </a:lnTo>
                    <a:lnTo>
                      <a:pt x="1086" y="460"/>
                    </a:lnTo>
                    <a:lnTo>
                      <a:pt x="1082" y="460"/>
                    </a:lnTo>
                    <a:lnTo>
                      <a:pt x="1080" y="460"/>
                    </a:lnTo>
                    <a:lnTo>
                      <a:pt x="1078" y="460"/>
                    </a:lnTo>
                    <a:lnTo>
                      <a:pt x="1074" y="460"/>
                    </a:lnTo>
                    <a:lnTo>
                      <a:pt x="1072" y="458"/>
                    </a:lnTo>
                    <a:lnTo>
                      <a:pt x="1070" y="458"/>
                    </a:lnTo>
                    <a:lnTo>
                      <a:pt x="1068" y="458"/>
                    </a:lnTo>
                    <a:lnTo>
                      <a:pt x="1066" y="458"/>
                    </a:lnTo>
                    <a:lnTo>
                      <a:pt x="1066" y="458"/>
                    </a:lnTo>
                    <a:lnTo>
                      <a:pt x="1064" y="460"/>
                    </a:lnTo>
                    <a:lnTo>
                      <a:pt x="1064" y="460"/>
                    </a:lnTo>
                    <a:lnTo>
                      <a:pt x="1062" y="462"/>
                    </a:lnTo>
                    <a:lnTo>
                      <a:pt x="1060" y="462"/>
                    </a:lnTo>
                    <a:lnTo>
                      <a:pt x="1058" y="464"/>
                    </a:lnTo>
                    <a:lnTo>
                      <a:pt x="1056" y="468"/>
                    </a:lnTo>
                    <a:lnTo>
                      <a:pt x="1054" y="470"/>
                    </a:lnTo>
                    <a:lnTo>
                      <a:pt x="1050" y="472"/>
                    </a:lnTo>
                    <a:lnTo>
                      <a:pt x="1050" y="474"/>
                    </a:lnTo>
                    <a:lnTo>
                      <a:pt x="1048" y="474"/>
                    </a:lnTo>
                    <a:lnTo>
                      <a:pt x="1046" y="476"/>
                    </a:lnTo>
                    <a:lnTo>
                      <a:pt x="1046" y="476"/>
                    </a:lnTo>
                    <a:lnTo>
                      <a:pt x="1044" y="478"/>
                    </a:lnTo>
                    <a:lnTo>
                      <a:pt x="1042" y="478"/>
                    </a:lnTo>
                    <a:lnTo>
                      <a:pt x="1040" y="478"/>
                    </a:lnTo>
                    <a:lnTo>
                      <a:pt x="1038" y="478"/>
                    </a:lnTo>
                    <a:lnTo>
                      <a:pt x="1034" y="480"/>
                    </a:lnTo>
                    <a:lnTo>
                      <a:pt x="1028" y="480"/>
                    </a:lnTo>
                    <a:lnTo>
                      <a:pt x="1024" y="480"/>
                    </a:lnTo>
                    <a:lnTo>
                      <a:pt x="1020" y="480"/>
                    </a:lnTo>
                    <a:lnTo>
                      <a:pt x="1012" y="480"/>
                    </a:lnTo>
                    <a:lnTo>
                      <a:pt x="1004" y="480"/>
                    </a:lnTo>
                    <a:lnTo>
                      <a:pt x="994" y="480"/>
                    </a:lnTo>
                    <a:lnTo>
                      <a:pt x="984" y="480"/>
                    </a:lnTo>
                    <a:lnTo>
                      <a:pt x="980" y="480"/>
                    </a:lnTo>
                    <a:lnTo>
                      <a:pt x="976" y="480"/>
                    </a:lnTo>
                    <a:lnTo>
                      <a:pt x="974" y="480"/>
                    </a:lnTo>
                    <a:lnTo>
                      <a:pt x="972" y="480"/>
                    </a:lnTo>
                    <a:lnTo>
                      <a:pt x="968" y="478"/>
                    </a:lnTo>
                    <a:lnTo>
                      <a:pt x="966" y="478"/>
                    </a:lnTo>
                    <a:lnTo>
                      <a:pt x="962" y="478"/>
                    </a:lnTo>
                    <a:lnTo>
                      <a:pt x="960" y="478"/>
                    </a:lnTo>
                    <a:lnTo>
                      <a:pt x="960" y="478"/>
                    </a:lnTo>
                    <a:lnTo>
                      <a:pt x="958" y="478"/>
                    </a:lnTo>
                    <a:lnTo>
                      <a:pt x="958" y="478"/>
                    </a:lnTo>
                    <a:lnTo>
                      <a:pt x="958" y="478"/>
                    </a:lnTo>
                    <a:lnTo>
                      <a:pt x="956" y="480"/>
                    </a:lnTo>
                    <a:lnTo>
                      <a:pt x="954" y="482"/>
                    </a:lnTo>
                    <a:lnTo>
                      <a:pt x="952" y="484"/>
                    </a:lnTo>
                    <a:lnTo>
                      <a:pt x="950" y="486"/>
                    </a:lnTo>
                    <a:lnTo>
                      <a:pt x="948" y="488"/>
                    </a:lnTo>
                    <a:lnTo>
                      <a:pt x="946" y="490"/>
                    </a:lnTo>
                    <a:lnTo>
                      <a:pt x="944" y="490"/>
                    </a:lnTo>
                    <a:lnTo>
                      <a:pt x="942" y="492"/>
                    </a:lnTo>
                    <a:lnTo>
                      <a:pt x="936" y="494"/>
                    </a:lnTo>
                    <a:lnTo>
                      <a:pt x="934" y="494"/>
                    </a:lnTo>
                    <a:lnTo>
                      <a:pt x="932" y="496"/>
                    </a:lnTo>
                    <a:lnTo>
                      <a:pt x="930" y="496"/>
                    </a:lnTo>
                    <a:lnTo>
                      <a:pt x="928" y="498"/>
                    </a:lnTo>
                    <a:lnTo>
                      <a:pt x="922" y="502"/>
                    </a:lnTo>
                    <a:lnTo>
                      <a:pt x="918" y="506"/>
                    </a:lnTo>
                    <a:lnTo>
                      <a:pt x="914" y="508"/>
                    </a:lnTo>
                    <a:lnTo>
                      <a:pt x="914" y="510"/>
                    </a:lnTo>
                    <a:lnTo>
                      <a:pt x="912" y="512"/>
                    </a:lnTo>
                    <a:lnTo>
                      <a:pt x="910" y="514"/>
                    </a:lnTo>
                    <a:lnTo>
                      <a:pt x="910" y="516"/>
                    </a:lnTo>
                    <a:lnTo>
                      <a:pt x="910" y="516"/>
                    </a:lnTo>
                    <a:lnTo>
                      <a:pt x="908" y="518"/>
                    </a:lnTo>
                    <a:lnTo>
                      <a:pt x="908" y="518"/>
                    </a:lnTo>
                    <a:lnTo>
                      <a:pt x="910" y="520"/>
                    </a:lnTo>
                    <a:lnTo>
                      <a:pt x="910" y="520"/>
                    </a:lnTo>
                    <a:lnTo>
                      <a:pt x="910" y="520"/>
                    </a:lnTo>
                    <a:lnTo>
                      <a:pt x="910" y="522"/>
                    </a:lnTo>
                    <a:lnTo>
                      <a:pt x="910" y="522"/>
                    </a:lnTo>
                    <a:lnTo>
                      <a:pt x="912" y="522"/>
                    </a:lnTo>
                    <a:lnTo>
                      <a:pt x="912" y="522"/>
                    </a:lnTo>
                    <a:lnTo>
                      <a:pt x="912" y="522"/>
                    </a:lnTo>
                    <a:lnTo>
                      <a:pt x="914" y="522"/>
                    </a:lnTo>
                    <a:lnTo>
                      <a:pt x="916" y="522"/>
                    </a:lnTo>
                    <a:lnTo>
                      <a:pt x="918" y="522"/>
                    </a:lnTo>
                    <a:lnTo>
                      <a:pt x="920" y="520"/>
                    </a:lnTo>
                    <a:lnTo>
                      <a:pt x="922" y="520"/>
                    </a:lnTo>
                    <a:lnTo>
                      <a:pt x="924" y="518"/>
                    </a:lnTo>
                    <a:lnTo>
                      <a:pt x="928" y="516"/>
                    </a:lnTo>
                    <a:lnTo>
                      <a:pt x="932" y="512"/>
                    </a:lnTo>
                    <a:lnTo>
                      <a:pt x="936" y="510"/>
                    </a:lnTo>
                    <a:lnTo>
                      <a:pt x="938" y="508"/>
                    </a:lnTo>
                    <a:lnTo>
                      <a:pt x="940" y="508"/>
                    </a:lnTo>
                    <a:lnTo>
                      <a:pt x="942" y="506"/>
                    </a:lnTo>
                    <a:lnTo>
                      <a:pt x="944" y="506"/>
                    </a:lnTo>
                    <a:lnTo>
                      <a:pt x="948" y="502"/>
                    </a:lnTo>
                    <a:lnTo>
                      <a:pt x="950" y="502"/>
                    </a:lnTo>
                    <a:lnTo>
                      <a:pt x="954" y="500"/>
                    </a:lnTo>
                    <a:lnTo>
                      <a:pt x="954" y="500"/>
                    </a:lnTo>
                    <a:lnTo>
                      <a:pt x="956" y="500"/>
                    </a:lnTo>
                    <a:lnTo>
                      <a:pt x="956" y="500"/>
                    </a:lnTo>
                    <a:lnTo>
                      <a:pt x="958" y="500"/>
                    </a:lnTo>
                    <a:lnTo>
                      <a:pt x="960" y="500"/>
                    </a:lnTo>
                    <a:lnTo>
                      <a:pt x="962" y="500"/>
                    </a:lnTo>
                    <a:lnTo>
                      <a:pt x="966" y="502"/>
                    </a:lnTo>
                    <a:lnTo>
                      <a:pt x="968" y="502"/>
                    </a:lnTo>
                    <a:lnTo>
                      <a:pt x="970" y="504"/>
                    </a:lnTo>
                    <a:lnTo>
                      <a:pt x="972" y="504"/>
                    </a:lnTo>
                    <a:lnTo>
                      <a:pt x="972" y="506"/>
                    </a:lnTo>
                    <a:lnTo>
                      <a:pt x="974" y="506"/>
                    </a:lnTo>
                    <a:lnTo>
                      <a:pt x="974" y="508"/>
                    </a:lnTo>
                    <a:lnTo>
                      <a:pt x="974" y="508"/>
                    </a:lnTo>
                    <a:lnTo>
                      <a:pt x="976" y="510"/>
                    </a:lnTo>
                    <a:lnTo>
                      <a:pt x="976" y="510"/>
                    </a:lnTo>
                    <a:lnTo>
                      <a:pt x="974" y="512"/>
                    </a:lnTo>
                    <a:lnTo>
                      <a:pt x="974" y="512"/>
                    </a:lnTo>
                    <a:lnTo>
                      <a:pt x="974" y="514"/>
                    </a:lnTo>
                    <a:lnTo>
                      <a:pt x="972" y="514"/>
                    </a:lnTo>
                    <a:lnTo>
                      <a:pt x="972" y="516"/>
                    </a:lnTo>
                    <a:lnTo>
                      <a:pt x="970" y="518"/>
                    </a:lnTo>
                    <a:lnTo>
                      <a:pt x="968" y="520"/>
                    </a:lnTo>
                    <a:lnTo>
                      <a:pt x="966" y="522"/>
                    </a:lnTo>
                    <a:lnTo>
                      <a:pt x="964" y="524"/>
                    </a:lnTo>
                    <a:lnTo>
                      <a:pt x="964" y="524"/>
                    </a:lnTo>
                    <a:lnTo>
                      <a:pt x="964" y="526"/>
                    </a:lnTo>
                    <a:lnTo>
                      <a:pt x="964" y="526"/>
                    </a:lnTo>
                    <a:lnTo>
                      <a:pt x="964" y="528"/>
                    </a:lnTo>
                    <a:lnTo>
                      <a:pt x="964" y="530"/>
                    </a:lnTo>
                    <a:lnTo>
                      <a:pt x="966" y="530"/>
                    </a:lnTo>
                    <a:lnTo>
                      <a:pt x="966" y="532"/>
                    </a:lnTo>
                    <a:lnTo>
                      <a:pt x="966" y="532"/>
                    </a:lnTo>
                    <a:lnTo>
                      <a:pt x="968" y="534"/>
                    </a:lnTo>
                    <a:lnTo>
                      <a:pt x="970" y="536"/>
                    </a:lnTo>
                    <a:lnTo>
                      <a:pt x="974" y="538"/>
                    </a:lnTo>
                    <a:lnTo>
                      <a:pt x="976" y="542"/>
                    </a:lnTo>
                    <a:lnTo>
                      <a:pt x="980" y="544"/>
                    </a:lnTo>
                    <a:lnTo>
                      <a:pt x="982" y="546"/>
                    </a:lnTo>
                    <a:lnTo>
                      <a:pt x="984" y="546"/>
                    </a:lnTo>
                    <a:lnTo>
                      <a:pt x="988" y="548"/>
                    </a:lnTo>
                    <a:lnTo>
                      <a:pt x="990" y="548"/>
                    </a:lnTo>
                    <a:lnTo>
                      <a:pt x="996" y="550"/>
                    </a:lnTo>
                    <a:lnTo>
                      <a:pt x="1004" y="552"/>
                    </a:lnTo>
                    <a:lnTo>
                      <a:pt x="1006" y="554"/>
                    </a:lnTo>
                    <a:lnTo>
                      <a:pt x="1010" y="556"/>
                    </a:lnTo>
                    <a:lnTo>
                      <a:pt x="1012" y="556"/>
                    </a:lnTo>
                    <a:lnTo>
                      <a:pt x="1016" y="558"/>
                    </a:lnTo>
                    <a:lnTo>
                      <a:pt x="1016" y="558"/>
                    </a:lnTo>
                    <a:lnTo>
                      <a:pt x="1018" y="560"/>
                    </a:lnTo>
                    <a:lnTo>
                      <a:pt x="1018" y="560"/>
                    </a:lnTo>
                    <a:lnTo>
                      <a:pt x="1020" y="560"/>
                    </a:lnTo>
                    <a:lnTo>
                      <a:pt x="1020" y="562"/>
                    </a:lnTo>
                    <a:lnTo>
                      <a:pt x="1020" y="562"/>
                    </a:lnTo>
                    <a:lnTo>
                      <a:pt x="1020" y="564"/>
                    </a:lnTo>
                    <a:lnTo>
                      <a:pt x="1020" y="564"/>
                    </a:lnTo>
                    <a:lnTo>
                      <a:pt x="1020" y="566"/>
                    </a:lnTo>
                    <a:lnTo>
                      <a:pt x="1020" y="566"/>
                    </a:lnTo>
                    <a:lnTo>
                      <a:pt x="1020" y="568"/>
                    </a:lnTo>
                    <a:lnTo>
                      <a:pt x="1020" y="568"/>
                    </a:lnTo>
                    <a:lnTo>
                      <a:pt x="1018" y="570"/>
                    </a:lnTo>
                    <a:lnTo>
                      <a:pt x="1018" y="570"/>
                    </a:lnTo>
                    <a:lnTo>
                      <a:pt x="1016" y="572"/>
                    </a:lnTo>
                    <a:lnTo>
                      <a:pt x="1014" y="572"/>
                    </a:lnTo>
                    <a:lnTo>
                      <a:pt x="1012" y="574"/>
                    </a:lnTo>
                    <a:lnTo>
                      <a:pt x="1008" y="576"/>
                    </a:lnTo>
                    <a:lnTo>
                      <a:pt x="1006" y="576"/>
                    </a:lnTo>
                    <a:lnTo>
                      <a:pt x="1000" y="578"/>
                    </a:lnTo>
                    <a:lnTo>
                      <a:pt x="994" y="580"/>
                    </a:lnTo>
                    <a:lnTo>
                      <a:pt x="988" y="582"/>
                    </a:lnTo>
                    <a:lnTo>
                      <a:pt x="986" y="584"/>
                    </a:lnTo>
                    <a:lnTo>
                      <a:pt x="984" y="584"/>
                    </a:lnTo>
                    <a:lnTo>
                      <a:pt x="982" y="586"/>
                    </a:lnTo>
                    <a:lnTo>
                      <a:pt x="980" y="588"/>
                    </a:lnTo>
                    <a:lnTo>
                      <a:pt x="976" y="592"/>
                    </a:lnTo>
                    <a:lnTo>
                      <a:pt x="972" y="596"/>
                    </a:lnTo>
                    <a:lnTo>
                      <a:pt x="966" y="600"/>
                    </a:lnTo>
                    <a:lnTo>
                      <a:pt x="964" y="602"/>
                    </a:lnTo>
                    <a:lnTo>
                      <a:pt x="962" y="604"/>
                    </a:lnTo>
                    <a:lnTo>
                      <a:pt x="960" y="604"/>
                    </a:lnTo>
                    <a:lnTo>
                      <a:pt x="958" y="606"/>
                    </a:lnTo>
                    <a:lnTo>
                      <a:pt x="956" y="608"/>
                    </a:lnTo>
                    <a:lnTo>
                      <a:pt x="952" y="608"/>
                    </a:lnTo>
                    <a:lnTo>
                      <a:pt x="952" y="608"/>
                    </a:lnTo>
                    <a:lnTo>
                      <a:pt x="950" y="608"/>
                    </a:lnTo>
                    <a:lnTo>
                      <a:pt x="950" y="608"/>
                    </a:lnTo>
                    <a:lnTo>
                      <a:pt x="948" y="608"/>
                    </a:lnTo>
                    <a:lnTo>
                      <a:pt x="948" y="608"/>
                    </a:lnTo>
                    <a:lnTo>
                      <a:pt x="948" y="608"/>
                    </a:lnTo>
                    <a:lnTo>
                      <a:pt x="946" y="608"/>
                    </a:lnTo>
                    <a:lnTo>
                      <a:pt x="944" y="606"/>
                    </a:lnTo>
                    <a:lnTo>
                      <a:pt x="944" y="606"/>
                    </a:lnTo>
                    <a:lnTo>
                      <a:pt x="942" y="604"/>
                    </a:lnTo>
                    <a:lnTo>
                      <a:pt x="942" y="602"/>
                    </a:lnTo>
                    <a:lnTo>
                      <a:pt x="942" y="602"/>
                    </a:lnTo>
                    <a:lnTo>
                      <a:pt x="942" y="600"/>
                    </a:lnTo>
                    <a:lnTo>
                      <a:pt x="942" y="600"/>
                    </a:lnTo>
                    <a:lnTo>
                      <a:pt x="942" y="598"/>
                    </a:lnTo>
                    <a:lnTo>
                      <a:pt x="942" y="598"/>
                    </a:lnTo>
                    <a:lnTo>
                      <a:pt x="942" y="596"/>
                    </a:lnTo>
                    <a:lnTo>
                      <a:pt x="944" y="594"/>
                    </a:lnTo>
                    <a:lnTo>
                      <a:pt x="944" y="594"/>
                    </a:lnTo>
                    <a:lnTo>
                      <a:pt x="946" y="592"/>
                    </a:lnTo>
                    <a:lnTo>
                      <a:pt x="946" y="590"/>
                    </a:lnTo>
                    <a:lnTo>
                      <a:pt x="948" y="590"/>
                    </a:lnTo>
                    <a:lnTo>
                      <a:pt x="950" y="586"/>
                    </a:lnTo>
                    <a:lnTo>
                      <a:pt x="954" y="584"/>
                    </a:lnTo>
                    <a:lnTo>
                      <a:pt x="958" y="582"/>
                    </a:lnTo>
                    <a:lnTo>
                      <a:pt x="962" y="580"/>
                    </a:lnTo>
                    <a:lnTo>
                      <a:pt x="970" y="574"/>
                    </a:lnTo>
                    <a:lnTo>
                      <a:pt x="972" y="572"/>
                    </a:lnTo>
                    <a:lnTo>
                      <a:pt x="976" y="570"/>
                    </a:lnTo>
                    <a:lnTo>
                      <a:pt x="978" y="568"/>
                    </a:lnTo>
                    <a:lnTo>
                      <a:pt x="980" y="566"/>
                    </a:lnTo>
                    <a:lnTo>
                      <a:pt x="982" y="564"/>
                    </a:lnTo>
                    <a:lnTo>
                      <a:pt x="982" y="564"/>
                    </a:lnTo>
                    <a:lnTo>
                      <a:pt x="984" y="562"/>
                    </a:lnTo>
                    <a:lnTo>
                      <a:pt x="984" y="560"/>
                    </a:lnTo>
                    <a:lnTo>
                      <a:pt x="984" y="560"/>
                    </a:lnTo>
                    <a:lnTo>
                      <a:pt x="984" y="558"/>
                    </a:lnTo>
                    <a:lnTo>
                      <a:pt x="984" y="558"/>
                    </a:lnTo>
                    <a:lnTo>
                      <a:pt x="984" y="558"/>
                    </a:lnTo>
                    <a:lnTo>
                      <a:pt x="984" y="556"/>
                    </a:lnTo>
                    <a:lnTo>
                      <a:pt x="984" y="556"/>
                    </a:lnTo>
                    <a:lnTo>
                      <a:pt x="982" y="554"/>
                    </a:lnTo>
                    <a:lnTo>
                      <a:pt x="982" y="554"/>
                    </a:lnTo>
                    <a:lnTo>
                      <a:pt x="982" y="554"/>
                    </a:lnTo>
                    <a:lnTo>
                      <a:pt x="980" y="552"/>
                    </a:lnTo>
                    <a:lnTo>
                      <a:pt x="978" y="552"/>
                    </a:lnTo>
                    <a:lnTo>
                      <a:pt x="978" y="552"/>
                    </a:lnTo>
                    <a:lnTo>
                      <a:pt x="976" y="552"/>
                    </a:lnTo>
                    <a:lnTo>
                      <a:pt x="974" y="552"/>
                    </a:lnTo>
                    <a:lnTo>
                      <a:pt x="972" y="552"/>
                    </a:lnTo>
                    <a:lnTo>
                      <a:pt x="970" y="552"/>
                    </a:lnTo>
                    <a:lnTo>
                      <a:pt x="968" y="554"/>
                    </a:lnTo>
                    <a:lnTo>
                      <a:pt x="966" y="554"/>
                    </a:lnTo>
                    <a:lnTo>
                      <a:pt x="964" y="556"/>
                    </a:lnTo>
                    <a:lnTo>
                      <a:pt x="962" y="558"/>
                    </a:lnTo>
                    <a:lnTo>
                      <a:pt x="958" y="560"/>
                    </a:lnTo>
                    <a:lnTo>
                      <a:pt x="956" y="562"/>
                    </a:lnTo>
                    <a:lnTo>
                      <a:pt x="952" y="566"/>
                    </a:lnTo>
                    <a:lnTo>
                      <a:pt x="946" y="570"/>
                    </a:lnTo>
                    <a:lnTo>
                      <a:pt x="940" y="576"/>
                    </a:lnTo>
                    <a:lnTo>
                      <a:pt x="936" y="580"/>
                    </a:lnTo>
                    <a:lnTo>
                      <a:pt x="932" y="584"/>
                    </a:lnTo>
                    <a:lnTo>
                      <a:pt x="930" y="584"/>
                    </a:lnTo>
                    <a:lnTo>
                      <a:pt x="928" y="584"/>
                    </a:lnTo>
                    <a:lnTo>
                      <a:pt x="926" y="582"/>
                    </a:lnTo>
                    <a:lnTo>
                      <a:pt x="924" y="582"/>
                    </a:lnTo>
                    <a:lnTo>
                      <a:pt x="924" y="580"/>
                    </a:lnTo>
                    <a:lnTo>
                      <a:pt x="922" y="580"/>
                    </a:lnTo>
                    <a:lnTo>
                      <a:pt x="922" y="580"/>
                    </a:lnTo>
                    <a:lnTo>
                      <a:pt x="922" y="578"/>
                    </a:lnTo>
                    <a:lnTo>
                      <a:pt x="922" y="578"/>
                    </a:lnTo>
                    <a:lnTo>
                      <a:pt x="920" y="576"/>
                    </a:lnTo>
                    <a:lnTo>
                      <a:pt x="920" y="574"/>
                    </a:lnTo>
                    <a:lnTo>
                      <a:pt x="920" y="570"/>
                    </a:lnTo>
                    <a:lnTo>
                      <a:pt x="920" y="568"/>
                    </a:lnTo>
                    <a:lnTo>
                      <a:pt x="920" y="566"/>
                    </a:lnTo>
                    <a:lnTo>
                      <a:pt x="922" y="560"/>
                    </a:lnTo>
                    <a:lnTo>
                      <a:pt x="922" y="554"/>
                    </a:lnTo>
                    <a:lnTo>
                      <a:pt x="922" y="550"/>
                    </a:lnTo>
                    <a:lnTo>
                      <a:pt x="922" y="548"/>
                    </a:lnTo>
                    <a:lnTo>
                      <a:pt x="922" y="546"/>
                    </a:lnTo>
                    <a:lnTo>
                      <a:pt x="922" y="542"/>
                    </a:lnTo>
                    <a:lnTo>
                      <a:pt x="922" y="542"/>
                    </a:lnTo>
                    <a:lnTo>
                      <a:pt x="920" y="542"/>
                    </a:lnTo>
                    <a:lnTo>
                      <a:pt x="920" y="540"/>
                    </a:lnTo>
                    <a:lnTo>
                      <a:pt x="920" y="540"/>
                    </a:lnTo>
                    <a:lnTo>
                      <a:pt x="918" y="538"/>
                    </a:lnTo>
                    <a:lnTo>
                      <a:pt x="918" y="538"/>
                    </a:lnTo>
                    <a:lnTo>
                      <a:pt x="916" y="538"/>
                    </a:lnTo>
                    <a:lnTo>
                      <a:pt x="916" y="536"/>
                    </a:lnTo>
                    <a:lnTo>
                      <a:pt x="912" y="536"/>
                    </a:lnTo>
                    <a:lnTo>
                      <a:pt x="910" y="536"/>
                    </a:lnTo>
                    <a:lnTo>
                      <a:pt x="906" y="534"/>
                    </a:lnTo>
                    <a:lnTo>
                      <a:pt x="904" y="534"/>
                    </a:lnTo>
                    <a:lnTo>
                      <a:pt x="902" y="534"/>
                    </a:lnTo>
                    <a:lnTo>
                      <a:pt x="902" y="534"/>
                    </a:lnTo>
                    <a:lnTo>
                      <a:pt x="900" y="536"/>
                    </a:lnTo>
                    <a:lnTo>
                      <a:pt x="900" y="536"/>
                    </a:lnTo>
                    <a:lnTo>
                      <a:pt x="898" y="536"/>
                    </a:lnTo>
                    <a:lnTo>
                      <a:pt x="898" y="538"/>
                    </a:lnTo>
                    <a:lnTo>
                      <a:pt x="896" y="538"/>
                    </a:lnTo>
                    <a:lnTo>
                      <a:pt x="896" y="540"/>
                    </a:lnTo>
                    <a:lnTo>
                      <a:pt x="896" y="542"/>
                    </a:lnTo>
                    <a:lnTo>
                      <a:pt x="896" y="544"/>
                    </a:lnTo>
                    <a:lnTo>
                      <a:pt x="894" y="546"/>
                    </a:lnTo>
                    <a:lnTo>
                      <a:pt x="892" y="554"/>
                    </a:lnTo>
                    <a:lnTo>
                      <a:pt x="892" y="556"/>
                    </a:lnTo>
                    <a:lnTo>
                      <a:pt x="892" y="558"/>
                    </a:lnTo>
                    <a:lnTo>
                      <a:pt x="890" y="560"/>
                    </a:lnTo>
                    <a:lnTo>
                      <a:pt x="890" y="562"/>
                    </a:lnTo>
                    <a:lnTo>
                      <a:pt x="888" y="566"/>
                    </a:lnTo>
                    <a:lnTo>
                      <a:pt x="884" y="570"/>
                    </a:lnTo>
                    <a:lnTo>
                      <a:pt x="884" y="574"/>
                    </a:lnTo>
                    <a:lnTo>
                      <a:pt x="882" y="576"/>
                    </a:lnTo>
                    <a:lnTo>
                      <a:pt x="878" y="580"/>
                    </a:lnTo>
                    <a:lnTo>
                      <a:pt x="878" y="584"/>
                    </a:lnTo>
                    <a:lnTo>
                      <a:pt x="876" y="584"/>
                    </a:lnTo>
                    <a:lnTo>
                      <a:pt x="874" y="586"/>
                    </a:lnTo>
                    <a:lnTo>
                      <a:pt x="874" y="586"/>
                    </a:lnTo>
                    <a:lnTo>
                      <a:pt x="872" y="588"/>
                    </a:lnTo>
                    <a:lnTo>
                      <a:pt x="872" y="588"/>
                    </a:lnTo>
                    <a:lnTo>
                      <a:pt x="870" y="588"/>
                    </a:lnTo>
                    <a:lnTo>
                      <a:pt x="868" y="588"/>
                    </a:lnTo>
                    <a:lnTo>
                      <a:pt x="868" y="588"/>
                    </a:lnTo>
                    <a:lnTo>
                      <a:pt x="864" y="588"/>
                    </a:lnTo>
                    <a:lnTo>
                      <a:pt x="860" y="588"/>
                    </a:lnTo>
                    <a:lnTo>
                      <a:pt x="856" y="588"/>
                    </a:lnTo>
                    <a:lnTo>
                      <a:pt x="852" y="588"/>
                    </a:lnTo>
                    <a:lnTo>
                      <a:pt x="844" y="586"/>
                    </a:lnTo>
                    <a:lnTo>
                      <a:pt x="836" y="584"/>
                    </a:lnTo>
                    <a:lnTo>
                      <a:pt x="832" y="584"/>
                    </a:lnTo>
                    <a:lnTo>
                      <a:pt x="828" y="582"/>
                    </a:lnTo>
                    <a:lnTo>
                      <a:pt x="824" y="582"/>
                    </a:lnTo>
                    <a:lnTo>
                      <a:pt x="820" y="582"/>
                    </a:lnTo>
                    <a:lnTo>
                      <a:pt x="818" y="582"/>
                    </a:lnTo>
                    <a:lnTo>
                      <a:pt x="816" y="582"/>
                    </a:lnTo>
                    <a:lnTo>
                      <a:pt x="816" y="584"/>
                    </a:lnTo>
                    <a:lnTo>
                      <a:pt x="814" y="584"/>
                    </a:lnTo>
                    <a:lnTo>
                      <a:pt x="812" y="584"/>
                    </a:lnTo>
                    <a:lnTo>
                      <a:pt x="810" y="586"/>
                    </a:lnTo>
                    <a:lnTo>
                      <a:pt x="810" y="586"/>
                    </a:lnTo>
                    <a:lnTo>
                      <a:pt x="808" y="588"/>
                    </a:lnTo>
                    <a:lnTo>
                      <a:pt x="806" y="590"/>
                    </a:lnTo>
                    <a:lnTo>
                      <a:pt x="804" y="592"/>
                    </a:lnTo>
                    <a:lnTo>
                      <a:pt x="804" y="594"/>
                    </a:lnTo>
                    <a:lnTo>
                      <a:pt x="802" y="594"/>
                    </a:lnTo>
                    <a:lnTo>
                      <a:pt x="802" y="596"/>
                    </a:lnTo>
                    <a:lnTo>
                      <a:pt x="802" y="598"/>
                    </a:lnTo>
                    <a:lnTo>
                      <a:pt x="800" y="600"/>
                    </a:lnTo>
                    <a:lnTo>
                      <a:pt x="800" y="602"/>
                    </a:lnTo>
                    <a:lnTo>
                      <a:pt x="800" y="606"/>
                    </a:lnTo>
                    <a:lnTo>
                      <a:pt x="800" y="610"/>
                    </a:lnTo>
                    <a:lnTo>
                      <a:pt x="798" y="612"/>
                    </a:lnTo>
                    <a:lnTo>
                      <a:pt x="798" y="614"/>
                    </a:lnTo>
                    <a:lnTo>
                      <a:pt x="798" y="614"/>
                    </a:lnTo>
                    <a:lnTo>
                      <a:pt x="798" y="616"/>
                    </a:lnTo>
                    <a:lnTo>
                      <a:pt x="796" y="616"/>
                    </a:lnTo>
                    <a:lnTo>
                      <a:pt x="796" y="616"/>
                    </a:lnTo>
                    <a:lnTo>
                      <a:pt x="794" y="616"/>
                    </a:lnTo>
                    <a:lnTo>
                      <a:pt x="794" y="618"/>
                    </a:lnTo>
                    <a:lnTo>
                      <a:pt x="792" y="618"/>
                    </a:lnTo>
                    <a:lnTo>
                      <a:pt x="790" y="618"/>
                    </a:lnTo>
                    <a:lnTo>
                      <a:pt x="788" y="618"/>
                    </a:lnTo>
                    <a:lnTo>
                      <a:pt x="786" y="618"/>
                    </a:lnTo>
                    <a:lnTo>
                      <a:pt x="780" y="616"/>
                    </a:lnTo>
                    <a:lnTo>
                      <a:pt x="776" y="616"/>
                    </a:lnTo>
                    <a:lnTo>
                      <a:pt x="770" y="614"/>
                    </a:lnTo>
                    <a:lnTo>
                      <a:pt x="768" y="614"/>
                    </a:lnTo>
                    <a:lnTo>
                      <a:pt x="766" y="614"/>
                    </a:lnTo>
                    <a:lnTo>
                      <a:pt x="766" y="614"/>
                    </a:lnTo>
                    <a:lnTo>
                      <a:pt x="764" y="614"/>
                    </a:lnTo>
                    <a:lnTo>
                      <a:pt x="762" y="616"/>
                    </a:lnTo>
                    <a:lnTo>
                      <a:pt x="762" y="616"/>
                    </a:lnTo>
                    <a:lnTo>
                      <a:pt x="760" y="616"/>
                    </a:lnTo>
                    <a:lnTo>
                      <a:pt x="758" y="618"/>
                    </a:lnTo>
                    <a:lnTo>
                      <a:pt x="756" y="620"/>
                    </a:lnTo>
                    <a:lnTo>
                      <a:pt x="754" y="624"/>
                    </a:lnTo>
                    <a:lnTo>
                      <a:pt x="752" y="626"/>
                    </a:lnTo>
                    <a:lnTo>
                      <a:pt x="750" y="626"/>
                    </a:lnTo>
                    <a:lnTo>
                      <a:pt x="750" y="628"/>
                    </a:lnTo>
                    <a:lnTo>
                      <a:pt x="748" y="630"/>
                    </a:lnTo>
                    <a:lnTo>
                      <a:pt x="744" y="634"/>
                    </a:lnTo>
                    <a:lnTo>
                      <a:pt x="740" y="638"/>
                    </a:lnTo>
                    <a:lnTo>
                      <a:pt x="736" y="642"/>
                    </a:lnTo>
                    <a:lnTo>
                      <a:pt x="732" y="646"/>
                    </a:lnTo>
                    <a:lnTo>
                      <a:pt x="730" y="648"/>
                    </a:lnTo>
                    <a:lnTo>
                      <a:pt x="728" y="650"/>
                    </a:lnTo>
                    <a:lnTo>
                      <a:pt x="726" y="652"/>
                    </a:lnTo>
                    <a:lnTo>
                      <a:pt x="724" y="652"/>
                    </a:lnTo>
                    <a:lnTo>
                      <a:pt x="722" y="654"/>
                    </a:lnTo>
                    <a:lnTo>
                      <a:pt x="720" y="654"/>
                    </a:lnTo>
                    <a:lnTo>
                      <a:pt x="718" y="654"/>
                    </a:lnTo>
                    <a:lnTo>
                      <a:pt x="716" y="654"/>
                    </a:lnTo>
                    <a:lnTo>
                      <a:pt x="714" y="654"/>
                    </a:lnTo>
                    <a:lnTo>
                      <a:pt x="710" y="654"/>
                    </a:lnTo>
                    <a:lnTo>
                      <a:pt x="708" y="652"/>
                    </a:lnTo>
                    <a:lnTo>
                      <a:pt x="706" y="652"/>
                    </a:lnTo>
                    <a:lnTo>
                      <a:pt x="704" y="650"/>
                    </a:lnTo>
                    <a:lnTo>
                      <a:pt x="702" y="650"/>
                    </a:lnTo>
                    <a:lnTo>
                      <a:pt x="702" y="650"/>
                    </a:lnTo>
                    <a:lnTo>
                      <a:pt x="700" y="648"/>
                    </a:lnTo>
                    <a:lnTo>
                      <a:pt x="700" y="648"/>
                    </a:lnTo>
                    <a:lnTo>
                      <a:pt x="698" y="646"/>
                    </a:lnTo>
                    <a:lnTo>
                      <a:pt x="698" y="646"/>
                    </a:lnTo>
                    <a:lnTo>
                      <a:pt x="698" y="644"/>
                    </a:lnTo>
                    <a:lnTo>
                      <a:pt x="698" y="644"/>
                    </a:lnTo>
                    <a:lnTo>
                      <a:pt x="698" y="644"/>
                    </a:lnTo>
                    <a:lnTo>
                      <a:pt x="698" y="642"/>
                    </a:lnTo>
                    <a:lnTo>
                      <a:pt x="700" y="640"/>
                    </a:lnTo>
                    <a:lnTo>
                      <a:pt x="700" y="640"/>
                    </a:lnTo>
                    <a:lnTo>
                      <a:pt x="704" y="636"/>
                    </a:lnTo>
                    <a:lnTo>
                      <a:pt x="704" y="636"/>
                    </a:lnTo>
                    <a:lnTo>
                      <a:pt x="706" y="634"/>
                    </a:lnTo>
                    <a:lnTo>
                      <a:pt x="708" y="632"/>
                    </a:lnTo>
                    <a:lnTo>
                      <a:pt x="710" y="628"/>
                    </a:lnTo>
                    <a:lnTo>
                      <a:pt x="716" y="622"/>
                    </a:lnTo>
                    <a:lnTo>
                      <a:pt x="718" y="618"/>
                    </a:lnTo>
                    <a:lnTo>
                      <a:pt x="720" y="616"/>
                    </a:lnTo>
                    <a:lnTo>
                      <a:pt x="720" y="614"/>
                    </a:lnTo>
                    <a:lnTo>
                      <a:pt x="722" y="614"/>
                    </a:lnTo>
                    <a:lnTo>
                      <a:pt x="722" y="612"/>
                    </a:lnTo>
                    <a:lnTo>
                      <a:pt x="722" y="610"/>
                    </a:lnTo>
                    <a:lnTo>
                      <a:pt x="724" y="608"/>
                    </a:lnTo>
                    <a:lnTo>
                      <a:pt x="724" y="608"/>
                    </a:lnTo>
                    <a:lnTo>
                      <a:pt x="722" y="606"/>
                    </a:lnTo>
                    <a:lnTo>
                      <a:pt x="722" y="604"/>
                    </a:lnTo>
                    <a:lnTo>
                      <a:pt x="722" y="602"/>
                    </a:lnTo>
                    <a:lnTo>
                      <a:pt x="720" y="600"/>
                    </a:lnTo>
                    <a:lnTo>
                      <a:pt x="720" y="598"/>
                    </a:lnTo>
                    <a:lnTo>
                      <a:pt x="718" y="594"/>
                    </a:lnTo>
                    <a:lnTo>
                      <a:pt x="716" y="590"/>
                    </a:lnTo>
                    <a:lnTo>
                      <a:pt x="714" y="586"/>
                    </a:lnTo>
                    <a:lnTo>
                      <a:pt x="710" y="582"/>
                    </a:lnTo>
                    <a:lnTo>
                      <a:pt x="710" y="580"/>
                    </a:lnTo>
                    <a:lnTo>
                      <a:pt x="708" y="576"/>
                    </a:lnTo>
                    <a:lnTo>
                      <a:pt x="706" y="572"/>
                    </a:lnTo>
                    <a:lnTo>
                      <a:pt x="702" y="564"/>
                    </a:lnTo>
                    <a:lnTo>
                      <a:pt x="700" y="560"/>
                    </a:lnTo>
                    <a:lnTo>
                      <a:pt x="698" y="556"/>
                    </a:lnTo>
                    <a:lnTo>
                      <a:pt x="698" y="554"/>
                    </a:lnTo>
                    <a:lnTo>
                      <a:pt x="696" y="554"/>
                    </a:lnTo>
                    <a:lnTo>
                      <a:pt x="696" y="552"/>
                    </a:lnTo>
                    <a:lnTo>
                      <a:pt x="694" y="550"/>
                    </a:lnTo>
                    <a:lnTo>
                      <a:pt x="694" y="550"/>
                    </a:lnTo>
                    <a:lnTo>
                      <a:pt x="692" y="548"/>
                    </a:lnTo>
                    <a:lnTo>
                      <a:pt x="690" y="548"/>
                    </a:lnTo>
                    <a:lnTo>
                      <a:pt x="686" y="546"/>
                    </a:lnTo>
                    <a:lnTo>
                      <a:pt x="682" y="544"/>
                    </a:lnTo>
                    <a:lnTo>
                      <a:pt x="676" y="542"/>
                    </a:lnTo>
                    <a:lnTo>
                      <a:pt x="672" y="540"/>
                    </a:lnTo>
                    <a:lnTo>
                      <a:pt x="670" y="538"/>
                    </a:lnTo>
                    <a:lnTo>
                      <a:pt x="668" y="536"/>
                    </a:lnTo>
                    <a:lnTo>
                      <a:pt x="666" y="534"/>
                    </a:lnTo>
                    <a:lnTo>
                      <a:pt x="660" y="530"/>
                    </a:lnTo>
                    <a:lnTo>
                      <a:pt x="658" y="528"/>
                    </a:lnTo>
                    <a:lnTo>
                      <a:pt x="656" y="526"/>
                    </a:lnTo>
                    <a:lnTo>
                      <a:pt x="652" y="524"/>
                    </a:lnTo>
                    <a:lnTo>
                      <a:pt x="652" y="524"/>
                    </a:lnTo>
                    <a:lnTo>
                      <a:pt x="650" y="524"/>
                    </a:lnTo>
                    <a:lnTo>
                      <a:pt x="648" y="522"/>
                    </a:lnTo>
                    <a:lnTo>
                      <a:pt x="648" y="522"/>
                    </a:lnTo>
                    <a:lnTo>
                      <a:pt x="644" y="522"/>
                    </a:lnTo>
                    <a:lnTo>
                      <a:pt x="642" y="522"/>
                    </a:lnTo>
                    <a:lnTo>
                      <a:pt x="638" y="522"/>
                    </a:lnTo>
                    <a:lnTo>
                      <a:pt x="630" y="522"/>
                    </a:lnTo>
                    <a:lnTo>
                      <a:pt x="628" y="524"/>
                    </a:lnTo>
                    <a:lnTo>
                      <a:pt x="624" y="524"/>
                    </a:lnTo>
                    <a:lnTo>
                      <a:pt x="620" y="522"/>
                    </a:lnTo>
                    <a:lnTo>
                      <a:pt x="616" y="522"/>
                    </a:lnTo>
                    <a:lnTo>
                      <a:pt x="604" y="522"/>
                    </a:lnTo>
                    <a:lnTo>
                      <a:pt x="594" y="520"/>
                    </a:lnTo>
                    <a:lnTo>
                      <a:pt x="588" y="520"/>
                    </a:lnTo>
                    <a:lnTo>
                      <a:pt x="584" y="520"/>
                    </a:lnTo>
                    <a:lnTo>
                      <a:pt x="584" y="520"/>
                    </a:lnTo>
                    <a:lnTo>
                      <a:pt x="582" y="520"/>
                    </a:lnTo>
                    <a:lnTo>
                      <a:pt x="578" y="520"/>
                    </a:lnTo>
                    <a:lnTo>
                      <a:pt x="574" y="520"/>
                    </a:lnTo>
                    <a:lnTo>
                      <a:pt x="570" y="522"/>
                    </a:lnTo>
                    <a:lnTo>
                      <a:pt x="566" y="522"/>
                    </a:lnTo>
                    <a:lnTo>
                      <a:pt x="564" y="522"/>
                    </a:lnTo>
                    <a:lnTo>
                      <a:pt x="564" y="522"/>
                    </a:lnTo>
                    <a:lnTo>
                      <a:pt x="562" y="522"/>
                    </a:lnTo>
                    <a:lnTo>
                      <a:pt x="560" y="520"/>
                    </a:lnTo>
                    <a:lnTo>
                      <a:pt x="560" y="520"/>
                    </a:lnTo>
                    <a:lnTo>
                      <a:pt x="558" y="520"/>
                    </a:lnTo>
                    <a:lnTo>
                      <a:pt x="558" y="518"/>
                    </a:lnTo>
                    <a:lnTo>
                      <a:pt x="558" y="518"/>
                    </a:lnTo>
                    <a:lnTo>
                      <a:pt x="558" y="516"/>
                    </a:lnTo>
                    <a:lnTo>
                      <a:pt x="558" y="516"/>
                    </a:lnTo>
                    <a:lnTo>
                      <a:pt x="558" y="514"/>
                    </a:lnTo>
                    <a:lnTo>
                      <a:pt x="558" y="510"/>
                    </a:lnTo>
                    <a:lnTo>
                      <a:pt x="560" y="510"/>
                    </a:lnTo>
                    <a:lnTo>
                      <a:pt x="176" y="510"/>
                    </a:lnTo>
                    <a:lnTo>
                      <a:pt x="174" y="508"/>
                    </a:lnTo>
                    <a:lnTo>
                      <a:pt x="170" y="500"/>
                    </a:lnTo>
                    <a:lnTo>
                      <a:pt x="166" y="496"/>
                    </a:lnTo>
                    <a:lnTo>
                      <a:pt x="162" y="492"/>
                    </a:lnTo>
                    <a:lnTo>
                      <a:pt x="160" y="490"/>
                    </a:lnTo>
                    <a:lnTo>
                      <a:pt x="158" y="486"/>
                    </a:lnTo>
                    <a:lnTo>
                      <a:pt x="156" y="486"/>
                    </a:lnTo>
                    <a:lnTo>
                      <a:pt x="154" y="484"/>
                    </a:lnTo>
                    <a:lnTo>
                      <a:pt x="148" y="480"/>
                    </a:lnTo>
                    <a:lnTo>
                      <a:pt x="142" y="476"/>
                    </a:lnTo>
                    <a:lnTo>
                      <a:pt x="140" y="476"/>
                    </a:lnTo>
                    <a:lnTo>
                      <a:pt x="138" y="474"/>
                    </a:lnTo>
                    <a:lnTo>
                      <a:pt x="134" y="470"/>
                    </a:lnTo>
                    <a:lnTo>
                      <a:pt x="132" y="468"/>
                    </a:lnTo>
                    <a:lnTo>
                      <a:pt x="130" y="466"/>
                    </a:lnTo>
                    <a:lnTo>
                      <a:pt x="128" y="464"/>
                    </a:lnTo>
                    <a:lnTo>
                      <a:pt x="126" y="460"/>
                    </a:lnTo>
                    <a:lnTo>
                      <a:pt x="124" y="458"/>
                    </a:lnTo>
                    <a:lnTo>
                      <a:pt x="124" y="458"/>
                    </a:lnTo>
                    <a:lnTo>
                      <a:pt x="124" y="456"/>
                    </a:lnTo>
                    <a:lnTo>
                      <a:pt x="124" y="456"/>
                    </a:lnTo>
                    <a:lnTo>
                      <a:pt x="124" y="454"/>
                    </a:lnTo>
                    <a:lnTo>
                      <a:pt x="122" y="452"/>
                    </a:lnTo>
                    <a:lnTo>
                      <a:pt x="122" y="448"/>
                    </a:lnTo>
                    <a:lnTo>
                      <a:pt x="122" y="446"/>
                    </a:lnTo>
                    <a:lnTo>
                      <a:pt x="122" y="440"/>
                    </a:lnTo>
                    <a:lnTo>
                      <a:pt x="122" y="438"/>
                    </a:lnTo>
                    <a:lnTo>
                      <a:pt x="122" y="434"/>
                    </a:lnTo>
                    <a:lnTo>
                      <a:pt x="122" y="434"/>
                    </a:lnTo>
                    <a:lnTo>
                      <a:pt x="122" y="430"/>
                    </a:lnTo>
                    <a:lnTo>
                      <a:pt x="122" y="426"/>
                    </a:lnTo>
                    <a:lnTo>
                      <a:pt x="122" y="424"/>
                    </a:lnTo>
                    <a:lnTo>
                      <a:pt x="122" y="420"/>
                    </a:lnTo>
                    <a:lnTo>
                      <a:pt x="122" y="420"/>
                    </a:lnTo>
                    <a:lnTo>
                      <a:pt x="122" y="418"/>
                    </a:lnTo>
                    <a:lnTo>
                      <a:pt x="122" y="418"/>
                    </a:lnTo>
                    <a:lnTo>
                      <a:pt x="122" y="418"/>
                    </a:lnTo>
                    <a:lnTo>
                      <a:pt x="120" y="418"/>
                    </a:lnTo>
                    <a:lnTo>
                      <a:pt x="120" y="416"/>
                    </a:lnTo>
                    <a:lnTo>
                      <a:pt x="120" y="416"/>
                    </a:lnTo>
                    <a:lnTo>
                      <a:pt x="118" y="416"/>
                    </a:lnTo>
                    <a:lnTo>
                      <a:pt x="116" y="418"/>
                    </a:lnTo>
                    <a:lnTo>
                      <a:pt x="114" y="418"/>
                    </a:lnTo>
                    <a:lnTo>
                      <a:pt x="112" y="418"/>
                    </a:lnTo>
                    <a:lnTo>
                      <a:pt x="110" y="418"/>
                    </a:lnTo>
                    <a:lnTo>
                      <a:pt x="110" y="418"/>
                    </a:lnTo>
                    <a:lnTo>
                      <a:pt x="108" y="418"/>
                    </a:lnTo>
                    <a:lnTo>
                      <a:pt x="108" y="418"/>
                    </a:lnTo>
                    <a:lnTo>
                      <a:pt x="108" y="418"/>
                    </a:lnTo>
                    <a:lnTo>
                      <a:pt x="106" y="418"/>
                    </a:lnTo>
                    <a:lnTo>
                      <a:pt x="106" y="418"/>
                    </a:lnTo>
                    <a:lnTo>
                      <a:pt x="106" y="416"/>
                    </a:lnTo>
                    <a:lnTo>
                      <a:pt x="106" y="416"/>
                    </a:lnTo>
                    <a:lnTo>
                      <a:pt x="106" y="414"/>
                    </a:lnTo>
                    <a:lnTo>
                      <a:pt x="106" y="412"/>
                    </a:lnTo>
                    <a:lnTo>
                      <a:pt x="106" y="410"/>
                    </a:lnTo>
                    <a:lnTo>
                      <a:pt x="106" y="408"/>
                    </a:lnTo>
                    <a:lnTo>
                      <a:pt x="106" y="406"/>
                    </a:lnTo>
                    <a:lnTo>
                      <a:pt x="106" y="406"/>
                    </a:lnTo>
                    <a:lnTo>
                      <a:pt x="106" y="404"/>
                    </a:lnTo>
                    <a:lnTo>
                      <a:pt x="106" y="404"/>
                    </a:lnTo>
                    <a:lnTo>
                      <a:pt x="106" y="404"/>
                    </a:lnTo>
                    <a:lnTo>
                      <a:pt x="104" y="404"/>
                    </a:lnTo>
                    <a:lnTo>
                      <a:pt x="102" y="404"/>
                    </a:lnTo>
                    <a:lnTo>
                      <a:pt x="102" y="402"/>
                    </a:lnTo>
                    <a:lnTo>
                      <a:pt x="100" y="402"/>
                    </a:lnTo>
                    <a:lnTo>
                      <a:pt x="98" y="402"/>
                    </a:lnTo>
                    <a:lnTo>
                      <a:pt x="98" y="402"/>
                    </a:lnTo>
                    <a:lnTo>
                      <a:pt x="98" y="402"/>
                    </a:lnTo>
                    <a:lnTo>
                      <a:pt x="98" y="402"/>
                    </a:lnTo>
                    <a:lnTo>
                      <a:pt x="96" y="400"/>
                    </a:lnTo>
                    <a:lnTo>
                      <a:pt x="96" y="398"/>
                    </a:lnTo>
                    <a:lnTo>
                      <a:pt x="96" y="398"/>
                    </a:lnTo>
                    <a:lnTo>
                      <a:pt x="96" y="396"/>
                    </a:lnTo>
                    <a:lnTo>
                      <a:pt x="96" y="394"/>
                    </a:lnTo>
                    <a:lnTo>
                      <a:pt x="96" y="390"/>
                    </a:lnTo>
                    <a:lnTo>
                      <a:pt x="98" y="388"/>
                    </a:lnTo>
                    <a:lnTo>
                      <a:pt x="98" y="384"/>
                    </a:lnTo>
                    <a:lnTo>
                      <a:pt x="100" y="380"/>
                    </a:lnTo>
                    <a:lnTo>
                      <a:pt x="100" y="378"/>
                    </a:lnTo>
                    <a:lnTo>
                      <a:pt x="100" y="376"/>
                    </a:lnTo>
                    <a:lnTo>
                      <a:pt x="104" y="372"/>
                    </a:lnTo>
                    <a:lnTo>
                      <a:pt x="106" y="368"/>
                    </a:lnTo>
                    <a:lnTo>
                      <a:pt x="108" y="368"/>
                    </a:lnTo>
                    <a:lnTo>
                      <a:pt x="110" y="366"/>
                    </a:lnTo>
                    <a:lnTo>
                      <a:pt x="112" y="364"/>
                    </a:lnTo>
                    <a:lnTo>
                      <a:pt x="114" y="362"/>
                    </a:lnTo>
                    <a:lnTo>
                      <a:pt x="114" y="362"/>
                    </a:lnTo>
                    <a:lnTo>
                      <a:pt x="116" y="360"/>
                    </a:lnTo>
                    <a:lnTo>
                      <a:pt x="116" y="360"/>
                    </a:lnTo>
                    <a:lnTo>
                      <a:pt x="116" y="358"/>
                    </a:lnTo>
                    <a:lnTo>
                      <a:pt x="116" y="358"/>
                    </a:lnTo>
                    <a:lnTo>
                      <a:pt x="116" y="358"/>
                    </a:lnTo>
                    <a:lnTo>
                      <a:pt x="114" y="356"/>
                    </a:lnTo>
                    <a:lnTo>
                      <a:pt x="114" y="356"/>
                    </a:lnTo>
                    <a:lnTo>
                      <a:pt x="112" y="356"/>
                    </a:lnTo>
                    <a:lnTo>
                      <a:pt x="112" y="356"/>
                    </a:lnTo>
                    <a:lnTo>
                      <a:pt x="110" y="356"/>
                    </a:lnTo>
                    <a:lnTo>
                      <a:pt x="106" y="356"/>
                    </a:lnTo>
                    <a:lnTo>
                      <a:pt x="104" y="356"/>
                    </a:lnTo>
                    <a:lnTo>
                      <a:pt x="100" y="354"/>
                    </a:lnTo>
                    <a:lnTo>
                      <a:pt x="100" y="354"/>
                    </a:lnTo>
                    <a:lnTo>
                      <a:pt x="98" y="354"/>
                    </a:lnTo>
                    <a:lnTo>
                      <a:pt x="96" y="354"/>
                    </a:lnTo>
                    <a:lnTo>
                      <a:pt x="96" y="352"/>
                    </a:lnTo>
                    <a:lnTo>
                      <a:pt x="96" y="352"/>
                    </a:lnTo>
                    <a:lnTo>
                      <a:pt x="94" y="352"/>
                    </a:lnTo>
                    <a:lnTo>
                      <a:pt x="94" y="350"/>
                    </a:lnTo>
                    <a:lnTo>
                      <a:pt x="94" y="348"/>
                    </a:lnTo>
                    <a:lnTo>
                      <a:pt x="94" y="344"/>
                    </a:lnTo>
                    <a:lnTo>
                      <a:pt x="94" y="342"/>
                    </a:lnTo>
                    <a:lnTo>
                      <a:pt x="94" y="338"/>
                    </a:lnTo>
                    <a:lnTo>
                      <a:pt x="92" y="334"/>
                    </a:lnTo>
                    <a:lnTo>
                      <a:pt x="92" y="332"/>
                    </a:lnTo>
                    <a:lnTo>
                      <a:pt x="92" y="332"/>
                    </a:lnTo>
                    <a:lnTo>
                      <a:pt x="92" y="330"/>
                    </a:lnTo>
                    <a:lnTo>
                      <a:pt x="90" y="330"/>
                    </a:lnTo>
                    <a:lnTo>
                      <a:pt x="90" y="328"/>
                    </a:lnTo>
                    <a:lnTo>
                      <a:pt x="90" y="328"/>
                    </a:lnTo>
                    <a:lnTo>
                      <a:pt x="88" y="328"/>
                    </a:lnTo>
                    <a:lnTo>
                      <a:pt x="84" y="326"/>
                    </a:lnTo>
                    <a:lnTo>
                      <a:pt x="84" y="326"/>
                    </a:lnTo>
                    <a:lnTo>
                      <a:pt x="84" y="326"/>
                    </a:lnTo>
                    <a:lnTo>
                      <a:pt x="82" y="324"/>
                    </a:lnTo>
                    <a:lnTo>
                      <a:pt x="82" y="324"/>
                    </a:lnTo>
                    <a:lnTo>
                      <a:pt x="82" y="322"/>
                    </a:lnTo>
                    <a:lnTo>
                      <a:pt x="82" y="320"/>
                    </a:lnTo>
                    <a:lnTo>
                      <a:pt x="82" y="316"/>
                    </a:lnTo>
                    <a:lnTo>
                      <a:pt x="80" y="312"/>
                    </a:lnTo>
                    <a:lnTo>
                      <a:pt x="80" y="310"/>
                    </a:lnTo>
                    <a:lnTo>
                      <a:pt x="80" y="308"/>
                    </a:lnTo>
                    <a:lnTo>
                      <a:pt x="80" y="308"/>
                    </a:lnTo>
                    <a:lnTo>
                      <a:pt x="78" y="304"/>
                    </a:lnTo>
                    <a:lnTo>
                      <a:pt x="76" y="302"/>
                    </a:lnTo>
                    <a:lnTo>
                      <a:pt x="72" y="298"/>
                    </a:lnTo>
                    <a:lnTo>
                      <a:pt x="70" y="294"/>
                    </a:lnTo>
                    <a:lnTo>
                      <a:pt x="68" y="292"/>
                    </a:lnTo>
                    <a:lnTo>
                      <a:pt x="64" y="288"/>
                    </a:lnTo>
                    <a:lnTo>
                      <a:pt x="62" y="286"/>
                    </a:lnTo>
                    <a:lnTo>
                      <a:pt x="60" y="284"/>
                    </a:lnTo>
                    <a:lnTo>
                      <a:pt x="58" y="284"/>
                    </a:lnTo>
                    <a:lnTo>
                      <a:pt x="56" y="284"/>
                    </a:lnTo>
                    <a:lnTo>
                      <a:pt x="54" y="282"/>
                    </a:lnTo>
                    <a:lnTo>
                      <a:pt x="52" y="282"/>
                    </a:lnTo>
                    <a:lnTo>
                      <a:pt x="52" y="282"/>
                    </a:lnTo>
                    <a:lnTo>
                      <a:pt x="50" y="282"/>
                    </a:lnTo>
                    <a:lnTo>
                      <a:pt x="50" y="282"/>
                    </a:lnTo>
                    <a:lnTo>
                      <a:pt x="50" y="282"/>
                    </a:lnTo>
                    <a:lnTo>
                      <a:pt x="48" y="284"/>
                    </a:lnTo>
                    <a:lnTo>
                      <a:pt x="48" y="284"/>
                    </a:lnTo>
                    <a:lnTo>
                      <a:pt x="48" y="286"/>
                    </a:lnTo>
                    <a:lnTo>
                      <a:pt x="48" y="288"/>
                    </a:lnTo>
                    <a:lnTo>
                      <a:pt x="48" y="290"/>
                    </a:lnTo>
                    <a:lnTo>
                      <a:pt x="48" y="290"/>
                    </a:lnTo>
                    <a:lnTo>
                      <a:pt x="48" y="292"/>
                    </a:lnTo>
                    <a:lnTo>
                      <a:pt x="48" y="292"/>
                    </a:lnTo>
                    <a:lnTo>
                      <a:pt x="46" y="292"/>
                    </a:lnTo>
                    <a:lnTo>
                      <a:pt x="46" y="292"/>
                    </a:lnTo>
                    <a:lnTo>
                      <a:pt x="46" y="292"/>
                    </a:lnTo>
                    <a:lnTo>
                      <a:pt x="44" y="294"/>
                    </a:lnTo>
                    <a:lnTo>
                      <a:pt x="44" y="292"/>
                    </a:lnTo>
                    <a:lnTo>
                      <a:pt x="42" y="292"/>
                    </a:lnTo>
                    <a:lnTo>
                      <a:pt x="42" y="292"/>
                    </a:lnTo>
                    <a:lnTo>
                      <a:pt x="40" y="292"/>
                    </a:lnTo>
                    <a:lnTo>
                      <a:pt x="38" y="292"/>
                    </a:lnTo>
                    <a:lnTo>
                      <a:pt x="38" y="292"/>
                    </a:lnTo>
                    <a:lnTo>
                      <a:pt x="38" y="292"/>
                    </a:lnTo>
                    <a:lnTo>
                      <a:pt x="38" y="292"/>
                    </a:lnTo>
                    <a:lnTo>
                      <a:pt x="38" y="294"/>
                    </a:lnTo>
                    <a:lnTo>
                      <a:pt x="36" y="294"/>
                    </a:lnTo>
                    <a:lnTo>
                      <a:pt x="36" y="296"/>
                    </a:lnTo>
                    <a:lnTo>
                      <a:pt x="36" y="298"/>
                    </a:lnTo>
                    <a:lnTo>
                      <a:pt x="36" y="298"/>
                    </a:lnTo>
                    <a:lnTo>
                      <a:pt x="36" y="300"/>
                    </a:lnTo>
                    <a:lnTo>
                      <a:pt x="34" y="302"/>
                    </a:lnTo>
                    <a:lnTo>
                      <a:pt x="34" y="302"/>
                    </a:lnTo>
                    <a:lnTo>
                      <a:pt x="34" y="302"/>
                    </a:lnTo>
                    <a:lnTo>
                      <a:pt x="34" y="302"/>
                    </a:lnTo>
                    <a:lnTo>
                      <a:pt x="32" y="302"/>
                    </a:lnTo>
                    <a:lnTo>
                      <a:pt x="32" y="302"/>
                    </a:lnTo>
                    <a:lnTo>
                      <a:pt x="30" y="302"/>
                    </a:lnTo>
                    <a:lnTo>
                      <a:pt x="30" y="300"/>
                    </a:lnTo>
                    <a:lnTo>
                      <a:pt x="28" y="298"/>
                    </a:lnTo>
                    <a:lnTo>
                      <a:pt x="26" y="298"/>
                    </a:lnTo>
                    <a:lnTo>
                      <a:pt x="24" y="296"/>
                    </a:lnTo>
                    <a:lnTo>
                      <a:pt x="22" y="294"/>
                    </a:lnTo>
                    <a:lnTo>
                      <a:pt x="22" y="292"/>
                    </a:lnTo>
                    <a:lnTo>
                      <a:pt x="22" y="292"/>
                    </a:lnTo>
                    <a:lnTo>
                      <a:pt x="20" y="290"/>
                    </a:lnTo>
                    <a:lnTo>
                      <a:pt x="20" y="288"/>
                    </a:lnTo>
                    <a:lnTo>
                      <a:pt x="20" y="286"/>
                    </a:lnTo>
                    <a:lnTo>
                      <a:pt x="20" y="284"/>
                    </a:lnTo>
                    <a:lnTo>
                      <a:pt x="20" y="280"/>
                    </a:lnTo>
                    <a:lnTo>
                      <a:pt x="20" y="278"/>
                    </a:lnTo>
                    <a:lnTo>
                      <a:pt x="18" y="276"/>
                    </a:lnTo>
                    <a:lnTo>
                      <a:pt x="18" y="274"/>
                    </a:lnTo>
                    <a:lnTo>
                      <a:pt x="18" y="274"/>
                    </a:lnTo>
                    <a:lnTo>
                      <a:pt x="16" y="272"/>
                    </a:lnTo>
                    <a:lnTo>
                      <a:pt x="16" y="270"/>
                    </a:lnTo>
                    <a:lnTo>
                      <a:pt x="14" y="270"/>
                    </a:lnTo>
                    <a:lnTo>
                      <a:pt x="14" y="270"/>
                    </a:lnTo>
                    <a:lnTo>
                      <a:pt x="12" y="268"/>
                    </a:lnTo>
                    <a:lnTo>
                      <a:pt x="12" y="268"/>
                    </a:lnTo>
                    <a:lnTo>
                      <a:pt x="10" y="268"/>
                    </a:lnTo>
                    <a:lnTo>
                      <a:pt x="10" y="268"/>
                    </a:lnTo>
                    <a:lnTo>
                      <a:pt x="8" y="270"/>
                    </a:lnTo>
                    <a:lnTo>
                      <a:pt x="6" y="270"/>
                    </a:lnTo>
                    <a:lnTo>
                      <a:pt x="4" y="272"/>
                    </a:lnTo>
                    <a:lnTo>
                      <a:pt x="0" y="272"/>
                    </a:lnTo>
                    <a:lnTo>
                      <a:pt x="0" y="274"/>
                    </a:lnTo>
                    <a:lnTo>
                      <a:pt x="64" y="52"/>
                    </a:lnTo>
                    <a:lnTo>
                      <a:pt x="68" y="52"/>
                    </a:lnTo>
                    <a:lnTo>
                      <a:pt x="80" y="54"/>
                    </a:lnTo>
                    <a:lnTo>
                      <a:pt x="88" y="56"/>
                    </a:lnTo>
                    <a:lnTo>
                      <a:pt x="94" y="58"/>
                    </a:lnTo>
                    <a:lnTo>
                      <a:pt x="100" y="58"/>
                    </a:lnTo>
                    <a:lnTo>
                      <a:pt x="102" y="60"/>
                    </a:lnTo>
                    <a:lnTo>
                      <a:pt x="104" y="60"/>
                    </a:lnTo>
                    <a:lnTo>
                      <a:pt x="106" y="60"/>
                    </a:lnTo>
                    <a:lnTo>
                      <a:pt x="108" y="62"/>
                    </a:lnTo>
                    <a:lnTo>
                      <a:pt x="114" y="64"/>
                    </a:lnTo>
                    <a:lnTo>
                      <a:pt x="118" y="66"/>
                    </a:lnTo>
                    <a:lnTo>
                      <a:pt x="124" y="68"/>
                    </a:lnTo>
                    <a:lnTo>
                      <a:pt x="128" y="72"/>
                    </a:lnTo>
                    <a:lnTo>
                      <a:pt x="134" y="74"/>
                    </a:lnTo>
                    <a:lnTo>
                      <a:pt x="138" y="76"/>
                    </a:lnTo>
                    <a:lnTo>
                      <a:pt x="140" y="76"/>
                    </a:lnTo>
                    <a:lnTo>
                      <a:pt x="142" y="78"/>
                    </a:lnTo>
                    <a:lnTo>
                      <a:pt x="146" y="78"/>
                    </a:lnTo>
                    <a:lnTo>
                      <a:pt x="148" y="78"/>
                    </a:lnTo>
                    <a:lnTo>
                      <a:pt x="150" y="80"/>
                    </a:lnTo>
                    <a:lnTo>
                      <a:pt x="152" y="80"/>
                    </a:lnTo>
                    <a:lnTo>
                      <a:pt x="154" y="80"/>
                    </a:lnTo>
                    <a:lnTo>
                      <a:pt x="156" y="80"/>
                    </a:lnTo>
                    <a:lnTo>
                      <a:pt x="156" y="80"/>
                    </a:lnTo>
                    <a:lnTo>
                      <a:pt x="156" y="78"/>
                    </a:lnTo>
                    <a:lnTo>
                      <a:pt x="158" y="78"/>
                    </a:lnTo>
                    <a:lnTo>
                      <a:pt x="158" y="78"/>
                    </a:lnTo>
                    <a:lnTo>
                      <a:pt x="158" y="78"/>
                    </a:lnTo>
                    <a:lnTo>
                      <a:pt x="158" y="76"/>
                    </a:lnTo>
                    <a:lnTo>
                      <a:pt x="158" y="76"/>
                    </a:lnTo>
                    <a:lnTo>
                      <a:pt x="158" y="74"/>
                    </a:lnTo>
                    <a:lnTo>
                      <a:pt x="158" y="72"/>
                    </a:lnTo>
                    <a:lnTo>
                      <a:pt x="158" y="70"/>
                    </a:lnTo>
                    <a:lnTo>
                      <a:pt x="158" y="66"/>
                    </a:lnTo>
                    <a:lnTo>
                      <a:pt x="158" y="66"/>
                    </a:lnTo>
                    <a:lnTo>
                      <a:pt x="158" y="64"/>
                    </a:lnTo>
                    <a:lnTo>
                      <a:pt x="158" y="64"/>
                    </a:lnTo>
                    <a:lnTo>
                      <a:pt x="160" y="62"/>
                    </a:lnTo>
                    <a:lnTo>
                      <a:pt x="160" y="62"/>
                    </a:lnTo>
                    <a:lnTo>
                      <a:pt x="162" y="60"/>
                    </a:lnTo>
                    <a:lnTo>
                      <a:pt x="164" y="60"/>
                    </a:lnTo>
                    <a:lnTo>
                      <a:pt x="166" y="58"/>
                    </a:lnTo>
                    <a:lnTo>
                      <a:pt x="170" y="56"/>
                    </a:lnTo>
                    <a:lnTo>
                      <a:pt x="172" y="54"/>
                    </a:lnTo>
                    <a:lnTo>
                      <a:pt x="176" y="50"/>
                    </a:lnTo>
                    <a:lnTo>
                      <a:pt x="180" y="48"/>
                    </a:lnTo>
                    <a:lnTo>
                      <a:pt x="184" y="44"/>
                    </a:lnTo>
                    <a:lnTo>
                      <a:pt x="190" y="40"/>
                    </a:lnTo>
                    <a:lnTo>
                      <a:pt x="192" y="38"/>
                    </a:lnTo>
                    <a:lnTo>
                      <a:pt x="194" y="36"/>
                    </a:lnTo>
                    <a:lnTo>
                      <a:pt x="196" y="34"/>
                    </a:lnTo>
                    <a:lnTo>
                      <a:pt x="200" y="34"/>
                    </a:lnTo>
                    <a:lnTo>
                      <a:pt x="202" y="32"/>
                    </a:lnTo>
                    <a:lnTo>
                      <a:pt x="204" y="32"/>
                    </a:lnTo>
                    <a:lnTo>
                      <a:pt x="206" y="32"/>
                    </a:lnTo>
                    <a:lnTo>
                      <a:pt x="208" y="30"/>
                    </a:lnTo>
                    <a:lnTo>
                      <a:pt x="210" y="30"/>
                    </a:lnTo>
                    <a:lnTo>
                      <a:pt x="210" y="32"/>
                    </a:lnTo>
                    <a:lnTo>
                      <a:pt x="212" y="32"/>
                    </a:lnTo>
                    <a:lnTo>
                      <a:pt x="214" y="32"/>
                    </a:lnTo>
                    <a:lnTo>
                      <a:pt x="216" y="34"/>
                    </a:lnTo>
                    <a:lnTo>
                      <a:pt x="218" y="34"/>
                    </a:lnTo>
                    <a:lnTo>
                      <a:pt x="218" y="36"/>
                    </a:lnTo>
                    <a:lnTo>
                      <a:pt x="218" y="36"/>
                    </a:lnTo>
                    <a:lnTo>
                      <a:pt x="218" y="36"/>
                    </a:lnTo>
                    <a:lnTo>
                      <a:pt x="218" y="38"/>
                    </a:lnTo>
                    <a:lnTo>
                      <a:pt x="218" y="38"/>
                    </a:lnTo>
                    <a:lnTo>
                      <a:pt x="218" y="38"/>
                    </a:lnTo>
                    <a:lnTo>
                      <a:pt x="218" y="40"/>
                    </a:lnTo>
                    <a:lnTo>
                      <a:pt x="218" y="40"/>
                    </a:lnTo>
                    <a:lnTo>
                      <a:pt x="216" y="40"/>
                    </a:lnTo>
                    <a:lnTo>
                      <a:pt x="214" y="42"/>
                    </a:lnTo>
                    <a:lnTo>
                      <a:pt x="212" y="42"/>
                    </a:lnTo>
                    <a:lnTo>
                      <a:pt x="210" y="44"/>
                    </a:lnTo>
                    <a:lnTo>
                      <a:pt x="204" y="46"/>
                    </a:lnTo>
                    <a:lnTo>
                      <a:pt x="200" y="48"/>
                    </a:lnTo>
                    <a:lnTo>
                      <a:pt x="198" y="48"/>
                    </a:lnTo>
                    <a:lnTo>
                      <a:pt x="196" y="50"/>
                    </a:lnTo>
                    <a:lnTo>
                      <a:pt x="194" y="50"/>
                    </a:lnTo>
                    <a:lnTo>
                      <a:pt x="194" y="50"/>
                    </a:lnTo>
                    <a:lnTo>
                      <a:pt x="194" y="50"/>
                    </a:lnTo>
                    <a:lnTo>
                      <a:pt x="192" y="52"/>
                    </a:lnTo>
                    <a:lnTo>
                      <a:pt x="192" y="52"/>
                    </a:lnTo>
                    <a:lnTo>
                      <a:pt x="192" y="52"/>
                    </a:lnTo>
                    <a:lnTo>
                      <a:pt x="192" y="54"/>
                    </a:lnTo>
                    <a:lnTo>
                      <a:pt x="194" y="54"/>
                    </a:lnTo>
                    <a:lnTo>
                      <a:pt x="194" y="54"/>
                    </a:lnTo>
                    <a:lnTo>
                      <a:pt x="194" y="54"/>
                    </a:lnTo>
                    <a:lnTo>
                      <a:pt x="194" y="56"/>
                    </a:lnTo>
                    <a:lnTo>
                      <a:pt x="196" y="56"/>
                    </a:lnTo>
                    <a:lnTo>
                      <a:pt x="196" y="56"/>
                    </a:lnTo>
                    <a:lnTo>
                      <a:pt x="198" y="56"/>
                    </a:lnTo>
                    <a:lnTo>
                      <a:pt x="200" y="56"/>
                    </a:lnTo>
                    <a:lnTo>
                      <a:pt x="202" y="56"/>
                    </a:lnTo>
                    <a:lnTo>
                      <a:pt x="204" y="56"/>
                    </a:lnTo>
                    <a:lnTo>
                      <a:pt x="208" y="56"/>
                    </a:lnTo>
                    <a:lnTo>
                      <a:pt x="212" y="54"/>
                    </a:lnTo>
                    <a:lnTo>
                      <a:pt x="216" y="54"/>
                    </a:lnTo>
                    <a:lnTo>
                      <a:pt x="220" y="52"/>
                    </a:lnTo>
                    <a:lnTo>
                      <a:pt x="220" y="52"/>
                    </a:lnTo>
                    <a:lnTo>
                      <a:pt x="222" y="50"/>
                    </a:lnTo>
                    <a:lnTo>
                      <a:pt x="224" y="50"/>
                    </a:lnTo>
                    <a:lnTo>
                      <a:pt x="224" y="48"/>
                    </a:lnTo>
                    <a:lnTo>
                      <a:pt x="228" y="44"/>
                    </a:lnTo>
                    <a:lnTo>
                      <a:pt x="230" y="42"/>
                    </a:lnTo>
                    <a:lnTo>
                      <a:pt x="230" y="40"/>
                    </a:lnTo>
                    <a:lnTo>
                      <a:pt x="230" y="40"/>
                    </a:lnTo>
                    <a:lnTo>
                      <a:pt x="232" y="36"/>
                    </a:lnTo>
                    <a:lnTo>
                      <a:pt x="234" y="34"/>
                    </a:lnTo>
                    <a:lnTo>
                      <a:pt x="234" y="32"/>
                    </a:lnTo>
                    <a:lnTo>
                      <a:pt x="236" y="30"/>
                    </a:lnTo>
                    <a:lnTo>
                      <a:pt x="238" y="30"/>
                    </a:lnTo>
                    <a:lnTo>
                      <a:pt x="238" y="28"/>
                    </a:lnTo>
                    <a:lnTo>
                      <a:pt x="240" y="28"/>
                    </a:lnTo>
                    <a:lnTo>
                      <a:pt x="242" y="28"/>
                    </a:lnTo>
                    <a:lnTo>
                      <a:pt x="242" y="28"/>
                    </a:lnTo>
                    <a:lnTo>
                      <a:pt x="244" y="28"/>
                    </a:lnTo>
                    <a:lnTo>
                      <a:pt x="244" y="28"/>
                    </a:lnTo>
                    <a:lnTo>
                      <a:pt x="246" y="28"/>
                    </a:lnTo>
                    <a:lnTo>
                      <a:pt x="246" y="28"/>
                    </a:lnTo>
                    <a:lnTo>
                      <a:pt x="248" y="30"/>
                    </a:lnTo>
                    <a:lnTo>
                      <a:pt x="248" y="30"/>
                    </a:lnTo>
                    <a:lnTo>
                      <a:pt x="250" y="32"/>
                    </a:lnTo>
                    <a:lnTo>
                      <a:pt x="250" y="34"/>
                    </a:lnTo>
                    <a:lnTo>
                      <a:pt x="252" y="38"/>
                    </a:lnTo>
                    <a:lnTo>
                      <a:pt x="252" y="40"/>
                    </a:lnTo>
                    <a:lnTo>
                      <a:pt x="254" y="44"/>
                    </a:lnTo>
                    <a:lnTo>
                      <a:pt x="254" y="46"/>
                    </a:lnTo>
                    <a:lnTo>
                      <a:pt x="256" y="46"/>
                    </a:lnTo>
                    <a:lnTo>
                      <a:pt x="256" y="48"/>
                    </a:lnTo>
                    <a:lnTo>
                      <a:pt x="258" y="48"/>
                    </a:lnTo>
                    <a:lnTo>
                      <a:pt x="258" y="50"/>
                    </a:lnTo>
                    <a:lnTo>
                      <a:pt x="260" y="50"/>
                    </a:lnTo>
                    <a:lnTo>
                      <a:pt x="262" y="50"/>
                    </a:lnTo>
                    <a:lnTo>
                      <a:pt x="266" y="50"/>
                    </a:lnTo>
                    <a:lnTo>
                      <a:pt x="268" y="52"/>
                    </a:lnTo>
                    <a:lnTo>
                      <a:pt x="270" y="52"/>
                    </a:lnTo>
                    <a:lnTo>
                      <a:pt x="272" y="52"/>
                    </a:lnTo>
                    <a:lnTo>
                      <a:pt x="274" y="50"/>
                    </a:lnTo>
                    <a:lnTo>
                      <a:pt x="274" y="50"/>
                    </a:lnTo>
                    <a:lnTo>
                      <a:pt x="274" y="50"/>
                    </a:lnTo>
                    <a:lnTo>
                      <a:pt x="276" y="50"/>
                    </a:lnTo>
                    <a:lnTo>
                      <a:pt x="276" y="48"/>
                    </a:lnTo>
                    <a:lnTo>
                      <a:pt x="278" y="46"/>
                    </a:lnTo>
                    <a:lnTo>
                      <a:pt x="278" y="44"/>
                    </a:lnTo>
                    <a:lnTo>
                      <a:pt x="280" y="44"/>
                    </a:lnTo>
                    <a:lnTo>
                      <a:pt x="280" y="42"/>
                    </a:lnTo>
                    <a:lnTo>
                      <a:pt x="280" y="42"/>
                    </a:lnTo>
                    <a:lnTo>
                      <a:pt x="280" y="42"/>
                    </a:lnTo>
                    <a:lnTo>
                      <a:pt x="280" y="42"/>
                    </a:lnTo>
                    <a:lnTo>
                      <a:pt x="282" y="42"/>
                    </a:lnTo>
                    <a:lnTo>
                      <a:pt x="282" y="42"/>
                    </a:lnTo>
                    <a:lnTo>
                      <a:pt x="284" y="44"/>
                    </a:lnTo>
                    <a:lnTo>
                      <a:pt x="284" y="44"/>
                    </a:lnTo>
                    <a:lnTo>
                      <a:pt x="286" y="46"/>
                    </a:lnTo>
                    <a:lnTo>
                      <a:pt x="286" y="50"/>
                    </a:lnTo>
                    <a:lnTo>
                      <a:pt x="288" y="52"/>
                    </a:lnTo>
                    <a:lnTo>
                      <a:pt x="288" y="54"/>
                    </a:lnTo>
                    <a:lnTo>
                      <a:pt x="288" y="56"/>
                    </a:lnTo>
                    <a:lnTo>
                      <a:pt x="290" y="56"/>
                    </a:lnTo>
                    <a:lnTo>
                      <a:pt x="290" y="56"/>
                    </a:lnTo>
                    <a:lnTo>
                      <a:pt x="292" y="58"/>
                    </a:lnTo>
                    <a:lnTo>
                      <a:pt x="292" y="58"/>
                    </a:lnTo>
                    <a:lnTo>
                      <a:pt x="292" y="56"/>
                    </a:lnTo>
                    <a:lnTo>
                      <a:pt x="294" y="56"/>
                    </a:lnTo>
                    <a:lnTo>
                      <a:pt x="294" y="56"/>
                    </a:lnTo>
                    <a:lnTo>
                      <a:pt x="296" y="54"/>
                    </a:lnTo>
                    <a:lnTo>
                      <a:pt x="298" y="52"/>
                    </a:lnTo>
                    <a:lnTo>
                      <a:pt x="300" y="50"/>
                    </a:lnTo>
                    <a:lnTo>
                      <a:pt x="300" y="50"/>
                    </a:lnTo>
                    <a:lnTo>
                      <a:pt x="302" y="48"/>
                    </a:lnTo>
                    <a:lnTo>
                      <a:pt x="302" y="48"/>
                    </a:lnTo>
                    <a:lnTo>
                      <a:pt x="304" y="48"/>
                    </a:lnTo>
                    <a:lnTo>
                      <a:pt x="304" y="48"/>
                    </a:lnTo>
                    <a:lnTo>
                      <a:pt x="306" y="46"/>
                    </a:lnTo>
                    <a:lnTo>
                      <a:pt x="306" y="46"/>
                    </a:lnTo>
                    <a:lnTo>
                      <a:pt x="308" y="46"/>
                    </a:lnTo>
                    <a:lnTo>
                      <a:pt x="310" y="48"/>
                    </a:lnTo>
                    <a:lnTo>
                      <a:pt x="312" y="48"/>
                    </a:lnTo>
                    <a:lnTo>
                      <a:pt x="316" y="48"/>
                    </a:lnTo>
                    <a:lnTo>
                      <a:pt x="320" y="50"/>
                    </a:lnTo>
                    <a:lnTo>
                      <a:pt x="324" y="50"/>
                    </a:lnTo>
                    <a:lnTo>
                      <a:pt x="328" y="52"/>
                    </a:lnTo>
                    <a:lnTo>
                      <a:pt x="330" y="54"/>
                    </a:lnTo>
                    <a:lnTo>
                      <a:pt x="338" y="58"/>
                    </a:lnTo>
                    <a:lnTo>
                      <a:pt x="346" y="60"/>
                    </a:lnTo>
                    <a:lnTo>
                      <a:pt x="348" y="62"/>
                    </a:lnTo>
                    <a:lnTo>
                      <a:pt x="352" y="64"/>
                    </a:lnTo>
                    <a:lnTo>
                      <a:pt x="356" y="64"/>
                    </a:lnTo>
                    <a:lnTo>
                      <a:pt x="358" y="64"/>
                    </a:lnTo>
                    <a:lnTo>
                      <a:pt x="360" y="66"/>
                    </a:lnTo>
                    <a:lnTo>
                      <a:pt x="362" y="66"/>
                    </a:lnTo>
                    <a:lnTo>
                      <a:pt x="366" y="66"/>
                    </a:lnTo>
                    <a:lnTo>
                      <a:pt x="370" y="66"/>
                    </a:lnTo>
                    <a:lnTo>
                      <a:pt x="374" y="66"/>
                    </a:lnTo>
                    <a:lnTo>
                      <a:pt x="380" y="66"/>
                    </a:lnTo>
                    <a:lnTo>
                      <a:pt x="384" y="66"/>
                    </a:lnTo>
                    <a:lnTo>
                      <a:pt x="388" y="66"/>
                    </a:lnTo>
                    <a:lnTo>
                      <a:pt x="390" y="66"/>
                    </a:lnTo>
                    <a:lnTo>
                      <a:pt x="392" y="66"/>
                    </a:lnTo>
                    <a:lnTo>
                      <a:pt x="394" y="66"/>
                    </a:lnTo>
                    <a:lnTo>
                      <a:pt x="398" y="68"/>
                    </a:lnTo>
                    <a:lnTo>
                      <a:pt x="402" y="70"/>
                    </a:lnTo>
                    <a:lnTo>
                      <a:pt x="406" y="70"/>
                    </a:lnTo>
                    <a:lnTo>
                      <a:pt x="410" y="72"/>
                    </a:lnTo>
                    <a:lnTo>
                      <a:pt x="412" y="74"/>
                    </a:lnTo>
                    <a:lnTo>
                      <a:pt x="414" y="74"/>
                    </a:lnTo>
                    <a:lnTo>
                      <a:pt x="414" y="76"/>
                    </a:lnTo>
                    <a:lnTo>
                      <a:pt x="416" y="76"/>
                    </a:lnTo>
                    <a:lnTo>
                      <a:pt x="416" y="78"/>
                    </a:lnTo>
                    <a:lnTo>
                      <a:pt x="418" y="78"/>
                    </a:lnTo>
                    <a:lnTo>
                      <a:pt x="418" y="80"/>
                    </a:lnTo>
                    <a:lnTo>
                      <a:pt x="418" y="80"/>
                    </a:lnTo>
                    <a:lnTo>
                      <a:pt x="418" y="82"/>
                    </a:lnTo>
                    <a:lnTo>
                      <a:pt x="416" y="82"/>
                    </a:lnTo>
                    <a:lnTo>
                      <a:pt x="416" y="86"/>
                    </a:lnTo>
                    <a:lnTo>
                      <a:pt x="414" y="88"/>
                    </a:lnTo>
                    <a:lnTo>
                      <a:pt x="412" y="90"/>
                    </a:lnTo>
                    <a:lnTo>
                      <a:pt x="412" y="92"/>
                    </a:lnTo>
                    <a:lnTo>
                      <a:pt x="412" y="92"/>
                    </a:lnTo>
                    <a:lnTo>
                      <a:pt x="412" y="94"/>
                    </a:lnTo>
                    <a:lnTo>
                      <a:pt x="412" y="94"/>
                    </a:lnTo>
                    <a:lnTo>
                      <a:pt x="412" y="96"/>
                    </a:lnTo>
                    <a:lnTo>
                      <a:pt x="412" y="96"/>
                    </a:lnTo>
                    <a:lnTo>
                      <a:pt x="412" y="96"/>
                    </a:lnTo>
                    <a:lnTo>
                      <a:pt x="414" y="98"/>
                    </a:lnTo>
                    <a:lnTo>
                      <a:pt x="414" y="98"/>
                    </a:lnTo>
                    <a:lnTo>
                      <a:pt x="416" y="98"/>
                    </a:lnTo>
                    <a:lnTo>
                      <a:pt x="416" y="98"/>
                    </a:lnTo>
                    <a:lnTo>
                      <a:pt x="416" y="98"/>
                    </a:lnTo>
                    <a:lnTo>
                      <a:pt x="418" y="96"/>
                    </a:lnTo>
                    <a:lnTo>
                      <a:pt x="422" y="96"/>
                    </a:lnTo>
                    <a:lnTo>
                      <a:pt x="424" y="96"/>
                    </a:lnTo>
                    <a:lnTo>
                      <a:pt x="428" y="92"/>
                    </a:lnTo>
                    <a:lnTo>
                      <a:pt x="434" y="90"/>
                    </a:lnTo>
                    <a:lnTo>
                      <a:pt x="436" y="88"/>
                    </a:lnTo>
                    <a:lnTo>
                      <a:pt x="438" y="88"/>
                    </a:lnTo>
                    <a:lnTo>
                      <a:pt x="440" y="86"/>
                    </a:lnTo>
                    <a:lnTo>
                      <a:pt x="442" y="86"/>
                    </a:lnTo>
                    <a:lnTo>
                      <a:pt x="444" y="86"/>
                    </a:lnTo>
                    <a:lnTo>
                      <a:pt x="446" y="86"/>
                    </a:lnTo>
                    <a:lnTo>
                      <a:pt x="446" y="86"/>
                    </a:lnTo>
                    <a:lnTo>
                      <a:pt x="448" y="86"/>
                    </a:lnTo>
                    <a:lnTo>
                      <a:pt x="450" y="88"/>
                    </a:lnTo>
                    <a:lnTo>
                      <a:pt x="450" y="88"/>
                    </a:lnTo>
                    <a:lnTo>
                      <a:pt x="452" y="90"/>
                    </a:lnTo>
                    <a:lnTo>
                      <a:pt x="454" y="92"/>
                    </a:lnTo>
                    <a:lnTo>
                      <a:pt x="456" y="94"/>
                    </a:lnTo>
                    <a:lnTo>
                      <a:pt x="458" y="98"/>
                    </a:lnTo>
                    <a:lnTo>
                      <a:pt x="462" y="102"/>
                    </a:lnTo>
                    <a:lnTo>
                      <a:pt x="464" y="106"/>
                    </a:lnTo>
                    <a:lnTo>
                      <a:pt x="466" y="106"/>
                    </a:lnTo>
                    <a:lnTo>
                      <a:pt x="468" y="108"/>
                    </a:lnTo>
                    <a:lnTo>
                      <a:pt x="468" y="110"/>
                    </a:lnTo>
                    <a:lnTo>
                      <a:pt x="470" y="110"/>
                    </a:lnTo>
                    <a:lnTo>
                      <a:pt x="472" y="110"/>
                    </a:lnTo>
                    <a:lnTo>
                      <a:pt x="474" y="112"/>
                    </a:lnTo>
                    <a:lnTo>
                      <a:pt x="476" y="112"/>
                    </a:lnTo>
                    <a:lnTo>
                      <a:pt x="480" y="112"/>
                    </a:lnTo>
                    <a:lnTo>
                      <a:pt x="482" y="112"/>
                    </a:lnTo>
                    <a:lnTo>
                      <a:pt x="484" y="110"/>
                    </a:lnTo>
                    <a:lnTo>
                      <a:pt x="486" y="110"/>
                    </a:lnTo>
                    <a:lnTo>
                      <a:pt x="486" y="110"/>
                    </a:lnTo>
                    <a:lnTo>
                      <a:pt x="488" y="110"/>
                    </a:lnTo>
                    <a:lnTo>
                      <a:pt x="488" y="108"/>
                    </a:lnTo>
                    <a:lnTo>
                      <a:pt x="488" y="108"/>
                    </a:lnTo>
                    <a:lnTo>
                      <a:pt x="488" y="108"/>
                    </a:lnTo>
                    <a:lnTo>
                      <a:pt x="488" y="106"/>
                    </a:lnTo>
                    <a:lnTo>
                      <a:pt x="488" y="106"/>
                    </a:lnTo>
                    <a:lnTo>
                      <a:pt x="488" y="104"/>
                    </a:lnTo>
                    <a:lnTo>
                      <a:pt x="486" y="102"/>
                    </a:lnTo>
                    <a:lnTo>
                      <a:pt x="486" y="100"/>
                    </a:lnTo>
                    <a:lnTo>
                      <a:pt x="486" y="100"/>
                    </a:lnTo>
                    <a:lnTo>
                      <a:pt x="486" y="98"/>
                    </a:lnTo>
                    <a:lnTo>
                      <a:pt x="486" y="96"/>
                    </a:lnTo>
                    <a:lnTo>
                      <a:pt x="486" y="96"/>
                    </a:lnTo>
                    <a:lnTo>
                      <a:pt x="486" y="94"/>
                    </a:lnTo>
                    <a:lnTo>
                      <a:pt x="486" y="94"/>
                    </a:lnTo>
                    <a:lnTo>
                      <a:pt x="488" y="92"/>
                    </a:lnTo>
                    <a:lnTo>
                      <a:pt x="488" y="90"/>
                    </a:lnTo>
                    <a:lnTo>
                      <a:pt x="490" y="88"/>
                    </a:lnTo>
                    <a:lnTo>
                      <a:pt x="494" y="84"/>
                    </a:lnTo>
                    <a:lnTo>
                      <a:pt x="494" y="82"/>
                    </a:lnTo>
                    <a:lnTo>
                      <a:pt x="496" y="80"/>
                    </a:lnTo>
                    <a:lnTo>
                      <a:pt x="498" y="80"/>
                    </a:lnTo>
                    <a:lnTo>
                      <a:pt x="500" y="78"/>
                    </a:lnTo>
                    <a:lnTo>
                      <a:pt x="500" y="78"/>
                    </a:lnTo>
                    <a:lnTo>
                      <a:pt x="502" y="76"/>
                    </a:lnTo>
                    <a:lnTo>
                      <a:pt x="504" y="76"/>
                    </a:lnTo>
                    <a:lnTo>
                      <a:pt x="506" y="76"/>
                    </a:lnTo>
                    <a:lnTo>
                      <a:pt x="506" y="76"/>
                    </a:lnTo>
                    <a:lnTo>
                      <a:pt x="508" y="76"/>
                    </a:lnTo>
                    <a:lnTo>
                      <a:pt x="510" y="78"/>
                    </a:lnTo>
                    <a:lnTo>
                      <a:pt x="510" y="78"/>
                    </a:lnTo>
                    <a:lnTo>
                      <a:pt x="512" y="80"/>
                    </a:lnTo>
                    <a:lnTo>
                      <a:pt x="514" y="80"/>
                    </a:lnTo>
                    <a:lnTo>
                      <a:pt x="516" y="84"/>
                    </a:lnTo>
                    <a:lnTo>
                      <a:pt x="518" y="86"/>
                    </a:lnTo>
                    <a:lnTo>
                      <a:pt x="522" y="88"/>
                    </a:lnTo>
                    <a:lnTo>
                      <a:pt x="524" y="90"/>
                    </a:lnTo>
                    <a:lnTo>
                      <a:pt x="524" y="92"/>
                    </a:lnTo>
                    <a:lnTo>
                      <a:pt x="526" y="92"/>
                    </a:lnTo>
                    <a:lnTo>
                      <a:pt x="526" y="92"/>
                    </a:lnTo>
                    <a:lnTo>
                      <a:pt x="530" y="94"/>
                    </a:lnTo>
                    <a:lnTo>
                      <a:pt x="534" y="94"/>
                    </a:lnTo>
                    <a:lnTo>
                      <a:pt x="536" y="96"/>
                    </a:lnTo>
                    <a:lnTo>
                      <a:pt x="542" y="96"/>
                    </a:lnTo>
                    <a:lnTo>
                      <a:pt x="546" y="98"/>
                    </a:lnTo>
                    <a:lnTo>
                      <a:pt x="550" y="98"/>
                    </a:lnTo>
                    <a:lnTo>
                      <a:pt x="554" y="98"/>
                    </a:lnTo>
                    <a:lnTo>
                      <a:pt x="558" y="98"/>
                    </a:lnTo>
                    <a:lnTo>
                      <a:pt x="564" y="100"/>
                    </a:lnTo>
                    <a:lnTo>
                      <a:pt x="568" y="100"/>
                    </a:lnTo>
                    <a:lnTo>
                      <a:pt x="572" y="100"/>
                    </a:lnTo>
                    <a:lnTo>
                      <a:pt x="576" y="100"/>
                    </a:lnTo>
                    <a:lnTo>
                      <a:pt x="580" y="98"/>
                    </a:lnTo>
                    <a:lnTo>
                      <a:pt x="584" y="98"/>
                    </a:lnTo>
                    <a:lnTo>
                      <a:pt x="588" y="98"/>
                    </a:lnTo>
                    <a:lnTo>
                      <a:pt x="590" y="96"/>
                    </a:lnTo>
                    <a:lnTo>
                      <a:pt x="592" y="96"/>
                    </a:lnTo>
                    <a:lnTo>
                      <a:pt x="592" y="96"/>
                    </a:lnTo>
                    <a:lnTo>
                      <a:pt x="592" y="96"/>
                    </a:lnTo>
                    <a:lnTo>
                      <a:pt x="594" y="94"/>
                    </a:lnTo>
                    <a:lnTo>
                      <a:pt x="594" y="94"/>
                    </a:lnTo>
                    <a:lnTo>
                      <a:pt x="596" y="92"/>
                    </a:lnTo>
                    <a:lnTo>
                      <a:pt x="596" y="90"/>
                    </a:lnTo>
                    <a:lnTo>
                      <a:pt x="598" y="88"/>
                    </a:lnTo>
                    <a:lnTo>
                      <a:pt x="600" y="86"/>
                    </a:lnTo>
                    <a:lnTo>
                      <a:pt x="600" y="84"/>
                    </a:lnTo>
                    <a:lnTo>
                      <a:pt x="602" y="82"/>
                    </a:lnTo>
                    <a:lnTo>
                      <a:pt x="602" y="82"/>
                    </a:lnTo>
                    <a:lnTo>
                      <a:pt x="604" y="82"/>
                    </a:lnTo>
                    <a:lnTo>
                      <a:pt x="606" y="80"/>
                    </a:lnTo>
                    <a:lnTo>
                      <a:pt x="608" y="80"/>
                    </a:lnTo>
                    <a:lnTo>
                      <a:pt x="612" y="80"/>
                    </a:lnTo>
                    <a:lnTo>
                      <a:pt x="614" y="80"/>
                    </a:lnTo>
                    <a:lnTo>
                      <a:pt x="616" y="80"/>
                    </a:lnTo>
                    <a:lnTo>
                      <a:pt x="620" y="80"/>
                    </a:lnTo>
                    <a:lnTo>
                      <a:pt x="620" y="80"/>
                    </a:lnTo>
                    <a:lnTo>
                      <a:pt x="622" y="80"/>
                    </a:lnTo>
                    <a:lnTo>
                      <a:pt x="622" y="80"/>
                    </a:lnTo>
                    <a:lnTo>
                      <a:pt x="622" y="82"/>
                    </a:lnTo>
                    <a:lnTo>
                      <a:pt x="624" y="82"/>
                    </a:lnTo>
                    <a:lnTo>
                      <a:pt x="624" y="82"/>
                    </a:lnTo>
                    <a:lnTo>
                      <a:pt x="626" y="86"/>
                    </a:lnTo>
                    <a:lnTo>
                      <a:pt x="626" y="88"/>
                    </a:lnTo>
                    <a:lnTo>
                      <a:pt x="628" y="90"/>
                    </a:lnTo>
                    <a:lnTo>
                      <a:pt x="628" y="92"/>
                    </a:lnTo>
                    <a:lnTo>
                      <a:pt x="630" y="94"/>
                    </a:lnTo>
                    <a:lnTo>
                      <a:pt x="630" y="94"/>
                    </a:lnTo>
                    <a:lnTo>
                      <a:pt x="630" y="94"/>
                    </a:lnTo>
                    <a:lnTo>
                      <a:pt x="632" y="96"/>
                    </a:lnTo>
                    <a:lnTo>
                      <a:pt x="632" y="96"/>
                    </a:lnTo>
                    <a:lnTo>
                      <a:pt x="632" y="96"/>
                    </a:lnTo>
                    <a:lnTo>
                      <a:pt x="634" y="94"/>
                    </a:lnTo>
                    <a:lnTo>
                      <a:pt x="634" y="94"/>
                    </a:lnTo>
                    <a:lnTo>
                      <a:pt x="636" y="94"/>
                    </a:lnTo>
                    <a:lnTo>
                      <a:pt x="640" y="92"/>
                    </a:lnTo>
                    <a:lnTo>
                      <a:pt x="642" y="88"/>
                    </a:lnTo>
                    <a:lnTo>
                      <a:pt x="644" y="88"/>
                    </a:lnTo>
                    <a:lnTo>
                      <a:pt x="646" y="86"/>
                    </a:lnTo>
                    <a:lnTo>
                      <a:pt x="650" y="84"/>
                    </a:lnTo>
                    <a:lnTo>
                      <a:pt x="654" y="82"/>
                    </a:lnTo>
                    <a:lnTo>
                      <a:pt x="656" y="80"/>
                    </a:lnTo>
                    <a:lnTo>
                      <a:pt x="658" y="78"/>
                    </a:lnTo>
                    <a:lnTo>
                      <a:pt x="658" y="78"/>
                    </a:lnTo>
                    <a:lnTo>
                      <a:pt x="660" y="78"/>
                    </a:lnTo>
                    <a:lnTo>
                      <a:pt x="660" y="76"/>
                    </a:lnTo>
                    <a:lnTo>
                      <a:pt x="660" y="76"/>
                    </a:lnTo>
                    <a:lnTo>
                      <a:pt x="660" y="74"/>
                    </a:lnTo>
                    <a:lnTo>
                      <a:pt x="660" y="72"/>
                    </a:lnTo>
                    <a:lnTo>
                      <a:pt x="660" y="72"/>
                    </a:lnTo>
                    <a:lnTo>
                      <a:pt x="660" y="70"/>
                    </a:lnTo>
                    <a:lnTo>
                      <a:pt x="660" y="68"/>
                    </a:lnTo>
                    <a:lnTo>
                      <a:pt x="660" y="66"/>
                    </a:lnTo>
                    <a:lnTo>
                      <a:pt x="658" y="62"/>
                    </a:lnTo>
                    <a:lnTo>
                      <a:pt x="658" y="58"/>
                    </a:lnTo>
                    <a:lnTo>
                      <a:pt x="656" y="54"/>
                    </a:lnTo>
                    <a:lnTo>
                      <a:pt x="654" y="50"/>
                    </a:lnTo>
                    <a:lnTo>
                      <a:pt x="652" y="48"/>
                    </a:lnTo>
                    <a:lnTo>
                      <a:pt x="652" y="46"/>
                    </a:lnTo>
                    <a:lnTo>
                      <a:pt x="652" y="46"/>
                    </a:lnTo>
                    <a:lnTo>
                      <a:pt x="650" y="44"/>
                    </a:lnTo>
                    <a:lnTo>
                      <a:pt x="648" y="44"/>
                    </a:lnTo>
                    <a:lnTo>
                      <a:pt x="646" y="42"/>
                    </a:lnTo>
                    <a:lnTo>
                      <a:pt x="642" y="42"/>
                    </a:lnTo>
                    <a:lnTo>
                      <a:pt x="640" y="40"/>
                    </a:lnTo>
                    <a:lnTo>
                      <a:pt x="638" y="38"/>
                    </a:lnTo>
                    <a:lnTo>
                      <a:pt x="638" y="38"/>
                    </a:lnTo>
                    <a:lnTo>
                      <a:pt x="636" y="38"/>
                    </a:lnTo>
                    <a:lnTo>
                      <a:pt x="636" y="36"/>
                    </a:lnTo>
                    <a:lnTo>
                      <a:pt x="636" y="36"/>
                    </a:lnTo>
                    <a:lnTo>
                      <a:pt x="636" y="34"/>
                    </a:lnTo>
                    <a:lnTo>
                      <a:pt x="636" y="34"/>
                    </a:lnTo>
                    <a:lnTo>
                      <a:pt x="636" y="34"/>
                    </a:lnTo>
                    <a:lnTo>
                      <a:pt x="636" y="32"/>
                    </a:lnTo>
                    <a:lnTo>
                      <a:pt x="636" y="32"/>
                    </a:lnTo>
                    <a:lnTo>
                      <a:pt x="638" y="30"/>
                    </a:lnTo>
                    <a:lnTo>
                      <a:pt x="642" y="30"/>
                    </a:lnTo>
                    <a:lnTo>
                      <a:pt x="646" y="28"/>
                    </a:lnTo>
                    <a:lnTo>
                      <a:pt x="648" y="26"/>
                    </a:lnTo>
                    <a:lnTo>
                      <a:pt x="648" y="26"/>
                    </a:lnTo>
                    <a:lnTo>
                      <a:pt x="648" y="26"/>
                    </a:lnTo>
                    <a:lnTo>
                      <a:pt x="650" y="24"/>
                    </a:lnTo>
                    <a:lnTo>
                      <a:pt x="650" y="22"/>
                    </a:lnTo>
                    <a:lnTo>
                      <a:pt x="652" y="20"/>
                    </a:lnTo>
                    <a:lnTo>
                      <a:pt x="654" y="16"/>
                    </a:lnTo>
                    <a:lnTo>
                      <a:pt x="656" y="14"/>
                    </a:lnTo>
                    <a:lnTo>
                      <a:pt x="656" y="14"/>
                    </a:lnTo>
                    <a:lnTo>
                      <a:pt x="658" y="12"/>
                    </a:lnTo>
                    <a:lnTo>
                      <a:pt x="660" y="10"/>
                    </a:lnTo>
                    <a:lnTo>
                      <a:pt x="662" y="8"/>
                    </a:lnTo>
                    <a:lnTo>
                      <a:pt x="666" y="6"/>
                    </a:lnTo>
                    <a:lnTo>
                      <a:pt x="668" y="4"/>
                    </a:lnTo>
                    <a:lnTo>
                      <a:pt x="670" y="2"/>
                    </a:lnTo>
                    <a:lnTo>
                      <a:pt x="672" y="2"/>
                    </a:lnTo>
                    <a:lnTo>
                      <a:pt x="674" y="0"/>
                    </a:lnTo>
                    <a:lnTo>
                      <a:pt x="674" y="0"/>
                    </a:lnTo>
                    <a:lnTo>
                      <a:pt x="676" y="0"/>
                    </a:lnTo>
                    <a:lnTo>
                      <a:pt x="676" y="0"/>
                    </a:lnTo>
                    <a:lnTo>
                      <a:pt x="678" y="2"/>
                    </a:lnTo>
                    <a:lnTo>
                      <a:pt x="680" y="2"/>
                    </a:lnTo>
                    <a:lnTo>
                      <a:pt x="682" y="2"/>
                    </a:lnTo>
                    <a:lnTo>
                      <a:pt x="682" y="4"/>
                    </a:lnTo>
                    <a:lnTo>
                      <a:pt x="684" y="4"/>
                    </a:lnTo>
                    <a:lnTo>
                      <a:pt x="686" y="6"/>
                    </a:lnTo>
                    <a:lnTo>
                      <a:pt x="688" y="8"/>
                    </a:lnTo>
                    <a:lnTo>
                      <a:pt x="690" y="10"/>
                    </a:lnTo>
                    <a:lnTo>
                      <a:pt x="692" y="12"/>
                    </a:lnTo>
                    <a:lnTo>
                      <a:pt x="692" y="12"/>
                    </a:lnTo>
                    <a:lnTo>
                      <a:pt x="694" y="14"/>
                    </a:lnTo>
                    <a:lnTo>
                      <a:pt x="694" y="16"/>
                    </a:lnTo>
                    <a:lnTo>
                      <a:pt x="696" y="16"/>
                    </a:lnTo>
                    <a:lnTo>
                      <a:pt x="696" y="18"/>
                    </a:lnTo>
                    <a:lnTo>
                      <a:pt x="696" y="18"/>
                    </a:lnTo>
                    <a:lnTo>
                      <a:pt x="696" y="20"/>
                    </a:lnTo>
                    <a:lnTo>
                      <a:pt x="696" y="20"/>
                    </a:lnTo>
                    <a:lnTo>
                      <a:pt x="696" y="22"/>
                    </a:lnTo>
                    <a:lnTo>
                      <a:pt x="694" y="24"/>
                    </a:lnTo>
                    <a:lnTo>
                      <a:pt x="694" y="26"/>
                    </a:lnTo>
                    <a:lnTo>
                      <a:pt x="692" y="30"/>
                    </a:lnTo>
                    <a:lnTo>
                      <a:pt x="690" y="32"/>
                    </a:lnTo>
                    <a:lnTo>
                      <a:pt x="690" y="34"/>
                    </a:lnTo>
                    <a:lnTo>
                      <a:pt x="690" y="34"/>
                    </a:lnTo>
                    <a:lnTo>
                      <a:pt x="690" y="36"/>
                    </a:lnTo>
                    <a:lnTo>
                      <a:pt x="690" y="38"/>
                    </a:lnTo>
                    <a:lnTo>
                      <a:pt x="692" y="42"/>
                    </a:lnTo>
                    <a:lnTo>
                      <a:pt x="692" y="44"/>
                    </a:lnTo>
                    <a:lnTo>
                      <a:pt x="692" y="46"/>
                    </a:lnTo>
                    <a:lnTo>
                      <a:pt x="692" y="48"/>
                    </a:lnTo>
                    <a:lnTo>
                      <a:pt x="692" y="48"/>
                    </a:lnTo>
                    <a:lnTo>
                      <a:pt x="694" y="50"/>
                    </a:lnTo>
                    <a:lnTo>
                      <a:pt x="694" y="50"/>
                    </a:lnTo>
                    <a:lnTo>
                      <a:pt x="696" y="52"/>
                    </a:lnTo>
                    <a:lnTo>
                      <a:pt x="698" y="52"/>
                    </a:lnTo>
                    <a:lnTo>
                      <a:pt x="700" y="54"/>
                    </a:lnTo>
                    <a:lnTo>
                      <a:pt x="704" y="56"/>
                    </a:lnTo>
                    <a:lnTo>
                      <a:pt x="704" y="58"/>
                    </a:lnTo>
                    <a:lnTo>
                      <a:pt x="706" y="60"/>
                    </a:lnTo>
                    <a:lnTo>
                      <a:pt x="706" y="60"/>
                    </a:lnTo>
                    <a:lnTo>
                      <a:pt x="706" y="62"/>
                    </a:lnTo>
                    <a:lnTo>
                      <a:pt x="708" y="64"/>
                    </a:lnTo>
                    <a:lnTo>
                      <a:pt x="708" y="68"/>
                    </a:lnTo>
                    <a:lnTo>
                      <a:pt x="708" y="72"/>
                    </a:lnTo>
                    <a:lnTo>
                      <a:pt x="708" y="74"/>
                    </a:lnTo>
                    <a:lnTo>
                      <a:pt x="708" y="76"/>
                    </a:lnTo>
                    <a:lnTo>
                      <a:pt x="710" y="76"/>
                    </a:lnTo>
                    <a:lnTo>
                      <a:pt x="710" y="78"/>
                    </a:lnTo>
                    <a:lnTo>
                      <a:pt x="710" y="78"/>
                    </a:lnTo>
                    <a:lnTo>
                      <a:pt x="710" y="80"/>
                    </a:lnTo>
                    <a:lnTo>
                      <a:pt x="712" y="80"/>
                    </a:lnTo>
                    <a:lnTo>
                      <a:pt x="712" y="80"/>
                    </a:lnTo>
                    <a:lnTo>
                      <a:pt x="714" y="80"/>
                    </a:lnTo>
                    <a:lnTo>
                      <a:pt x="714" y="80"/>
                    </a:lnTo>
                    <a:lnTo>
                      <a:pt x="714" y="80"/>
                    </a:lnTo>
                    <a:lnTo>
                      <a:pt x="716" y="78"/>
                    </a:lnTo>
                    <a:lnTo>
                      <a:pt x="716" y="78"/>
                    </a:lnTo>
                    <a:lnTo>
                      <a:pt x="718" y="76"/>
                    </a:lnTo>
                    <a:lnTo>
                      <a:pt x="718" y="74"/>
                    </a:lnTo>
                    <a:lnTo>
                      <a:pt x="720" y="70"/>
                    </a:lnTo>
                    <a:lnTo>
                      <a:pt x="722" y="66"/>
                    </a:lnTo>
                    <a:lnTo>
                      <a:pt x="722" y="64"/>
                    </a:lnTo>
                    <a:lnTo>
                      <a:pt x="724" y="62"/>
                    </a:lnTo>
                    <a:lnTo>
                      <a:pt x="724" y="62"/>
                    </a:lnTo>
                    <a:lnTo>
                      <a:pt x="726" y="60"/>
                    </a:lnTo>
                    <a:lnTo>
                      <a:pt x="726" y="60"/>
                    </a:lnTo>
                    <a:lnTo>
                      <a:pt x="726" y="60"/>
                    </a:lnTo>
                    <a:lnTo>
                      <a:pt x="728" y="60"/>
                    </a:lnTo>
                    <a:lnTo>
                      <a:pt x="728" y="60"/>
                    </a:lnTo>
                    <a:lnTo>
                      <a:pt x="730" y="60"/>
                    </a:lnTo>
                    <a:lnTo>
                      <a:pt x="730" y="60"/>
                    </a:lnTo>
                    <a:lnTo>
                      <a:pt x="730" y="62"/>
                    </a:lnTo>
                    <a:lnTo>
                      <a:pt x="732" y="62"/>
                    </a:lnTo>
                    <a:lnTo>
                      <a:pt x="732" y="64"/>
                    </a:lnTo>
                    <a:lnTo>
                      <a:pt x="732" y="64"/>
                    </a:lnTo>
                    <a:lnTo>
                      <a:pt x="734" y="66"/>
                    </a:lnTo>
                    <a:lnTo>
                      <a:pt x="736" y="70"/>
                    </a:lnTo>
                    <a:lnTo>
                      <a:pt x="736" y="72"/>
                    </a:lnTo>
                    <a:lnTo>
                      <a:pt x="738" y="78"/>
                    </a:lnTo>
                    <a:lnTo>
                      <a:pt x="738" y="78"/>
                    </a:lnTo>
                    <a:lnTo>
                      <a:pt x="738" y="80"/>
                    </a:lnTo>
                    <a:lnTo>
                      <a:pt x="738" y="82"/>
                    </a:lnTo>
                    <a:lnTo>
                      <a:pt x="736" y="84"/>
                    </a:lnTo>
                    <a:lnTo>
                      <a:pt x="736" y="88"/>
                    </a:lnTo>
                    <a:lnTo>
                      <a:pt x="736" y="92"/>
                    </a:lnTo>
                    <a:lnTo>
                      <a:pt x="734" y="96"/>
                    </a:lnTo>
                    <a:lnTo>
                      <a:pt x="734" y="98"/>
                    </a:lnTo>
                    <a:lnTo>
                      <a:pt x="734" y="100"/>
                    </a:lnTo>
                    <a:lnTo>
                      <a:pt x="734" y="102"/>
                    </a:lnTo>
                    <a:lnTo>
                      <a:pt x="734" y="104"/>
                    </a:lnTo>
                    <a:lnTo>
                      <a:pt x="736" y="106"/>
                    </a:lnTo>
                    <a:lnTo>
                      <a:pt x="736" y="106"/>
                    </a:lnTo>
                    <a:lnTo>
                      <a:pt x="736" y="106"/>
                    </a:lnTo>
                    <a:lnTo>
                      <a:pt x="736" y="106"/>
                    </a:lnTo>
                    <a:lnTo>
                      <a:pt x="738" y="106"/>
                    </a:lnTo>
                    <a:lnTo>
                      <a:pt x="738" y="108"/>
                    </a:lnTo>
                    <a:lnTo>
                      <a:pt x="740" y="108"/>
                    </a:lnTo>
                    <a:lnTo>
                      <a:pt x="742" y="108"/>
                    </a:lnTo>
                    <a:lnTo>
                      <a:pt x="744" y="108"/>
                    </a:lnTo>
                    <a:lnTo>
                      <a:pt x="746" y="108"/>
                    </a:lnTo>
                    <a:lnTo>
                      <a:pt x="748" y="106"/>
                    </a:lnTo>
                    <a:lnTo>
                      <a:pt x="748" y="106"/>
                    </a:lnTo>
                    <a:lnTo>
                      <a:pt x="748" y="106"/>
                    </a:lnTo>
                    <a:lnTo>
                      <a:pt x="750" y="106"/>
                    </a:lnTo>
                    <a:lnTo>
                      <a:pt x="750" y="104"/>
                    </a:lnTo>
                    <a:lnTo>
                      <a:pt x="750" y="104"/>
                    </a:lnTo>
                    <a:lnTo>
                      <a:pt x="750" y="100"/>
                    </a:lnTo>
                    <a:lnTo>
                      <a:pt x="752" y="98"/>
                    </a:lnTo>
                    <a:lnTo>
                      <a:pt x="752" y="94"/>
                    </a:lnTo>
                    <a:lnTo>
                      <a:pt x="752" y="92"/>
                    </a:lnTo>
                    <a:lnTo>
                      <a:pt x="754" y="90"/>
                    </a:lnTo>
                    <a:lnTo>
                      <a:pt x="754" y="90"/>
                    </a:lnTo>
                    <a:lnTo>
                      <a:pt x="754" y="88"/>
                    </a:lnTo>
                    <a:lnTo>
                      <a:pt x="754" y="88"/>
                    </a:lnTo>
                    <a:lnTo>
                      <a:pt x="758" y="86"/>
                    </a:lnTo>
                    <a:lnTo>
                      <a:pt x="760" y="84"/>
                    </a:lnTo>
                    <a:lnTo>
                      <a:pt x="762" y="82"/>
                    </a:lnTo>
                    <a:lnTo>
                      <a:pt x="766" y="78"/>
                    </a:lnTo>
                    <a:lnTo>
                      <a:pt x="768" y="76"/>
                    </a:lnTo>
                    <a:lnTo>
                      <a:pt x="770" y="74"/>
                    </a:lnTo>
                    <a:lnTo>
                      <a:pt x="770" y="74"/>
                    </a:lnTo>
                    <a:lnTo>
                      <a:pt x="772" y="72"/>
                    </a:lnTo>
                    <a:lnTo>
                      <a:pt x="772" y="72"/>
                    </a:lnTo>
                    <a:lnTo>
                      <a:pt x="772" y="70"/>
                    </a:lnTo>
                    <a:lnTo>
                      <a:pt x="772" y="66"/>
                    </a:lnTo>
                    <a:lnTo>
                      <a:pt x="774" y="64"/>
                    </a:lnTo>
                    <a:lnTo>
                      <a:pt x="774" y="60"/>
                    </a:lnTo>
                    <a:lnTo>
                      <a:pt x="774" y="56"/>
                    </a:lnTo>
                    <a:lnTo>
                      <a:pt x="776" y="54"/>
                    </a:lnTo>
                    <a:lnTo>
                      <a:pt x="776" y="52"/>
                    </a:lnTo>
                    <a:lnTo>
                      <a:pt x="776" y="52"/>
                    </a:lnTo>
                    <a:lnTo>
                      <a:pt x="776" y="50"/>
                    </a:lnTo>
                    <a:lnTo>
                      <a:pt x="778" y="50"/>
                    </a:lnTo>
                    <a:lnTo>
                      <a:pt x="778" y="48"/>
                    </a:lnTo>
                    <a:lnTo>
                      <a:pt x="780" y="48"/>
                    </a:lnTo>
                    <a:lnTo>
                      <a:pt x="782" y="48"/>
                    </a:lnTo>
                    <a:lnTo>
                      <a:pt x="784" y="46"/>
                    </a:lnTo>
                    <a:lnTo>
                      <a:pt x="786" y="46"/>
                    </a:lnTo>
                    <a:lnTo>
                      <a:pt x="788" y="46"/>
                    </a:lnTo>
                    <a:lnTo>
                      <a:pt x="790" y="46"/>
                    </a:lnTo>
                    <a:lnTo>
                      <a:pt x="792" y="46"/>
                    </a:lnTo>
                    <a:lnTo>
                      <a:pt x="794" y="46"/>
                    </a:lnTo>
                    <a:lnTo>
                      <a:pt x="796" y="48"/>
                    </a:lnTo>
                    <a:lnTo>
                      <a:pt x="800" y="48"/>
                    </a:lnTo>
                    <a:lnTo>
                      <a:pt x="802" y="48"/>
                    </a:lnTo>
                    <a:lnTo>
                      <a:pt x="804" y="50"/>
                    </a:lnTo>
                    <a:lnTo>
                      <a:pt x="806" y="50"/>
                    </a:lnTo>
                    <a:lnTo>
                      <a:pt x="808" y="50"/>
                    </a:lnTo>
                    <a:lnTo>
                      <a:pt x="808" y="52"/>
                    </a:lnTo>
                    <a:lnTo>
                      <a:pt x="810" y="52"/>
                    </a:lnTo>
                    <a:lnTo>
                      <a:pt x="810" y="54"/>
                    </a:lnTo>
                    <a:lnTo>
                      <a:pt x="812" y="54"/>
                    </a:lnTo>
                    <a:lnTo>
                      <a:pt x="812" y="56"/>
                    </a:lnTo>
                    <a:lnTo>
                      <a:pt x="814" y="56"/>
                    </a:lnTo>
                    <a:lnTo>
                      <a:pt x="816" y="60"/>
                    </a:lnTo>
                    <a:lnTo>
                      <a:pt x="816" y="62"/>
                    </a:lnTo>
                    <a:lnTo>
                      <a:pt x="818" y="66"/>
                    </a:lnTo>
                    <a:lnTo>
                      <a:pt x="818" y="68"/>
                    </a:lnTo>
                    <a:lnTo>
                      <a:pt x="820" y="70"/>
                    </a:lnTo>
                    <a:lnTo>
                      <a:pt x="820" y="72"/>
                    </a:lnTo>
                    <a:lnTo>
                      <a:pt x="820" y="72"/>
                    </a:lnTo>
                    <a:lnTo>
                      <a:pt x="820" y="74"/>
                    </a:lnTo>
                    <a:lnTo>
                      <a:pt x="818" y="74"/>
                    </a:lnTo>
                    <a:lnTo>
                      <a:pt x="818" y="76"/>
                    </a:lnTo>
                    <a:lnTo>
                      <a:pt x="818" y="76"/>
                    </a:lnTo>
                    <a:lnTo>
                      <a:pt x="818" y="76"/>
                    </a:lnTo>
                    <a:lnTo>
                      <a:pt x="816" y="76"/>
                    </a:lnTo>
                    <a:lnTo>
                      <a:pt x="814" y="78"/>
                    </a:lnTo>
                    <a:lnTo>
                      <a:pt x="812" y="78"/>
                    </a:lnTo>
                    <a:lnTo>
                      <a:pt x="810" y="80"/>
                    </a:lnTo>
                    <a:lnTo>
                      <a:pt x="808" y="80"/>
                    </a:lnTo>
                    <a:lnTo>
                      <a:pt x="808" y="80"/>
                    </a:lnTo>
                    <a:lnTo>
                      <a:pt x="808" y="82"/>
                    </a:lnTo>
                    <a:lnTo>
                      <a:pt x="806" y="82"/>
                    </a:lnTo>
                    <a:lnTo>
                      <a:pt x="806" y="82"/>
                    </a:lnTo>
                    <a:lnTo>
                      <a:pt x="806" y="84"/>
                    </a:lnTo>
                    <a:lnTo>
                      <a:pt x="806" y="84"/>
                    </a:lnTo>
                    <a:lnTo>
                      <a:pt x="806" y="86"/>
                    </a:lnTo>
                    <a:lnTo>
                      <a:pt x="806" y="88"/>
                    </a:lnTo>
                    <a:lnTo>
                      <a:pt x="806" y="88"/>
                    </a:lnTo>
                    <a:lnTo>
                      <a:pt x="808" y="90"/>
                    </a:lnTo>
                    <a:lnTo>
                      <a:pt x="808" y="92"/>
                    </a:lnTo>
                    <a:lnTo>
                      <a:pt x="810" y="96"/>
                    </a:lnTo>
                    <a:lnTo>
                      <a:pt x="812" y="100"/>
                    </a:lnTo>
                    <a:lnTo>
                      <a:pt x="812" y="104"/>
                    </a:lnTo>
                    <a:lnTo>
                      <a:pt x="812" y="104"/>
                    </a:lnTo>
                    <a:lnTo>
                      <a:pt x="812" y="106"/>
                    </a:lnTo>
                    <a:lnTo>
                      <a:pt x="814" y="108"/>
                    </a:lnTo>
                    <a:lnTo>
                      <a:pt x="814" y="110"/>
                    </a:lnTo>
                    <a:lnTo>
                      <a:pt x="812" y="110"/>
                    </a:lnTo>
                    <a:lnTo>
                      <a:pt x="812" y="112"/>
                    </a:lnTo>
                    <a:lnTo>
                      <a:pt x="812" y="114"/>
                    </a:lnTo>
                    <a:lnTo>
                      <a:pt x="810" y="116"/>
                    </a:lnTo>
                    <a:lnTo>
                      <a:pt x="808" y="118"/>
                    </a:lnTo>
                    <a:lnTo>
                      <a:pt x="806" y="120"/>
                    </a:lnTo>
                    <a:lnTo>
                      <a:pt x="804" y="122"/>
                    </a:lnTo>
                    <a:lnTo>
                      <a:pt x="800" y="124"/>
                    </a:lnTo>
                    <a:lnTo>
                      <a:pt x="798" y="126"/>
                    </a:lnTo>
                    <a:lnTo>
                      <a:pt x="794" y="128"/>
                    </a:lnTo>
                    <a:lnTo>
                      <a:pt x="792" y="128"/>
                    </a:lnTo>
                    <a:lnTo>
                      <a:pt x="788" y="130"/>
                    </a:lnTo>
                    <a:lnTo>
                      <a:pt x="786" y="132"/>
                    </a:lnTo>
                    <a:lnTo>
                      <a:pt x="782" y="132"/>
                    </a:lnTo>
                    <a:lnTo>
                      <a:pt x="780" y="132"/>
                    </a:lnTo>
                    <a:lnTo>
                      <a:pt x="778" y="134"/>
                    </a:lnTo>
                    <a:lnTo>
                      <a:pt x="774" y="134"/>
                    </a:lnTo>
                    <a:lnTo>
                      <a:pt x="774" y="132"/>
                    </a:lnTo>
                    <a:lnTo>
                      <a:pt x="772" y="132"/>
                    </a:lnTo>
                    <a:lnTo>
                      <a:pt x="772" y="132"/>
                    </a:lnTo>
                    <a:lnTo>
                      <a:pt x="772" y="132"/>
                    </a:lnTo>
                    <a:lnTo>
                      <a:pt x="770" y="132"/>
                    </a:lnTo>
                    <a:lnTo>
                      <a:pt x="770" y="132"/>
                    </a:lnTo>
                    <a:lnTo>
                      <a:pt x="770" y="130"/>
                    </a:lnTo>
                    <a:lnTo>
                      <a:pt x="770" y="128"/>
                    </a:lnTo>
                    <a:lnTo>
                      <a:pt x="768" y="126"/>
                    </a:lnTo>
                    <a:lnTo>
                      <a:pt x="768" y="124"/>
                    </a:lnTo>
                    <a:lnTo>
                      <a:pt x="766" y="124"/>
                    </a:lnTo>
                    <a:lnTo>
                      <a:pt x="766" y="124"/>
                    </a:lnTo>
                    <a:lnTo>
                      <a:pt x="766" y="122"/>
                    </a:lnTo>
                    <a:lnTo>
                      <a:pt x="766" y="122"/>
                    </a:lnTo>
                    <a:lnTo>
                      <a:pt x="764" y="122"/>
                    </a:lnTo>
                    <a:lnTo>
                      <a:pt x="762" y="122"/>
                    </a:lnTo>
                    <a:lnTo>
                      <a:pt x="758" y="122"/>
                    </a:lnTo>
                    <a:lnTo>
                      <a:pt x="754" y="122"/>
                    </a:lnTo>
                    <a:lnTo>
                      <a:pt x="752" y="122"/>
                    </a:lnTo>
                    <a:lnTo>
                      <a:pt x="748" y="122"/>
                    </a:lnTo>
                    <a:lnTo>
                      <a:pt x="748" y="122"/>
                    </a:lnTo>
                    <a:lnTo>
                      <a:pt x="746" y="122"/>
                    </a:lnTo>
                    <a:lnTo>
                      <a:pt x="746" y="124"/>
                    </a:lnTo>
                    <a:lnTo>
                      <a:pt x="744" y="124"/>
                    </a:lnTo>
                    <a:lnTo>
                      <a:pt x="744" y="124"/>
                    </a:lnTo>
                    <a:lnTo>
                      <a:pt x="744" y="126"/>
                    </a:lnTo>
                    <a:lnTo>
                      <a:pt x="744" y="126"/>
                    </a:lnTo>
                    <a:lnTo>
                      <a:pt x="744" y="128"/>
                    </a:lnTo>
                    <a:lnTo>
                      <a:pt x="742" y="130"/>
                    </a:lnTo>
                    <a:lnTo>
                      <a:pt x="742" y="132"/>
                    </a:lnTo>
                    <a:lnTo>
                      <a:pt x="742" y="136"/>
                    </a:lnTo>
                    <a:lnTo>
                      <a:pt x="742" y="138"/>
                    </a:lnTo>
                    <a:lnTo>
                      <a:pt x="742" y="140"/>
                    </a:lnTo>
                    <a:lnTo>
                      <a:pt x="742" y="140"/>
                    </a:lnTo>
                    <a:lnTo>
                      <a:pt x="742" y="140"/>
                    </a:lnTo>
                    <a:lnTo>
                      <a:pt x="740" y="142"/>
                    </a:lnTo>
                    <a:lnTo>
                      <a:pt x="740" y="142"/>
                    </a:lnTo>
                    <a:lnTo>
                      <a:pt x="738" y="142"/>
                    </a:lnTo>
                    <a:lnTo>
                      <a:pt x="738" y="144"/>
                    </a:lnTo>
                    <a:lnTo>
                      <a:pt x="736" y="144"/>
                    </a:lnTo>
                    <a:lnTo>
                      <a:pt x="734" y="144"/>
                    </a:lnTo>
                    <a:lnTo>
                      <a:pt x="732" y="144"/>
                    </a:lnTo>
                    <a:lnTo>
                      <a:pt x="728" y="144"/>
                    </a:lnTo>
                    <a:lnTo>
                      <a:pt x="724" y="144"/>
                    </a:lnTo>
                    <a:lnTo>
                      <a:pt x="722" y="144"/>
                    </a:lnTo>
                    <a:lnTo>
                      <a:pt x="718" y="142"/>
                    </a:lnTo>
                    <a:lnTo>
                      <a:pt x="716" y="142"/>
                    </a:lnTo>
                    <a:lnTo>
                      <a:pt x="714" y="140"/>
                    </a:lnTo>
                    <a:lnTo>
                      <a:pt x="714" y="140"/>
                    </a:lnTo>
                    <a:lnTo>
                      <a:pt x="712" y="138"/>
                    </a:lnTo>
                    <a:lnTo>
                      <a:pt x="710" y="136"/>
                    </a:lnTo>
                    <a:lnTo>
                      <a:pt x="710" y="136"/>
                    </a:lnTo>
                    <a:lnTo>
                      <a:pt x="710" y="134"/>
                    </a:lnTo>
                    <a:lnTo>
                      <a:pt x="708" y="134"/>
                    </a:lnTo>
                    <a:lnTo>
                      <a:pt x="708" y="134"/>
                    </a:lnTo>
                    <a:lnTo>
                      <a:pt x="706" y="134"/>
                    </a:lnTo>
                    <a:lnTo>
                      <a:pt x="704" y="134"/>
                    </a:lnTo>
                    <a:lnTo>
                      <a:pt x="702" y="134"/>
                    </a:lnTo>
                    <a:lnTo>
                      <a:pt x="702" y="134"/>
                    </a:lnTo>
                    <a:lnTo>
                      <a:pt x="700" y="134"/>
                    </a:lnTo>
                    <a:lnTo>
                      <a:pt x="698" y="134"/>
                    </a:lnTo>
                    <a:lnTo>
                      <a:pt x="698" y="134"/>
                    </a:lnTo>
                    <a:lnTo>
                      <a:pt x="698" y="136"/>
                    </a:lnTo>
                    <a:lnTo>
                      <a:pt x="698" y="136"/>
                    </a:lnTo>
                    <a:lnTo>
                      <a:pt x="698" y="136"/>
                    </a:lnTo>
                    <a:lnTo>
                      <a:pt x="698" y="138"/>
                    </a:lnTo>
                    <a:lnTo>
                      <a:pt x="698" y="138"/>
                    </a:lnTo>
                    <a:lnTo>
                      <a:pt x="698" y="140"/>
                    </a:lnTo>
                    <a:lnTo>
                      <a:pt x="698" y="142"/>
                    </a:lnTo>
                    <a:lnTo>
                      <a:pt x="698" y="144"/>
                    </a:lnTo>
                    <a:lnTo>
                      <a:pt x="698" y="144"/>
                    </a:lnTo>
                    <a:lnTo>
                      <a:pt x="700" y="146"/>
                    </a:lnTo>
                    <a:lnTo>
                      <a:pt x="700" y="146"/>
                    </a:lnTo>
                    <a:lnTo>
                      <a:pt x="702" y="146"/>
                    </a:lnTo>
                    <a:lnTo>
                      <a:pt x="702" y="148"/>
                    </a:lnTo>
                    <a:lnTo>
                      <a:pt x="704" y="148"/>
                    </a:lnTo>
                    <a:lnTo>
                      <a:pt x="708" y="148"/>
                    </a:lnTo>
                    <a:lnTo>
                      <a:pt x="712" y="150"/>
                    </a:lnTo>
                    <a:lnTo>
                      <a:pt x="716" y="150"/>
                    </a:lnTo>
                    <a:lnTo>
                      <a:pt x="718" y="150"/>
                    </a:lnTo>
                    <a:lnTo>
                      <a:pt x="718" y="152"/>
                    </a:lnTo>
                    <a:lnTo>
                      <a:pt x="720" y="152"/>
                    </a:lnTo>
                    <a:lnTo>
                      <a:pt x="722" y="152"/>
                    </a:lnTo>
                    <a:lnTo>
                      <a:pt x="722" y="154"/>
                    </a:lnTo>
                    <a:lnTo>
                      <a:pt x="724" y="154"/>
                    </a:lnTo>
                    <a:lnTo>
                      <a:pt x="724" y="156"/>
                    </a:lnTo>
                    <a:lnTo>
                      <a:pt x="724" y="156"/>
                    </a:lnTo>
                    <a:lnTo>
                      <a:pt x="724" y="158"/>
                    </a:lnTo>
                    <a:lnTo>
                      <a:pt x="724" y="160"/>
                    </a:lnTo>
                    <a:lnTo>
                      <a:pt x="724" y="160"/>
                    </a:lnTo>
                    <a:lnTo>
                      <a:pt x="724" y="162"/>
                    </a:lnTo>
                    <a:lnTo>
                      <a:pt x="722" y="166"/>
                    </a:lnTo>
                    <a:lnTo>
                      <a:pt x="720" y="168"/>
                    </a:lnTo>
                    <a:lnTo>
                      <a:pt x="720" y="172"/>
                    </a:lnTo>
                    <a:lnTo>
                      <a:pt x="718" y="174"/>
                    </a:lnTo>
                    <a:lnTo>
                      <a:pt x="716" y="176"/>
                    </a:lnTo>
                    <a:lnTo>
                      <a:pt x="716" y="178"/>
                    </a:lnTo>
                    <a:lnTo>
                      <a:pt x="714" y="180"/>
                    </a:lnTo>
                    <a:lnTo>
                      <a:pt x="712" y="180"/>
                    </a:lnTo>
                    <a:lnTo>
                      <a:pt x="712" y="182"/>
                    </a:lnTo>
                    <a:lnTo>
                      <a:pt x="710" y="184"/>
                    </a:lnTo>
                    <a:lnTo>
                      <a:pt x="708" y="184"/>
                    </a:lnTo>
                    <a:lnTo>
                      <a:pt x="706" y="184"/>
                    </a:lnTo>
                    <a:lnTo>
                      <a:pt x="704" y="186"/>
                    </a:lnTo>
                    <a:lnTo>
                      <a:pt x="704" y="186"/>
                    </a:lnTo>
                    <a:lnTo>
                      <a:pt x="702" y="186"/>
                    </a:lnTo>
                    <a:lnTo>
                      <a:pt x="700" y="186"/>
                    </a:lnTo>
                    <a:lnTo>
                      <a:pt x="698" y="186"/>
                    </a:lnTo>
                    <a:lnTo>
                      <a:pt x="694" y="186"/>
                    </a:lnTo>
                    <a:lnTo>
                      <a:pt x="692" y="186"/>
                    </a:lnTo>
                    <a:lnTo>
                      <a:pt x="688" y="186"/>
                    </a:lnTo>
                    <a:lnTo>
                      <a:pt x="688" y="188"/>
                    </a:lnTo>
                    <a:lnTo>
                      <a:pt x="686" y="188"/>
                    </a:lnTo>
                    <a:lnTo>
                      <a:pt x="686" y="188"/>
                    </a:lnTo>
                    <a:lnTo>
                      <a:pt x="684" y="188"/>
                    </a:lnTo>
                    <a:lnTo>
                      <a:pt x="684" y="188"/>
                    </a:lnTo>
                    <a:lnTo>
                      <a:pt x="682" y="190"/>
                    </a:lnTo>
                    <a:lnTo>
                      <a:pt x="682" y="190"/>
                    </a:lnTo>
                    <a:lnTo>
                      <a:pt x="682" y="192"/>
                    </a:lnTo>
                    <a:lnTo>
                      <a:pt x="680" y="194"/>
                    </a:lnTo>
                    <a:lnTo>
                      <a:pt x="678" y="196"/>
                    </a:lnTo>
                    <a:lnTo>
                      <a:pt x="676" y="202"/>
                    </a:lnTo>
                    <a:lnTo>
                      <a:pt x="674" y="204"/>
                    </a:lnTo>
                    <a:lnTo>
                      <a:pt x="672" y="206"/>
                    </a:lnTo>
                    <a:lnTo>
                      <a:pt x="670" y="208"/>
                    </a:lnTo>
                    <a:lnTo>
                      <a:pt x="666" y="212"/>
                    </a:lnTo>
                    <a:lnTo>
                      <a:pt x="664" y="214"/>
                    </a:lnTo>
                    <a:lnTo>
                      <a:pt x="660" y="216"/>
                    </a:lnTo>
                    <a:lnTo>
                      <a:pt x="652" y="222"/>
                    </a:lnTo>
                    <a:lnTo>
                      <a:pt x="648" y="224"/>
                    </a:lnTo>
                    <a:lnTo>
                      <a:pt x="646" y="228"/>
                    </a:lnTo>
                    <a:lnTo>
                      <a:pt x="640" y="232"/>
                    </a:lnTo>
                    <a:lnTo>
                      <a:pt x="634" y="236"/>
                    </a:lnTo>
                    <a:lnTo>
                      <a:pt x="630" y="240"/>
                    </a:lnTo>
                    <a:lnTo>
                      <a:pt x="628" y="242"/>
                    </a:lnTo>
                    <a:lnTo>
                      <a:pt x="624" y="246"/>
                    </a:lnTo>
                    <a:lnTo>
                      <a:pt x="622" y="248"/>
                    </a:lnTo>
                    <a:lnTo>
                      <a:pt x="620" y="250"/>
                    </a:lnTo>
                    <a:lnTo>
                      <a:pt x="618" y="254"/>
                    </a:lnTo>
                    <a:lnTo>
                      <a:pt x="614" y="258"/>
                    </a:lnTo>
                    <a:lnTo>
                      <a:pt x="612" y="262"/>
                    </a:lnTo>
                    <a:lnTo>
                      <a:pt x="610" y="266"/>
                    </a:lnTo>
                    <a:lnTo>
                      <a:pt x="606" y="270"/>
                    </a:lnTo>
                    <a:lnTo>
                      <a:pt x="604" y="274"/>
                    </a:lnTo>
                    <a:lnTo>
                      <a:pt x="604" y="274"/>
                    </a:lnTo>
                    <a:lnTo>
                      <a:pt x="604" y="276"/>
                    </a:lnTo>
                    <a:lnTo>
                      <a:pt x="602" y="278"/>
                    </a:lnTo>
                    <a:lnTo>
                      <a:pt x="602" y="282"/>
                    </a:lnTo>
                    <a:lnTo>
                      <a:pt x="602" y="284"/>
                    </a:lnTo>
                    <a:lnTo>
                      <a:pt x="602" y="288"/>
                    </a:lnTo>
                    <a:lnTo>
                      <a:pt x="600" y="290"/>
                    </a:lnTo>
                    <a:lnTo>
                      <a:pt x="600" y="292"/>
                    </a:lnTo>
                    <a:lnTo>
                      <a:pt x="600" y="294"/>
                    </a:lnTo>
                    <a:lnTo>
                      <a:pt x="602" y="294"/>
                    </a:lnTo>
                    <a:lnTo>
                      <a:pt x="602" y="296"/>
                    </a:lnTo>
                    <a:lnTo>
                      <a:pt x="602" y="296"/>
                    </a:lnTo>
                    <a:lnTo>
                      <a:pt x="602" y="298"/>
                    </a:lnTo>
                    <a:lnTo>
                      <a:pt x="602" y="298"/>
                    </a:lnTo>
                    <a:lnTo>
                      <a:pt x="604" y="298"/>
                    </a:lnTo>
                    <a:lnTo>
                      <a:pt x="604" y="300"/>
                    </a:lnTo>
                    <a:lnTo>
                      <a:pt x="606" y="300"/>
                    </a:lnTo>
                    <a:lnTo>
                      <a:pt x="608" y="300"/>
                    </a:lnTo>
                    <a:lnTo>
                      <a:pt x="610" y="300"/>
                    </a:lnTo>
                    <a:lnTo>
                      <a:pt x="614" y="300"/>
                    </a:lnTo>
                    <a:lnTo>
                      <a:pt x="616" y="300"/>
                    </a:lnTo>
                    <a:lnTo>
                      <a:pt x="618" y="300"/>
                    </a:lnTo>
                    <a:lnTo>
                      <a:pt x="618" y="300"/>
                    </a:lnTo>
                    <a:lnTo>
                      <a:pt x="620" y="302"/>
                    </a:lnTo>
                    <a:lnTo>
                      <a:pt x="620" y="302"/>
                    </a:lnTo>
                    <a:lnTo>
                      <a:pt x="620" y="302"/>
                    </a:lnTo>
                    <a:lnTo>
                      <a:pt x="620" y="302"/>
                    </a:lnTo>
                    <a:lnTo>
                      <a:pt x="622" y="304"/>
                    </a:lnTo>
                    <a:lnTo>
                      <a:pt x="622" y="306"/>
                    </a:lnTo>
                    <a:lnTo>
                      <a:pt x="624" y="308"/>
                    </a:lnTo>
                    <a:lnTo>
                      <a:pt x="624" y="312"/>
                    </a:lnTo>
                    <a:lnTo>
                      <a:pt x="624" y="314"/>
                    </a:lnTo>
                    <a:lnTo>
                      <a:pt x="624" y="320"/>
                    </a:lnTo>
                    <a:lnTo>
                      <a:pt x="624" y="324"/>
                    </a:lnTo>
                    <a:lnTo>
                      <a:pt x="624" y="328"/>
                    </a:lnTo>
                    <a:lnTo>
                      <a:pt x="626" y="330"/>
                    </a:lnTo>
                    <a:lnTo>
                      <a:pt x="626" y="332"/>
                    </a:lnTo>
                    <a:lnTo>
                      <a:pt x="626" y="334"/>
                    </a:lnTo>
                    <a:lnTo>
                      <a:pt x="628" y="336"/>
                    </a:lnTo>
                    <a:lnTo>
                      <a:pt x="628" y="336"/>
                    </a:lnTo>
                    <a:lnTo>
                      <a:pt x="628" y="336"/>
                    </a:lnTo>
                    <a:lnTo>
                      <a:pt x="630" y="338"/>
                    </a:lnTo>
                    <a:lnTo>
                      <a:pt x="630" y="338"/>
                    </a:lnTo>
                    <a:lnTo>
                      <a:pt x="632" y="338"/>
                    </a:lnTo>
                    <a:lnTo>
                      <a:pt x="634" y="340"/>
                    </a:lnTo>
                    <a:lnTo>
                      <a:pt x="636" y="340"/>
                    </a:lnTo>
                    <a:lnTo>
                      <a:pt x="640" y="340"/>
                    </a:lnTo>
                    <a:lnTo>
                      <a:pt x="642" y="340"/>
                    </a:lnTo>
                    <a:lnTo>
                      <a:pt x="648" y="340"/>
                    </a:lnTo>
                    <a:lnTo>
                      <a:pt x="654" y="340"/>
                    </a:lnTo>
                    <a:lnTo>
                      <a:pt x="658" y="340"/>
                    </a:lnTo>
                    <a:lnTo>
                      <a:pt x="662" y="340"/>
                    </a:lnTo>
                    <a:lnTo>
                      <a:pt x="664" y="340"/>
                    </a:lnTo>
                    <a:lnTo>
                      <a:pt x="666" y="342"/>
                    </a:lnTo>
                    <a:lnTo>
                      <a:pt x="668" y="342"/>
                    </a:lnTo>
                    <a:lnTo>
                      <a:pt x="670" y="342"/>
                    </a:lnTo>
                    <a:lnTo>
                      <a:pt x="670" y="344"/>
                    </a:lnTo>
                    <a:lnTo>
                      <a:pt x="672" y="346"/>
                    </a:lnTo>
                    <a:lnTo>
                      <a:pt x="674" y="346"/>
                    </a:lnTo>
                    <a:lnTo>
                      <a:pt x="678" y="350"/>
                    </a:lnTo>
                    <a:lnTo>
                      <a:pt x="680" y="354"/>
                    </a:lnTo>
                    <a:lnTo>
                      <a:pt x="684" y="358"/>
                    </a:lnTo>
                    <a:lnTo>
                      <a:pt x="686" y="360"/>
                    </a:lnTo>
                    <a:lnTo>
                      <a:pt x="688" y="362"/>
                    </a:lnTo>
                    <a:lnTo>
                      <a:pt x="690" y="364"/>
                    </a:lnTo>
                    <a:lnTo>
                      <a:pt x="692" y="364"/>
                    </a:lnTo>
                    <a:lnTo>
                      <a:pt x="692" y="366"/>
                    </a:lnTo>
                    <a:lnTo>
                      <a:pt x="694" y="366"/>
                    </a:lnTo>
                    <a:lnTo>
                      <a:pt x="696" y="366"/>
                    </a:lnTo>
                    <a:lnTo>
                      <a:pt x="700" y="366"/>
                    </a:lnTo>
                    <a:lnTo>
                      <a:pt x="702" y="368"/>
                    </a:lnTo>
                    <a:lnTo>
                      <a:pt x="704" y="368"/>
                    </a:lnTo>
                    <a:lnTo>
                      <a:pt x="706" y="368"/>
                    </a:lnTo>
                    <a:lnTo>
                      <a:pt x="708" y="368"/>
                    </a:lnTo>
                    <a:lnTo>
                      <a:pt x="708" y="368"/>
                    </a:lnTo>
                    <a:lnTo>
                      <a:pt x="710" y="368"/>
                    </a:lnTo>
                    <a:lnTo>
                      <a:pt x="710" y="370"/>
                    </a:lnTo>
                    <a:lnTo>
                      <a:pt x="712" y="372"/>
                    </a:lnTo>
                    <a:lnTo>
                      <a:pt x="714" y="374"/>
                    </a:lnTo>
                    <a:lnTo>
                      <a:pt x="716" y="376"/>
                    </a:lnTo>
                    <a:lnTo>
                      <a:pt x="718" y="380"/>
                    </a:lnTo>
                    <a:lnTo>
                      <a:pt x="720" y="382"/>
                    </a:lnTo>
                    <a:lnTo>
                      <a:pt x="720" y="382"/>
                    </a:lnTo>
                    <a:lnTo>
                      <a:pt x="722" y="384"/>
                    </a:lnTo>
                    <a:lnTo>
                      <a:pt x="722" y="384"/>
                    </a:lnTo>
                    <a:lnTo>
                      <a:pt x="724" y="384"/>
                    </a:lnTo>
                    <a:lnTo>
                      <a:pt x="724" y="384"/>
                    </a:lnTo>
                    <a:lnTo>
                      <a:pt x="726" y="384"/>
                    </a:lnTo>
                    <a:lnTo>
                      <a:pt x="728" y="384"/>
                    </a:lnTo>
                    <a:lnTo>
                      <a:pt x="730" y="384"/>
                    </a:lnTo>
                    <a:lnTo>
                      <a:pt x="732" y="384"/>
                    </a:lnTo>
                    <a:lnTo>
                      <a:pt x="738" y="382"/>
                    </a:lnTo>
                    <a:lnTo>
                      <a:pt x="740" y="382"/>
                    </a:lnTo>
                    <a:lnTo>
                      <a:pt x="742" y="380"/>
                    </a:lnTo>
                    <a:lnTo>
                      <a:pt x="744" y="380"/>
                    </a:lnTo>
                    <a:lnTo>
                      <a:pt x="746" y="380"/>
                    </a:lnTo>
                    <a:lnTo>
                      <a:pt x="748" y="380"/>
                    </a:lnTo>
                    <a:lnTo>
                      <a:pt x="748" y="382"/>
                    </a:lnTo>
                    <a:lnTo>
                      <a:pt x="750" y="382"/>
                    </a:lnTo>
                    <a:lnTo>
                      <a:pt x="750" y="382"/>
                    </a:lnTo>
                    <a:lnTo>
                      <a:pt x="750" y="382"/>
                    </a:lnTo>
                    <a:lnTo>
                      <a:pt x="750" y="384"/>
                    </a:lnTo>
                    <a:lnTo>
                      <a:pt x="752" y="384"/>
                    </a:lnTo>
                    <a:lnTo>
                      <a:pt x="752" y="386"/>
                    </a:lnTo>
                    <a:lnTo>
                      <a:pt x="752" y="388"/>
                    </a:lnTo>
                    <a:lnTo>
                      <a:pt x="752" y="390"/>
                    </a:lnTo>
                    <a:lnTo>
                      <a:pt x="752" y="392"/>
                    </a:lnTo>
                    <a:lnTo>
                      <a:pt x="752" y="394"/>
                    </a:lnTo>
                    <a:lnTo>
                      <a:pt x="750" y="396"/>
                    </a:lnTo>
                    <a:lnTo>
                      <a:pt x="750" y="402"/>
                    </a:lnTo>
                    <a:lnTo>
                      <a:pt x="748" y="406"/>
                    </a:lnTo>
                    <a:lnTo>
                      <a:pt x="748" y="410"/>
                    </a:lnTo>
                    <a:lnTo>
                      <a:pt x="748" y="412"/>
                    </a:lnTo>
                    <a:lnTo>
                      <a:pt x="748" y="414"/>
                    </a:lnTo>
                    <a:lnTo>
                      <a:pt x="746" y="416"/>
                    </a:lnTo>
                    <a:lnTo>
                      <a:pt x="746" y="420"/>
                    </a:lnTo>
                    <a:lnTo>
                      <a:pt x="746" y="428"/>
                    </a:lnTo>
                    <a:lnTo>
                      <a:pt x="744" y="432"/>
                    </a:lnTo>
                    <a:lnTo>
                      <a:pt x="744" y="434"/>
                    </a:lnTo>
                    <a:lnTo>
                      <a:pt x="744" y="438"/>
                    </a:lnTo>
                    <a:lnTo>
                      <a:pt x="744" y="440"/>
                    </a:lnTo>
                    <a:lnTo>
                      <a:pt x="744" y="442"/>
                    </a:lnTo>
                    <a:lnTo>
                      <a:pt x="746" y="444"/>
                    </a:lnTo>
                    <a:lnTo>
                      <a:pt x="746" y="446"/>
                    </a:lnTo>
                    <a:lnTo>
                      <a:pt x="748" y="450"/>
                    </a:lnTo>
                    <a:lnTo>
                      <a:pt x="748" y="452"/>
                    </a:lnTo>
                    <a:lnTo>
                      <a:pt x="750" y="456"/>
                    </a:lnTo>
                    <a:lnTo>
                      <a:pt x="752" y="458"/>
                    </a:lnTo>
                    <a:lnTo>
                      <a:pt x="752" y="458"/>
                    </a:lnTo>
                    <a:lnTo>
                      <a:pt x="754" y="460"/>
                    </a:lnTo>
                    <a:lnTo>
                      <a:pt x="754" y="460"/>
                    </a:lnTo>
                    <a:lnTo>
                      <a:pt x="754" y="462"/>
                    </a:lnTo>
                    <a:lnTo>
                      <a:pt x="756" y="462"/>
                    </a:lnTo>
                    <a:lnTo>
                      <a:pt x="758" y="462"/>
                    </a:lnTo>
                    <a:lnTo>
                      <a:pt x="758" y="462"/>
                    </a:lnTo>
                    <a:lnTo>
                      <a:pt x="760" y="462"/>
                    </a:lnTo>
                    <a:lnTo>
                      <a:pt x="762" y="464"/>
                    </a:lnTo>
                    <a:lnTo>
                      <a:pt x="764" y="464"/>
                    </a:lnTo>
                    <a:lnTo>
                      <a:pt x="766" y="462"/>
                    </a:lnTo>
                    <a:lnTo>
                      <a:pt x="766" y="462"/>
                    </a:lnTo>
                    <a:lnTo>
                      <a:pt x="766" y="462"/>
                    </a:lnTo>
                    <a:lnTo>
                      <a:pt x="768" y="462"/>
                    </a:lnTo>
                    <a:lnTo>
                      <a:pt x="768" y="460"/>
                    </a:lnTo>
                    <a:lnTo>
                      <a:pt x="770" y="458"/>
                    </a:lnTo>
                    <a:lnTo>
                      <a:pt x="770" y="458"/>
                    </a:lnTo>
                    <a:lnTo>
                      <a:pt x="772" y="456"/>
                    </a:lnTo>
                    <a:lnTo>
                      <a:pt x="772" y="454"/>
                    </a:lnTo>
                    <a:lnTo>
                      <a:pt x="774" y="454"/>
                    </a:lnTo>
                    <a:lnTo>
                      <a:pt x="774" y="452"/>
                    </a:lnTo>
                    <a:lnTo>
                      <a:pt x="774" y="452"/>
                    </a:lnTo>
                    <a:lnTo>
                      <a:pt x="774" y="452"/>
                    </a:lnTo>
                    <a:lnTo>
                      <a:pt x="776" y="452"/>
                    </a:lnTo>
                    <a:lnTo>
                      <a:pt x="776" y="452"/>
                    </a:lnTo>
                    <a:lnTo>
                      <a:pt x="776" y="454"/>
                    </a:lnTo>
                    <a:lnTo>
                      <a:pt x="778" y="454"/>
                    </a:lnTo>
                    <a:lnTo>
                      <a:pt x="780" y="456"/>
                    </a:lnTo>
                    <a:lnTo>
                      <a:pt x="780" y="458"/>
                    </a:lnTo>
                    <a:lnTo>
                      <a:pt x="782" y="458"/>
                    </a:lnTo>
                    <a:lnTo>
                      <a:pt x="784" y="460"/>
                    </a:lnTo>
                    <a:lnTo>
                      <a:pt x="784" y="460"/>
                    </a:lnTo>
                    <a:lnTo>
                      <a:pt x="784" y="462"/>
                    </a:lnTo>
                    <a:lnTo>
                      <a:pt x="786" y="462"/>
                    </a:lnTo>
                    <a:lnTo>
                      <a:pt x="786" y="462"/>
                    </a:lnTo>
                    <a:lnTo>
                      <a:pt x="786" y="462"/>
                    </a:lnTo>
                    <a:lnTo>
                      <a:pt x="788" y="460"/>
                    </a:lnTo>
                    <a:lnTo>
                      <a:pt x="788" y="460"/>
                    </a:lnTo>
                    <a:lnTo>
                      <a:pt x="788" y="460"/>
                    </a:lnTo>
                    <a:lnTo>
                      <a:pt x="788" y="458"/>
                    </a:lnTo>
                    <a:lnTo>
                      <a:pt x="790" y="456"/>
                    </a:lnTo>
                    <a:lnTo>
                      <a:pt x="790" y="452"/>
                    </a:lnTo>
                    <a:lnTo>
                      <a:pt x="792" y="450"/>
                    </a:lnTo>
                    <a:lnTo>
                      <a:pt x="792" y="446"/>
                    </a:lnTo>
                    <a:lnTo>
                      <a:pt x="794" y="442"/>
                    </a:lnTo>
                    <a:lnTo>
                      <a:pt x="796" y="434"/>
                    </a:lnTo>
                    <a:lnTo>
                      <a:pt x="796" y="430"/>
                    </a:lnTo>
                    <a:lnTo>
                      <a:pt x="796" y="426"/>
                    </a:lnTo>
                    <a:lnTo>
                      <a:pt x="798" y="422"/>
                    </a:lnTo>
                    <a:lnTo>
                      <a:pt x="798" y="418"/>
                    </a:lnTo>
                    <a:lnTo>
                      <a:pt x="798" y="418"/>
                    </a:lnTo>
                    <a:lnTo>
                      <a:pt x="798" y="416"/>
                    </a:lnTo>
                    <a:lnTo>
                      <a:pt x="796" y="412"/>
                    </a:lnTo>
                    <a:lnTo>
                      <a:pt x="796" y="408"/>
                    </a:lnTo>
                    <a:lnTo>
                      <a:pt x="796" y="408"/>
                    </a:lnTo>
                    <a:lnTo>
                      <a:pt x="796" y="406"/>
                    </a:lnTo>
                    <a:lnTo>
                      <a:pt x="796" y="402"/>
                    </a:lnTo>
                    <a:lnTo>
                      <a:pt x="796" y="398"/>
                    </a:lnTo>
                    <a:lnTo>
                      <a:pt x="796" y="394"/>
                    </a:lnTo>
                    <a:lnTo>
                      <a:pt x="796" y="392"/>
                    </a:lnTo>
                    <a:lnTo>
                      <a:pt x="798" y="390"/>
                    </a:lnTo>
                    <a:lnTo>
                      <a:pt x="798" y="388"/>
                    </a:lnTo>
                    <a:lnTo>
                      <a:pt x="798" y="386"/>
                    </a:lnTo>
                    <a:lnTo>
                      <a:pt x="798" y="386"/>
                    </a:lnTo>
                    <a:lnTo>
                      <a:pt x="798" y="384"/>
                    </a:lnTo>
                    <a:lnTo>
                      <a:pt x="800" y="384"/>
                    </a:lnTo>
                    <a:lnTo>
                      <a:pt x="800" y="382"/>
                    </a:lnTo>
                    <a:lnTo>
                      <a:pt x="802" y="382"/>
                    </a:lnTo>
                    <a:lnTo>
                      <a:pt x="804" y="382"/>
                    </a:lnTo>
                    <a:lnTo>
                      <a:pt x="806" y="380"/>
                    </a:lnTo>
                    <a:lnTo>
                      <a:pt x="810" y="378"/>
                    </a:lnTo>
                    <a:lnTo>
                      <a:pt x="812" y="378"/>
                    </a:lnTo>
                    <a:lnTo>
                      <a:pt x="816" y="376"/>
                    </a:lnTo>
                    <a:lnTo>
                      <a:pt x="818" y="376"/>
                    </a:lnTo>
                    <a:lnTo>
                      <a:pt x="818" y="374"/>
                    </a:lnTo>
                    <a:lnTo>
                      <a:pt x="820" y="374"/>
                    </a:lnTo>
                    <a:lnTo>
                      <a:pt x="820" y="374"/>
                    </a:lnTo>
                    <a:lnTo>
                      <a:pt x="822" y="372"/>
                    </a:lnTo>
                    <a:lnTo>
                      <a:pt x="822" y="370"/>
                    </a:lnTo>
                    <a:lnTo>
                      <a:pt x="822" y="368"/>
                    </a:lnTo>
                    <a:lnTo>
                      <a:pt x="822" y="366"/>
                    </a:lnTo>
                    <a:lnTo>
                      <a:pt x="824" y="364"/>
                    </a:lnTo>
                    <a:lnTo>
                      <a:pt x="824" y="362"/>
                    </a:lnTo>
                    <a:lnTo>
                      <a:pt x="824" y="360"/>
                    </a:lnTo>
                    <a:lnTo>
                      <a:pt x="824" y="358"/>
                    </a:lnTo>
                    <a:lnTo>
                      <a:pt x="824" y="354"/>
                    </a:lnTo>
                    <a:lnTo>
                      <a:pt x="822" y="350"/>
                    </a:lnTo>
                    <a:lnTo>
                      <a:pt x="822" y="344"/>
                    </a:lnTo>
                    <a:lnTo>
                      <a:pt x="820" y="340"/>
                    </a:lnTo>
                    <a:lnTo>
                      <a:pt x="818" y="328"/>
                    </a:lnTo>
                    <a:lnTo>
                      <a:pt x="816" y="318"/>
                    </a:lnTo>
                    <a:lnTo>
                      <a:pt x="814" y="314"/>
                    </a:lnTo>
                    <a:lnTo>
                      <a:pt x="814" y="308"/>
                    </a:lnTo>
                    <a:lnTo>
                      <a:pt x="812" y="304"/>
                    </a:lnTo>
                    <a:lnTo>
                      <a:pt x="812" y="302"/>
                    </a:lnTo>
                    <a:lnTo>
                      <a:pt x="812" y="300"/>
                    </a:lnTo>
                    <a:lnTo>
                      <a:pt x="812" y="300"/>
                    </a:lnTo>
                    <a:lnTo>
                      <a:pt x="814" y="298"/>
                    </a:lnTo>
                    <a:lnTo>
                      <a:pt x="814" y="298"/>
                    </a:lnTo>
                    <a:lnTo>
                      <a:pt x="814" y="298"/>
                    </a:lnTo>
                    <a:lnTo>
                      <a:pt x="816" y="298"/>
                    </a:lnTo>
                    <a:lnTo>
                      <a:pt x="818" y="296"/>
                    </a:lnTo>
                    <a:lnTo>
                      <a:pt x="822" y="296"/>
                    </a:lnTo>
                    <a:lnTo>
                      <a:pt x="824" y="296"/>
                    </a:lnTo>
                    <a:lnTo>
                      <a:pt x="824" y="296"/>
                    </a:lnTo>
                    <a:lnTo>
                      <a:pt x="826" y="294"/>
                    </a:lnTo>
                    <a:lnTo>
                      <a:pt x="826" y="294"/>
                    </a:lnTo>
                    <a:lnTo>
                      <a:pt x="826" y="294"/>
                    </a:lnTo>
                    <a:lnTo>
                      <a:pt x="828" y="292"/>
                    </a:lnTo>
                    <a:lnTo>
                      <a:pt x="828" y="292"/>
                    </a:lnTo>
                    <a:lnTo>
                      <a:pt x="828" y="290"/>
                    </a:lnTo>
                    <a:lnTo>
                      <a:pt x="830" y="288"/>
                    </a:lnTo>
                    <a:lnTo>
                      <a:pt x="830" y="284"/>
                    </a:lnTo>
                    <a:lnTo>
                      <a:pt x="832" y="280"/>
                    </a:lnTo>
                    <a:lnTo>
                      <a:pt x="832" y="276"/>
                    </a:lnTo>
                    <a:lnTo>
                      <a:pt x="832" y="272"/>
                    </a:lnTo>
                    <a:lnTo>
                      <a:pt x="832" y="268"/>
                    </a:lnTo>
                    <a:lnTo>
                      <a:pt x="832" y="264"/>
                    </a:lnTo>
                    <a:lnTo>
                      <a:pt x="832" y="264"/>
                    </a:lnTo>
                    <a:lnTo>
                      <a:pt x="830" y="262"/>
                    </a:lnTo>
                    <a:lnTo>
                      <a:pt x="830" y="260"/>
                    </a:lnTo>
                    <a:lnTo>
                      <a:pt x="828" y="258"/>
                    </a:lnTo>
                    <a:lnTo>
                      <a:pt x="828" y="256"/>
                    </a:lnTo>
                    <a:lnTo>
                      <a:pt x="828" y="254"/>
                    </a:lnTo>
                    <a:lnTo>
                      <a:pt x="828" y="252"/>
                    </a:lnTo>
                    <a:lnTo>
                      <a:pt x="828" y="250"/>
                    </a:lnTo>
                    <a:lnTo>
                      <a:pt x="828" y="246"/>
                    </a:lnTo>
                    <a:lnTo>
                      <a:pt x="828" y="244"/>
                    </a:lnTo>
                    <a:lnTo>
                      <a:pt x="830" y="240"/>
                    </a:lnTo>
                    <a:lnTo>
                      <a:pt x="830" y="238"/>
                    </a:lnTo>
                    <a:lnTo>
                      <a:pt x="830" y="234"/>
                    </a:lnTo>
                    <a:lnTo>
                      <a:pt x="832" y="232"/>
                    </a:lnTo>
                    <a:lnTo>
                      <a:pt x="834" y="226"/>
                    </a:lnTo>
                    <a:lnTo>
                      <a:pt x="836" y="222"/>
                    </a:lnTo>
                    <a:lnTo>
                      <a:pt x="838" y="220"/>
                    </a:lnTo>
                    <a:lnTo>
                      <a:pt x="840" y="216"/>
                    </a:lnTo>
                    <a:lnTo>
                      <a:pt x="840" y="214"/>
                    </a:lnTo>
                    <a:lnTo>
                      <a:pt x="842" y="212"/>
                    </a:lnTo>
                    <a:lnTo>
                      <a:pt x="844" y="212"/>
                    </a:lnTo>
                    <a:lnTo>
                      <a:pt x="844" y="210"/>
                    </a:lnTo>
                    <a:lnTo>
                      <a:pt x="846" y="210"/>
                    </a:lnTo>
                    <a:lnTo>
                      <a:pt x="846" y="210"/>
                    </a:lnTo>
                    <a:lnTo>
                      <a:pt x="848" y="210"/>
                    </a:lnTo>
                    <a:lnTo>
                      <a:pt x="850" y="210"/>
                    </a:lnTo>
                    <a:lnTo>
                      <a:pt x="850" y="210"/>
                    </a:lnTo>
                    <a:lnTo>
                      <a:pt x="852" y="210"/>
                    </a:lnTo>
                    <a:lnTo>
                      <a:pt x="854" y="212"/>
                    </a:lnTo>
                    <a:lnTo>
                      <a:pt x="854" y="212"/>
                    </a:lnTo>
                    <a:lnTo>
                      <a:pt x="858" y="214"/>
                    </a:lnTo>
                    <a:lnTo>
                      <a:pt x="862" y="218"/>
                    </a:lnTo>
                    <a:lnTo>
                      <a:pt x="864" y="220"/>
                    </a:lnTo>
                    <a:lnTo>
                      <a:pt x="866" y="220"/>
                    </a:lnTo>
                    <a:lnTo>
                      <a:pt x="866" y="222"/>
                    </a:lnTo>
                    <a:lnTo>
                      <a:pt x="868" y="222"/>
                    </a:lnTo>
                    <a:lnTo>
                      <a:pt x="870" y="222"/>
                    </a:lnTo>
                    <a:lnTo>
                      <a:pt x="870" y="222"/>
                    </a:lnTo>
                    <a:lnTo>
                      <a:pt x="872" y="222"/>
                    </a:lnTo>
                    <a:lnTo>
                      <a:pt x="874" y="222"/>
                    </a:lnTo>
                    <a:lnTo>
                      <a:pt x="876" y="222"/>
                    </a:lnTo>
                    <a:lnTo>
                      <a:pt x="880" y="222"/>
                    </a:lnTo>
                    <a:lnTo>
                      <a:pt x="886" y="222"/>
                    </a:lnTo>
                    <a:lnTo>
                      <a:pt x="890" y="222"/>
                    </a:lnTo>
                    <a:lnTo>
                      <a:pt x="894" y="222"/>
                    </a:lnTo>
                    <a:lnTo>
                      <a:pt x="896" y="222"/>
                    </a:lnTo>
                    <a:lnTo>
                      <a:pt x="898" y="222"/>
                    </a:lnTo>
                    <a:lnTo>
                      <a:pt x="900" y="222"/>
                    </a:lnTo>
                    <a:lnTo>
                      <a:pt x="900" y="222"/>
                    </a:lnTo>
                    <a:lnTo>
                      <a:pt x="902" y="222"/>
                    </a:lnTo>
                    <a:lnTo>
                      <a:pt x="902" y="224"/>
                    </a:lnTo>
                    <a:lnTo>
                      <a:pt x="904" y="224"/>
                    </a:lnTo>
                    <a:lnTo>
                      <a:pt x="906" y="226"/>
                    </a:lnTo>
                    <a:lnTo>
                      <a:pt x="908" y="228"/>
                    </a:lnTo>
                    <a:lnTo>
                      <a:pt x="910" y="232"/>
                    </a:lnTo>
                    <a:lnTo>
                      <a:pt x="914" y="234"/>
                    </a:lnTo>
                    <a:lnTo>
                      <a:pt x="916" y="238"/>
                    </a:lnTo>
                    <a:lnTo>
                      <a:pt x="920" y="242"/>
                    </a:lnTo>
                    <a:lnTo>
                      <a:pt x="922" y="244"/>
                    </a:lnTo>
                    <a:lnTo>
                      <a:pt x="922" y="246"/>
                    </a:lnTo>
                    <a:lnTo>
                      <a:pt x="924" y="248"/>
                    </a:lnTo>
                    <a:lnTo>
                      <a:pt x="926" y="248"/>
                    </a:lnTo>
                    <a:lnTo>
                      <a:pt x="928" y="250"/>
                    </a:lnTo>
                    <a:lnTo>
                      <a:pt x="928" y="250"/>
                    </a:lnTo>
                    <a:lnTo>
                      <a:pt x="930" y="250"/>
                    </a:lnTo>
                    <a:lnTo>
                      <a:pt x="938" y="252"/>
                    </a:lnTo>
                    <a:lnTo>
                      <a:pt x="940" y="252"/>
                    </a:lnTo>
                    <a:lnTo>
                      <a:pt x="942" y="252"/>
                    </a:lnTo>
                    <a:lnTo>
                      <a:pt x="944" y="254"/>
                    </a:lnTo>
                    <a:lnTo>
                      <a:pt x="944" y="254"/>
                    </a:lnTo>
                    <a:lnTo>
                      <a:pt x="946" y="254"/>
                    </a:lnTo>
                    <a:lnTo>
                      <a:pt x="946" y="256"/>
                    </a:lnTo>
                    <a:lnTo>
                      <a:pt x="946" y="256"/>
                    </a:lnTo>
                    <a:lnTo>
                      <a:pt x="946" y="256"/>
                    </a:lnTo>
                    <a:lnTo>
                      <a:pt x="946" y="258"/>
                    </a:lnTo>
                    <a:lnTo>
                      <a:pt x="946" y="258"/>
                    </a:lnTo>
                    <a:lnTo>
                      <a:pt x="946" y="258"/>
                    </a:lnTo>
                    <a:lnTo>
                      <a:pt x="944" y="260"/>
                    </a:lnTo>
                    <a:lnTo>
                      <a:pt x="942" y="262"/>
                    </a:lnTo>
                    <a:lnTo>
                      <a:pt x="940" y="264"/>
                    </a:lnTo>
                    <a:lnTo>
                      <a:pt x="938" y="266"/>
                    </a:lnTo>
                    <a:lnTo>
                      <a:pt x="938" y="266"/>
                    </a:lnTo>
                    <a:lnTo>
                      <a:pt x="938" y="268"/>
                    </a:lnTo>
                    <a:lnTo>
                      <a:pt x="936" y="270"/>
                    </a:lnTo>
                    <a:lnTo>
                      <a:pt x="936" y="272"/>
                    </a:lnTo>
                    <a:lnTo>
                      <a:pt x="936" y="276"/>
                    </a:lnTo>
                    <a:lnTo>
                      <a:pt x="934" y="282"/>
                    </a:lnTo>
                    <a:lnTo>
                      <a:pt x="934" y="284"/>
                    </a:lnTo>
                    <a:lnTo>
                      <a:pt x="934" y="288"/>
                    </a:lnTo>
                    <a:lnTo>
                      <a:pt x="934" y="290"/>
                    </a:lnTo>
                    <a:lnTo>
                      <a:pt x="934" y="294"/>
                    </a:lnTo>
                    <a:lnTo>
                      <a:pt x="936" y="296"/>
                    </a:lnTo>
                    <a:lnTo>
                      <a:pt x="936" y="298"/>
                    </a:lnTo>
                    <a:lnTo>
                      <a:pt x="936" y="300"/>
                    </a:lnTo>
                    <a:lnTo>
                      <a:pt x="936" y="302"/>
                    </a:lnTo>
                    <a:lnTo>
                      <a:pt x="938" y="304"/>
                    </a:lnTo>
                    <a:lnTo>
                      <a:pt x="938" y="306"/>
                    </a:lnTo>
                    <a:lnTo>
                      <a:pt x="940" y="308"/>
                    </a:lnTo>
                    <a:lnTo>
                      <a:pt x="940" y="308"/>
                    </a:lnTo>
                    <a:lnTo>
                      <a:pt x="942" y="308"/>
                    </a:lnTo>
                    <a:lnTo>
                      <a:pt x="942" y="310"/>
                    </a:lnTo>
                    <a:lnTo>
                      <a:pt x="946" y="310"/>
                    </a:lnTo>
                    <a:lnTo>
                      <a:pt x="948" y="312"/>
                    </a:lnTo>
                    <a:lnTo>
                      <a:pt x="952" y="312"/>
                    </a:lnTo>
                    <a:lnTo>
                      <a:pt x="954" y="312"/>
                    </a:lnTo>
                    <a:lnTo>
                      <a:pt x="958" y="312"/>
                    </a:lnTo>
                    <a:lnTo>
                      <a:pt x="960" y="312"/>
                    </a:lnTo>
                    <a:lnTo>
                      <a:pt x="962" y="312"/>
                    </a:lnTo>
                    <a:lnTo>
                      <a:pt x="966" y="312"/>
                    </a:lnTo>
                    <a:lnTo>
                      <a:pt x="968" y="312"/>
                    </a:lnTo>
                    <a:lnTo>
                      <a:pt x="972" y="310"/>
                    </a:lnTo>
                    <a:lnTo>
                      <a:pt x="974" y="310"/>
                    </a:lnTo>
                    <a:lnTo>
                      <a:pt x="978" y="308"/>
                    </a:lnTo>
                    <a:lnTo>
                      <a:pt x="980" y="306"/>
                    </a:lnTo>
                    <a:lnTo>
                      <a:pt x="982" y="306"/>
                    </a:lnTo>
                    <a:lnTo>
                      <a:pt x="984" y="304"/>
                    </a:lnTo>
                    <a:lnTo>
                      <a:pt x="986" y="302"/>
                    </a:lnTo>
                    <a:lnTo>
                      <a:pt x="986" y="302"/>
                    </a:lnTo>
                    <a:lnTo>
                      <a:pt x="988" y="300"/>
                    </a:lnTo>
                    <a:lnTo>
                      <a:pt x="992" y="292"/>
                    </a:lnTo>
                    <a:lnTo>
                      <a:pt x="992" y="292"/>
                    </a:lnTo>
                    <a:lnTo>
                      <a:pt x="992" y="290"/>
                    </a:lnTo>
                    <a:lnTo>
                      <a:pt x="994" y="288"/>
                    </a:lnTo>
                    <a:lnTo>
                      <a:pt x="996" y="284"/>
                    </a:lnTo>
                    <a:lnTo>
                      <a:pt x="996" y="280"/>
                    </a:lnTo>
                    <a:lnTo>
                      <a:pt x="998" y="276"/>
                    </a:lnTo>
                    <a:lnTo>
                      <a:pt x="1000" y="276"/>
                    </a:lnTo>
                    <a:lnTo>
                      <a:pt x="1000" y="274"/>
                    </a:lnTo>
                    <a:lnTo>
                      <a:pt x="1000" y="272"/>
                    </a:lnTo>
                    <a:lnTo>
                      <a:pt x="1002" y="272"/>
                    </a:lnTo>
                    <a:lnTo>
                      <a:pt x="1002" y="272"/>
                    </a:lnTo>
                    <a:lnTo>
                      <a:pt x="1004" y="27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1" name="Freeform 532">
                <a:extLst>
                  <a:ext uri="{FF2B5EF4-FFF2-40B4-BE49-F238E27FC236}">
                    <a16:creationId xmlns:a16="http://schemas.microsoft.com/office/drawing/2014/main" id="{CF1FEB60-AC5C-4F09-8708-9DE256DDAAC3}"/>
                  </a:ext>
                </a:extLst>
              </p:cNvPr>
              <p:cNvSpPr>
                <a:spLocks/>
              </p:cNvSpPr>
              <p:nvPr/>
            </p:nvSpPr>
            <p:spPr bwMode="auto">
              <a:xfrm>
                <a:off x="3037178" y="3372017"/>
                <a:ext cx="130175" cy="133350"/>
              </a:xfrm>
              <a:custGeom>
                <a:avLst/>
                <a:gdLst>
                  <a:gd name="T0" fmla="*/ 42 w 82"/>
                  <a:gd name="T1" fmla="*/ 0 h 84"/>
                  <a:gd name="T2" fmla="*/ 42 w 82"/>
                  <a:gd name="T3" fmla="*/ 2 h 84"/>
                  <a:gd name="T4" fmla="*/ 38 w 82"/>
                  <a:gd name="T5" fmla="*/ 2 h 84"/>
                  <a:gd name="T6" fmla="*/ 34 w 82"/>
                  <a:gd name="T7" fmla="*/ 4 h 84"/>
                  <a:gd name="T8" fmla="*/ 30 w 82"/>
                  <a:gd name="T9" fmla="*/ 12 h 84"/>
                  <a:gd name="T10" fmla="*/ 22 w 82"/>
                  <a:gd name="T11" fmla="*/ 22 h 84"/>
                  <a:gd name="T12" fmla="*/ 20 w 82"/>
                  <a:gd name="T13" fmla="*/ 26 h 84"/>
                  <a:gd name="T14" fmla="*/ 12 w 82"/>
                  <a:gd name="T15" fmla="*/ 28 h 84"/>
                  <a:gd name="T16" fmla="*/ 8 w 82"/>
                  <a:gd name="T17" fmla="*/ 32 h 84"/>
                  <a:gd name="T18" fmla="*/ 6 w 82"/>
                  <a:gd name="T19" fmla="*/ 36 h 84"/>
                  <a:gd name="T20" fmla="*/ 2 w 82"/>
                  <a:gd name="T21" fmla="*/ 46 h 84"/>
                  <a:gd name="T22" fmla="*/ 0 w 82"/>
                  <a:gd name="T23" fmla="*/ 56 h 84"/>
                  <a:gd name="T24" fmla="*/ 0 w 82"/>
                  <a:gd name="T25" fmla="*/ 62 h 84"/>
                  <a:gd name="T26" fmla="*/ 2 w 82"/>
                  <a:gd name="T27" fmla="*/ 66 h 84"/>
                  <a:gd name="T28" fmla="*/ 4 w 82"/>
                  <a:gd name="T29" fmla="*/ 68 h 84"/>
                  <a:gd name="T30" fmla="*/ 10 w 82"/>
                  <a:gd name="T31" fmla="*/ 68 h 84"/>
                  <a:gd name="T32" fmla="*/ 16 w 82"/>
                  <a:gd name="T33" fmla="*/ 68 h 84"/>
                  <a:gd name="T34" fmla="*/ 22 w 82"/>
                  <a:gd name="T35" fmla="*/ 68 h 84"/>
                  <a:gd name="T36" fmla="*/ 30 w 82"/>
                  <a:gd name="T37" fmla="*/ 62 h 84"/>
                  <a:gd name="T38" fmla="*/ 38 w 82"/>
                  <a:gd name="T39" fmla="*/ 60 h 84"/>
                  <a:gd name="T40" fmla="*/ 42 w 82"/>
                  <a:gd name="T41" fmla="*/ 62 h 84"/>
                  <a:gd name="T42" fmla="*/ 44 w 82"/>
                  <a:gd name="T43" fmla="*/ 62 h 84"/>
                  <a:gd name="T44" fmla="*/ 44 w 82"/>
                  <a:gd name="T45" fmla="*/ 66 h 84"/>
                  <a:gd name="T46" fmla="*/ 44 w 82"/>
                  <a:gd name="T47" fmla="*/ 74 h 84"/>
                  <a:gd name="T48" fmla="*/ 44 w 82"/>
                  <a:gd name="T49" fmla="*/ 80 h 84"/>
                  <a:gd name="T50" fmla="*/ 46 w 82"/>
                  <a:gd name="T51" fmla="*/ 82 h 84"/>
                  <a:gd name="T52" fmla="*/ 50 w 82"/>
                  <a:gd name="T53" fmla="*/ 84 h 84"/>
                  <a:gd name="T54" fmla="*/ 54 w 82"/>
                  <a:gd name="T55" fmla="*/ 84 h 84"/>
                  <a:gd name="T56" fmla="*/ 56 w 82"/>
                  <a:gd name="T57" fmla="*/ 84 h 84"/>
                  <a:gd name="T58" fmla="*/ 56 w 82"/>
                  <a:gd name="T59" fmla="*/ 82 h 84"/>
                  <a:gd name="T60" fmla="*/ 56 w 82"/>
                  <a:gd name="T61" fmla="*/ 76 h 84"/>
                  <a:gd name="T62" fmla="*/ 54 w 82"/>
                  <a:gd name="T63" fmla="*/ 72 h 84"/>
                  <a:gd name="T64" fmla="*/ 56 w 82"/>
                  <a:gd name="T65" fmla="*/ 70 h 84"/>
                  <a:gd name="T66" fmla="*/ 58 w 82"/>
                  <a:gd name="T67" fmla="*/ 70 h 84"/>
                  <a:gd name="T68" fmla="*/ 62 w 82"/>
                  <a:gd name="T69" fmla="*/ 72 h 84"/>
                  <a:gd name="T70" fmla="*/ 64 w 82"/>
                  <a:gd name="T71" fmla="*/ 74 h 84"/>
                  <a:gd name="T72" fmla="*/ 66 w 82"/>
                  <a:gd name="T73" fmla="*/ 78 h 84"/>
                  <a:gd name="T74" fmla="*/ 66 w 82"/>
                  <a:gd name="T75" fmla="*/ 84 h 84"/>
                  <a:gd name="T76" fmla="*/ 68 w 82"/>
                  <a:gd name="T77" fmla="*/ 84 h 84"/>
                  <a:gd name="T78" fmla="*/ 70 w 82"/>
                  <a:gd name="T79" fmla="*/ 84 h 84"/>
                  <a:gd name="T80" fmla="*/ 72 w 82"/>
                  <a:gd name="T81" fmla="*/ 82 h 84"/>
                  <a:gd name="T82" fmla="*/ 74 w 82"/>
                  <a:gd name="T83" fmla="*/ 74 h 84"/>
                  <a:gd name="T84" fmla="*/ 76 w 82"/>
                  <a:gd name="T85" fmla="*/ 66 h 84"/>
                  <a:gd name="T86" fmla="*/ 80 w 82"/>
                  <a:gd name="T87" fmla="*/ 58 h 84"/>
                  <a:gd name="T88" fmla="*/ 82 w 82"/>
                  <a:gd name="T89" fmla="*/ 52 h 84"/>
                  <a:gd name="T90" fmla="*/ 82 w 82"/>
                  <a:gd name="T91" fmla="*/ 44 h 84"/>
                  <a:gd name="T92" fmla="*/ 80 w 82"/>
                  <a:gd name="T93" fmla="*/ 34 h 84"/>
                  <a:gd name="T94" fmla="*/ 78 w 82"/>
                  <a:gd name="T95" fmla="*/ 32 h 84"/>
                  <a:gd name="T96" fmla="*/ 76 w 82"/>
                  <a:gd name="T97" fmla="*/ 28 h 84"/>
                  <a:gd name="T98" fmla="*/ 70 w 82"/>
                  <a:gd name="T99" fmla="*/ 28 h 84"/>
                  <a:gd name="T100" fmla="*/ 66 w 82"/>
                  <a:gd name="T101" fmla="*/ 26 h 84"/>
                  <a:gd name="T102" fmla="*/ 58 w 82"/>
                  <a:gd name="T103" fmla="*/ 28 h 84"/>
                  <a:gd name="T104" fmla="*/ 56 w 82"/>
                  <a:gd name="T105" fmla="*/ 26 h 84"/>
                  <a:gd name="T106" fmla="*/ 54 w 82"/>
                  <a:gd name="T107" fmla="*/ 24 h 84"/>
                  <a:gd name="T108" fmla="*/ 52 w 82"/>
                  <a:gd name="T109" fmla="*/ 18 h 84"/>
                  <a:gd name="T110" fmla="*/ 50 w 82"/>
                  <a:gd name="T111" fmla="*/ 12 h 84"/>
                  <a:gd name="T112" fmla="*/ 52 w 82"/>
                  <a:gd name="T113" fmla="*/ 8 h 84"/>
                  <a:gd name="T114" fmla="*/ 52 w 82"/>
                  <a:gd name="T115" fmla="*/ 4 h 84"/>
                  <a:gd name="T116" fmla="*/ 50 w 82"/>
                  <a:gd name="T117" fmla="*/ 4 h 84"/>
                  <a:gd name="T118" fmla="*/ 46 w 82"/>
                  <a:gd name="T119" fmla="*/ 2 h 84"/>
                  <a:gd name="T120" fmla="*/ 44 w 82"/>
                  <a:gd name="T121" fmla="*/ 2 h 84"/>
                  <a:gd name="T122" fmla="*/ 46 w 82"/>
                  <a:gd name="T123" fmla="*/ 0 h 84"/>
                  <a:gd name="T124" fmla="*/ 42 w 82"/>
                  <a:gd name="T1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84">
                    <a:moveTo>
                      <a:pt x="42" y="0"/>
                    </a:moveTo>
                    <a:lnTo>
                      <a:pt x="42" y="0"/>
                    </a:lnTo>
                    <a:lnTo>
                      <a:pt x="42" y="0"/>
                    </a:lnTo>
                    <a:lnTo>
                      <a:pt x="42" y="2"/>
                    </a:lnTo>
                    <a:lnTo>
                      <a:pt x="42" y="2"/>
                    </a:lnTo>
                    <a:lnTo>
                      <a:pt x="42" y="2"/>
                    </a:lnTo>
                    <a:lnTo>
                      <a:pt x="42" y="2"/>
                    </a:lnTo>
                    <a:lnTo>
                      <a:pt x="40" y="2"/>
                    </a:lnTo>
                    <a:lnTo>
                      <a:pt x="38" y="2"/>
                    </a:lnTo>
                    <a:lnTo>
                      <a:pt x="36" y="4"/>
                    </a:lnTo>
                    <a:lnTo>
                      <a:pt x="36" y="4"/>
                    </a:lnTo>
                    <a:lnTo>
                      <a:pt x="34" y="4"/>
                    </a:lnTo>
                    <a:lnTo>
                      <a:pt x="34" y="6"/>
                    </a:lnTo>
                    <a:lnTo>
                      <a:pt x="32" y="8"/>
                    </a:lnTo>
                    <a:lnTo>
                      <a:pt x="30" y="12"/>
                    </a:lnTo>
                    <a:lnTo>
                      <a:pt x="30" y="14"/>
                    </a:lnTo>
                    <a:lnTo>
                      <a:pt x="26" y="20"/>
                    </a:lnTo>
                    <a:lnTo>
                      <a:pt x="22" y="22"/>
                    </a:lnTo>
                    <a:lnTo>
                      <a:pt x="22" y="24"/>
                    </a:lnTo>
                    <a:lnTo>
                      <a:pt x="20" y="26"/>
                    </a:lnTo>
                    <a:lnTo>
                      <a:pt x="20" y="26"/>
                    </a:lnTo>
                    <a:lnTo>
                      <a:pt x="18" y="26"/>
                    </a:lnTo>
                    <a:lnTo>
                      <a:pt x="14" y="28"/>
                    </a:lnTo>
                    <a:lnTo>
                      <a:pt x="12" y="28"/>
                    </a:lnTo>
                    <a:lnTo>
                      <a:pt x="10" y="30"/>
                    </a:lnTo>
                    <a:lnTo>
                      <a:pt x="10" y="30"/>
                    </a:lnTo>
                    <a:lnTo>
                      <a:pt x="8" y="32"/>
                    </a:lnTo>
                    <a:lnTo>
                      <a:pt x="6" y="32"/>
                    </a:lnTo>
                    <a:lnTo>
                      <a:pt x="6" y="34"/>
                    </a:lnTo>
                    <a:lnTo>
                      <a:pt x="6" y="36"/>
                    </a:lnTo>
                    <a:lnTo>
                      <a:pt x="4" y="38"/>
                    </a:lnTo>
                    <a:lnTo>
                      <a:pt x="2" y="42"/>
                    </a:lnTo>
                    <a:lnTo>
                      <a:pt x="2" y="46"/>
                    </a:lnTo>
                    <a:lnTo>
                      <a:pt x="0" y="50"/>
                    </a:lnTo>
                    <a:lnTo>
                      <a:pt x="0" y="52"/>
                    </a:lnTo>
                    <a:lnTo>
                      <a:pt x="0" y="56"/>
                    </a:lnTo>
                    <a:lnTo>
                      <a:pt x="0" y="58"/>
                    </a:lnTo>
                    <a:lnTo>
                      <a:pt x="0" y="62"/>
                    </a:lnTo>
                    <a:lnTo>
                      <a:pt x="0" y="62"/>
                    </a:lnTo>
                    <a:lnTo>
                      <a:pt x="0" y="64"/>
                    </a:lnTo>
                    <a:lnTo>
                      <a:pt x="2" y="64"/>
                    </a:lnTo>
                    <a:lnTo>
                      <a:pt x="2" y="66"/>
                    </a:lnTo>
                    <a:lnTo>
                      <a:pt x="2" y="66"/>
                    </a:lnTo>
                    <a:lnTo>
                      <a:pt x="4" y="66"/>
                    </a:lnTo>
                    <a:lnTo>
                      <a:pt x="4" y="68"/>
                    </a:lnTo>
                    <a:lnTo>
                      <a:pt x="4" y="68"/>
                    </a:lnTo>
                    <a:lnTo>
                      <a:pt x="6" y="68"/>
                    </a:lnTo>
                    <a:lnTo>
                      <a:pt x="10" y="68"/>
                    </a:lnTo>
                    <a:lnTo>
                      <a:pt x="12" y="68"/>
                    </a:lnTo>
                    <a:lnTo>
                      <a:pt x="14" y="68"/>
                    </a:lnTo>
                    <a:lnTo>
                      <a:pt x="16" y="68"/>
                    </a:lnTo>
                    <a:lnTo>
                      <a:pt x="18" y="68"/>
                    </a:lnTo>
                    <a:lnTo>
                      <a:pt x="20" y="68"/>
                    </a:lnTo>
                    <a:lnTo>
                      <a:pt x="22" y="68"/>
                    </a:lnTo>
                    <a:lnTo>
                      <a:pt x="26" y="66"/>
                    </a:lnTo>
                    <a:lnTo>
                      <a:pt x="28" y="64"/>
                    </a:lnTo>
                    <a:lnTo>
                      <a:pt x="30" y="62"/>
                    </a:lnTo>
                    <a:lnTo>
                      <a:pt x="32" y="62"/>
                    </a:lnTo>
                    <a:lnTo>
                      <a:pt x="34" y="62"/>
                    </a:lnTo>
                    <a:lnTo>
                      <a:pt x="38" y="60"/>
                    </a:lnTo>
                    <a:lnTo>
                      <a:pt x="40" y="60"/>
                    </a:lnTo>
                    <a:lnTo>
                      <a:pt x="40" y="60"/>
                    </a:lnTo>
                    <a:lnTo>
                      <a:pt x="42" y="62"/>
                    </a:lnTo>
                    <a:lnTo>
                      <a:pt x="42" y="62"/>
                    </a:lnTo>
                    <a:lnTo>
                      <a:pt x="44" y="62"/>
                    </a:lnTo>
                    <a:lnTo>
                      <a:pt x="44" y="62"/>
                    </a:lnTo>
                    <a:lnTo>
                      <a:pt x="44" y="64"/>
                    </a:lnTo>
                    <a:lnTo>
                      <a:pt x="44" y="64"/>
                    </a:lnTo>
                    <a:lnTo>
                      <a:pt x="44" y="66"/>
                    </a:lnTo>
                    <a:lnTo>
                      <a:pt x="44" y="68"/>
                    </a:lnTo>
                    <a:lnTo>
                      <a:pt x="44" y="72"/>
                    </a:lnTo>
                    <a:lnTo>
                      <a:pt x="44" y="74"/>
                    </a:lnTo>
                    <a:lnTo>
                      <a:pt x="44" y="76"/>
                    </a:lnTo>
                    <a:lnTo>
                      <a:pt x="44" y="78"/>
                    </a:lnTo>
                    <a:lnTo>
                      <a:pt x="44" y="80"/>
                    </a:lnTo>
                    <a:lnTo>
                      <a:pt x="46" y="80"/>
                    </a:lnTo>
                    <a:lnTo>
                      <a:pt x="46" y="80"/>
                    </a:lnTo>
                    <a:lnTo>
                      <a:pt x="46" y="82"/>
                    </a:lnTo>
                    <a:lnTo>
                      <a:pt x="48" y="82"/>
                    </a:lnTo>
                    <a:lnTo>
                      <a:pt x="48" y="84"/>
                    </a:lnTo>
                    <a:lnTo>
                      <a:pt x="50" y="84"/>
                    </a:lnTo>
                    <a:lnTo>
                      <a:pt x="52" y="84"/>
                    </a:lnTo>
                    <a:lnTo>
                      <a:pt x="54" y="84"/>
                    </a:lnTo>
                    <a:lnTo>
                      <a:pt x="54" y="84"/>
                    </a:lnTo>
                    <a:lnTo>
                      <a:pt x="56" y="84"/>
                    </a:lnTo>
                    <a:lnTo>
                      <a:pt x="56" y="84"/>
                    </a:lnTo>
                    <a:lnTo>
                      <a:pt x="56" y="84"/>
                    </a:lnTo>
                    <a:lnTo>
                      <a:pt x="56" y="84"/>
                    </a:lnTo>
                    <a:lnTo>
                      <a:pt x="56" y="82"/>
                    </a:lnTo>
                    <a:lnTo>
                      <a:pt x="56" y="82"/>
                    </a:lnTo>
                    <a:lnTo>
                      <a:pt x="56" y="80"/>
                    </a:lnTo>
                    <a:lnTo>
                      <a:pt x="56" y="78"/>
                    </a:lnTo>
                    <a:lnTo>
                      <a:pt x="56" y="76"/>
                    </a:lnTo>
                    <a:lnTo>
                      <a:pt x="54" y="74"/>
                    </a:lnTo>
                    <a:lnTo>
                      <a:pt x="54" y="72"/>
                    </a:lnTo>
                    <a:lnTo>
                      <a:pt x="54" y="72"/>
                    </a:lnTo>
                    <a:lnTo>
                      <a:pt x="56" y="72"/>
                    </a:lnTo>
                    <a:lnTo>
                      <a:pt x="56" y="70"/>
                    </a:lnTo>
                    <a:lnTo>
                      <a:pt x="56" y="70"/>
                    </a:lnTo>
                    <a:lnTo>
                      <a:pt x="56" y="70"/>
                    </a:lnTo>
                    <a:lnTo>
                      <a:pt x="58" y="70"/>
                    </a:lnTo>
                    <a:lnTo>
                      <a:pt x="58" y="70"/>
                    </a:lnTo>
                    <a:lnTo>
                      <a:pt x="60" y="70"/>
                    </a:lnTo>
                    <a:lnTo>
                      <a:pt x="62" y="72"/>
                    </a:lnTo>
                    <a:lnTo>
                      <a:pt x="62" y="72"/>
                    </a:lnTo>
                    <a:lnTo>
                      <a:pt x="64" y="72"/>
                    </a:lnTo>
                    <a:lnTo>
                      <a:pt x="64" y="74"/>
                    </a:lnTo>
                    <a:lnTo>
                      <a:pt x="64" y="74"/>
                    </a:lnTo>
                    <a:lnTo>
                      <a:pt x="66" y="74"/>
                    </a:lnTo>
                    <a:lnTo>
                      <a:pt x="66" y="76"/>
                    </a:lnTo>
                    <a:lnTo>
                      <a:pt x="66" y="78"/>
                    </a:lnTo>
                    <a:lnTo>
                      <a:pt x="66" y="80"/>
                    </a:lnTo>
                    <a:lnTo>
                      <a:pt x="66" y="82"/>
                    </a:lnTo>
                    <a:lnTo>
                      <a:pt x="66" y="84"/>
                    </a:lnTo>
                    <a:lnTo>
                      <a:pt x="66" y="84"/>
                    </a:lnTo>
                    <a:lnTo>
                      <a:pt x="68" y="84"/>
                    </a:lnTo>
                    <a:lnTo>
                      <a:pt x="68" y="84"/>
                    </a:lnTo>
                    <a:lnTo>
                      <a:pt x="68" y="84"/>
                    </a:lnTo>
                    <a:lnTo>
                      <a:pt x="70" y="84"/>
                    </a:lnTo>
                    <a:lnTo>
                      <a:pt x="70" y="84"/>
                    </a:lnTo>
                    <a:lnTo>
                      <a:pt x="70" y="84"/>
                    </a:lnTo>
                    <a:lnTo>
                      <a:pt x="72" y="82"/>
                    </a:lnTo>
                    <a:lnTo>
                      <a:pt x="72" y="82"/>
                    </a:lnTo>
                    <a:lnTo>
                      <a:pt x="72" y="80"/>
                    </a:lnTo>
                    <a:lnTo>
                      <a:pt x="74" y="78"/>
                    </a:lnTo>
                    <a:lnTo>
                      <a:pt x="74" y="74"/>
                    </a:lnTo>
                    <a:lnTo>
                      <a:pt x="74" y="72"/>
                    </a:lnTo>
                    <a:lnTo>
                      <a:pt x="76" y="70"/>
                    </a:lnTo>
                    <a:lnTo>
                      <a:pt x="76" y="66"/>
                    </a:lnTo>
                    <a:lnTo>
                      <a:pt x="78" y="64"/>
                    </a:lnTo>
                    <a:lnTo>
                      <a:pt x="80" y="60"/>
                    </a:lnTo>
                    <a:lnTo>
                      <a:pt x="80" y="58"/>
                    </a:lnTo>
                    <a:lnTo>
                      <a:pt x="82" y="56"/>
                    </a:lnTo>
                    <a:lnTo>
                      <a:pt x="82" y="54"/>
                    </a:lnTo>
                    <a:lnTo>
                      <a:pt x="82" y="52"/>
                    </a:lnTo>
                    <a:lnTo>
                      <a:pt x="82" y="50"/>
                    </a:lnTo>
                    <a:lnTo>
                      <a:pt x="82" y="46"/>
                    </a:lnTo>
                    <a:lnTo>
                      <a:pt x="82" y="44"/>
                    </a:lnTo>
                    <a:lnTo>
                      <a:pt x="82" y="40"/>
                    </a:lnTo>
                    <a:lnTo>
                      <a:pt x="82" y="38"/>
                    </a:lnTo>
                    <a:lnTo>
                      <a:pt x="80" y="34"/>
                    </a:lnTo>
                    <a:lnTo>
                      <a:pt x="80" y="34"/>
                    </a:lnTo>
                    <a:lnTo>
                      <a:pt x="80" y="32"/>
                    </a:lnTo>
                    <a:lnTo>
                      <a:pt x="78" y="32"/>
                    </a:lnTo>
                    <a:lnTo>
                      <a:pt x="78" y="30"/>
                    </a:lnTo>
                    <a:lnTo>
                      <a:pt x="78" y="30"/>
                    </a:lnTo>
                    <a:lnTo>
                      <a:pt x="76" y="28"/>
                    </a:lnTo>
                    <a:lnTo>
                      <a:pt x="74" y="28"/>
                    </a:lnTo>
                    <a:lnTo>
                      <a:pt x="74" y="28"/>
                    </a:lnTo>
                    <a:lnTo>
                      <a:pt x="70" y="28"/>
                    </a:lnTo>
                    <a:lnTo>
                      <a:pt x="68" y="26"/>
                    </a:lnTo>
                    <a:lnTo>
                      <a:pt x="66" y="26"/>
                    </a:lnTo>
                    <a:lnTo>
                      <a:pt x="66" y="26"/>
                    </a:lnTo>
                    <a:lnTo>
                      <a:pt x="62" y="26"/>
                    </a:lnTo>
                    <a:lnTo>
                      <a:pt x="60" y="28"/>
                    </a:lnTo>
                    <a:lnTo>
                      <a:pt x="58" y="28"/>
                    </a:lnTo>
                    <a:lnTo>
                      <a:pt x="56" y="26"/>
                    </a:lnTo>
                    <a:lnTo>
                      <a:pt x="56" y="26"/>
                    </a:lnTo>
                    <a:lnTo>
                      <a:pt x="56" y="26"/>
                    </a:lnTo>
                    <a:lnTo>
                      <a:pt x="54" y="26"/>
                    </a:lnTo>
                    <a:lnTo>
                      <a:pt x="54" y="26"/>
                    </a:lnTo>
                    <a:lnTo>
                      <a:pt x="54" y="24"/>
                    </a:lnTo>
                    <a:lnTo>
                      <a:pt x="52" y="22"/>
                    </a:lnTo>
                    <a:lnTo>
                      <a:pt x="52" y="20"/>
                    </a:lnTo>
                    <a:lnTo>
                      <a:pt x="52" y="18"/>
                    </a:lnTo>
                    <a:lnTo>
                      <a:pt x="52" y="16"/>
                    </a:lnTo>
                    <a:lnTo>
                      <a:pt x="50" y="14"/>
                    </a:lnTo>
                    <a:lnTo>
                      <a:pt x="50" y="12"/>
                    </a:lnTo>
                    <a:lnTo>
                      <a:pt x="50" y="12"/>
                    </a:lnTo>
                    <a:lnTo>
                      <a:pt x="52" y="10"/>
                    </a:lnTo>
                    <a:lnTo>
                      <a:pt x="52" y="8"/>
                    </a:lnTo>
                    <a:lnTo>
                      <a:pt x="52" y="6"/>
                    </a:lnTo>
                    <a:lnTo>
                      <a:pt x="52" y="6"/>
                    </a:lnTo>
                    <a:lnTo>
                      <a:pt x="52" y="4"/>
                    </a:lnTo>
                    <a:lnTo>
                      <a:pt x="52" y="4"/>
                    </a:lnTo>
                    <a:lnTo>
                      <a:pt x="52" y="4"/>
                    </a:lnTo>
                    <a:lnTo>
                      <a:pt x="50" y="4"/>
                    </a:lnTo>
                    <a:lnTo>
                      <a:pt x="48" y="4"/>
                    </a:lnTo>
                    <a:lnTo>
                      <a:pt x="48" y="2"/>
                    </a:lnTo>
                    <a:lnTo>
                      <a:pt x="46" y="2"/>
                    </a:lnTo>
                    <a:lnTo>
                      <a:pt x="46" y="2"/>
                    </a:lnTo>
                    <a:lnTo>
                      <a:pt x="44" y="2"/>
                    </a:lnTo>
                    <a:lnTo>
                      <a:pt x="44" y="2"/>
                    </a:lnTo>
                    <a:lnTo>
                      <a:pt x="44" y="2"/>
                    </a:lnTo>
                    <a:lnTo>
                      <a:pt x="46" y="0"/>
                    </a:lnTo>
                    <a:lnTo>
                      <a:pt x="46" y="0"/>
                    </a:lnTo>
                    <a:lnTo>
                      <a:pt x="44" y="0"/>
                    </a:lnTo>
                    <a:lnTo>
                      <a:pt x="44" y="0"/>
                    </a:lnTo>
                    <a:lnTo>
                      <a:pt x="42" y="0"/>
                    </a:lnTo>
                    <a:lnTo>
                      <a:pt x="42" y="0"/>
                    </a:lnTo>
                    <a:lnTo>
                      <a:pt x="4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2" name="Freeform 534">
                <a:extLst>
                  <a:ext uri="{FF2B5EF4-FFF2-40B4-BE49-F238E27FC236}">
                    <a16:creationId xmlns:a16="http://schemas.microsoft.com/office/drawing/2014/main" id="{4C1F799D-A132-4F17-B991-92ABABE7D016}"/>
                  </a:ext>
                </a:extLst>
              </p:cNvPr>
              <p:cNvSpPr>
                <a:spLocks/>
              </p:cNvSpPr>
              <p:nvPr/>
            </p:nvSpPr>
            <p:spPr bwMode="auto">
              <a:xfrm>
                <a:off x="3154653" y="3473617"/>
                <a:ext cx="22225" cy="38100"/>
              </a:xfrm>
              <a:custGeom>
                <a:avLst/>
                <a:gdLst>
                  <a:gd name="T0" fmla="*/ 14 w 14"/>
                  <a:gd name="T1" fmla="*/ 0 h 24"/>
                  <a:gd name="T2" fmla="*/ 14 w 14"/>
                  <a:gd name="T3" fmla="*/ 0 h 24"/>
                  <a:gd name="T4" fmla="*/ 14 w 14"/>
                  <a:gd name="T5" fmla="*/ 2 h 24"/>
                  <a:gd name="T6" fmla="*/ 14 w 14"/>
                  <a:gd name="T7" fmla="*/ 2 h 24"/>
                  <a:gd name="T8" fmla="*/ 14 w 14"/>
                  <a:gd name="T9" fmla="*/ 2 h 24"/>
                  <a:gd name="T10" fmla="*/ 14 w 14"/>
                  <a:gd name="T11" fmla="*/ 2 h 24"/>
                  <a:gd name="T12" fmla="*/ 14 w 14"/>
                  <a:gd name="T13" fmla="*/ 4 h 24"/>
                  <a:gd name="T14" fmla="*/ 14 w 14"/>
                  <a:gd name="T15" fmla="*/ 6 h 24"/>
                  <a:gd name="T16" fmla="*/ 14 w 14"/>
                  <a:gd name="T17" fmla="*/ 8 h 24"/>
                  <a:gd name="T18" fmla="*/ 12 w 14"/>
                  <a:gd name="T19" fmla="*/ 10 h 24"/>
                  <a:gd name="T20" fmla="*/ 12 w 14"/>
                  <a:gd name="T21" fmla="*/ 10 h 24"/>
                  <a:gd name="T22" fmla="*/ 12 w 14"/>
                  <a:gd name="T23" fmla="*/ 14 h 24"/>
                  <a:gd name="T24" fmla="*/ 12 w 14"/>
                  <a:gd name="T25" fmla="*/ 16 h 24"/>
                  <a:gd name="T26" fmla="*/ 12 w 14"/>
                  <a:gd name="T27" fmla="*/ 18 h 24"/>
                  <a:gd name="T28" fmla="*/ 12 w 14"/>
                  <a:gd name="T29" fmla="*/ 18 h 24"/>
                  <a:gd name="T30" fmla="*/ 12 w 14"/>
                  <a:gd name="T31" fmla="*/ 20 h 24"/>
                  <a:gd name="T32" fmla="*/ 12 w 14"/>
                  <a:gd name="T33" fmla="*/ 20 h 24"/>
                  <a:gd name="T34" fmla="*/ 10 w 14"/>
                  <a:gd name="T35" fmla="*/ 22 h 24"/>
                  <a:gd name="T36" fmla="*/ 10 w 14"/>
                  <a:gd name="T37" fmla="*/ 22 h 24"/>
                  <a:gd name="T38" fmla="*/ 8 w 14"/>
                  <a:gd name="T39" fmla="*/ 22 h 24"/>
                  <a:gd name="T40" fmla="*/ 6 w 14"/>
                  <a:gd name="T41" fmla="*/ 24 h 24"/>
                  <a:gd name="T42" fmla="*/ 4 w 14"/>
                  <a:gd name="T43" fmla="*/ 24 h 24"/>
                  <a:gd name="T44" fmla="*/ 2 w 14"/>
                  <a:gd name="T45" fmla="*/ 24 h 24"/>
                  <a:gd name="T46" fmla="*/ 2 w 14"/>
                  <a:gd name="T47" fmla="*/ 24 h 24"/>
                  <a:gd name="T48" fmla="*/ 2 w 14"/>
                  <a:gd name="T49" fmla="*/ 24 h 24"/>
                  <a:gd name="T50" fmla="*/ 2 w 14"/>
                  <a:gd name="T51" fmla="*/ 24 h 24"/>
                  <a:gd name="T52" fmla="*/ 2 w 14"/>
                  <a:gd name="T53" fmla="*/ 22 h 24"/>
                  <a:gd name="T54" fmla="*/ 0 w 14"/>
                  <a:gd name="T55" fmla="*/ 22 h 24"/>
                  <a:gd name="T56" fmla="*/ 0 w 14"/>
                  <a:gd name="T57" fmla="*/ 22 h 24"/>
                  <a:gd name="T58" fmla="*/ 0 w 14"/>
                  <a:gd name="T59" fmla="*/ 20 h 24"/>
                  <a:gd name="T60" fmla="*/ 0 w 14"/>
                  <a:gd name="T61" fmla="*/ 18 h 24"/>
                  <a:gd name="T62" fmla="*/ 0 w 14"/>
                  <a:gd name="T63" fmla="*/ 18 h 24"/>
                  <a:gd name="T64" fmla="*/ 0 w 14"/>
                  <a:gd name="T65" fmla="*/ 16 h 24"/>
                  <a:gd name="T66" fmla="*/ 2 w 14"/>
                  <a:gd name="T67" fmla="*/ 14 h 24"/>
                  <a:gd name="T68" fmla="*/ 2 w 14"/>
                  <a:gd name="T69" fmla="*/ 12 h 24"/>
                  <a:gd name="T70" fmla="*/ 4 w 14"/>
                  <a:gd name="T71" fmla="*/ 10 h 24"/>
                  <a:gd name="T72" fmla="*/ 4 w 14"/>
                  <a:gd name="T73" fmla="*/ 8 h 24"/>
                  <a:gd name="T74" fmla="*/ 6 w 14"/>
                  <a:gd name="T75" fmla="*/ 6 h 24"/>
                  <a:gd name="T76" fmla="*/ 8 w 14"/>
                  <a:gd name="T77" fmla="*/ 4 h 24"/>
                  <a:gd name="T78" fmla="*/ 8 w 14"/>
                  <a:gd name="T79" fmla="*/ 2 h 24"/>
                  <a:gd name="T80" fmla="*/ 10 w 14"/>
                  <a:gd name="T81" fmla="*/ 2 h 24"/>
                  <a:gd name="T82" fmla="*/ 12 w 14"/>
                  <a:gd name="T83" fmla="*/ 2 h 24"/>
                  <a:gd name="T84" fmla="*/ 12 w 14"/>
                  <a:gd name="T85" fmla="*/ 0 h 24"/>
                  <a:gd name="T86" fmla="*/ 12 w 14"/>
                  <a:gd name="T87" fmla="*/ 0 h 24"/>
                  <a:gd name="T88" fmla="*/ 14 w 14"/>
                  <a:gd name="T89" fmla="*/ 0 h 24"/>
                  <a:gd name="T90" fmla="*/ 14 w 14"/>
                  <a:gd name="T9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4">
                    <a:moveTo>
                      <a:pt x="14" y="0"/>
                    </a:moveTo>
                    <a:lnTo>
                      <a:pt x="14" y="0"/>
                    </a:lnTo>
                    <a:lnTo>
                      <a:pt x="14" y="2"/>
                    </a:lnTo>
                    <a:lnTo>
                      <a:pt x="14" y="2"/>
                    </a:lnTo>
                    <a:lnTo>
                      <a:pt x="14" y="2"/>
                    </a:lnTo>
                    <a:lnTo>
                      <a:pt x="14" y="2"/>
                    </a:lnTo>
                    <a:lnTo>
                      <a:pt x="14" y="4"/>
                    </a:lnTo>
                    <a:lnTo>
                      <a:pt x="14" y="6"/>
                    </a:lnTo>
                    <a:lnTo>
                      <a:pt x="14" y="8"/>
                    </a:lnTo>
                    <a:lnTo>
                      <a:pt x="12" y="10"/>
                    </a:lnTo>
                    <a:lnTo>
                      <a:pt x="12" y="10"/>
                    </a:lnTo>
                    <a:lnTo>
                      <a:pt x="12" y="14"/>
                    </a:lnTo>
                    <a:lnTo>
                      <a:pt x="12" y="16"/>
                    </a:lnTo>
                    <a:lnTo>
                      <a:pt x="12" y="18"/>
                    </a:lnTo>
                    <a:lnTo>
                      <a:pt x="12" y="18"/>
                    </a:lnTo>
                    <a:lnTo>
                      <a:pt x="12" y="20"/>
                    </a:lnTo>
                    <a:lnTo>
                      <a:pt x="12" y="20"/>
                    </a:lnTo>
                    <a:lnTo>
                      <a:pt x="10" y="22"/>
                    </a:lnTo>
                    <a:lnTo>
                      <a:pt x="10" y="22"/>
                    </a:lnTo>
                    <a:lnTo>
                      <a:pt x="8" y="22"/>
                    </a:lnTo>
                    <a:lnTo>
                      <a:pt x="6" y="24"/>
                    </a:lnTo>
                    <a:lnTo>
                      <a:pt x="4" y="24"/>
                    </a:lnTo>
                    <a:lnTo>
                      <a:pt x="2" y="24"/>
                    </a:lnTo>
                    <a:lnTo>
                      <a:pt x="2" y="24"/>
                    </a:lnTo>
                    <a:lnTo>
                      <a:pt x="2" y="24"/>
                    </a:lnTo>
                    <a:lnTo>
                      <a:pt x="2" y="24"/>
                    </a:lnTo>
                    <a:lnTo>
                      <a:pt x="2" y="22"/>
                    </a:lnTo>
                    <a:lnTo>
                      <a:pt x="0" y="22"/>
                    </a:lnTo>
                    <a:lnTo>
                      <a:pt x="0" y="22"/>
                    </a:lnTo>
                    <a:lnTo>
                      <a:pt x="0" y="20"/>
                    </a:lnTo>
                    <a:lnTo>
                      <a:pt x="0" y="18"/>
                    </a:lnTo>
                    <a:lnTo>
                      <a:pt x="0" y="18"/>
                    </a:lnTo>
                    <a:lnTo>
                      <a:pt x="0" y="16"/>
                    </a:lnTo>
                    <a:lnTo>
                      <a:pt x="2" y="14"/>
                    </a:lnTo>
                    <a:lnTo>
                      <a:pt x="2" y="12"/>
                    </a:lnTo>
                    <a:lnTo>
                      <a:pt x="4" y="10"/>
                    </a:lnTo>
                    <a:lnTo>
                      <a:pt x="4" y="8"/>
                    </a:lnTo>
                    <a:lnTo>
                      <a:pt x="6" y="6"/>
                    </a:lnTo>
                    <a:lnTo>
                      <a:pt x="8" y="4"/>
                    </a:lnTo>
                    <a:lnTo>
                      <a:pt x="8" y="2"/>
                    </a:lnTo>
                    <a:lnTo>
                      <a:pt x="10" y="2"/>
                    </a:lnTo>
                    <a:lnTo>
                      <a:pt x="12" y="2"/>
                    </a:lnTo>
                    <a:lnTo>
                      <a:pt x="12" y="0"/>
                    </a:lnTo>
                    <a:lnTo>
                      <a:pt x="12" y="0"/>
                    </a:lnTo>
                    <a:lnTo>
                      <a:pt x="14" y="0"/>
                    </a:lnTo>
                    <a:lnTo>
                      <a:pt x="14" y="0"/>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3" name="Freeform 536">
                <a:extLst>
                  <a:ext uri="{FF2B5EF4-FFF2-40B4-BE49-F238E27FC236}">
                    <a16:creationId xmlns:a16="http://schemas.microsoft.com/office/drawing/2014/main" id="{1B154FC5-FE8A-41AC-9CC0-AAC5EB85657A}"/>
                  </a:ext>
                </a:extLst>
              </p:cNvPr>
              <p:cNvSpPr>
                <a:spLocks/>
              </p:cNvSpPr>
              <p:nvPr/>
            </p:nvSpPr>
            <p:spPr bwMode="auto">
              <a:xfrm>
                <a:off x="1827503" y="2489367"/>
                <a:ext cx="222250" cy="155575"/>
              </a:xfrm>
              <a:custGeom>
                <a:avLst/>
                <a:gdLst>
                  <a:gd name="T0" fmla="*/ 44 w 140"/>
                  <a:gd name="T1" fmla="*/ 6 h 98"/>
                  <a:gd name="T2" fmla="*/ 40 w 140"/>
                  <a:gd name="T3" fmla="*/ 8 h 98"/>
                  <a:gd name="T4" fmla="*/ 36 w 140"/>
                  <a:gd name="T5" fmla="*/ 14 h 98"/>
                  <a:gd name="T6" fmla="*/ 32 w 140"/>
                  <a:gd name="T7" fmla="*/ 22 h 98"/>
                  <a:gd name="T8" fmla="*/ 28 w 140"/>
                  <a:gd name="T9" fmla="*/ 32 h 98"/>
                  <a:gd name="T10" fmla="*/ 22 w 140"/>
                  <a:gd name="T11" fmla="*/ 42 h 98"/>
                  <a:gd name="T12" fmla="*/ 16 w 140"/>
                  <a:gd name="T13" fmla="*/ 50 h 98"/>
                  <a:gd name="T14" fmla="*/ 12 w 140"/>
                  <a:gd name="T15" fmla="*/ 56 h 98"/>
                  <a:gd name="T16" fmla="*/ 2 w 140"/>
                  <a:gd name="T17" fmla="*/ 64 h 98"/>
                  <a:gd name="T18" fmla="*/ 0 w 140"/>
                  <a:gd name="T19" fmla="*/ 68 h 98"/>
                  <a:gd name="T20" fmla="*/ 0 w 140"/>
                  <a:gd name="T21" fmla="*/ 72 h 98"/>
                  <a:gd name="T22" fmla="*/ 0 w 140"/>
                  <a:gd name="T23" fmla="*/ 74 h 98"/>
                  <a:gd name="T24" fmla="*/ 6 w 140"/>
                  <a:gd name="T25" fmla="*/ 80 h 98"/>
                  <a:gd name="T26" fmla="*/ 16 w 140"/>
                  <a:gd name="T27" fmla="*/ 88 h 98"/>
                  <a:gd name="T28" fmla="*/ 24 w 140"/>
                  <a:gd name="T29" fmla="*/ 94 h 98"/>
                  <a:gd name="T30" fmla="*/ 30 w 140"/>
                  <a:gd name="T31" fmla="*/ 98 h 98"/>
                  <a:gd name="T32" fmla="*/ 34 w 140"/>
                  <a:gd name="T33" fmla="*/ 98 h 98"/>
                  <a:gd name="T34" fmla="*/ 42 w 140"/>
                  <a:gd name="T35" fmla="*/ 96 h 98"/>
                  <a:gd name="T36" fmla="*/ 52 w 140"/>
                  <a:gd name="T37" fmla="*/ 90 h 98"/>
                  <a:gd name="T38" fmla="*/ 66 w 140"/>
                  <a:gd name="T39" fmla="*/ 80 h 98"/>
                  <a:gd name="T40" fmla="*/ 74 w 140"/>
                  <a:gd name="T41" fmla="*/ 76 h 98"/>
                  <a:gd name="T42" fmla="*/ 88 w 140"/>
                  <a:gd name="T43" fmla="*/ 66 h 98"/>
                  <a:gd name="T44" fmla="*/ 94 w 140"/>
                  <a:gd name="T45" fmla="*/ 64 h 98"/>
                  <a:gd name="T46" fmla="*/ 106 w 140"/>
                  <a:gd name="T47" fmla="*/ 62 h 98"/>
                  <a:gd name="T48" fmla="*/ 118 w 140"/>
                  <a:gd name="T49" fmla="*/ 60 h 98"/>
                  <a:gd name="T50" fmla="*/ 126 w 140"/>
                  <a:gd name="T51" fmla="*/ 56 h 98"/>
                  <a:gd name="T52" fmla="*/ 136 w 140"/>
                  <a:gd name="T53" fmla="*/ 50 h 98"/>
                  <a:gd name="T54" fmla="*/ 140 w 140"/>
                  <a:gd name="T55" fmla="*/ 46 h 98"/>
                  <a:gd name="T56" fmla="*/ 140 w 140"/>
                  <a:gd name="T57" fmla="*/ 44 h 98"/>
                  <a:gd name="T58" fmla="*/ 140 w 140"/>
                  <a:gd name="T59" fmla="*/ 40 h 98"/>
                  <a:gd name="T60" fmla="*/ 136 w 140"/>
                  <a:gd name="T61" fmla="*/ 36 h 98"/>
                  <a:gd name="T62" fmla="*/ 132 w 140"/>
                  <a:gd name="T63" fmla="*/ 30 h 98"/>
                  <a:gd name="T64" fmla="*/ 118 w 140"/>
                  <a:gd name="T65" fmla="*/ 22 h 98"/>
                  <a:gd name="T66" fmla="*/ 112 w 140"/>
                  <a:gd name="T67" fmla="*/ 20 h 98"/>
                  <a:gd name="T68" fmla="*/ 104 w 140"/>
                  <a:gd name="T69" fmla="*/ 18 h 98"/>
                  <a:gd name="T70" fmla="*/ 90 w 140"/>
                  <a:gd name="T71" fmla="*/ 16 h 98"/>
                  <a:gd name="T72" fmla="*/ 84 w 140"/>
                  <a:gd name="T73" fmla="*/ 14 h 98"/>
                  <a:gd name="T74" fmla="*/ 82 w 140"/>
                  <a:gd name="T75" fmla="*/ 12 h 98"/>
                  <a:gd name="T76" fmla="*/ 74 w 140"/>
                  <a:gd name="T77" fmla="*/ 4 h 98"/>
                  <a:gd name="T78" fmla="*/ 72 w 140"/>
                  <a:gd name="T79" fmla="*/ 2 h 98"/>
                  <a:gd name="T80" fmla="*/ 68 w 140"/>
                  <a:gd name="T81" fmla="*/ 2 h 98"/>
                  <a:gd name="T82" fmla="*/ 66 w 140"/>
                  <a:gd name="T83" fmla="*/ 4 h 98"/>
                  <a:gd name="T84" fmla="*/ 62 w 140"/>
                  <a:gd name="T85" fmla="*/ 8 h 98"/>
                  <a:gd name="T86" fmla="*/ 58 w 140"/>
                  <a:gd name="T87" fmla="*/ 14 h 98"/>
                  <a:gd name="T88" fmla="*/ 56 w 140"/>
                  <a:gd name="T89" fmla="*/ 16 h 98"/>
                  <a:gd name="T90" fmla="*/ 54 w 140"/>
                  <a:gd name="T91" fmla="*/ 16 h 98"/>
                  <a:gd name="T92" fmla="*/ 50 w 140"/>
                  <a:gd name="T93" fmla="*/ 12 h 98"/>
                  <a:gd name="T94" fmla="*/ 48 w 140"/>
                  <a:gd name="T95" fmla="*/ 8 h 98"/>
                  <a:gd name="T96" fmla="*/ 46 w 140"/>
                  <a:gd name="T97"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98">
                    <a:moveTo>
                      <a:pt x="44" y="6"/>
                    </a:moveTo>
                    <a:lnTo>
                      <a:pt x="44" y="6"/>
                    </a:lnTo>
                    <a:lnTo>
                      <a:pt x="44" y="6"/>
                    </a:lnTo>
                    <a:lnTo>
                      <a:pt x="44" y="6"/>
                    </a:lnTo>
                    <a:lnTo>
                      <a:pt x="42" y="8"/>
                    </a:lnTo>
                    <a:lnTo>
                      <a:pt x="40" y="8"/>
                    </a:lnTo>
                    <a:lnTo>
                      <a:pt x="40" y="10"/>
                    </a:lnTo>
                    <a:lnTo>
                      <a:pt x="38" y="12"/>
                    </a:lnTo>
                    <a:lnTo>
                      <a:pt x="36" y="14"/>
                    </a:lnTo>
                    <a:lnTo>
                      <a:pt x="36" y="16"/>
                    </a:lnTo>
                    <a:lnTo>
                      <a:pt x="34" y="18"/>
                    </a:lnTo>
                    <a:lnTo>
                      <a:pt x="32" y="22"/>
                    </a:lnTo>
                    <a:lnTo>
                      <a:pt x="30" y="26"/>
                    </a:lnTo>
                    <a:lnTo>
                      <a:pt x="28" y="30"/>
                    </a:lnTo>
                    <a:lnTo>
                      <a:pt x="28" y="32"/>
                    </a:lnTo>
                    <a:lnTo>
                      <a:pt x="28" y="34"/>
                    </a:lnTo>
                    <a:lnTo>
                      <a:pt x="24" y="38"/>
                    </a:lnTo>
                    <a:lnTo>
                      <a:pt x="22" y="42"/>
                    </a:lnTo>
                    <a:lnTo>
                      <a:pt x="20" y="46"/>
                    </a:lnTo>
                    <a:lnTo>
                      <a:pt x="18" y="48"/>
                    </a:lnTo>
                    <a:lnTo>
                      <a:pt x="16" y="50"/>
                    </a:lnTo>
                    <a:lnTo>
                      <a:pt x="16" y="52"/>
                    </a:lnTo>
                    <a:lnTo>
                      <a:pt x="16" y="52"/>
                    </a:lnTo>
                    <a:lnTo>
                      <a:pt x="12" y="56"/>
                    </a:lnTo>
                    <a:lnTo>
                      <a:pt x="6" y="60"/>
                    </a:lnTo>
                    <a:lnTo>
                      <a:pt x="4" y="62"/>
                    </a:lnTo>
                    <a:lnTo>
                      <a:pt x="2" y="64"/>
                    </a:lnTo>
                    <a:lnTo>
                      <a:pt x="2" y="66"/>
                    </a:lnTo>
                    <a:lnTo>
                      <a:pt x="0" y="66"/>
                    </a:lnTo>
                    <a:lnTo>
                      <a:pt x="0" y="68"/>
                    </a:lnTo>
                    <a:lnTo>
                      <a:pt x="0" y="70"/>
                    </a:lnTo>
                    <a:lnTo>
                      <a:pt x="0" y="70"/>
                    </a:lnTo>
                    <a:lnTo>
                      <a:pt x="0" y="72"/>
                    </a:lnTo>
                    <a:lnTo>
                      <a:pt x="0" y="72"/>
                    </a:lnTo>
                    <a:lnTo>
                      <a:pt x="0" y="74"/>
                    </a:lnTo>
                    <a:lnTo>
                      <a:pt x="0" y="74"/>
                    </a:lnTo>
                    <a:lnTo>
                      <a:pt x="2" y="76"/>
                    </a:lnTo>
                    <a:lnTo>
                      <a:pt x="4" y="78"/>
                    </a:lnTo>
                    <a:lnTo>
                      <a:pt x="6" y="80"/>
                    </a:lnTo>
                    <a:lnTo>
                      <a:pt x="8" y="82"/>
                    </a:lnTo>
                    <a:lnTo>
                      <a:pt x="12" y="86"/>
                    </a:lnTo>
                    <a:lnTo>
                      <a:pt x="16" y="88"/>
                    </a:lnTo>
                    <a:lnTo>
                      <a:pt x="18" y="92"/>
                    </a:lnTo>
                    <a:lnTo>
                      <a:pt x="22" y="94"/>
                    </a:lnTo>
                    <a:lnTo>
                      <a:pt x="24" y="94"/>
                    </a:lnTo>
                    <a:lnTo>
                      <a:pt x="28" y="96"/>
                    </a:lnTo>
                    <a:lnTo>
                      <a:pt x="28" y="98"/>
                    </a:lnTo>
                    <a:lnTo>
                      <a:pt x="30" y="98"/>
                    </a:lnTo>
                    <a:lnTo>
                      <a:pt x="30" y="98"/>
                    </a:lnTo>
                    <a:lnTo>
                      <a:pt x="32" y="98"/>
                    </a:lnTo>
                    <a:lnTo>
                      <a:pt x="34" y="98"/>
                    </a:lnTo>
                    <a:lnTo>
                      <a:pt x="36" y="98"/>
                    </a:lnTo>
                    <a:lnTo>
                      <a:pt x="38" y="96"/>
                    </a:lnTo>
                    <a:lnTo>
                      <a:pt x="42" y="96"/>
                    </a:lnTo>
                    <a:lnTo>
                      <a:pt x="44" y="94"/>
                    </a:lnTo>
                    <a:lnTo>
                      <a:pt x="46" y="94"/>
                    </a:lnTo>
                    <a:lnTo>
                      <a:pt x="52" y="90"/>
                    </a:lnTo>
                    <a:lnTo>
                      <a:pt x="56" y="86"/>
                    </a:lnTo>
                    <a:lnTo>
                      <a:pt x="62" y="84"/>
                    </a:lnTo>
                    <a:lnTo>
                      <a:pt x="66" y="80"/>
                    </a:lnTo>
                    <a:lnTo>
                      <a:pt x="70" y="78"/>
                    </a:lnTo>
                    <a:lnTo>
                      <a:pt x="72" y="76"/>
                    </a:lnTo>
                    <a:lnTo>
                      <a:pt x="74" y="76"/>
                    </a:lnTo>
                    <a:lnTo>
                      <a:pt x="80" y="72"/>
                    </a:lnTo>
                    <a:lnTo>
                      <a:pt x="86" y="68"/>
                    </a:lnTo>
                    <a:lnTo>
                      <a:pt x="88" y="66"/>
                    </a:lnTo>
                    <a:lnTo>
                      <a:pt x="90" y="66"/>
                    </a:lnTo>
                    <a:lnTo>
                      <a:pt x="92" y="66"/>
                    </a:lnTo>
                    <a:lnTo>
                      <a:pt x="94" y="64"/>
                    </a:lnTo>
                    <a:lnTo>
                      <a:pt x="98" y="64"/>
                    </a:lnTo>
                    <a:lnTo>
                      <a:pt x="102" y="62"/>
                    </a:lnTo>
                    <a:lnTo>
                      <a:pt x="106" y="62"/>
                    </a:lnTo>
                    <a:lnTo>
                      <a:pt x="110" y="62"/>
                    </a:lnTo>
                    <a:lnTo>
                      <a:pt x="114" y="60"/>
                    </a:lnTo>
                    <a:lnTo>
                      <a:pt x="118" y="60"/>
                    </a:lnTo>
                    <a:lnTo>
                      <a:pt x="120" y="58"/>
                    </a:lnTo>
                    <a:lnTo>
                      <a:pt x="120" y="58"/>
                    </a:lnTo>
                    <a:lnTo>
                      <a:pt x="126" y="56"/>
                    </a:lnTo>
                    <a:lnTo>
                      <a:pt x="130" y="54"/>
                    </a:lnTo>
                    <a:lnTo>
                      <a:pt x="132" y="52"/>
                    </a:lnTo>
                    <a:lnTo>
                      <a:pt x="136" y="50"/>
                    </a:lnTo>
                    <a:lnTo>
                      <a:pt x="138" y="48"/>
                    </a:lnTo>
                    <a:lnTo>
                      <a:pt x="138" y="48"/>
                    </a:lnTo>
                    <a:lnTo>
                      <a:pt x="140" y="46"/>
                    </a:lnTo>
                    <a:lnTo>
                      <a:pt x="140" y="46"/>
                    </a:lnTo>
                    <a:lnTo>
                      <a:pt x="140" y="44"/>
                    </a:lnTo>
                    <a:lnTo>
                      <a:pt x="140" y="44"/>
                    </a:lnTo>
                    <a:lnTo>
                      <a:pt x="140" y="42"/>
                    </a:lnTo>
                    <a:lnTo>
                      <a:pt x="140" y="42"/>
                    </a:lnTo>
                    <a:lnTo>
                      <a:pt x="140" y="40"/>
                    </a:lnTo>
                    <a:lnTo>
                      <a:pt x="140" y="38"/>
                    </a:lnTo>
                    <a:lnTo>
                      <a:pt x="138" y="36"/>
                    </a:lnTo>
                    <a:lnTo>
                      <a:pt x="136" y="36"/>
                    </a:lnTo>
                    <a:lnTo>
                      <a:pt x="134" y="34"/>
                    </a:lnTo>
                    <a:lnTo>
                      <a:pt x="134" y="32"/>
                    </a:lnTo>
                    <a:lnTo>
                      <a:pt x="132" y="30"/>
                    </a:lnTo>
                    <a:lnTo>
                      <a:pt x="126" y="28"/>
                    </a:lnTo>
                    <a:lnTo>
                      <a:pt x="122" y="24"/>
                    </a:lnTo>
                    <a:lnTo>
                      <a:pt x="118" y="22"/>
                    </a:lnTo>
                    <a:lnTo>
                      <a:pt x="116" y="20"/>
                    </a:lnTo>
                    <a:lnTo>
                      <a:pt x="114" y="20"/>
                    </a:lnTo>
                    <a:lnTo>
                      <a:pt x="112" y="20"/>
                    </a:lnTo>
                    <a:lnTo>
                      <a:pt x="110" y="20"/>
                    </a:lnTo>
                    <a:lnTo>
                      <a:pt x="108" y="18"/>
                    </a:lnTo>
                    <a:lnTo>
                      <a:pt x="104" y="18"/>
                    </a:lnTo>
                    <a:lnTo>
                      <a:pt x="100" y="18"/>
                    </a:lnTo>
                    <a:lnTo>
                      <a:pt x="94" y="16"/>
                    </a:lnTo>
                    <a:lnTo>
                      <a:pt x="90" y="16"/>
                    </a:lnTo>
                    <a:lnTo>
                      <a:pt x="88" y="16"/>
                    </a:lnTo>
                    <a:lnTo>
                      <a:pt x="86" y="14"/>
                    </a:lnTo>
                    <a:lnTo>
                      <a:pt x="84" y="14"/>
                    </a:lnTo>
                    <a:lnTo>
                      <a:pt x="82" y="14"/>
                    </a:lnTo>
                    <a:lnTo>
                      <a:pt x="82" y="12"/>
                    </a:lnTo>
                    <a:lnTo>
                      <a:pt x="82" y="12"/>
                    </a:lnTo>
                    <a:lnTo>
                      <a:pt x="80" y="10"/>
                    </a:lnTo>
                    <a:lnTo>
                      <a:pt x="76" y="6"/>
                    </a:lnTo>
                    <a:lnTo>
                      <a:pt x="74" y="4"/>
                    </a:lnTo>
                    <a:lnTo>
                      <a:pt x="74" y="2"/>
                    </a:lnTo>
                    <a:lnTo>
                      <a:pt x="72" y="2"/>
                    </a:lnTo>
                    <a:lnTo>
                      <a:pt x="72" y="2"/>
                    </a:lnTo>
                    <a:lnTo>
                      <a:pt x="70" y="2"/>
                    </a:lnTo>
                    <a:lnTo>
                      <a:pt x="70" y="0"/>
                    </a:lnTo>
                    <a:lnTo>
                      <a:pt x="68" y="2"/>
                    </a:lnTo>
                    <a:lnTo>
                      <a:pt x="68" y="2"/>
                    </a:lnTo>
                    <a:lnTo>
                      <a:pt x="68" y="2"/>
                    </a:lnTo>
                    <a:lnTo>
                      <a:pt x="66" y="4"/>
                    </a:lnTo>
                    <a:lnTo>
                      <a:pt x="66" y="4"/>
                    </a:lnTo>
                    <a:lnTo>
                      <a:pt x="64" y="6"/>
                    </a:lnTo>
                    <a:lnTo>
                      <a:pt x="62" y="8"/>
                    </a:lnTo>
                    <a:lnTo>
                      <a:pt x="60" y="12"/>
                    </a:lnTo>
                    <a:lnTo>
                      <a:pt x="60" y="12"/>
                    </a:lnTo>
                    <a:lnTo>
                      <a:pt x="58" y="14"/>
                    </a:lnTo>
                    <a:lnTo>
                      <a:pt x="58" y="14"/>
                    </a:lnTo>
                    <a:lnTo>
                      <a:pt x="56" y="16"/>
                    </a:lnTo>
                    <a:lnTo>
                      <a:pt x="56" y="16"/>
                    </a:lnTo>
                    <a:lnTo>
                      <a:pt x="54" y="16"/>
                    </a:lnTo>
                    <a:lnTo>
                      <a:pt x="54" y="16"/>
                    </a:lnTo>
                    <a:lnTo>
                      <a:pt x="54" y="16"/>
                    </a:lnTo>
                    <a:lnTo>
                      <a:pt x="52" y="14"/>
                    </a:lnTo>
                    <a:lnTo>
                      <a:pt x="52" y="14"/>
                    </a:lnTo>
                    <a:lnTo>
                      <a:pt x="50" y="12"/>
                    </a:lnTo>
                    <a:lnTo>
                      <a:pt x="50" y="10"/>
                    </a:lnTo>
                    <a:lnTo>
                      <a:pt x="48" y="8"/>
                    </a:lnTo>
                    <a:lnTo>
                      <a:pt x="48" y="8"/>
                    </a:lnTo>
                    <a:lnTo>
                      <a:pt x="46" y="6"/>
                    </a:lnTo>
                    <a:lnTo>
                      <a:pt x="46" y="6"/>
                    </a:lnTo>
                    <a:lnTo>
                      <a:pt x="46" y="6"/>
                    </a:lnTo>
                    <a:lnTo>
                      <a:pt x="44" y="6"/>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4" name="Freeform 538">
                <a:extLst>
                  <a:ext uri="{FF2B5EF4-FFF2-40B4-BE49-F238E27FC236}">
                    <a16:creationId xmlns:a16="http://schemas.microsoft.com/office/drawing/2014/main" id="{B24B7EF2-E30F-4629-97AD-2B7A7C51656A}"/>
                  </a:ext>
                </a:extLst>
              </p:cNvPr>
              <p:cNvSpPr>
                <a:spLocks/>
              </p:cNvSpPr>
              <p:nvPr/>
            </p:nvSpPr>
            <p:spPr bwMode="auto">
              <a:xfrm>
                <a:off x="1970378" y="2556042"/>
                <a:ext cx="323850" cy="174625"/>
              </a:xfrm>
              <a:custGeom>
                <a:avLst/>
                <a:gdLst>
                  <a:gd name="T0" fmla="*/ 48 w 204"/>
                  <a:gd name="T1" fmla="*/ 18 h 110"/>
                  <a:gd name="T2" fmla="*/ 38 w 204"/>
                  <a:gd name="T3" fmla="*/ 24 h 110"/>
                  <a:gd name="T4" fmla="*/ 36 w 204"/>
                  <a:gd name="T5" fmla="*/ 30 h 110"/>
                  <a:gd name="T6" fmla="*/ 36 w 204"/>
                  <a:gd name="T7" fmla="*/ 38 h 110"/>
                  <a:gd name="T8" fmla="*/ 34 w 204"/>
                  <a:gd name="T9" fmla="*/ 40 h 110"/>
                  <a:gd name="T10" fmla="*/ 26 w 204"/>
                  <a:gd name="T11" fmla="*/ 42 h 110"/>
                  <a:gd name="T12" fmla="*/ 10 w 204"/>
                  <a:gd name="T13" fmla="*/ 40 h 110"/>
                  <a:gd name="T14" fmla="*/ 2 w 204"/>
                  <a:gd name="T15" fmla="*/ 42 h 110"/>
                  <a:gd name="T16" fmla="*/ 0 w 204"/>
                  <a:gd name="T17" fmla="*/ 50 h 110"/>
                  <a:gd name="T18" fmla="*/ 2 w 204"/>
                  <a:gd name="T19" fmla="*/ 54 h 110"/>
                  <a:gd name="T20" fmla="*/ 8 w 204"/>
                  <a:gd name="T21" fmla="*/ 58 h 110"/>
                  <a:gd name="T22" fmla="*/ 30 w 204"/>
                  <a:gd name="T23" fmla="*/ 58 h 110"/>
                  <a:gd name="T24" fmla="*/ 48 w 204"/>
                  <a:gd name="T25" fmla="*/ 58 h 110"/>
                  <a:gd name="T26" fmla="*/ 52 w 204"/>
                  <a:gd name="T27" fmla="*/ 62 h 110"/>
                  <a:gd name="T28" fmla="*/ 52 w 204"/>
                  <a:gd name="T29" fmla="*/ 66 h 110"/>
                  <a:gd name="T30" fmla="*/ 48 w 204"/>
                  <a:gd name="T31" fmla="*/ 70 h 110"/>
                  <a:gd name="T32" fmla="*/ 30 w 204"/>
                  <a:gd name="T33" fmla="*/ 72 h 110"/>
                  <a:gd name="T34" fmla="*/ 14 w 204"/>
                  <a:gd name="T35" fmla="*/ 74 h 110"/>
                  <a:gd name="T36" fmla="*/ 6 w 204"/>
                  <a:gd name="T37" fmla="*/ 78 h 110"/>
                  <a:gd name="T38" fmla="*/ 6 w 204"/>
                  <a:gd name="T39" fmla="*/ 82 h 110"/>
                  <a:gd name="T40" fmla="*/ 10 w 204"/>
                  <a:gd name="T41" fmla="*/ 88 h 110"/>
                  <a:gd name="T42" fmla="*/ 26 w 204"/>
                  <a:gd name="T43" fmla="*/ 94 h 110"/>
                  <a:gd name="T44" fmla="*/ 46 w 204"/>
                  <a:gd name="T45" fmla="*/ 104 h 110"/>
                  <a:gd name="T46" fmla="*/ 60 w 204"/>
                  <a:gd name="T47" fmla="*/ 110 h 110"/>
                  <a:gd name="T48" fmla="*/ 86 w 204"/>
                  <a:gd name="T49" fmla="*/ 110 h 110"/>
                  <a:gd name="T50" fmla="*/ 140 w 204"/>
                  <a:gd name="T51" fmla="*/ 108 h 110"/>
                  <a:gd name="T52" fmla="*/ 168 w 204"/>
                  <a:gd name="T53" fmla="*/ 106 h 110"/>
                  <a:gd name="T54" fmla="*/ 186 w 204"/>
                  <a:gd name="T55" fmla="*/ 104 h 110"/>
                  <a:gd name="T56" fmla="*/ 192 w 204"/>
                  <a:gd name="T57" fmla="*/ 100 h 110"/>
                  <a:gd name="T58" fmla="*/ 192 w 204"/>
                  <a:gd name="T59" fmla="*/ 96 h 110"/>
                  <a:gd name="T60" fmla="*/ 186 w 204"/>
                  <a:gd name="T61" fmla="*/ 86 h 110"/>
                  <a:gd name="T62" fmla="*/ 182 w 204"/>
                  <a:gd name="T63" fmla="*/ 76 h 110"/>
                  <a:gd name="T64" fmla="*/ 182 w 204"/>
                  <a:gd name="T65" fmla="*/ 74 h 110"/>
                  <a:gd name="T66" fmla="*/ 188 w 204"/>
                  <a:gd name="T67" fmla="*/ 72 h 110"/>
                  <a:gd name="T68" fmla="*/ 200 w 204"/>
                  <a:gd name="T69" fmla="*/ 72 h 110"/>
                  <a:gd name="T70" fmla="*/ 204 w 204"/>
                  <a:gd name="T71" fmla="*/ 70 h 110"/>
                  <a:gd name="T72" fmla="*/ 204 w 204"/>
                  <a:gd name="T73" fmla="*/ 66 h 110"/>
                  <a:gd name="T74" fmla="*/ 194 w 204"/>
                  <a:gd name="T75" fmla="*/ 60 h 110"/>
                  <a:gd name="T76" fmla="*/ 180 w 204"/>
                  <a:gd name="T77" fmla="*/ 54 h 110"/>
                  <a:gd name="T78" fmla="*/ 170 w 204"/>
                  <a:gd name="T79" fmla="*/ 40 h 110"/>
                  <a:gd name="T80" fmla="*/ 164 w 204"/>
                  <a:gd name="T81" fmla="*/ 28 h 110"/>
                  <a:gd name="T82" fmla="*/ 164 w 204"/>
                  <a:gd name="T83" fmla="*/ 20 h 110"/>
                  <a:gd name="T84" fmla="*/ 170 w 204"/>
                  <a:gd name="T85" fmla="*/ 12 h 110"/>
                  <a:gd name="T86" fmla="*/ 172 w 204"/>
                  <a:gd name="T87" fmla="*/ 6 h 110"/>
                  <a:gd name="T88" fmla="*/ 164 w 204"/>
                  <a:gd name="T89" fmla="*/ 2 h 110"/>
                  <a:gd name="T90" fmla="*/ 152 w 204"/>
                  <a:gd name="T91" fmla="*/ 0 h 110"/>
                  <a:gd name="T92" fmla="*/ 142 w 204"/>
                  <a:gd name="T93" fmla="*/ 0 h 110"/>
                  <a:gd name="T94" fmla="*/ 140 w 204"/>
                  <a:gd name="T95" fmla="*/ 4 h 110"/>
                  <a:gd name="T96" fmla="*/ 138 w 204"/>
                  <a:gd name="T97" fmla="*/ 18 h 110"/>
                  <a:gd name="T98" fmla="*/ 136 w 204"/>
                  <a:gd name="T99" fmla="*/ 32 h 110"/>
                  <a:gd name="T100" fmla="*/ 134 w 204"/>
                  <a:gd name="T101" fmla="*/ 34 h 110"/>
                  <a:gd name="T102" fmla="*/ 128 w 204"/>
                  <a:gd name="T103" fmla="*/ 32 h 110"/>
                  <a:gd name="T104" fmla="*/ 120 w 204"/>
                  <a:gd name="T105" fmla="*/ 18 h 110"/>
                  <a:gd name="T106" fmla="*/ 112 w 204"/>
                  <a:gd name="T107" fmla="*/ 8 h 110"/>
                  <a:gd name="T108" fmla="*/ 106 w 204"/>
                  <a:gd name="T109" fmla="*/ 6 h 110"/>
                  <a:gd name="T110" fmla="*/ 102 w 204"/>
                  <a:gd name="T111" fmla="*/ 10 h 110"/>
                  <a:gd name="T112" fmla="*/ 98 w 204"/>
                  <a:gd name="T113" fmla="*/ 22 h 110"/>
                  <a:gd name="T114" fmla="*/ 96 w 204"/>
                  <a:gd name="T115" fmla="*/ 24 h 110"/>
                  <a:gd name="T116" fmla="*/ 92 w 204"/>
                  <a:gd name="T117" fmla="*/ 22 h 110"/>
                  <a:gd name="T118" fmla="*/ 90 w 204"/>
                  <a:gd name="T119" fmla="*/ 10 h 110"/>
                  <a:gd name="T120" fmla="*/ 86 w 204"/>
                  <a:gd name="T121" fmla="*/ 4 h 110"/>
                  <a:gd name="T122" fmla="*/ 80 w 204"/>
                  <a:gd name="T123" fmla="*/ 4 h 110"/>
                  <a:gd name="T124" fmla="*/ 66 w 204"/>
                  <a:gd name="T12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110">
                    <a:moveTo>
                      <a:pt x="64" y="12"/>
                    </a:moveTo>
                    <a:lnTo>
                      <a:pt x="64" y="12"/>
                    </a:lnTo>
                    <a:lnTo>
                      <a:pt x="56" y="14"/>
                    </a:lnTo>
                    <a:lnTo>
                      <a:pt x="52" y="16"/>
                    </a:lnTo>
                    <a:lnTo>
                      <a:pt x="48" y="18"/>
                    </a:lnTo>
                    <a:lnTo>
                      <a:pt x="44" y="20"/>
                    </a:lnTo>
                    <a:lnTo>
                      <a:pt x="42" y="20"/>
                    </a:lnTo>
                    <a:lnTo>
                      <a:pt x="40" y="22"/>
                    </a:lnTo>
                    <a:lnTo>
                      <a:pt x="38" y="22"/>
                    </a:lnTo>
                    <a:lnTo>
                      <a:pt x="38" y="24"/>
                    </a:lnTo>
                    <a:lnTo>
                      <a:pt x="36" y="26"/>
                    </a:lnTo>
                    <a:lnTo>
                      <a:pt x="36" y="26"/>
                    </a:lnTo>
                    <a:lnTo>
                      <a:pt x="36" y="28"/>
                    </a:lnTo>
                    <a:lnTo>
                      <a:pt x="36" y="28"/>
                    </a:lnTo>
                    <a:lnTo>
                      <a:pt x="36" y="30"/>
                    </a:lnTo>
                    <a:lnTo>
                      <a:pt x="36" y="30"/>
                    </a:lnTo>
                    <a:lnTo>
                      <a:pt x="36" y="32"/>
                    </a:lnTo>
                    <a:lnTo>
                      <a:pt x="36" y="34"/>
                    </a:lnTo>
                    <a:lnTo>
                      <a:pt x="36" y="36"/>
                    </a:lnTo>
                    <a:lnTo>
                      <a:pt x="36" y="38"/>
                    </a:lnTo>
                    <a:lnTo>
                      <a:pt x="36" y="38"/>
                    </a:lnTo>
                    <a:lnTo>
                      <a:pt x="36" y="38"/>
                    </a:lnTo>
                    <a:lnTo>
                      <a:pt x="36" y="38"/>
                    </a:lnTo>
                    <a:lnTo>
                      <a:pt x="34" y="40"/>
                    </a:lnTo>
                    <a:lnTo>
                      <a:pt x="34" y="40"/>
                    </a:lnTo>
                    <a:lnTo>
                      <a:pt x="34" y="40"/>
                    </a:lnTo>
                    <a:lnTo>
                      <a:pt x="32" y="40"/>
                    </a:lnTo>
                    <a:lnTo>
                      <a:pt x="30" y="40"/>
                    </a:lnTo>
                    <a:lnTo>
                      <a:pt x="28" y="42"/>
                    </a:lnTo>
                    <a:lnTo>
                      <a:pt x="26" y="42"/>
                    </a:lnTo>
                    <a:lnTo>
                      <a:pt x="24" y="40"/>
                    </a:lnTo>
                    <a:lnTo>
                      <a:pt x="20" y="40"/>
                    </a:lnTo>
                    <a:lnTo>
                      <a:pt x="14" y="40"/>
                    </a:lnTo>
                    <a:lnTo>
                      <a:pt x="12" y="40"/>
                    </a:lnTo>
                    <a:lnTo>
                      <a:pt x="10" y="40"/>
                    </a:lnTo>
                    <a:lnTo>
                      <a:pt x="8" y="40"/>
                    </a:lnTo>
                    <a:lnTo>
                      <a:pt x="6" y="40"/>
                    </a:lnTo>
                    <a:lnTo>
                      <a:pt x="4" y="40"/>
                    </a:lnTo>
                    <a:lnTo>
                      <a:pt x="4" y="40"/>
                    </a:lnTo>
                    <a:lnTo>
                      <a:pt x="2" y="42"/>
                    </a:lnTo>
                    <a:lnTo>
                      <a:pt x="2" y="42"/>
                    </a:lnTo>
                    <a:lnTo>
                      <a:pt x="2" y="44"/>
                    </a:lnTo>
                    <a:lnTo>
                      <a:pt x="0" y="46"/>
                    </a:lnTo>
                    <a:lnTo>
                      <a:pt x="0" y="48"/>
                    </a:lnTo>
                    <a:lnTo>
                      <a:pt x="0" y="50"/>
                    </a:lnTo>
                    <a:lnTo>
                      <a:pt x="0" y="52"/>
                    </a:lnTo>
                    <a:lnTo>
                      <a:pt x="0" y="52"/>
                    </a:lnTo>
                    <a:lnTo>
                      <a:pt x="0" y="54"/>
                    </a:lnTo>
                    <a:lnTo>
                      <a:pt x="0" y="54"/>
                    </a:lnTo>
                    <a:lnTo>
                      <a:pt x="2" y="54"/>
                    </a:lnTo>
                    <a:lnTo>
                      <a:pt x="2" y="56"/>
                    </a:lnTo>
                    <a:lnTo>
                      <a:pt x="4" y="56"/>
                    </a:lnTo>
                    <a:lnTo>
                      <a:pt x="4" y="56"/>
                    </a:lnTo>
                    <a:lnTo>
                      <a:pt x="6" y="58"/>
                    </a:lnTo>
                    <a:lnTo>
                      <a:pt x="8" y="58"/>
                    </a:lnTo>
                    <a:lnTo>
                      <a:pt x="10" y="58"/>
                    </a:lnTo>
                    <a:lnTo>
                      <a:pt x="12" y="58"/>
                    </a:lnTo>
                    <a:lnTo>
                      <a:pt x="16" y="58"/>
                    </a:lnTo>
                    <a:lnTo>
                      <a:pt x="20" y="58"/>
                    </a:lnTo>
                    <a:lnTo>
                      <a:pt x="30" y="58"/>
                    </a:lnTo>
                    <a:lnTo>
                      <a:pt x="34" y="58"/>
                    </a:lnTo>
                    <a:lnTo>
                      <a:pt x="38" y="58"/>
                    </a:lnTo>
                    <a:lnTo>
                      <a:pt x="42" y="58"/>
                    </a:lnTo>
                    <a:lnTo>
                      <a:pt x="46" y="58"/>
                    </a:lnTo>
                    <a:lnTo>
                      <a:pt x="48" y="58"/>
                    </a:lnTo>
                    <a:lnTo>
                      <a:pt x="48" y="60"/>
                    </a:lnTo>
                    <a:lnTo>
                      <a:pt x="50" y="60"/>
                    </a:lnTo>
                    <a:lnTo>
                      <a:pt x="52" y="60"/>
                    </a:lnTo>
                    <a:lnTo>
                      <a:pt x="52" y="60"/>
                    </a:lnTo>
                    <a:lnTo>
                      <a:pt x="52" y="62"/>
                    </a:lnTo>
                    <a:lnTo>
                      <a:pt x="54" y="62"/>
                    </a:lnTo>
                    <a:lnTo>
                      <a:pt x="54" y="64"/>
                    </a:lnTo>
                    <a:lnTo>
                      <a:pt x="54" y="64"/>
                    </a:lnTo>
                    <a:lnTo>
                      <a:pt x="52" y="66"/>
                    </a:lnTo>
                    <a:lnTo>
                      <a:pt x="52" y="66"/>
                    </a:lnTo>
                    <a:lnTo>
                      <a:pt x="52" y="68"/>
                    </a:lnTo>
                    <a:lnTo>
                      <a:pt x="52" y="68"/>
                    </a:lnTo>
                    <a:lnTo>
                      <a:pt x="50" y="68"/>
                    </a:lnTo>
                    <a:lnTo>
                      <a:pt x="50" y="68"/>
                    </a:lnTo>
                    <a:lnTo>
                      <a:pt x="48" y="70"/>
                    </a:lnTo>
                    <a:lnTo>
                      <a:pt x="46" y="70"/>
                    </a:lnTo>
                    <a:lnTo>
                      <a:pt x="42" y="70"/>
                    </a:lnTo>
                    <a:lnTo>
                      <a:pt x="40" y="70"/>
                    </a:lnTo>
                    <a:lnTo>
                      <a:pt x="36" y="70"/>
                    </a:lnTo>
                    <a:lnTo>
                      <a:pt x="30" y="72"/>
                    </a:lnTo>
                    <a:lnTo>
                      <a:pt x="22" y="72"/>
                    </a:lnTo>
                    <a:lnTo>
                      <a:pt x="20" y="72"/>
                    </a:lnTo>
                    <a:lnTo>
                      <a:pt x="18" y="72"/>
                    </a:lnTo>
                    <a:lnTo>
                      <a:pt x="14" y="74"/>
                    </a:lnTo>
                    <a:lnTo>
                      <a:pt x="14" y="74"/>
                    </a:lnTo>
                    <a:lnTo>
                      <a:pt x="12" y="74"/>
                    </a:lnTo>
                    <a:lnTo>
                      <a:pt x="10" y="76"/>
                    </a:lnTo>
                    <a:lnTo>
                      <a:pt x="10" y="76"/>
                    </a:lnTo>
                    <a:lnTo>
                      <a:pt x="8" y="78"/>
                    </a:lnTo>
                    <a:lnTo>
                      <a:pt x="6" y="78"/>
                    </a:lnTo>
                    <a:lnTo>
                      <a:pt x="6" y="80"/>
                    </a:lnTo>
                    <a:lnTo>
                      <a:pt x="6" y="80"/>
                    </a:lnTo>
                    <a:lnTo>
                      <a:pt x="6" y="80"/>
                    </a:lnTo>
                    <a:lnTo>
                      <a:pt x="6" y="82"/>
                    </a:lnTo>
                    <a:lnTo>
                      <a:pt x="6" y="82"/>
                    </a:lnTo>
                    <a:lnTo>
                      <a:pt x="6" y="82"/>
                    </a:lnTo>
                    <a:lnTo>
                      <a:pt x="6" y="84"/>
                    </a:lnTo>
                    <a:lnTo>
                      <a:pt x="8" y="86"/>
                    </a:lnTo>
                    <a:lnTo>
                      <a:pt x="10" y="86"/>
                    </a:lnTo>
                    <a:lnTo>
                      <a:pt x="10" y="88"/>
                    </a:lnTo>
                    <a:lnTo>
                      <a:pt x="12" y="88"/>
                    </a:lnTo>
                    <a:lnTo>
                      <a:pt x="14" y="90"/>
                    </a:lnTo>
                    <a:lnTo>
                      <a:pt x="16" y="90"/>
                    </a:lnTo>
                    <a:lnTo>
                      <a:pt x="22" y="92"/>
                    </a:lnTo>
                    <a:lnTo>
                      <a:pt x="26" y="94"/>
                    </a:lnTo>
                    <a:lnTo>
                      <a:pt x="30" y="96"/>
                    </a:lnTo>
                    <a:lnTo>
                      <a:pt x="32" y="96"/>
                    </a:lnTo>
                    <a:lnTo>
                      <a:pt x="34" y="96"/>
                    </a:lnTo>
                    <a:lnTo>
                      <a:pt x="38" y="100"/>
                    </a:lnTo>
                    <a:lnTo>
                      <a:pt x="46" y="104"/>
                    </a:lnTo>
                    <a:lnTo>
                      <a:pt x="48" y="106"/>
                    </a:lnTo>
                    <a:lnTo>
                      <a:pt x="52" y="106"/>
                    </a:lnTo>
                    <a:lnTo>
                      <a:pt x="56" y="108"/>
                    </a:lnTo>
                    <a:lnTo>
                      <a:pt x="58" y="108"/>
                    </a:lnTo>
                    <a:lnTo>
                      <a:pt x="60" y="110"/>
                    </a:lnTo>
                    <a:lnTo>
                      <a:pt x="62" y="110"/>
                    </a:lnTo>
                    <a:lnTo>
                      <a:pt x="66" y="110"/>
                    </a:lnTo>
                    <a:lnTo>
                      <a:pt x="70" y="110"/>
                    </a:lnTo>
                    <a:lnTo>
                      <a:pt x="76" y="110"/>
                    </a:lnTo>
                    <a:lnTo>
                      <a:pt x="86" y="110"/>
                    </a:lnTo>
                    <a:lnTo>
                      <a:pt x="94" y="108"/>
                    </a:lnTo>
                    <a:lnTo>
                      <a:pt x="108" y="108"/>
                    </a:lnTo>
                    <a:lnTo>
                      <a:pt x="124" y="108"/>
                    </a:lnTo>
                    <a:lnTo>
                      <a:pt x="132" y="108"/>
                    </a:lnTo>
                    <a:lnTo>
                      <a:pt x="140" y="108"/>
                    </a:lnTo>
                    <a:lnTo>
                      <a:pt x="148" y="108"/>
                    </a:lnTo>
                    <a:lnTo>
                      <a:pt x="154" y="106"/>
                    </a:lnTo>
                    <a:lnTo>
                      <a:pt x="158" y="106"/>
                    </a:lnTo>
                    <a:lnTo>
                      <a:pt x="164" y="106"/>
                    </a:lnTo>
                    <a:lnTo>
                      <a:pt x="168" y="106"/>
                    </a:lnTo>
                    <a:lnTo>
                      <a:pt x="174" y="106"/>
                    </a:lnTo>
                    <a:lnTo>
                      <a:pt x="178" y="106"/>
                    </a:lnTo>
                    <a:lnTo>
                      <a:pt x="180" y="104"/>
                    </a:lnTo>
                    <a:lnTo>
                      <a:pt x="182" y="104"/>
                    </a:lnTo>
                    <a:lnTo>
                      <a:pt x="186" y="104"/>
                    </a:lnTo>
                    <a:lnTo>
                      <a:pt x="188" y="102"/>
                    </a:lnTo>
                    <a:lnTo>
                      <a:pt x="190" y="102"/>
                    </a:lnTo>
                    <a:lnTo>
                      <a:pt x="190" y="100"/>
                    </a:lnTo>
                    <a:lnTo>
                      <a:pt x="190" y="100"/>
                    </a:lnTo>
                    <a:lnTo>
                      <a:pt x="192" y="100"/>
                    </a:lnTo>
                    <a:lnTo>
                      <a:pt x="192" y="100"/>
                    </a:lnTo>
                    <a:lnTo>
                      <a:pt x="192" y="98"/>
                    </a:lnTo>
                    <a:lnTo>
                      <a:pt x="192" y="98"/>
                    </a:lnTo>
                    <a:lnTo>
                      <a:pt x="192" y="98"/>
                    </a:lnTo>
                    <a:lnTo>
                      <a:pt x="192" y="96"/>
                    </a:lnTo>
                    <a:lnTo>
                      <a:pt x="192" y="94"/>
                    </a:lnTo>
                    <a:lnTo>
                      <a:pt x="190" y="94"/>
                    </a:lnTo>
                    <a:lnTo>
                      <a:pt x="190" y="92"/>
                    </a:lnTo>
                    <a:lnTo>
                      <a:pt x="190" y="90"/>
                    </a:lnTo>
                    <a:lnTo>
                      <a:pt x="186" y="86"/>
                    </a:lnTo>
                    <a:lnTo>
                      <a:pt x="184" y="82"/>
                    </a:lnTo>
                    <a:lnTo>
                      <a:pt x="184" y="82"/>
                    </a:lnTo>
                    <a:lnTo>
                      <a:pt x="182" y="80"/>
                    </a:lnTo>
                    <a:lnTo>
                      <a:pt x="182" y="78"/>
                    </a:lnTo>
                    <a:lnTo>
                      <a:pt x="182" y="76"/>
                    </a:lnTo>
                    <a:lnTo>
                      <a:pt x="182" y="76"/>
                    </a:lnTo>
                    <a:lnTo>
                      <a:pt x="182" y="76"/>
                    </a:lnTo>
                    <a:lnTo>
                      <a:pt x="182" y="74"/>
                    </a:lnTo>
                    <a:lnTo>
                      <a:pt x="182" y="74"/>
                    </a:lnTo>
                    <a:lnTo>
                      <a:pt x="182" y="74"/>
                    </a:lnTo>
                    <a:lnTo>
                      <a:pt x="182" y="74"/>
                    </a:lnTo>
                    <a:lnTo>
                      <a:pt x="184" y="72"/>
                    </a:lnTo>
                    <a:lnTo>
                      <a:pt x="184" y="72"/>
                    </a:lnTo>
                    <a:lnTo>
                      <a:pt x="186" y="72"/>
                    </a:lnTo>
                    <a:lnTo>
                      <a:pt x="188" y="72"/>
                    </a:lnTo>
                    <a:lnTo>
                      <a:pt x="190" y="72"/>
                    </a:lnTo>
                    <a:lnTo>
                      <a:pt x="194" y="72"/>
                    </a:lnTo>
                    <a:lnTo>
                      <a:pt x="198" y="72"/>
                    </a:lnTo>
                    <a:lnTo>
                      <a:pt x="200" y="72"/>
                    </a:lnTo>
                    <a:lnTo>
                      <a:pt x="200" y="72"/>
                    </a:lnTo>
                    <a:lnTo>
                      <a:pt x="202" y="72"/>
                    </a:lnTo>
                    <a:lnTo>
                      <a:pt x="204" y="70"/>
                    </a:lnTo>
                    <a:lnTo>
                      <a:pt x="204" y="70"/>
                    </a:lnTo>
                    <a:lnTo>
                      <a:pt x="204" y="70"/>
                    </a:lnTo>
                    <a:lnTo>
                      <a:pt x="204" y="70"/>
                    </a:lnTo>
                    <a:lnTo>
                      <a:pt x="204" y="68"/>
                    </a:lnTo>
                    <a:lnTo>
                      <a:pt x="204" y="68"/>
                    </a:lnTo>
                    <a:lnTo>
                      <a:pt x="204" y="68"/>
                    </a:lnTo>
                    <a:lnTo>
                      <a:pt x="204" y="68"/>
                    </a:lnTo>
                    <a:lnTo>
                      <a:pt x="204" y="66"/>
                    </a:lnTo>
                    <a:lnTo>
                      <a:pt x="202" y="66"/>
                    </a:lnTo>
                    <a:lnTo>
                      <a:pt x="202" y="64"/>
                    </a:lnTo>
                    <a:lnTo>
                      <a:pt x="200" y="64"/>
                    </a:lnTo>
                    <a:lnTo>
                      <a:pt x="198" y="62"/>
                    </a:lnTo>
                    <a:lnTo>
                      <a:pt x="194" y="60"/>
                    </a:lnTo>
                    <a:lnTo>
                      <a:pt x="190" y="60"/>
                    </a:lnTo>
                    <a:lnTo>
                      <a:pt x="186" y="58"/>
                    </a:lnTo>
                    <a:lnTo>
                      <a:pt x="184" y="56"/>
                    </a:lnTo>
                    <a:lnTo>
                      <a:pt x="182" y="56"/>
                    </a:lnTo>
                    <a:lnTo>
                      <a:pt x="180" y="54"/>
                    </a:lnTo>
                    <a:lnTo>
                      <a:pt x="180" y="54"/>
                    </a:lnTo>
                    <a:lnTo>
                      <a:pt x="176" y="52"/>
                    </a:lnTo>
                    <a:lnTo>
                      <a:pt x="174" y="48"/>
                    </a:lnTo>
                    <a:lnTo>
                      <a:pt x="172" y="44"/>
                    </a:lnTo>
                    <a:lnTo>
                      <a:pt x="170" y="40"/>
                    </a:lnTo>
                    <a:lnTo>
                      <a:pt x="168" y="36"/>
                    </a:lnTo>
                    <a:lnTo>
                      <a:pt x="166" y="34"/>
                    </a:lnTo>
                    <a:lnTo>
                      <a:pt x="166" y="32"/>
                    </a:lnTo>
                    <a:lnTo>
                      <a:pt x="164" y="30"/>
                    </a:lnTo>
                    <a:lnTo>
                      <a:pt x="164" y="28"/>
                    </a:lnTo>
                    <a:lnTo>
                      <a:pt x="164" y="26"/>
                    </a:lnTo>
                    <a:lnTo>
                      <a:pt x="164" y="24"/>
                    </a:lnTo>
                    <a:lnTo>
                      <a:pt x="164" y="22"/>
                    </a:lnTo>
                    <a:lnTo>
                      <a:pt x="164" y="22"/>
                    </a:lnTo>
                    <a:lnTo>
                      <a:pt x="164" y="20"/>
                    </a:lnTo>
                    <a:lnTo>
                      <a:pt x="166" y="20"/>
                    </a:lnTo>
                    <a:lnTo>
                      <a:pt x="166" y="18"/>
                    </a:lnTo>
                    <a:lnTo>
                      <a:pt x="168" y="14"/>
                    </a:lnTo>
                    <a:lnTo>
                      <a:pt x="170" y="12"/>
                    </a:lnTo>
                    <a:lnTo>
                      <a:pt x="170" y="12"/>
                    </a:lnTo>
                    <a:lnTo>
                      <a:pt x="172" y="10"/>
                    </a:lnTo>
                    <a:lnTo>
                      <a:pt x="172" y="10"/>
                    </a:lnTo>
                    <a:lnTo>
                      <a:pt x="172" y="8"/>
                    </a:lnTo>
                    <a:lnTo>
                      <a:pt x="172" y="8"/>
                    </a:lnTo>
                    <a:lnTo>
                      <a:pt x="172" y="6"/>
                    </a:lnTo>
                    <a:lnTo>
                      <a:pt x="170" y="6"/>
                    </a:lnTo>
                    <a:lnTo>
                      <a:pt x="170" y="4"/>
                    </a:lnTo>
                    <a:lnTo>
                      <a:pt x="168" y="4"/>
                    </a:lnTo>
                    <a:lnTo>
                      <a:pt x="166" y="2"/>
                    </a:lnTo>
                    <a:lnTo>
                      <a:pt x="164" y="2"/>
                    </a:lnTo>
                    <a:lnTo>
                      <a:pt x="162" y="0"/>
                    </a:lnTo>
                    <a:lnTo>
                      <a:pt x="160" y="0"/>
                    </a:lnTo>
                    <a:lnTo>
                      <a:pt x="158" y="0"/>
                    </a:lnTo>
                    <a:lnTo>
                      <a:pt x="156" y="0"/>
                    </a:lnTo>
                    <a:lnTo>
                      <a:pt x="152" y="0"/>
                    </a:lnTo>
                    <a:lnTo>
                      <a:pt x="150" y="0"/>
                    </a:lnTo>
                    <a:lnTo>
                      <a:pt x="148" y="0"/>
                    </a:lnTo>
                    <a:lnTo>
                      <a:pt x="146" y="0"/>
                    </a:lnTo>
                    <a:lnTo>
                      <a:pt x="144" y="0"/>
                    </a:lnTo>
                    <a:lnTo>
                      <a:pt x="142" y="0"/>
                    </a:lnTo>
                    <a:lnTo>
                      <a:pt x="142" y="2"/>
                    </a:lnTo>
                    <a:lnTo>
                      <a:pt x="140" y="2"/>
                    </a:lnTo>
                    <a:lnTo>
                      <a:pt x="140" y="2"/>
                    </a:lnTo>
                    <a:lnTo>
                      <a:pt x="140" y="4"/>
                    </a:lnTo>
                    <a:lnTo>
                      <a:pt x="140" y="4"/>
                    </a:lnTo>
                    <a:lnTo>
                      <a:pt x="138" y="6"/>
                    </a:lnTo>
                    <a:lnTo>
                      <a:pt x="138" y="8"/>
                    </a:lnTo>
                    <a:lnTo>
                      <a:pt x="138" y="10"/>
                    </a:lnTo>
                    <a:lnTo>
                      <a:pt x="138" y="14"/>
                    </a:lnTo>
                    <a:lnTo>
                      <a:pt x="138" y="18"/>
                    </a:lnTo>
                    <a:lnTo>
                      <a:pt x="138" y="24"/>
                    </a:lnTo>
                    <a:lnTo>
                      <a:pt x="138" y="26"/>
                    </a:lnTo>
                    <a:lnTo>
                      <a:pt x="138" y="28"/>
                    </a:lnTo>
                    <a:lnTo>
                      <a:pt x="136" y="30"/>
                    </a:lnTo>
                    <a:lnTo>
                      <a:pt x="136" y="32"/>
                    </a:lnTo>
                    <a:lnTo>
                      <a:pt x="136" y="32"/>
                    </a:lnTo>
                    <a:lnTo>
                      <a:pt x="136" y="32"/>
                    </a:lnTo>
                    <a:lnTo>
                      <a:pt x="136" y="34"/>
                    </a:lnTo>
                    <a:lnTo>
                      <a:pt x="134" y="34"/>
                    </a:lnTo>
                    <a:lnTo>
                      <a:pt x="134" y="34"/>
                    </a:lnTo>
                    <a:lnTo>
                      <a:pt x="132" y="34"/>
                    </a:lnTo>
                    <a:lnTo>
                      <a:pt x="132" y="34"/>
                    </a:lnTo>
                    <a:lnTo>
                      <a:pt x="130" y="34"/>
                    </a:lnTo>
                    <a:lnTo>
                      <a:pt x="130" y="32"/>
                    </a:lnTo>
                    <a:lnTo>
                      <a:pt x="128" y="32"/>
                    </a:lnTo>
                    <a:lnTo>
                      <a:pt x="128" y="30"/>
                    </a:lnTo>
                    <a:lnTo>
                      <a:pt x="126" y="28"/>
                    </a:lnTo>
                    <a:lnTo>
                      <a:pt x="122" y="22"/>
                    </a:lnTo>
                    <a:lnTo>
                      <a:pt x="120" y="18"/>
                    </a:lnTo>
                    <a:lnTo>
                      <a:pt x="120" y="18"/>
                    </a:lnTo>
                    <a:lnTo>
                      <a:pt x="118" y="16"/>
                    </a:lnTo>
                    <a:lnTo>
                      <a:pt x="116" y="14"/>
                    </a:lnTo>
                    <a:lnTo>
                      <a:pt x="114" y="12"/>
                    </a:lnTo>
                    <a:lnTo>
                      <a:pt x="112" y="10"/>
                    </a:lnTo>
                    <a:lnTo>
                      <a:pt x="112" y="8"/>
                    </a:lnTo>
                    <a:lnTo>
                      <a:pt x="110" y="8"/>
                    </a:lnTo>
                    <a:lnTo>
                      <a:pt x="108" y="6"/>
                    </a:lnTo>
                    <a:lnTo>
                      <a:pt x="108" y="6"/>
                    </a:lnTo>
                    <a:lnTo>
                      <a:pt x="106" y="6"/>
                    </a:lnTo>
                    <a:lnTo>
                      <a:pt x="106" y="6"/>
                    </a:lnTo>
                    <a:lnTo>
                      <a:pt x="106" y="6"/>
                    </a:lnTo>
                    <a:lnTo>
                      <a:pt x="104" y="8"/>
                    </a:lnTo>
                    <a:lnTo>
                      <a:pt x="104" y="8"/>
                    </a:lnTo>
                    <a:lnTo>
                      <a:pt x="104" y="10"/>
                    </a:lnTo>
                    <a:lnTo>
                      <a:pt x="102" y="10"/>
                    </a:lnTo>
                    <a:lnTo>
                      <a:pt x="102" y="12"/>
                    </a:lnTo>
                    <a:lnTo>
                      <a:pt x="100" y="16"/>
                    </a:lnTo>
                    <a:lnTo>
                      <a:pt x="100" y="18"/>
                    </a:lnTo>
                    <a:lnTo>
                      <a:pt x="100" y="20"/>
                    </a:lnTo>
                    <a:lnTo>
                      <a:pt x="98" y="22"/>
                    </a:lnTo>
                    <a:lnTo>
                      <a:pt x="98" y="22"/>
                    </a:lnTo>
                    <a:lnTo>
                      <a:pt x="98" y="24"/>
                    </a:lnTo>
                    <a:lnTo>
                      <a:pt x="96" y="24"/>
                    </a:lnTo>
                    <a:lnTo>
                      <a:pt x="96" y="24"/>
                    </a:lnTo>
                    <a:lnTo>
                      <a:pt x="96" y="24"/>
                    </a:lnTo>
                    <a:lnTo>
                      <a:pt x="96" y="24"/>
                    </a:lnTo>
                    <a:lnTo>
                      <a:pt x="94" y="24"/>
                    </a:lnTo>
                    <a:lnTo>
                      <a:pt x="94" y="24"/>
                    </a:lnTo>
                    <a:lnTo>
                      <a:pt x="94" y="22"/>
                    </a:lnTo>
                    <a:lnTo>
                      <a:pt x="92" y="22"/>
                    </a:lnTo>
                    <a:lnTo>
                      <a:pt x="92" y="20"/>
                    </a:lnTo>
                    <a:lnTo>
                      <a:pt x="92" y="18"/>
                    </a:lnTo>
                    <a:lnTo>
                      <a:pt x="90" y="14"/>
                    </a:lnTo>
                    <a:lnTo>
                      <a:pt x="90" y="12"/>
                    </a:lnTo>
                    <a:lnTo>
                      <a:pt x="90" y="10"/>
                    </a:lnTo>
                    <a:lnTo>
                      <a:pt x="88" y="8"/>
                    </a:lnTo>
                    <a:lnTo>
                      <a:pt x="88" y="6"/>
                    </a:lnTo>
                    <a:lnTo>
                      <a:pt x="88" y="6"/>
                    </a:lnTo>
                    <a:lnTo>
                      <a:pt x="86" y="4"/>
                    </a:lnTo>
                    <a:lnTo>
                      <a:pt x="86" y="4"/>
                    </a:lnTo>
                    <a:lnTo>
                      <a:pt x="84" y="4"/>
                    </a:lnTo>
                    <a:lnTo>
                      <a:pt x="84" y="4"/>
                    </a:lnTo>
                    <a:lnTo>
                      <a:pt x="82" y="4"/>
                    </a:lnTo>
                    <a:lnTo>
                      <a:pt x="80" y="4"/>
                    </a:lnTo>
                    <a:lnTo>
                      <a:pt x="80" y="4"/>
                    </a:lnTo>
                    <a:lnTo>
                      <a:pt x="78" y="4"/>
                    </a:lnTo>
                    <a:lnTo>
                      <a:pt x="74" y="6"/>
                    </a:lnTo>
                    <a:lnTo>
                      <a:pt x="72" y="8"/>
                    </a:lnTo>
                    <a:lnTo>
                      <a:pt x="68" y="8"/>
                    </a:lnTo>
                    <a:lnTo>
                      <a:pt x="66" y="10"/>
                    </a:lnTo>
                    <a:lnTo>
                      <a:pt x="64" y="1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5" name="Freeform 540">
                <a:extLst>
                  <a:ext uri="{FF2B5EF4-FFF2-40B4-BE49-F238E27FC236}">
                    <a16:creationId xmlns:a16="http://schemas.microsoft.com/office/drawing/2014/main" id="{373FBB13-58CB-4461-B597-0933E40ADC73}"/>
                  </a:ext>
                </a:extLst>
              </p:cNvPr>
              <p:cNvSpPr>
                <a:spLocks/>
              </p:cNvSpPr>
              <p:nvPr/>
            </p:nvSpPr>
            <p:spPr bwMode="auto">
              <a:xfrm>
                <a:off x="2227553" y="2527467"/>
                <a:ext cx="44450" cy="22225"/>
              </a:xfrm>
              <a:custGeom>
                <a:avLst/>
                <a:gdLst>
                  <a:gd name="T0" fmla="*/ 14 w 28"/>
                  <a:gd name="T1" fmla="*/ 14 h 14"/>
                  <a:gd name="T2" fmla="*/ 14 w 28"/>
                  <a:gd name="T3" fmla="*/ 14 h 14"/>
                  <a:gd name="T4" fmla="*/ 18 w 28"/>
                  <a:gd name="T5" fmla="*/ 14 h 14"/>
                  <a:gd name="T6" fmla="*/ 20 w 28"/>
                  <a:gd name="T7" fmla="*/ 12 h 14"/>
                  <a:gd name="T8" fmla="*/ 22 w 28"/>
                  <a:gd name="T9" fmla="*/ 12 h 14"/>
                  <a:gd name="T10" fmla="*/ 24 w 28"/>
                  <a:gd name="T11" fmla="*/ 12 h 14"/>
                  <a:gd name="T12" fmla="*/ 26 w 28"/>
                  <a:gd name="T13" fmla="*/ 10 h 14"/>
                  <a:gd name="T14" fmla="*/ 28 w 28"/>
                  <a:gd name="T15" fmla="*/ 10 h 14"/>
                  <a:gd name="T16" fmla="*/ 28 w 28"/>
                  <a:gd name="T17" fmla="*/ 10 h 14"/>
                  <a:gd name="T18" fmla="*/ 28 w 28"/>
                  <a:gd name="T19" fmla="*/ 8 h 14"/>
                  <a:gd name="T20" fmla="*/ 28 w 28"/>
                  <a:gd name="T21" fmla="*/ 8 h 14"/>
                  <a:gd name="T22" fmla="*/ 28 w 28"/>
                  <a:gd name="T23" fmla="*/ 8 h 14"/>
                  <a:gd name="T24" fmla="*/ 28 w 28"/>
                  <a:gd name="T25" fmla="*/ 6 h 14"/>
                  <a:gd name="T26" fmla="*/ 28 w 28"/>
                  <a:gd name="T27" fmla="*/ 6 h 14"/>
                  <a:gd name="T28" fmla="*/ 28 w 28"/>
                  <a:gd name="T29" fmla="*/ 6 h 14"/>
                  <a:gd name="T30" fmla="*/ 28 w 28"/>
                  <a:gd name="T31" fmla="*/ 4 h 14"/>
                  <a:gd name="T32" fmla="*/ 28 w 28"/>
                  <a:gd name="T33" fmla="*/ 4 h 14"/>
                  <a:gd name="T34" fmla="*/ 28 w 28"/>
                  <a:gd name="T35" fmla="*/ 4 h 14"/>
                  <a:gd name="T36" fmla="*/ 26 w 28"/>
                  <a:gd name="T37" fmla="*/ 2 h 14"/>
                  <a:gd name="T38" fmla="*/ 24 w 28"/>
                  <a:gd name="T39" fmla="*/ 2 h 14"/>
                  <a:gd name="T40" fmla="*/ 22 w 28"/>
                  <a:gd name="T41" fmla="*/ 2 h 14"/>
                  <a:gd name="T42" fmla="*/ 20 w 28"/>
                  <a:gd name="T43" fmla="*/ 0 h 14"/>
                  <a:gd name="T44" fmla="*/ 18 w 28"/>
                  <a:gd name="T45" fmla="*/ 0 h 14"/>
                  <a:gd name="T46" fmla="*/ 14 w 28"/>
                  <a:gd name="T47" fmla="*/ 0 h 14"/>
                  <a:gd name="T48" fmla="*/ 12 w 28"/>
                  <a:gd name="T49" fmla="*/ 0 h 14"/>
                  <a:gd name="T50" fmla="*/ 10 w 28"/>
                  <a:gd name="T51" fmla="*/ 0 h 14"/>
                  <a:gd name="T52" fmla="*/ 6 w 28"/>
                  <a:gd name="T53" fmla="*/ 2 h 14"/>
                  <a:gd name="T54" fmla="*/ 4 w 28"/>
                  <a:gd name="T55" fmla="*/ 2 h 14"/>
                  <a:gd name="T56" fmla="*/ 2 w 28"/>
                  <a:gd name="T57" fmla="*/ 2 h 14"/>
                  <a:gd name="T58" fmla="*/ 2 w 28"/>
                  <a:gd name="T59" fmla="*/ 4 h 14"/>
                  <a:gd name="T60" fmla="*/ 2 w 28"/>
                  <a:gd name="T61" fmla="*/ 4 h 14"/>
                  <a:gd name="T62" fmla="*/ 2 w 28"/>
                  <a:gd name="T63" fmla="*/ 4 h 14"/>
                  <a:gd name="T64" fmla="*/ 0 w 28"/>
                  <a:gd name="T65" fmla="*/ 6 h 14"/>
                  <a:gd name="T66" fmla="*/ 0 w 28"/>
                  <a:gd name="T67" fmla="*/ 6 h 14"/>
                  <a:gd name="T68" fmla="*/ 0 w 28"/>
                  <a:gd name="T69" fmla="*/ 6 h 14"/>
                  <a:gd name="T70" fmla="*/ 0 w 28"/>
                  <a:gd name="T71" fmla="*/ 8 h 14"/>
                  <a:gd name="T72" fmla="*/ 0 w 28"/>
                  <a:gd name="T73" fmla="*/ 8 h 14"/>
                  <a:gd name="T74" fmla="*/ 2 w 28"/>
                  <a:gd name="T75" fmla="*/ 8 h 14"/>
                  <a:gd name="T76" fmla="*/ 2 w 28"/>
                  <a:gd name="T77" fmla="*/ 10 h 14"/>
                  <a:gd name="T78" fmla="*/ 2 w 28"/>
                  <a:gd name="T79" fmla="*/ 10 h 14"/>
                  <a:gd name="T80" fmla="*/ 2 w 28"/>
                  <a:gd name="T81" fmla="*/ 10 h 14"/>
                  <a:gd name="T82" fmla="*/ 4 w 28"/>
                  <a:gd name="T83" fmla="*/ 12 h 14"/>
                  <a:gd name="T84" fmla="*/ 6 w 28"/>
                  <a:gd name="T85" fmla="*/ 12 h 14"/>
                  <a:gd name="T86" fmla="*/ 10 w 28"/>
                  <a:gd name="T87" fmla="*/ 12 h 14"/>
                  <a:gd name="T88" fmla="*/ 12 w 28"/>
                  <a:gd name="T89" fmla="*/ 14 h 14"/>
                  <a:gd name="T90" fmla="*/ 14 w 28"/>
                  <a:gd name="T9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14">
                    <a:moveTo>
                      <a:pt x="14" y="14"/>
                    </a:moveTo>
                    <a:lnTo>
                      <a:pt x="14" y="14"/>
                    </a:lnTo>
                    <a:lnTo>
                      <a:pt x="18" y="14"/>
                    </a:lnTo>
                    <a:lnTo>
                      <a:pt x="20" y="12"/>
                    </a:lnTo>
                    <a:lnTo>
                      <a:pt x="22" y="12"/>
                    </a:lnTo>
                    <a:lnTo>
                      <a:pt x="24" y="12"/>
                    </a:lnTo>
                    <a:lnTo>
                      <a:pt x="26" y="10"/>
                    </a:lnTo>
                    <a:lnTo>
                      <a:pt x="28" y="10"/>
                    </a:lnTo>
                    <a:lnTo>
                      <a:pt x="28" y="10"/>
                    </a:lnTo>
                    <a:lnTo>
                      <a:pt x="28" y="8"/>
                    </a:lnTo>
                    <a:lnTo>
                      <a:pt x="28" y="8"/>
                    </a:lnTo>
                    <a:lnTo>
                      <a:pt x="28" y="8"/>
                    </a:lnTo>
                    <a:lnTo>
                      <a:pt x="28" y="6"/>
                    </a:lnTo>
                    <a:lnTo>
                      <a:pt x="28" y="6"/>
                    </a:lnTo>
                    <a:lnTo>
                      <a:pt x="28" y="6"/>
                    </a:lnTo>
                    <a:lnTo>
                      <a:pt x="28" y="4"/>
                    </a:lnTo>
                    <a:lnTo>
                      <a:pt x="28" y="4"/>
                    </a:lnTo>
                    <a:lnTo>
                      <a:pt x="28" y="4"/>
                    </a:lnTo>
                    <a:lnTo>
                      <a:pt x="26" y="2"/>
                    </a:lnTo>
                    <a:lnTo>
                      <a:pt x="24" y="2"/>
                    </a:lnTo>
                    <a:lnTo>
                      <a:pt x="22" y="2"/>
                    </a:lnTo>
                    <a:lnTo>
                      <a:pt x="20" y="0"/>
                    </a:lnTo>
                    <a:lnTo>
                      <a:pt x="18" y="0"/>
                    </a:lnTo>
                    <a:lnTo>
                      <a:pt x="14" y="0"/>
                    </a:lnTo>
                    <a:lnTo>
                      <a:pt x="12" y="0"/>
                    </a:lnTo>
                    <a:lnTo>
                      <a:pt x="10" y="0"/>
                    </a:lnTo>
                    <a:lnTo>
                      <a:pt x="6" y="2"/>
                    </a:lnTo>
                    <a:lnTo>
                      <a:pt x="4" y="2"/>
                    </a:lnTo>
                    <a:lnTo>
                      <a:pt x="2" y="2"/>
                    </a:lnTo>
                    <a:lnTo>
                      <a:pt x="2" y="4"/>
                    </a:lnTo>
                    <a:lnTo>
                      <a:pt x="2" y="4"/>
                    </a:lnTo>
                    <a:lnTo>
                      <a:pt x="2" y="4"/>
                    </a:lnTo>
                    <a:lnTo>
                      <a:pt x="0" y="6"/>
                    </a:lnTo>
                    <a:lnTo>
                      <a:pt x="0" y="6"/>
                    </a:lnTo>
                    <a:lnTo>
                      <a:pt x="0" y="6"/>
                    </a:lnTo>
                    <a:lnTo>
                      <a:pt x="0" y="8"/>
                    </a:lnTo>
                    <a:lnTo>
                      <a:pt x="0" y="8"/>
                    </a:lnTo>
                    <a:lnTo>
                      <a:pt x="2" y="8"/>
                    </a:lnTo>
                    <a:lnTo>
                      <a:pt x="2" y="10"/>
                    </a:lnTo>
                    <a:lnTo>
                      <a:pt x="2" y="10"/>
                    </a:lnTo>
                    <a:lnTo>
                      <a:pt x="2" y="10"/>
                    </a:lnTo>
                    <a:lnTo>
                      <a:pt x="4" y="12"/>
                    </a:lnTo>
                    <a:lnTo>
                      <a:pt x="6" y="12"/>
                    </a:lnTo>
                    <a:lnTo>
                      <a:pt x="10" y="12"/>
                    </a:lnTo>
                    <a:lnTo>
                      <a:pt x="12" y="14"/>
                    </a:lnTo>
                    <a:lnTo>
                      <a:pt x="14" y="14"/>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6" name="Freeform 542">
                <a:extLst>
                  <a:ext uri="{FF2B5EF4-FFF2-40B4-BE49-F238E27FC236}">
                    <a16:creationId xmlns:a16="http://schemas.microsoft.com/office/drawing/2014/main" id="{21122F2C-9DF6-4BF6-81C4-82DA5D244996}"/>
                  </a:ext>
                </a:extLst>
              </p:cNvPr>
              <p:cNvSpPr>
                <a:spLocks/>
              </p:cNvSpPr>
              <p:nvPr/>
            </p:nvSpPr>
            <p:spPr bwMode="auto">
              <a:xfrm>
                <a:off x="1944978" y="2368717"/>
                <a:ext cx="146050" cy="88900"/>
              </a:xfrm>
              <a:custGeom>
                <a:avLst/>
                <a:gdLst>
                  <a:gd name="T0" fmla="*/ 88 w 92"/>
                  <a:gd name="T1" fmla="*/ 0 h 56"/>
                  <a:gd name="T2" fmla="*/ 84 w 92"/>
                  <a:gd name="T3" fmla="*/ 0 h 56"/>
                  <a:gd name="T4" fmla="*/ 82 w 92"/>
                  <a:gd name="T5" fmla="*/ 0 h 56"/>
                  <a:gd name="T6" fmla="*/ 80 w 92"/>
                  <a:gd name="T7" fmla="*/ 2 h 56"/>
                  <a:gd name="T8" fmla="*/ 72 w 92"/>
                  <a:gd name="T9" fmla="*/ 4 h 56"/>
                  <a:gd name="T10" fmla="*/ 66 w 92"/>
                  <a:gd name="T11" fmla="*/ 8 h 56"/>
                  <a:gd name="T12" fmla="*/ 60 w 92"/>
                  <a:gd name="T13" fmla="*/ 10 h 56"/>
                  <a:gd name="T14" fmla="*/ 48 w 92"/>
                  <a:gd name="T15" fmla="*/ 16 h 56"/>
                  <a:gd name="T16" fmla="*/ 34 w 92"/>
                  <a:gd name="T17" fmla="*/ 22 h 56"/>
                  <a:gd name="T18" fmla="*/ 30 w 92"/>
                  <a:gd name="T19" fmla="*/ 24 h 56"/>
                  <a:gd name="T20" fmla="*/ 24 w 92"/>
                  <a:gd name="T21" fmla="*/ 26 h 56"/>
                  <a:gd name="T22" fmla="*/ 12 w 92"/>
                  <a:gd name="T23" fmla="*/ 26 h 56"/>
                  <a:gd name="T24" fmla="*/ 8 w 92"/>
                  <a:gd name="T25" fmla="*/ 28 h 56"/>
                  <a:gd name="T26" fmla="*/ 6 w 92"/>
                  <a:gd name="T27" fmla="*/ 30 h 56"/>
                  <a:gd name="T28" fmla="*/ 4 w 92"/>
                  <a:gd name="T29" fmla="*/ 32 h 56"/>
                  <a:gd name="T30" fmla="*/ 2 w 92"/>
                  <a:gd name="T31" fmla="*/ 32 h 56"/>
                  <a:gd name="T32" fmla="*/ 0 w 92"/>
                  <a:gd name="T33" fmla="*/ 38 h 56"/>
                  <a:gd name="T34" fmla="*/ 0 w 92"/>
                  <a:gd name="T35" fmla="*/ 42 h 56"/>
                  <a:gd name="T36" fmla="*/ 0 w 92"/>
                  <a:gd name="T37" fmla="*/ 46 h 56"/>
                  <a:gd name="T38" fmla="*/ 0 w 92"/>
                  <a:gd name="T39" fmla="*/ 48 h 56"/>
                  <a:gd name="T40" fmla="*/ 2 w 92"/>
                  <a:gd name="T41" fmla="*/ 50 h 56"/>
                  <a:gd name="T42" fmla="*/ 4 w 92"/>
                  <a:gd name="T43" fmla="*/ 52 h 56"/>
                  <a:gd name="T44" fmla="*/ 8 w 92"/>
                  <a:gd name="T45" fmla="*/ 54 h 56"/>
                  <a:gd name="T46" fmla="*/ 12 w 92"/>
                  <a:gd name="T47" fmla="*/ 54 h 56"/>
                  <a:gd name="T48" fmla="*/ 18 w 92"/>
                  <a:gd name="T49" fmla="*/ 56 h 56"/>
                  <a:gd name="T50" fmla="*/ 24 w 92"/>
                  <a:gd name="T51" fmla="*/ 56 h 56"/>
                  <a:gd name="T52" fmla="*/ 30 w 92"/>
                  <a:gd name="T53" fmla="*/ 56 h 56"/>
                  <a:gd name="T54" fmla="*/ 34 w 92"/>
                  <a:gd name="T55" fmla="*/ 54 h 56"/>
                  <a:gd name="T56" fmla="*/ 38 w 92"/>
                  <a:gd name="T57" fmla="*/ 54 h 56"/>
                  <a:gd name="T58" fmla="*/ 42 w 92"/>
                  <a:gd name="T59" fmla="*/ 52 h 56"/>
                  <a:gd name="T60" fmla="*/ 46 w 92"/>
                  <a:gd name="T61" fmla="*/ 48 h 56"/>
                  <a:gd name="T62" fmla="*/ 48 w 92"/>
                  <a:gd name="T63" fmla="*/ 46 h 56"/>
                  <a:gd name="T64" fmla="*/ 54 w 92"/>
                  <a:gd name="T65" fmla="*/ 38 h 56"/>
                  <a:gd name="T66" fmla="*/ 60 w 92"/>
                  <a:gd name="T67" fmla="*/ 32 h 56"/>
                  <a:gd name="T68" fmla="*/ 62 w 92"/>
                  <a:gd name="T69" fmla="*/ 30 h 56"/>
                  <a:gd name="T70" fmla="*/ 66 w 92"/>
                  <a:gd name="T71" fmla="*/ 28 h 56"/>
                  <a:gd name="T72" fmla="*/ 68 w 92"/>
                  <a:gd name="T73" fmla="*/ 28 h 56"/>
                  <a:gd name="T74" fmla="*/ 72 w 92"/>
                  <a:gd name="T75" fmla="*/ 28 h 56"/>
                  <a:gd name="T76" fmla="*/ 80 w 92"/>
                  <a:gd name="T77" fmla="*/ 30 h 56"/>
                  <a:gd name="T78" fmla="*/ 82 w 92"/>
                  <a:gd name="T79" fmla="*/ 30 h 56"/>
                  <a:gd name="T80" fmla="*/ 86 w 92"/>
                  <a:gd name="T81" fmla="*/ 30 h 56"/>
                  <a:gd name="T82" fmla="*/ 88 w 92"/>
                  <a:gd name="T83" fmla="*/ 28 h 56"/>
                  <a:gd name="T84" fmla="*/ 88 w 92"/>
                  <a:gd name="T85" fmla="*/ 26 h 56"/>
                  <a:gd name="T86" fmla="*/ 90 w 92"/>
                  <a:gd name="T87" fmla="*/ 22 h 56"/>
                  <a:gd name="T88" fmla="*/ 90 w 92"/>
                  <a:gd name="T89" fmla="*/ 18 h 56"/>
                  <a:gd name="T90" fmla="*/ 92 w 92"/>
                  <a:gd name="T91" fmla="*/ 14 h 56"/>
                  <a:gd name="T92" fmla="*/ 90 w 92"/>
                  <a:gd name="T93" fmla="*/ 10 h 56"/>
                  <a:gd name="T94" fmla="*/ 90 w 92"/>
                  <a:gd name="T95" fmla="*/ 6 h 56"/>
                  <a:gd name="T96" fmla="*/ 88 w 92"/>
                  <a:gd name="T97" fmla="*/ 4 h 56"/>
                  <a:gd name="T98" fmla="*/ 88 w 92"/>
                  <a:gd name="T9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 h="56">
                    <a:moveTo>
                      <a:pt x="88" y="0"/>
                    </a:moveTo>
                    <a:lnTo>
                      <a:pt x="88" y="0"/>
                    </a:lnTo>
                    <a:lnTo>
                      <a:pt x="86" y="0"/>
                    </a:lnTo>
                    <a:lnTo>
                      <a:pt x="84" y="0"/>
                    </a:lnTo>
                    <a:lnTo>
                      <a:pt x="84" y="0"/>
                    </a:lnTo>
                    <a:lnTo>
                      <a:pt x="82" y="0"/>
                    </a:lnTo>
                    <a:lnTo>
                      <a:pt x="80" y="0"/>
                    </a:lnTo>
                    <a:lnTo>
                      <a:pt x="80" y="2"/>
                    </a:lnTo>
                    <a:lnTo>
                      <a:pt x="76" y="2"/>
                    </a:lnTo>
                    <a:lnTo>
                      <a:pt x="72" y="4"/>
                    </a:lnTo>
                    <a:lnTo>
                      <a:pt x="70" y="6"/>
                    </a:lnTo>
                    <a:lnTo>
                      <a:pt x="66" y="8"/>
                    </a:lnTo>
                    <a:lnTo>
                      <a:pt x="64" y="8"/>
                    </a:lnTo>
                    <a:lnTo>
                      <a:pt x="60" y="10"/>
                    </a:lnTo>
                    <a:lnTo>
                      <a:pt x="56" y="12"/>
                    </a:lnTo>
                    <a:lnTo>
                      <a:pt x="48" y="16"/>
                    </a:lnTo>
                    <a:lnTo>
                      <a:pt x="38" y="20"/>
                    </a:lnTo>
                    <a:lnTo>
                      <a:pt x="34" y="22"/>
                    </a:lnTo>
                    <a:lnTo>
                      <a:pt x="32" y="24"/>
                    </a:lnTo>
                    <a:lnTo>
                      <a:pt x="30" y="24"/>
                    </a:lnTo>
                    <a:lnTo>
                      <a:pt x="28" y="24"/>
                    </a:lnTo>
                    <a:lnTo>
                      <a:pt x="24" y="26"/>
                    </a:lnTo>
                    <a:lnTo>
                      <a:pt x="16" y="26"/>
                    </a:lnTo>
                    <a:lnTo>
                      <a:pt x="12" y="26"/>
                    </a:lnTo>
                    <a:lnTo>
                      <a:pt x="10" y="28"/>
                    </a:lnTo>
                    <a:lnTo>
                      <a:pt x="8" y="28"/>
                    </a:lnTo>
                    <a:lnTo>
                      <a:pt x="6" y="28"/>
                    </a:lnTo>
                    <a:lnTo>
                      <a:pt x="6" y="30"/>
                    </a:lnTo>
                    <a:lnTo>
                      <a:pt x="4" y="30"/>
                    </a:lnTo>
                    <a:lnTo>
                      <a:pt x="4" y="32"/>
                    </a:lnTo>
                    <a:lnTo>
                      <a:pt x="2" y="32"/>
                    </a:lnTo>
                    <a:lnTo>
                      <a:pt x="2" y="32"/>
                    </a:lnTo>
                    <a:lnTo>
                      <a:pt x="2" y="34"/>
                    </a:lnTo>
                    <a:lnTo>
                      <a:pt x="0" y="38"/>
                    </a:lnTo>
                    <a:lnTo>
                      <a:pt x="0" y="40"/>
                    </a:lnTo>
                    <a:lnTo>
                      <a:pt x="0" y="42"/>
                    </a:lnTo>
                    <a:lnTo>
                      <a:pt x="0" y="44"/>
                    </a:lnTo>
                    <a:lnTo>
                      <a:pt x="0" y="46"/>
                    </a:lnTo>
                    <a:lnTo>
                      <a:pt x="0" y="48"/>
                    </a:lnTo>
                    <a:lnTo>
                      <a:pt x="0" y="48"/>
                    </a:lnTo>
                    <a:lnTo>
                      <a:pt x="0" y="48"/>
                    </a:lnTo>
                    <a:lnTo>
                      <a:pt x="2" y="50"/>
                    </a:lnTo>
                    <a:lnTo>
                      <a:pt x="2" y="50"/>
                    </a:lnTo>
                    <a:lnTo>
                      <a:pt x="4" y="52"/>
                    </a:lnTo>
                    <a:lnTo>
                      <a:pt x="6" y="52"/>
                    </a:lnTo>
                    <a:lnTo>
                      <a:pt x="8" y="54"/>
                    </a:lnTo>
                    <a:lnTo>
                      <a:pt x="10" y="54"/>
                    </a:lnTo>
                    <a:lnTo>
                      <a:pt x="12" y="54"/>
                    </a:lnTo>
                    <a:lnTo>
                      <a:pt x="16" y="54"/>
                    </a:lnTo>
                    <a:lnTo>
                      <a:pt x="18" y="56"/>
                    </a:lnTo>
                    <a:lnTo>
                      <a:pt x="22" y="56"/>
                    </a:lnTo>
                    <a:lnTo>
                      <a:pt x="24" y="56"/>
                    </a:lnTo>
                    <a:lnTo>
                      <a:pt x="28" y="56"/>
                    </a:lnTo>
                    <a:lnTo>
                      <a:pt x="30" y="56"/>
                    </a:lnTo>
                    <a:lnTo>
                      <a:pt x="32" y="54"/>
                    </a:lnTo>
                    <a:lnTo>
                      <a:pt x="34" y="54"/>
                    </a:lnTo>
                    <a:lnTo>
                      <a:pt x="36" y="54"/>
                    </a:lnTo>
                    <a:lnTo>
                      <a:pt x="38" y="54"/>
                    </a:lnTo>
                    <a:lnTo>
                      <a:pt x="40" y="52"/>
                    </a:lnTo>
                    <a:lnTo>
                      <a:pt x="42" y="52"/>
                    </a:lnTo>
                    <a:lnTo>
                      <a:pt x="44" y="50"/>
                    </a:lnTo>
                    <a:lnTo>
                      <a:pt x="46" y="48"/>
                    </a:lnTo>
                    <a:lnTo>
                      <a:pt x="46" y="48"/>
                    </a:lnTo>
                    <a:lnTo>
                      <a:pt x="48" y="46"/>
                    </a:lnTo>
                    <a:lnTo>
                      <a:pt x="52" y="42"/>
                    </a:lnTo>
                    <a:lnTo>
                      <a:pt x="54" y="38"/>
                    </a:lnTo>
                    <a:lnTo>
                      <a:pt x="58" y="34"/>
                    </a:lnTo>
                    <a:lnTo>
                      <a:pt x="60" y="32"/>
                    </a:lnTo>
                    <a:lnTo>
                      <a:pt x="60" y="30"/>
                    </a:lnTo>
                    <a:lnTo>
                      <a:pt x="62" y="30"/>
                    </a:lnTo>
                    <a:lnTo>
                      <a:pt x="64" y="28"/>
                    </a:lnTo>
                    <a:lnTo>
                      <a:pt x="66" y="28"/>
                    </a:lnTo>
                    <a:lnTo>
                      <a:pt x="66" y="28"/>
                    </a:lnTo>
                    <a:lnTo>
                      <a:pt x="68" y="28"/>
                    </a:lnTo>
                    <a:lnTo>
                      <a:pt x="70" y="28"/>
                    </a:lnTo>
                    <a:lnTo>
                      <a:pt x="72" y="28"/>
                    </a:lnTo>
                    <a:lnTo>
                      <a:pt x="76" y="30"/>
                    </a:lnTo>
                    <a:lnTo>
                      <a:pt x="80" y="30"/>
                    </a:lnTo>
                    <a:lnTo>
                      <a:pt x="82" y="30"/>
                    </a:lnTo>
                    <a:lnTo>
                      <a:pt x="82" y="30"/>
                    </a:lnTo>
                    <a:lnTo>
                      <a:pt x="84" y="30"/>
                    </a:lnTo>
                    <a:lnTo>
                      <a:pt x="86" y="30"/>
                    </a:lnTo>
                    <a:lnTo>
                      <a:pt x="86" y="30"/>
                    </a:lnTo>
                    <a:lnTo>
                      <a:pt x="88" y="28"/>
                    </a:lnTo>
                    <a:lnTo>
                      <a:pt x="88" y="28"/>
                    </a:lnTo>
                    <a:lnTo>
                      <a:pt x="88" y="26"/>
                    </a:lnTo>
                    <a:lnTo>
                      <a:pt x="90" y="24"/>
                    </a:lnTo>
                    <a:lnTo>
                      <a:pt x="90" y="22"/>
                    </a:lnTo>
                    <a:lnTo>
                      <a:pt x="90" y="20"/>
                    </a:lnTo>
                    <a:lnTo>
                      <a:pt x="90" y="18"/>
                    </a:lnTo>
                    <a:lnTo>
                      <a:pt x="90" y="16"/>
                    </a:lnTo>
                    <a:lnTo>
                      <a:pt x="92" y="14"/>
                    </a:lnTo>
                    <a:lnTo>
                      <a:pt x="92" y="12"/>
                    </a:lnTo>
                    <a:lnTo>
                      <a:pt x="90" y="10"/>
                    </a:lnTo>
                    <a:lnTo>
                      <a:pt x="90" y="8"/>
                    </a:lnTo>
                    <a:lnTo>
                      <a:pt x="90" y="6"/>
                    </a:lnTo>
                    <a:lnTo>
                      <a:pt x="90" y="4"/>
                    </a:lnTo>
                    <a:lnTo>
                      <a:pt x="88" y="4"/>
                    </a:lnTo>
                    <a:lnTo>
                      <a:pt x="88" y="2"/>
                    </a:lnTo>
                    <a:lnTo>
                      <a:pt x="88"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7" name="Freeform 544">
                <a:extLst>
                  <a:ext uri="{FF2B5EF4-FFF2-40B4-BE49-F238E27FC236}">
                    <a16:creationId xmlns:a16="http://schemas.microsoft.com/office/drawing/2014/main" id="{22DF4517-F316-4F0D-BDBF-793DCD8C71BC}"/>
                  </a:ext>
                </a:extLst>
              </p:cNvPr>
              <p:cNvSpPr>
                <a:spLocks/>
              </p:cNvSpPr>
              <p:nvPr/>
            </p:nvSpPr>
            <p:spPr bwMode="auto">
              <a:xfrm>
                <a:off x="2030703" y="2448092"/>
                <a:ext cx="22225" cy="41275"/>
              </a:xfrm>
              <a:custGeom>
                <a:avLst/>
                <a:gdLst>
                  <a:gd name="T0" fmla="*/ 8 w 14"/>
                  <a:gd name="T1" fmla="*/ 26 h 26"/>
                  <a:gd name="T2" fmla="*/ 8 w 14"/>
                  <a:gd name="T3" fmla="*/ 26 h 26"/>
                  <a:gd name="T4" fmla="*/ 6 w 14"/>
                  <a:gd name="T5" fmla="*/ 26 h 26"/>
                  <a:gd name="T6" fmla="*/ 6 w 14"/>
                  <a:gd name="T7" fmla="*/ 26 h 26"/>
                  <a:gd name="T8" fmla="*/ 6 w 14"/>
                  <a:gd name="T9" fmla="*/ 24 h 26"/>
                  <a:gd name="T10" fmla="*/ 4 w 14"/>
                  <a:gd name="T11" fmla="*/ 24 h 26"/>
                  <a:gd name="T12" fmla="*/ 4 w 14"/>
                  <a:gd name="T13" fmla="*/ 24 h 26"/>
                  <a:gd name="T14" fmla="*/ 4 w 14"/>
                  <a:gd name="T15" fmla="*/ 24 h 26"/>
                  <a:gd name="T16" fmla="*/ 2 w 14"/>
                  <a:gd name="T17" fmla="*/ 22 h 26"/>
                  <a:gd name="T18" fmla="*/ 2 w 14"/>
                  <a:gd name="T19" fmla="*/ 20 h 26"/>
                  <a:gd name="T20" fmla="*/ 2 w 14"/>
                  <a:gd name="T21" fmla="*/ 18 h 26"/>
                  <a:gd name="T22" fmla="*/ 0 w 14"/>
                  <a:gd name="T23" fmla="*/ 16 h 26"/>
                  <a:gd name="T24" fmla="*/ 0 w 14"/>
                  <a:gd name="T25" fmla="*/ 12 h 26"/>
                  <a:gd name="T26" fmla="*/ 0 w 14"/>
                  <a:gd name="T27" fmla="*/ 10 h 26"/>
                  <a:gd name="T28" fmla="*/ 2 w 14"/>
                  <a:gd name="T29" fmla="*/ 8 h 26"/>
                  <a:gd name="T30" fmla="*/ 2 w 14"/>
                  <a:gd name="T31" fmla="*/ 6 h 26"/>
                  <a:gd name="T32" fmla="*/ 2 w 14"/>
                  <a:gd name="T33" fmla="*/ 4 h 26"/>
                  <a:gd name="T34" fmla="*/ 4 w 14"/>
                  <a:gd name="T35" fmla="*/ 2 h 26"/>
                  <a:gd name="T36" fmla="*/ 4 w 14"/>
                  <a:gd name="T37" fmla="*/ 2 h 26"/>
                  <a:gd name="T38" fmla="*/ 4 w 14"/>
                  <a:gd name="T39" fmla="*/ 2 h 26"/>
                  <a:gd name="T40" fmla="*/ 6 w 14"/>
                  <a:gd name="T41" fmla="*/ 0 h 26"/>
                  <a:gd name="T42" fmla="*/ 6 w 14"/>
                  <a:gd name="T43" fmla="*/ 0 h 26"/>
                  <a:gd name="T44" fmla="*/ 6 w 14"/>
                  <a:gd name="T45" fmla="*/ 0 h 26"/>
                  <a:gd name="T46" fmla="*/ 8 w 14"/>
                  <a:gd name="T47" fmla="*/ 0 h 26"/>
                  <a:gd name="T48" fmla="*/ 8 w 14"/>
                  <a:gd name="T49" fmla="*/ 0 h 26"/>
                  <a:gd name="T50" fmla="*/ 8 w 14"/>
                  <a:gd name="T51" fmla="*/ 0 h 26"/>
                  <a:gd name="T52" fmla="*/ 10 w 14"/>
                  <a:gd name="T53" fmla="*/ 0 h 26"/>
                  <a:gd name="T54" fmla="*/ 10 w 14"/>
                  <a:gd name="T55" fmla="*/ 2 h 26"/>
                  <a:gd name="T56" fmla="*/ 10 w 14"/>
                  <a:gd name="T57" fmla="*/ 2 h 26"/>
                  <a:gd name="T58" fmla="*/ 12 w 14"/>
                  <a:gd name="T59" fmla="*/ 2 h 26"/>
                  <a:gd name="T60" fmla="*/ 12 w 14"/>
                  <a:gd name="T61" fmla="*/ 4 h 26"/>
                  <a:gd name="T62" fmla="*/ 12 w 14"/>
                  <a:gd name="T63" fmla="*/ 6 h 26"/>
                  <a:gd name="T64" fmla="*/ 14 w 14"/>
                  <a:gd name="T65" fmla="*/ 8 h 26"/>
                  <a:gd name="T66" fmla="*/ 14 w 14"/>
                  <a:gd name="T67" fmla="*/ 10 h 26"/>
                  <a:gd name="T68" fmla="*/ 14 w 14"/>
                  <a:gd name="T69" fmla="*/ 12 h 26"/>
                  <a:gd name="T70" fmla="*/ 14 w 14"/>
                  <a:gd name="T71" fmla="*/ 16 h 26"/>
                  <a:gd name="T72" fmla="*/ 14 w 14"/>
                  <a:gd name="T73" fmla="*/ 18 h 26"/>
                  <a:gd name="T74" fmla="*/ 12 w 14"/>
                  <a:gd name="T75" fmla="*/ 20 h 26"/>
                  <a:gd name="T76" fmla="*/ 12 w 14"/>
                  <a:gd name="T77" fmla="*/ 22 h 26"/>
                  <a:gd name="T78" fmla="*/ 12 w 14"/>
                  <a:gd name="T79" fmla="*/ 24 h 26"/>
                  <a:gd name="T80" fmla="*/ 10 w 14"/>
                  <a:gd name="T81" fmla="*/ 24 h 26"/>
                  <a:gd name="T82" fmla="*/ 10 w 14"/>
                  <a:gd name="T83" fmla="*/ 24 h 26"/>
                  <a:gd name="T84" fmla="*/ 10 w 14"/>
                  <a:gd name="T85" fmla="*/ 24 h 26"/>
                  <a:gd name="T86" fmla="*/ 8 w 14"/>
                  <a:gd name="T87" fmla="*/ 26 h 26"/>
                  <a:gd name="T88" fmla="*/ 8 w 14"/>
                  <a:gd name="T89" fmla="*/ 26 h 26"/>
                  <a:gd name="T90" fmla="*/ 8 w 14"/>
                  <a:gd name="T9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6">
                    <a:moveTo>
                      <a:pt x="8" y="26"/>
                    </a:moveTo>
                    <a:lnTo>
                      <a:pt x="8" y="26"/>
                    </a:lnTo>
                    <a:lnTo>
                      <a:pt x="6" y="26"/>
                    </a:lnTo>
                    <a:lnTo>
                      <a:pt x="6" y="26"/>
                    </a:lnTo>
                    <a:lnTo>
                      <a:pt x="6" y="24"/>
                    </a:lnTo>
                    <a:lnTo>
                      <a:pt x="4" y="24"/>
                    </a:lnTo>
                    <a:lnTo>
                      <a:pt x="4" y="24"/>
                    </a:lnTo>
                    <a:lnTo>
                      <a:pt x="4" y="24"/>
                    </a:lnTo>
                    <a:lnTo>
                      <a:pt x="2" y="22"/>
                    </a:lnTo>
                    <a:lnTo>
                      <a:pt x="2" y="20"/>
                    </a:lnTo>
                    <a:lnTo>
                      <a:pt x="2" y="18"/>
                    </a:lnTo>
                    <a:lnTo>
                      <a:pt x="0" y="16"/>
                    </a:lnTo>
                    <a:lnTo>
                      <a:pt x="0" y="12"/>
                    </a:lnTo>
                    <a:lnTo>
                      <a:pt x="0" y="10"/>
                    </a:lnTo>
                    <a:lnTo>
                      <a:pt x="2" y="8"/>
                    </a:lnTo>
                    <a:lnTo>
                      <a:pt x="2" y="6"/>
                    </a:lnTo>
                    <a:lnTo>
                      <a:pt x="2" y="4"/>
                    </a:lnTo>
                    <a:lnTo>
                      <a:pt x="4" y="2"/>
                    </a:lnTo>
                    <a:lnTo>
                      <a:pt x="4" y="2"/>
                    </a:lnTo>
                    <a:lnTo>
                      <a:pt x="4" y="2"/>
                    </a:lnTo>
                    <a:lnTo>
                      <a:pt x="6" y="0"/>
                    </a:lnTo>
                    <a:lnTo>
                      <a:pt x="6" y="0"/>
                    </a:lnTo>
                    <a:lnTo>
                      <a:pt x="6" y="0"/>
                    </a:lnTo>
                    <a:lnTo>
                      <a:pt x="8" y="0"/>
                    </a:lnTo>
                    <a:lnTo>
                      <a:pt x="8" y="0"/>
                    </a:lnTo>
                    <a:lnTo>
                      <a:pt x="8" y="0"/>
                    </a:lnTo>
                    <a:lnTo>
                      <a:pt x="10" y="0"/>
                    </a:lnTo>
                    <a:lnTo>
                      <a:pt x="10" y="2"/>
                    </a:lnTo>
                    <a:lnTo>
                      <a:pt x="10" y="2"/>
                    </a:lnTo>
                    <a:lnTo>
                      <a:pt x="12" y="2"/>
                    </a:lnTo>
                    <a:lnTo>
                      <a:pt x="12" y="4"/>
                    </a:lnTo>
                    <a:lnTo>
                      <a:pt x="12" y="6"/>
                    </a:lnTo>
                    <a:lnTo>
                      <a:pt x="14" y="8"/>
                    </a:lnTo>
                    <a:lnTo>
                      <a:pt x="14" y="10"/>
                    </a:lnTo>
                    <a:lnTo>
                      <a:pt x="14" y="12"/>
                    </a:lnTo>
                    <a:lnTo>
                      <a:pt x="14" y="16"/>
                    </a:lnTo>
                    <a:lnTo>
                      <a:pt x="14" y="18"/>
                    </a:lnTo>
                    <a:lnTo>
                      <a:pt x="12" y="20"/>
                    </a:lnTo>
                    <a:lnTo>
                      <a:pt x="12" y="22"/>
                    </a:lnTo>
                    <a:lnTo>
                      <a:pt x="12" y="24"/>
                    </a:lnTo>
                    <a:lnTo>
                      <a:pt x="10" y="24"/>
                    </a:lnTo>
                    <a:lnTo>
                      <a:pt x="10" y="24"/>
                    </a:lnTo>
                    <a:lnTo>
                      <a:pt x="10" y="24"/>
                    </a:lnTo>
                    <a:lnTo>
                      <a:pt x="8" y="26"/>
                    </a:lnTo>
                    <a:lnTo>
                      <a:pt x="8" y="26"/>
                    </a:lnTo>
                    <a:lnTo>
                      <a:pt x="8" y="26"/>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8" name="Freeform 546">
                <a:extLst>
                  <a:ext uri="{FF2B5EF4-FFF2-40B4-BE49-F238E27FC236}">
                    <a16:creationId xmlns:a16="http://schemas.microsoft.com/office/drawing/2014/main" id="{22C1CB27-E977-484E-B92B-E7F92ECCC55F}"/>
                  </a:ext>
                </a:extLst>
              </p:cNvPr>
              <p:cNvSpPr>
                <a:spLocks/>
              </p:cNvSpPr>
              <p:nvPr/>
            </p:nvSpPr>
            <p:spPr bwMode="auto">
              <a:xfrm>
                <a:off x="2075153" y="2406817"/>
                <a:ext cx="212725" cy="104775"/>
              </a:xfrm>
              <a:custGeom>
                <a:avLst/>
                <a:gdLst>
                  <a:gd name="T0" fmla="*/ 46 w 134"/>
                  <a:gd name="T1" fmla="*/ 22 h 66"/>
                  <a:gd name="T2" fmla="*/ 42 w 134"/>
                  <a:gd name="T3" fmla="*/ 26 h 66"/>
                  <a:gd name="T4" fmla="*/ 38 w 134"/>
                  <a:gd name="T5" fmla="*/ 32 h 66"/>
                  <a:gd name="T6" fmla="*/ 34 w 134"/>
                  <a:gd name="T7" fmla="*/ 34 h 66"/>
                  <a:gd name="T8" fmla="*/ 30 w 134"/>
                  <a:gd name="T9" fmla="*/ 36 h 66"/>
                  <a:gd name="T10" fmla="*/ 20 w 134"/>
                  <a:gd name="T11" fmla="*/ 34 h 66"/>
                  <a:gd name="T12" fmla="*/ 12 w 134"/>
                  <a:gd name="T13" fmla="*/ 34 h 66"/>
                  <a:gd name="T14" fmla="*/ 8 w 134"/>
                  <a:gd name="T15" fmla="*/ 34 h 66"/>
                  <a:gd name="T16" fmla="*/ 6 w 134"/>
                  <a:gd name="T17" fmla="*/ 36 h 66"/>
                  <a:gd name="T18" fmla="*/ 4 w 134"/>
                  <a:gd name="T19" fmla="*/ 40 h 66"/>
                  <a:gd name="T20" fmla="*/ 2 w 134"/>
                  <a:gd name="T21" fmla="*/ 50 h 66"/>
                  <a:gd name="T22" fmla="*/ 0 w 134"/>
                  <a:gd name="T23" fmla="*/ 54 h 66"/>
                  <a:gd name="T24" fmla="*/ 2 w 134"/>
                  <a:gd name="T25" fmla="*/ 58 h 66"/>
                  <a:gd name="T26" fmla="*/ 6 w 134"/>
                  <a:gd name="T27" fmla="*/ 60 h 66"/>
                  <a:gd name="T28" fmla="*/ 12 w 134"/>
                  <a:gd name="T29" fmla="*/ 62 h 66"/>
                  <a:gd name="T30" fmla="*/ 20 w 134"/>
                  <a:gd name="T31" fmla="*/ 64 h 66"/>
                  <a:gd name="T32" fmla="*/ 32 w 134"/>
                  <a:gd name="T33" fmla="*/ 66 h 66"/>
                  <a:gd name="T34" fmla="*/ 42 w 134"/>
                  <a:gd name="T35" fmla="*/ 64 h 66"/>
                  <a:gd name="T36" fmla="*/ 58 w 134"/>
                  <a:gd name="T37" fmla="*/ 60 h 66"/>
                  <a:gd name="T38" fmla="*/ 68 w 134"/>
                  <a:gd name="T39" fmla="*/ 56 h 66"/>
                  <a:gd name="T40" fmla="*/ 80 w 134"/>
                  <a:gd name="T41" fmla="*/ 52 h 66"/>
                  <a:gd name="T42" fmla="*/ 98 w 134"/>
                  <a:gd name="T43" fmla="*/ 48 h 66"/>
                  <a:gd name="T44" fmla="*/ 108 w 134"/>
                  <a:gd name="T45" fmla="*/ 48 h 66"/>
                  <a:gd name="T46" fmla="*/ 112 w 134"/>
                  <a:gd name="T47" fmla="*/ 48 h 66"/>
                  <a:gd name="T48" fmla="*/ 122 w 134"/>
                  <a:gd name="T49" fmla="*/ 54 h 66"/>
                  <a:gd name="T50" fmla="*/ 128 w 134"/>
                  <a:gd name="T51" fmla="*/ 56 h 66"/>
                  <a:gd name="T52" fmla="*/ 132 w 134"/>
                  <a:gd name="T53" fmla="*/ 56 h 66"/>
                  <a:gd name="T54" fmla="*/ 134 w 134"/>
                  <a:gd name="T55" fmla="*/ 56 h 66"/>
                  <a:gd name="T56" fmla="*/ 134 w 134"/>
                  <a:gd name="T57" fmla="*/ 54 h 66"/>
                  <a:gd name="T58" fmla="*/ 134 w 134"/>
                  <a:gd name="T59" fmla="*/ 48 h 66"/>
                  <a:gd name="T60" fmla="*/ 132 w 134"/>
                  <a:gd name="T61" fmla="*/ 42 h 66"/>
                  <a:gd name="T62" fmla="*/ 128 w 134"/>
                  <a:gd name="T63" fmla="*/ 36 h 66"/>
                  <a:gd name="T64" fmla="*/ 122 w 134"/>
                  <a:gd name="T65" fmla="*/ 28 h 66"/>
                  <a:gd name="T66" fmla="*/ 118 w 134"/>
                  <a:gd name="T67" fmla="*/ 26 h 66"/>
                  <a:gd name="T68" fmla="*/ 110 w 134"/>
                  <a:gd name="T69" fmla="*/ 24 h 66"/>
                  <a:gd name="T70" fmla="*/ 98 w 134"/>
                  <a:gd name="T71" fmla="*/ 22 h 66"/>
                  <a:gd name="T72" fmla="*/ 94 w 134"/>
                  <a:gd name="T73" fmla="*/ 20 h 66"/>
                  <a:gd name="T74" fmla="*/ 92 w 134"/>
                  <a:gd name="T75" fmla="*/ 18 h 66"/>
                  <a:gd name="T76" fmla="*/ 90 w 134"/>
                  <a:gd name="T77" fmla="*/ 14 h 66"/>
                  <a:gd name="T78" fmla="*/ 90 w 134"/>
                  <a:gd name="T79" fmla="*/ 6 h 66"/>
                  <a:gd name="T80" fmla="*/ 88 w 134"/>
                  <a:gd name="T81" fmla="*/ 2 h 66"/>
                  <a:gd name="T82" fmla="*/ 86 w 134"/>
                  <a:gd name="T83" fmla="*/ 2 h 66"/>
                  <a:gd name="T84" fmla="*/ 82 w 134"/>
                  <a:gd name="T85" fmla="*/ 0 h 66"/>
                  <a:gd name="T86" fmla="*/ 74 w 134"/>
                  <a:gd name="T87" fmla="*/ 2 h 66"/>
                  <a:gd name="T88" fmla="*/ 68 w 134"/>
                  <a:gd name="T89" fmla="*/ 4 h 66"/>
                  <a:gd name="T90" fmla="*/ 64 w 134"/>
                  <a:gd name="T91" fmla="*/ 6 h 66"/>
                  <a:gd name="T92" fmla="*/ 64 w 134"/>
                  <a:gd name="T93" fmla="*/ 8 h 66"/>
                  <a:gd name="T94" fmla="*/ 64 w 134"/>
                  <a:gd name="T95" fmla="*/ 14 h 66"/>
                  <a:gd name="T96" fmla="*/ 64 w 134"/>
                  <a:gd name="T97" fmla="*/ 18 h 66"/>
                  <a:gd name="T98" fmla="*/ 62 w 134"/>
                  <a:gd name="T99" fmla="*/ 20 h 66"/>
                  <a:gd name="T100" fmla="*/ 60 w 134"/>
                  <a:gd name="T101" fmla="*/ 22 h 66"/>
                  <a:gd name="T102" fmla="*/ 50 w 134"/>
                  <a:gd name="T103" fmla="*/ 22 h 66"/>
                  <a:gd name="T104" fmla="*/ 48 w 134"/>
                  <a:gd name="T105"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66">
                    <a:moveTo>
                      <a:pt x="48" y="22"/>
                    </a:moveTo>
                    <a:lnTo>
                      <a:pt x="48" y="22"/>
                    </a:lnTo>
                    <a:lnTo>
                      <a:pt x="46" y="22"/>
                    </a:lnTo>
                    <a:lnTo>
                      <a:pt x="46" y="24"/>
                    </a:lnTo>
                    <a:lnTo>
                      <a:pt x="44" y="24"/>
                    </a:lnTo>
                    <a:lnTo>
                      <a:pt x="42" y="26"/>
                    </a:lnTo>
                    <a:lnTo>
                      <a:pt x="42" y="28"/>
                    </a:lnTo>
                    <a:lnTo>
                      <a:pt x="40" y="30"/>
                    </a:lnTo>
                    <a:lnTo>
                      <a:pt x="38" y="32"/>
                    </a:lnTo>
                    <a:lnTo>
                      <a:pt x="36" y="34"/>
                    </a:lnTo>
                    <a:lnTo>
                      <a:pt x="36" y="34"/>
                    </a:lnTo>
                    <a:lnTo>
                      <a:pt x="34" y="34"/>
                    </a:lnTo>
                    <a:lnTo>
                      <a:pt x="34" y="36"/>
                    </a:lnTo>
                    <a:lnTo>
                      <a:pt x="32" y="36"/>
                    </a:lnTo>
                    <a:lnTo>
                      <a:pt x="30" y="36"/>
                    </a:lnTo>
                    <a:lnTo>
                      <a:pt x="28" y="36"/>
                    </a:lnTo>
                    <a:lnTo>
                      <a:pt x="24" y="34"/>
                    </a:lnTo>
                    <a:lnTo>
                      <a:pt x="20" y="34"/>
                    </a:lnTo>
                    <a:lnTo>
                      <a:pt x="16" y="34"/>
                    </a:lnTo>
                    <a:lnTo>
                      <a:pt x="14" y="34"/>
                    </a:lnTo>
                    <a:lnTo>
                      <a:pt x="12" y="34"/>
                    </a:lnTo>
                    <a:lnTo>
                      <a:pt x="12" y="34"/>
                    </a:lnTo>
                    <a:lnTo>
                      <a:pt x="10" y="34"/>
                    </a:lnTo>
                    <a:lnTo>
                      <a:pt x="8" y="34"/>
                    </a:lnTo>
                    <a:lnTo>
                      <a:pt x="8" y="34"/>
                    </a:lnTo>
                    <a:lnTo>
                      <a:pt x="6" y="36"/>
                    </a:lnTo>
                    <a:lnTo>
                      <a:pt x="6" y="36"/>
                    </a:lnTo>
                    <a:lnTo>
                      <a:pt x="4" y="38"/>
                    </a:lnTo>
                    <a:lnTo>
                      <a:pt x="4" y="40"/>
                    </a:lnTo>
                    <a:lnTo>
                      <a:pt x="4" y="40"/>
                    </a:lnTo>
                    <a:lnTo>
                      <a:pt x="2" y="42"/>
                    </a:lnTo>
                    <a:lnTo>
                      <a:pt x="2" y="46"/>
                    </a:lnTo>
                    <a:lnTo>
                      <a:pt x="2" y="50"/>
                    </a:lnTo>
                    <a:lnTo>
                      <a:pt x="0" y="50"/>
                    </a:lnTo>
                    <a:lnTo>
                      <a:pt x="0" y="52"/>
                    </a:lnTo>
                    <a:lnTo>
                      <a:pt x="0" y="54"/>
                    </a:lnTo>
                    <a:lnTo>
                      <a:pt x="2" y="56"/>
                    </a:lnTo>
                    <a:lnTo>
                      <a:pt x="2" y="56"/>
                    </a:lnTo>
                    <a:lnTo>
                      <a:pt x="2" y="58"/>
                    </a:lnTo>
                    <a:lnTo>
                      <a:pt x="4" y="58"/>
                    </a:lnTo>
                    <a:lnTo>
                      <a:pt x="4" y="60"/>
                    </a:lnTo>
                    <a:lnTo>
                      <a:pt x="6" y="60"/>
                    </a:lnTo>
                    <a:lnTo>
                      <a:pt x="8" y="62"/>
                    </a:lnTo>
                    <a:lnTo>
                      <a:pt x="10" y="62"/>
                    </a:lnTo>
                    <a:lnTo>
                      <a:pt x="12" y="62"/>
                    </a:lnTo>
                    <a:lnTo>
                      <a:pt x="14" y="64"/>
                    </a:lnTo>
                    <a:lnTo>
                      <a:pt x="16" y="64"/>
                    </a:lnTo>
                    <a:lnTo>
                      <a:pt x="20" y="64"/>
                    </a:lnTo>
                    <a:lnTo>
                      <a:pt x="24" y="64"/>
                    </a:lnTo>
                    <a:lnTo>
                      <a:pt x="28" y="64"/>
                    </a:lnTo>
                    <a:lnTo>
                      <a:pt x="32" y="66"/>
                    </a:lnTo>
                    <a:lnTo>
                      <a:pt x="34" y="64"/>
                    </a:lnTo>
                    <a:lnTo>
                      <a:pt x="38" y="64"/>
                    </a:lnTo>
                    <a:lnTo>
                      <a:pt x="42" y="64"/>
                    </a:lnTo>
                    <a:lnTo>
                      <a:pt x="46" y="64"/>
                    </a:lnTo>
                    <a:lnTo>
                      <a:pt x="52" y="62"/>
                    </a:lnTo>
                    <a:lnTo>
                      <a:pt x="58" y="60"/>
                    </a:lnTo>
                    <a:lnTo>
                      <a:pt x="60" y="60"/>
                    </a:lnTo>
                    <a:lnTo>
                      <a:pt x="62" y="58"/>
                    </a:lnTo>
                    <a:lnTo>
                      <a:pt x="68" y="56"/>
                    </a:lnTo>
                    <a:lnTo>
                      <a:pt x="76" y="54"/>
                    </a:lnTo>
                    <a:lnTo>
                      <a:pt x="78" y="54"/>
                    </a:lnTo>
                    <a:lnTo>
                      <a:pt x="80" y="52"/>
                    </a:lnTo>
                    <a:lnTo>
                      <a:pt x="86" y="50"/>
                    </a:lnTo>
                    <a:lnTo>
                      <a:pt x="94" y="50"/>
                    </a:lnTo>
                    <a:lnTo>
                      <a:pt x="98" y="48"/>
                    </a:lnTo>
                    <a:lnTo>
                      <a:pt x="102" y="48"/>
                    </a:lnTo>
                    <a:lnTo>
                      <a:pt x="106" y="48"/>
                    </a:lnTo>
                    <a:lnTo>
                      <a:pt x="108" y="48"/>
                    </a:lnTo>
                    <a:lnTo>
                      <a:pt x="110" y="48"/>
                    </a:lnTo>
                    <a:lnTo>
                      <a:pt x="110" y="48"/>
                    </a:lnTo>
                    <a:lnTo>
                      <a:pt x="112" y="48"/>
                    </a:lnTo>
                    <a:lnTo>
                      <a:pt x="114" y="50"/>
                    </a:lnTo>
                    <a:lnTo>
                      <a:pt x="118" y="52"/>
                    </a:lnTo>
                    <a:lnTo>
                      <a:pt x="122" y="54"/>
                    </a:lnTo>
                    <a:lnTo>
                      <a:pt x="126" y="54"/>
                    </a:lnTo>
                    <a:lnTo>
                      <a:pt x="126" y="56"/>
                    </a:lnTo>
                    <a:lnTo>
                      <a:pt x="128" y="56"/>
                    </a:lnTo>
                    <a:lnTo>
                      <a:pt x="130" y="56"/>
                    </a:lnTo>
                    <a:lnTo>
                      <a:pt x="132" y="56"/>
                    </a:lnTo>
                    <a:lnTo>
                      <a:pt x="132" y="56"/>
                    </a:lnTo>
                    <a:lnTo>
                      <a:pt x="132" y="56"/>
                    </a:lnTo>
                    <a:lnTo>
                      <a:pt x="132" y="56"/>
                    </a:lnTo>
                    <a:lnTo>
                      <a:pt x="134" y="56"/>
                    </a:lnTo>
                    <a:lnTo>
                      <a:pt x="134" y="54"/>
                    </a:lnTo>
                    <a:lnTo>
                      <a:pt x="134" y="54"/>
                    </a:lnTo>
                    <a:lnTo>
                      <a:pt x="134" y="54"/>
                    </a:lnTo>
                    <a:lnTo>
                      <a:pt x="134" y="52"/>
                    </a:lnTo>
                    <a:lnTo>
                      <a:pt x="134" y="50"/>
                    </a:lnTo>
                    <a:lnTo>
                      <a:pt x="134" y="48"/>
                    </a:lnTo>
                    <a:lnTo>
                      <a:pt x="134" y="46"/>
                    </a:lnTo>
                    <a:lnTo>
                      <a:pt x="132" y="46"/>
                    </a:lnTo>
                    <a:lnTo>
                      <a:pt x="132" y="42"/>
                    </a:lnTo>
                    <a:lnTo>
                      <a:pt x="130" y="40"/>
                    </a:lnTo>
                    <a:lnTo>
                      <a:pt x="130" y="38"/>
                    </a:lnTo>
                    <a:lnTo>
                      <a:pt x="128" y="36"/>
                    </a:lnTo>
                    <a:lnTo>
                      <a:pt x="126" y="32"/>
                    </a:lnTo>
                    <a:lnTo>
                      <a:pt x="124" y="30"/>
                    </a:lnTo>
                    <a:lnTo>
                      <a:pt x="122" y="28"/>
                    </a:lnTo>
                    <a:lnTo>
                      <a:pt x="120" y="28"/>
                    </a:lnTo>
                    <a:lnTo>
                      <a:pt x="120" y="26"/>
                    </a:lnTo>
                    <a:lnTo>
                      <a:pt x="118" y="26"/>
                    </a:lnTo>
                    <a:lnTo>
                      <a:pt x="116" y="26"/>
                    </a:lnTo>
                    <a:lnTo>
                      <a:pt x="114" y="24"/>
                    </a:lnTo>
                    <a:lnTo>
                      <a:pt x="110" y="24"/>
                    </a:lnTo>
                    <a:lnTo>
                      <a:pt x="106" y="24"/>
                    </a:lnTo>
                    <a:lnTo>
                      <a:pt x="102" y="24"/>
                    </a:lnTo>
                    <a:lnTo>
                      <a:pt x="98" y="22"/>
                    </a:lnTo>
                    <a:lnTo>
                      <a:pt x="96" y="22"/>
                    </a:lnTo>
                    <a:lnTo>
                      <a:pt x="96" y="22"/>
                    </a:lnTo>
                    <a:lnTo>
                      <a:pt x="94" y="20"/>
                    </a:lnTo>
                    <a:lnTo>
                      <a:pt x="92" y="20"/>
                    </a:lnTo>
                    <a:lnTo>
                      <a:pt x="92" y="18"/>
                    </a:lnTo>
                    <a:lnTo>
                      <a:pt x="92" y="18"/>
                    </a:lnTo>
                    <a:lnTo>
                      <a:pt x="92" y="18"/>
                    </a:lnTo>
                    <a:lnTo>
                      <a:pt x="92" y="16"/>
                    </a:lnTo>
                    <a:lnTo>
                      <a:pt x="90" y="14"/>
                    </a:lnTo>
                    <a:lnTo>
                      <a:pt x="90" y="10"/>
                    </a:lnTo>
                    <a:lnTo>
                      <a:pt x="90" y="8"/>
                    </a:lnTo>
                    <a:lnTo>
                      <a:pt x="90" y="6"/>
                    </a:lnTo>
                    <a:lnTo>
                      <a:pt x="90" y="4"/>
                    </a:lnTo>
                    <a:lnTo>
                      <a:pt x="90" y="4"/>
                    </a:lnTo>
                    <a:lnTo>
                      <a:pt x="88" y="2"/>
                    </a:lnTo>
                    <a:lnTo>
                      <a:pt x="88" y="2"/>
                    </a:lnTo>
                    <a:lnTo>
                      <a:pt x="86" y="2"/>
                    </a:lnTo>
                    <a:lnTo>
                      <a:pt x="86" y="2"/>
                    </a:lnTo>
                    <a:lnTo>
                      <a:pt x="84" y="0"/>
                    </a:lnTo>
                    <a:lnTo>
                      <a:pt x="82" y="0"/>
                    </a:lnTo>
                    <a:lnTo>
                      <a:pt x="82" y="0"/>
                    </a:lnTo>
                    <a:lnTo>
                      <a:pt x="80" y="0"/>
                    </a:lnTo>
                    <a:lnTo>
                      <a:pt x="76" y="0"/>
                    </a:lnTo>
                    <a:lnTo>
                      <a:pt x="74" y="2"/>
                    </a:lnTo>
                    <a:lnTo>
                      <a:pt x="70" y="2"/>
                    </a:lnTo>
                    <a:lnTo>
                      <a:pt x="68" y="2"/>
                    </a:lnTo>
                    <a:lnTo>
                      <a:pt x="68" y="4"/>
                    </a:lnTo>
                    <a:lnTo>
                      <a:pt x="66" y="4"/>
                    </a:lnTo>
                    <a:lnTo>
                      <a:pt x="66" y="4"/>
                    </a:lnTo>
                    <a:lnTo>
                      <a:pt x="64" y="6"/>
                    </a:lnTo>
                    <a:lnTo>
                      <a:pt x="64" y="6"/>
                    </a:lnTo>
                    <a:lnTo>
                      <a:pt x="64" y="6"/>
                    </a:lnTo>
                    <a:lnTo>
                      <a:pt x="64" y="8"/>
                    </a:lnTo>
                    <a:lnTo>
                      <a:pt x="64" y="10"/>
                    </a:lnTo>
                    <a:lnTo>
                      <a:pt x="64" y="12"/>
                    </a:lnTo>
                    <a:lnTo>
                      <a:pt x="64" y="14"/>
                    </a:lnTo>
                    <a:lnTo>
                      <a:pt x="64" y="16"/>
                    </a:lnTo>
                    <a:lnTo>
                      <a:pt x="64" y="18"/>
                    </a:lnTo>
                    <a:lnTo>
                      <a:pt x="64" y="18"/>
                    </a:lnTo>
                    <a:lnTo>
                      <a:pt x="62" y="20"/>
                    </a:lnTo>
                    <a:lnTo>
                      <a:pt x="62" y="20"/>
                    </a:lnTo>
                    <a:lnTo>
                      <a:pt x="62" y="20"/>
                    </a:lnTo>
                    <a:lnTo>
                      <a:pt x="62" y="20"/>
                    </a:lnTo>
                    <a:lnTo>
                      <a:pt x="60" y="20"/>
                    </a:lnTo>
                    <a:lnTo>
                      <a:pt x="60" y="22"/>
                    </a:lnTo>
                    <a:lnTo>
                      <a:pt x="58" y="22"/>
                    </a:lnTo>
                    <a:lnTo>
                      <a:pt x="56" y="22"/>
                    </a:lnTo>
                    <a:lnTo>
                      <a:pt x="50" y="22"/>
                    </a:lnTo>
                    <a:lnTo>
                      <a:pt x="50" y="22"/>
                    </a:lnTo>
                    <a:lnTo>
                      <a:pt x="48" y="22"/>
                    </a:lnTo>
                    <a:lnTo>
                      <a:pt x="48" y="2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49" name="Freeform 548">
                <a:extLst>
                  <a:ext uri="{FF2B5EF4-FFF2-40B4-BE49-F238E27FC236}">
                    <a16:creationId xmlns:a16="http://schemas.microsoft.com/office/drawing/2014/main" id="{3CCCB63E-CC44-4F5E-BC3A-043EEEEDEEF5}"/>
                  </a:ext>
                </a:extLst>
              </p:cNvPr>
              <p:cNvSpPr>
                <a:spLocks/>
              </p:cNvSpPr>
              <p:nvPr/>
            </p:nvSpPr>
            <p:spPr bwMode="auto">
              <a:xfrm>
                <a:off x="2145003" y="2352842"/>
                <a:ext cx="69850" cy="50800"/>
              </a:xfrm>
              <a:custGeom>
                <a:avLst/>
                <a:gdLst>
                  <a:gd name="T0" fmla="*/ 26 w 44"/>
                  <a:gd name="T1" fmla="*/ 2 h 32"/>
                  <a:gd name="T2" fmla="*/ 22 w 44"/>
                  <a:gd name="T3" fmla="*/ 2 h 32"/>
                  <a:gd name="T4" fmla="*/ 16 w 44"/>
                  <a:gd name="T5" fmla="*/ 2 h 32"/>
                  <a:gd name="T6" fmla="*/ 12 w 44"/>
                  <a:gd name="T7" fmla="*/ 2 h 32"/>
                  <a:gd name="T8" fmla="*/ 10 w 44"/>
                  <a:gd name="T9" fmla="*/ 2 h 32"/>
                  <a:gd name="T10" fmla="*/ 8 w 44"/>
                  <a:gd name="T11" fmla="*/ 4 h 32"/>
                  <a:gd name="T12" fmla="*/ 6 w 44"/>
                  <a:gd name="T13" fmla="*/ 6 h 32"/>
                  <a:gd name="T14" fmla="*/ 4 w 44"/>
                  <a:gd name="T15" fmla="*/ 10 h 32"/>
                  <a:gd name="T16" fmla="*/ 2 w 44"/>
                  <a:gd name="T17" fmla="*/ 14 h 32"/>
                  <a:gd name="T18" fmla="*/ 0 w 44"/>
                  <a:gd name="T19" fmla="*/ 22 h 32"/>
                  <a:gd name="T20" fmla="*/ 0 w 44"/>
                  <a:gd name="T21" fmla="*/ 26 h 32"/>
                  <a:gd name="T22" fmla="*/ 0 w 44"/>
                  <a:gd name="T23" fmla="*/ 30 h 32"/>
                  <a:gd name="T24" fmla="*/ 0 w 44"/>
                  <a:gd name="T25" fmla="*/ 30 h 32"/>
                  <a:gd name="T26" fmla="*/ 2 w 44"/>
                  <a:gd name="T27" fmla="*/ 32 h 32"/>
                  <a:gd name="T28" fmla="*/ 4 w 44"/>
                  <a:gd name="T29" fmla="*/ 32 h 32"/>
                  <a:gd name="T30" fmla="*/ 6 w 44"/>
                  <a:gd name="T31" fmla="*/ 32 h 32"/>
                  <a:gd name="T32" fmla="*/ 8 w 44"/>
                  <a:gd name="T33" fmla="*/ 30 h 32"/>
                  <a:gd name="T34" fmla="*/ 16 w 44"/>
                  <a:gd name="T35" fmla="*/ 24 h 32"/>
                  <a:gd name="T36" fmla="*/ 18 w 44"/>
                  <a:gd name="T37" fmla="*/ 22 h 32"/>
                  <a:gd name="T38" fmla="*/ 20 w 44"/>
                  <a:gd name="T39" fmla="*/ 20 h 32"/>
                  <a:gd name="T40" fmla="*/ 24 w 44"/>
                  <a:gd name="T41" fmla="*/ 20 h 32"/>
                  <a:gd name="T42" fmla="*/ 32 w 44"/>
                  <a:gd name="T43" fmla="*/ 18 h 32"/>
                  <a:gd name="T44" fmla="*/ 36 w 44"/>
                  <a:gd name="T45" fmla="*/ 18 h 32"/>
                  <a:gd name="T46" fmla="*/ 38 w 44"/>
                  <a:gd name="T47" fmla="*/ 16 h 32"/>
                  <a:gd name="T48" fmla="*/ 40 w 44"/>
                  <a:gd name="T49" fmla="*/ 14 h 32"/>
                  <a:gd name="T50" fmla="*/ 42 w 44"/>
                  <a:gd name="T51" fmla="*/ 10 h 32"/>
                  <a:gd name="T52" fmla="*/ 44 w 44"/>
                  <a:gd name="T53" fmla="*/ 6 h 32"/>
                  <a:gd name="T54" fmla="*/ 44 w 44"/>
                  <a:gd name="T55" fmla="*/ 2 h 32"/>
                  <a:gd name="T56" fmla="*/ 42 w 44"/>
                  <a:gd name="T57" fmla="*/ 0 h 32"/>
                  <a:gd name="T58" fmla="*/ 42 w 44"/>
                  <a:gd name="T59" fmla="*/ 0 h 32"/>
                  <a:gd name="T60" fmla="*/ 40 w 44"/>
                  <a:gd name="T61" fmla="*/ 0 h 32"/>
                  <a:gd name="T62" fmla="*/ 38 w 44"/>
                  <a:gd name="T63" fmla="*/ 0 h 32"/>
                  <a:gd name="T64" fmla="*/ 30 w 44"/>
                  <a:gd name="T65" fmla="*/ 2 h 32"/>
                  <a:gd name="T66" fmla="*/ 26 w 44"/>
                  <a:gd name="T6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32">
                    <a:moveTo>
                      <a:pt x="26" y="2"/>
                    </a:moveTo>
                    <a:lnTo>
                      <a:pt x="26" y="2"/>
                    </a:lnTo>
                    <a:lnTo>
                      <a:pt x="24" y="2"/>
                    </a:lnTo>
                    <a:lnTo>
                      <a:pt x="22" y="2"/>
                    </a:lnTo>
                    <a:lnTo>
                      <a:pt x="18" y="2"/>
                    </a:lnTo>
                    <a:lnTo>
                      <a:pt x="16" y="2"/>
                    </a:lnTo>
                    <a:lnTo>
                      <a:pt x="12" y="2"/>
                    </a:lnTo>
                    <a:lnTo>
                      <a:pt x="12" y="2"/>
                    </a:lnTo>
                    <a:lnTo>
                      <a:pt x="10" y="2"/>
                    </a:lnTo>
                    <a:lnTo>
                      <a:pt x="10" y="2"/>
                    </a:lnTo>
                    <a:lnTo>
                      <a:pt x="10" y="2"/>
                    </a:lnTo>
                    <a:lnTo>
                      <a:pt x="8" y="4"/>
                    </a:lnTo>
                    <a:lnTo>
                      <a:pt x="8" y="4"/>
                    </a:lnTo>
                    <a:lnTo>
                      <a:pt x="6" y="6"/>
                    </a:lnTo>
                    <a:lnTo>
                      <a:pt x="6" y="8"/>
                    </a:lnTo>
                    <a:lnTo>
                      <a:pt x="4" y="10"/>
                    </a:lnTo>
                    <a:lnTo>
                      <a:pt x="4" y="12"/>
                    </a:lnTo>
                    <a:lnTo>
                      <a:pt x="2" y="14"/>
                    </a:lnTo>
                    <a:lnTo>
                      <a:pt x="2" y="18"/>
                    </a:lnTo>
                    <a:lnTo>
                      <a:pt x="0" y="22"/>
                    </a:lnTo>
                    <a:lnTo>
                      <a:pt x="0" y="24"/>
                    </a:lnTo>
                    <a:lnTo>
                      <a:pt x="0" y="26"/>
                    </a:lnTo>
                    <a:lnTo>
                      <a:pt x="0" y="28"/>
                    </a:lnTo>
                    <a:lnTo>
                      <a:pt x="0" y="30"/>
                    </a:lnTo>
                    <a:lnTo>
                      <a:pt x="0" y="30"/>
                    </a:lnTo>
                    <a:lnTo>
                      <a:pt x="0" y="30"/>
                    </a:lnTo>
                    <a:lnTo>
                      <a:pt x="0" y="30"/>
                    </a:lnTo>
                    <a:lnTo>
                      <a:pt x="2" y="32"/>
                    </a:lnTo>
                    <a:lnTo>
                      <a:pt x="2" y="32"/>
                    </a:lnTo>
                    <a:lnTo>
                      <a:pt x="4" y="32"/>
                    </a:lnTo>
                    <a:lnTo>
                      <a:pt x="4" y="32"/>
                    </a:lnTo>
                    <a:lnTo>
                      <a:pt x="6" y="32"/>
                    </a:lnTo>
                    <a:lnTo>
                      <a:pt x="6" y="30"/>
                    </a:lnTo>
                    <a:lnTo>
                      <a:pt x="8" y="30"/>
                    </a:lnTo>
                    <a:lnTo>
                      <a:pt x="10" y="28"/>
                    </a:lnTo>
                    <a:lnTo>
                      <a:pt x="16" y="24"/>
                    </a:lnTo>
                    <a:lnTo>
                      <a:pt x="18" y="22"/>
                    </a:lnTo>
                    <a:lnTo>
                      <a:pt x="18" y="22"/>
                    </a:lnTo>
                    <a:lnTo>
                      <a:pt x="20" y="20"/>
                    </a:lnTo>
                    <a:lnTo>
                      <a:pt x="20" y="20"/>
                    </a:lnTo>
                    <a:lnTo>
                      <a:pt x="22" y="20"/>
                    </a:lnTo>
                    <a:lnTo>
                      <a:pt x="24" y="20"/>
                    </a:lnTo>
                    <a:lnTo>
                      <a:pt x="30" y="20"/>
                    </a:lnTo>
                    <a:lnTo>
                      <a:pt x="32" y="18"/>
                    </a:lnTo>
                    <a:lnTo>
                      <a:pt x="36" y="18"/>
                    </a:lnTo>
                    <a:lnTo>
                      <a:pt x="36" y="18"/>
                    </a:lnTo>
                    <a:lnTo>
                      <a:pt x="38" y="18"/>
                    </a:lnTo>
                    <a:lnTo>
                      <a:pt x="38" y="16"/>
                    </a:lnTo>
                    <a:lnTo>
                      <a:pt x="40" y="16"/>
                    </a:lnTo>
                    <a:lnTo>
                      <a:pt x="40" y="14"/>
                    </a:lnTo>
                    <a:lnTo>
                      <a:pt x="42" y="12"/>
                    </a:lnTo>
                    <a:lnTo>
                      <a:pt x="42" y="10"/>
                    </a:lnTo>
                    <a:lnTo>
                      <a:pt x="42" y="8"/>
                    </a:lnTo>
                    <a:lnTo>
                      <a:pt x="44" y="6"/>
                    </a:lnTo>
                    <a:lnTo>
                      <a:pt x="44" y="4"/>
                    </a:lnTo>
                    <a:lnTo>
                      <a:pt x="44" y="2"/>
                    </a:lnTo>
                    <a:lnTo>
                      <a:pt x="42" y="2"/>
                    </a:lnTo>
                    <a:lnTo>
                      <a:pt x="42" y="0"/>
                    </a:lnTo>
                    <a:lnTo>
                      <a:pt x="42" y="0"/>
                    </a:lnTo>
                    <a:lnTo>
                      <a:pt x="42" y="0"/>
                    </a:lnTo>
                    <a:lnTo>
                      <a:pt x="40" y="0"/>
                    </a:lnTo>
                    <a:lnTo>
                      <a:pt x="40" y="0"/>
                    </a:lnTo>
                    <a:lnTo>
                      <a:pt x="40" y="0"/>
                    </a:lnTo>
                    <a:lnTo>
                      <a:pt x="38" y="0"/>
                    </a:lnTo>
                    <a:lnTo>
                      <a:pt x="34" y="0"/>
                    </a:lnTo>
                    <a:lnTo>
                      <a:pt x="30" y="2"/>
                    </a:lnTo>
                    <a:lnTo>
                      <a:pt x="28" y="2"/>
                    </a:lnTo>
                    <a:lnTo>
                      <a:pt x="26" y="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0" name="Freeform 550">
                <a:extLst>
                  <a:ext uri="{FF2B5EF4-FFF2-40B4-BE49-F238E27FC236}">
                    <a16:creationId xmlns:a16="http://schemas.microsoft.com/office/drawing/2014/main" id="{93FA3764-B12F-4448-AA75-92A6937A35C8}"/>
                  </a:ext>
                </a:extLst>
              </p:cNvPr>
              <p:cNvSpPr>
                <a:spLocks/>
              </p:cNvSpPr>
              <p:nvPr/>
            </p:nvSpPr>
            <p:spPr bwMode="auto">
              <a:xfrm>
                <a:off x="2141828" y="2298867"/>
                <a:ext cx="79375" cy="41275"/>
              </a:xfrm>
              <a:custGeom>
                <a:avLst/>
                <a:gdLst>
                  <a:gd name="T0" fmla="*/ 14 w 50"/>
                  <a:gd name="T1" fmla="*/ 8 h 26"/>
                  <a:gd name="T2" fmla="*/ 14 w 50"/>
                  <a:gd name="T3" fmla="*/ 8 h 26"/>
                  <a:gd name="T4" fmla="*/ 16 w 50"/>
                  <a:gd name="T5" fmla="*/ 6 h 26"/>
                  <a:gd name="T6" fmla="*/ 20 w 50"/>
                  <a:gd name="T7" fmla="*/ 4 h 26"/>
                  <a:gd name="T8" fmla="*/ 20 w 50"/>
                  <a:gd name="T9" fmla="*/ 2 h 26"/>
                  <a:gd name="T10" fmla="*/ 22 w 50"/>
                  <a:gd name="T11" fmla="*/ 2 h 26"/>
                  <a:gd name="T12" fmla="*/ 24 w 50"/>
                  <a:gd name="T13" fmla="*/ 0 h 26"/>
                  <a:gd name="T14" fmla="*/ 26 w 50"/>
                  <a:gd name="T15" fmla="*/ 0 h 26"/>
                  <a:gd name="T16" fmla="*/ 28 w 50"/>
                  <a:gd name="T17" fmla="*/ 0 h 26"/>
                  <a:gd name="T18" fmla="*/ 30 w 50"/>
                  <a:gd name="T19" fmla="*/ 0 h 26"/>
                  <a:gd name="T20" fmla="*/ 32 w 50"/>
                  <a:gd name="T21" fmla="*/ 0 h 26"/>
                  <a:gd name="T22" fmla="*/ 34 w 50"/>
                  <a:gd name="T23" fmla="*/ 0 h 26"/>
                  <a:gd name="T24" fmla="*/ 38 w 50"/>
                  <a:gd name="T25" fmla="*/ 0 h 26"/>
                  <a:gd name="T26" fmla="*/ 40 w 50"/>
                  <a:gd name="T27" fmla="*/ 0 h 26"/>
                  <a:gd name="T28" fmla="*/ 42 w 50"/>
                  <a:gd name="T29" fmla="*/ 2 h 26"/>
                  <a:gd name="T30" fmla="*/ 42 w 50"/>
                  <a:gd name="T31" fmla="*/ 2 h 26"/>
                  <a:gd name="T32" fmla="*/ 44 w 50"/>
                  <a:gd name="T33" fmla="*/ 4 h 26"/>
                  <a:gd name="T34" fmla="*/ 46 w 50"/>
                  <a:gd name="T35" fmla="*/ 4 h 26"/>
                  <a:gd name="T36" fmla="*/ 46 w 50"/>
                  <a:gd name="T37" fmla="*/ 6 h 26"/>
                  <a:gd name="T38" fmla="*/ 48 w 50"/>
                  <a:gd name="T39" fmla="*/ 8 h 26"/>
                  <a:gd name="T40" fmla="*/ 50 w 50"/>
                  <a:gd name="T41" fmla="*/ 10 h 26"/>
                  <a:gd name="T42" fmla="*/ 50 w 50"/>
                  <a:gd name="T43" fmla="*/ 12 h 26"/>
                  <a:gd name="T44" fmla="*/ 50 w 50"/>
                  <a:gd name="T45" fmla="*/ 12 h 26"/>
                  <a:gd name="T46" fmla="*/ 50 w 50"/>
                  <a:gd name="T47" fmla="*/ 14 h 26"/>
                  <a:gd name="T48" fmla="*/ 50 w 50"/>
                  <a:gd name="T49" fmla="*/ 14 h 26"/>
                  <a:gd name="T50" fmla="*/ 50 w 50"/>
                  <a:gd name="T51" fmla="*/ 14 h 26"/>
                  <a:gd name="T52" fmla="*/ 50 w 50"/>
                  <a:gd name="T53" fmla="*/ 16 h 26"/>
                  <a:gd name="T54" fmla="*/ 50 w 50"/>
                  <a:gd name="T55" fmla="*/ 16 h 26"/>
                  <a:gd name="T56" fmla="*/ 48 w 50"/>
                  <a:gd name="T57" fmla="*/ 18 h 26"/>
                  <a:gd name="T58" fmla="*/ 46 w 50"/>
                  <a:gd name="T59" fmla="*/ 18 h 26"/>
                  <a:gd name="T60" fmla="*/ 46 w 50"/>
                  <a:gd name="T61" fmla="*/ 18 h 26"/>
                  <a:gd name="T62" fmla="*/ 44 w 50"/>
                  <a:gd name="T63" fmla="*/ 20 h 26"/>
                  <a:gd name="T64" fmla="*/ 40 w 50"/>
                  <a:gd name="T65" fmla="*/ 20 h 26"/>
                  <a:gd name="T66" fmla="*/ 38 w 50"/>
                  <a:gd name="T67" fmla="*/ 20 h 26"/>
                  <a:gd name="T68" fmla="*/ 34 w 50"/>
                  <a:gd name="T69" fmla="*/ 20 h 26"/>
                  <a:gd name="T70" fmla="*/ 30 w 50"/>
                  <a:gd name="T71" fmla="*/ 22 h 26"/>
                  <a:gd name="T72" fmla="*/ 28 w 50"/>
                  <a:gd name="T73" fmla="*/ 22 h 26"/>
                  <a:gd name="T74" fmla="*/ 26 w 50"/>
                  <a:gd name="T75" fmla="*/ 22 h 26"/>
                  <a:gd name="T76" fmla="*/ 22 w 50"/>
                  <a:gd name="T77" fmla="*/ 24 h 26"/>
                  <a:gd name="T78" fmla="*/ 18 w 50"/>
                  <a:gd name="T79" fmla="*/ 24 h 26"/>
                  <a:gd name="T80" fmla="*/ 14 w 50"/>
                  <a:gd name="T81" fmla="*/ 26 h 26"/>
                  <a:gd name="T82" fmla="*/ 12 w 50"/>
                  <a:gd name="T83" fmla="*/ 26 h 26"/>
                  <a:gd name="T84" fmla="*/ 10 w 50"/>
                  <a:gd name="T85" fmla="*/ 26 h 26"/>
                  <a:gd name="T86" fmla="*/ 8 w 50"/>
                  <a:gd name="T87" fmla="*/ 26 h 26"/>
                  <a:gd name="T88" fmla="*/ 6 w 50"/>
                  <a:gd name="T89" fmla="*/ 26 h 26"/>
                  <a:gd name="T90" fmla="*/ 4 w 50"/>
                  <a:gd name="T91" fmla="*/ 26 h 26"/>
                  <a:gd name="T92" fmla="*/ 2 w 50"/>
                  <a:gd name="T93" fmla="*/ 26 h 26"/>
                  <a:gd name="T94" fmla="*/ 2 w 50"/>
                  <a:gd name="T95" fmla="*/ 26 h 26"/>
                  <a:gd name="T96" fmla="*/ 2 w 50"/>
                  <a:gd name="T97" fmla="*/ 26 h 26"/>
                  <a:gd name="T98" fmla="*/ 2 w 50"/>
                  <a:gd name="T99" fmla="*/ 26 h 26"/>
                  <a:gd name="T100" fmla="*/ 0 w 50"/>
                  <a:gd name="T101" fmla="*/ 24 h 26"/>
                  <a:gd name="T102" fmla="*/ 0 w 50"/>
                  <a:gd name="T103" fmla="*/ 24 h 26"/>
                  <a:gd name="T104" fmla="*/ 0 w 50"/>
                  <a:gd name="T105" fmla="*/ 22 h 26"/>
                  <a:gd name="T106" fmla="*/ 0 w 50"/>
                  <a:gd name="T107" fmla="*/ 22 h 26"/>
                  <a:gd name="T108" fmla="*/ 2 w 50"/>
                  <a:gd name="T109" fmla="*/ 20 h 26"/>
                  <a:gd name="T110" fmla="*/ 2 w 50"/>
                  <a:gd name="T111" fmla="*/ 20 h 26"/>
                  <a:gd name="T112" fmla="*/ 2 w 50"/>
                  <a:gd name="T113" fmla="*/ 18 h 26"/>
                  <a:gd name="T114" fmla="*/ 4 w 50"/>
                  <a:gd name="T115" fmla="*/ 16 h 26"/>
                  <a:gd name="T116" fmla="*/ 8 w 50"/>
                  <a:gd name="T117" fmla="*/ 14 h 26"/>
                  <a:gd name="T118" fmla="*/ 10 w 50"/>
                  <a:gd name="T119" fmla="*/ 10 h 26"/>
                  <a:gd name="T120" fmla="*/ 14 w 50"/>
                  <a:gd name="T1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26">
                    <a:moveTo>
                      <a:pt x="14" y="8"/>
                    </a:moveTo>
                    <a:lnTo>
                      <a:pt x="14" y="8"/>
                    </a:lnTo>
                    <a:lnTo>
                      <a:pt x="16" y="6"/>
                    </a:lnTo>
                    <a:lnTo>
                      <a:pt x="20" y="4"/>
                    </a:lnTo>
                    <a:lnTo>
                      <a:pt x="20" y="2"/>
                    </a:lnTo>
                    <a:lnTo>
                      <a:pt x="22" y="2"/>
                    </a:lnTo>
                    <a:lnTo>
                      <a:pt x="24" y="0"/>
                    </a:lnTo>
                    <a:lnTo>
                      <a:pt x="26" y="0"/>
                    </a:lnTo>
                    <a:lnTo>
                      <a:pt x="28" y="0"/>
                    </a:lnTo>
                    <a:lnTo>
                      <a:pt x="30" y="0"/>
                    </a:lnTo>
                    <a:lnTo>
                      <a:pt x="32" y="0"/>
                    </a:lnTo>
                    <a:lnTo>
                      <a:pt x="34" y="0"/>
                    </a:lnTo>
                    <a:lnTo>
                      <a:pt x="38" y="0"/>
                    </a:lnTo>
                    <a:lnTo>
                      <a:pt x="40" y="0"/>
                    </a:lnTo>
                    <a:lnTo>
                      <a:pt x="42" y="2"/>
                    </a:lnTo>
                    <a:lnTo>
                      <a:pt x="42" y="2"/>
                    </a:lnTo>
                    <a:lnTo>
                      <a:pt x="44" y="4"/>
                    </a:lnTo>
                    <a:lnTo>
                      <a:pt x="46" y="4"/>
                    </a:lnTo>
                    <a:lnTo>
                      <a:pt x="46" y="6"/>
                    </a:lnTo>
                    <a:lnTo>
                      <a:pt x="48" y="8"/>
                    </a:lnTo>
                    <a:lnTo>
                      <a:pt x="50" y="10"/>
                    </a:lnTo>
                    <a:lnTo>
                      <a:pt x="50" y="12"/>
                    </a:lnTo>
                    <a:lnTo>
                      <a:pt x="50" y="12"/>
                    </a:lnTo>
                    <a:lnTo>
                      <a:pt x="50" y="14"/>
                    </a:lnTo>
                    <a:lnTo>
                      <a:pt x="50" y="14"/>
                    </a:lnTo>
                    <a:lnTo>
                      <a:pt x="50" y="14"/>
                    </a:lnTo>
                    <a:lnTo>
                      <a:pt x="50" y="16"/>
                    </a:lnTo>
                    <a:lnTo>
                      <a:pt x="50" y="16"/>
                    </a:lnTo>
                    <a:lnTo>
                      <a:pt x="48" y="18"/>
                    </a:lnTo>
                    <a:lnTo>
                      <a:pt x="46" y="18"/>
                    </a:lnTo>
                    <a:lnTo>
                      <a:pt x="46" y="18"/>
                    </a:lnTo>
                    <a:lnTo>
                      <a:pt x="44" y="20"/>
                    </a:lnTo>
                    <a:lnTo>
                      <a:pt x="40" y="20"/>
                    </a:lnTo>
                    <a:lnTo>
                      <a:pt x="38" y="20"/>
                    </a:lnTo>
                    <a:lnTo>
                      <a:pt x="34" y="20"/>
                    </a:lnTo>
                    <a:lnTo>
                      <a:pt x="30" y="22"/>
                    </a:lnTo>
                    <a:lnTo>
                      <a:pt x="28" y="22"/>
                    </a:lnTo>
                    <a:lnTo>
                      <a:pt x="26" y="22"/>
                    </a:lnTo>
                    <a:lnTo>
                      <a:pt x="22" y="24"/>
                    </a:lnTo>
                    <a:lnTo>
                      <a:pt x="18" y="24"/>
                    </a:lnTo>
                    <a:lnTo>
                      <a:pt x="14" y="26"/>
                    </a:lnTo>
                    <a:lnTo>
                      <a:pt x="12" y="26"/>
                    </a:lnTo>
                    <a:lnTo>
                      <a:pt x="10" y="26"/>
                    </a:lnTo>
                    <a:lnTo>
                      <a:pt x="8" y="26"/>
                    </a:lnTo>
                    <a:lnTo>
                      <a:pt x="6" y="26"/>
                    </a:lnTo>
                    <a:lnTo>
                      <a:pt x="4" y="26"/>
                    </a:lnTo>
                    <a:lnTo>
                      <a:pt x="2" y="26"/>
                    </a:lnTo>
                    <a:lnTo>
                      <a:pt x="2" y="26"/>
                    </a:lnTo>
                    <a:lnTo>
                      <a:pt x="2" y="26"/>
                    </a:lnTo>
                    <a:lnTo>
                      <a:pt x="2" y="26"/>
                    </a:lnTo>
                    <a:lnTo>
                      <a:pt x="0" y="24"/>
                    </a:lnTo>
                    <a:lnTo>
                      <a:pt x="0" y="24"/>
                    </a:lnTo>
                    <a:lnTo>
                      <a:pt x="0" y="22"/>
                    </a:lnTo>
                    <a:lnTo>
                      <a:pt x="0" y="22"/>
                    </a:lnTo>
                    <a:lnTo>
                      <a:pt x="2" y="20"/>
                    </a:lnTo>
                    <a:lnTo>
                      <a:pt x="2" y="20"/>
                    </a:lnTo>
                    <a:lnTo>
                      <a:pt x="2" y="18"/>
                    </a:lnTo>
                    <a:lnTo>
                      <a:pt x="4" y="16"/>
                    </a:lnTo>
                    <a:lnTo>
                      <a:pt x="8" y="14"/>
                    </a:lnTo>
                    <a:lnTo>
                      <a:pt x="10" y="10"/>
                    </a:lnTo>
                    <a:lnTo>
                      <a:pt x="14" y="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1" name="Freeform 552">
                <a:extLst>
                  <a:ext uri="{FF2B5EF4-FFF2-40B4-BE49-F238E27FC236}">
                    <a16:creationId xmlns:a16="http://schemas.microsoft.com/office/drawing/2014/main" id="{90D2F62F-336D-4E49-82C0-20CEAC15FC80}"/>
                  </a:ext>
                </a:extLst>
              </p:cNvPr>
              <p:cNvSpPr>
                <a:spLocks/>
              </p:cNvSpPr>
              <p:nvPr/>
            </p:nvSpPr>
            <p:spPr bwMode="auto">
              <a:xfrm>
                <a:off x="2300578" y="2298867"/>
                <a:ext cx="107950" cy="73025"/>
              </a:xfrm>
              <a:custGeom>
                <a:avLst/>
                <a:gdLst>
                  <a:gd name="T0" fmla="*/ 12 w 68"/>
                  <a:gd name="T1" fmla="*/ 0 h 46"/>
                  <a:gd name="T2" fmla="*/ 14 w 68"/>
                  <a:gd name="T3" fmla="*/ 0 h 46"/>
                  <a:gd name="T4" fmla="*/ 18 w 68"/>
                  <a:gd name="T5" fmla="*/ 0 h 46"/>
                  <a:gd name="T6" fmla="*/ 26 w 68"/>
                  <a:gd name="T7" fmla="*/ 2 h 46"/>
                  <a:gd name="T8" fmla="*/ 34 w 68"/>
                  <a:gd name="T9" fmla="*/ 4 h 46"/>
                  <a:gd name="T10" fmla="*/ 42 w 68"/>
                  <a:gd name="T11" fmla="*/ 6 h 46"/>
                  <a:gd name="T12" fmla="*/ 46 w 68"/>
                  <a:gd name="T13" fmla="*/ 6 h 46"/>
                  <a:gd name="T14" fmla="*/ 48 w 68"/>
                  <a:gd name="T15" fmla="*/ 8 h 46"/>
                  <a:gd name="T16" fmla="*/ 54 w 68"/>
                  <a:gd name="T17" fmla="*/ 14 h 46"/>
                  <a:gd name="T18" fmla="*/ 58 w 68"/>
                  <a:gd name="T19" fmla="*/ 18 h 46"/>
                  <a:gd name="T20" fmla="*/ 62 w 68"/>
                  <a:gd name="T21" fmla="*/ 24 h 46"/>
                  <a:gd name="T22" fmla="*/ 64 w 68"/>
                  <a:gd name="T23" fmla="*/ 28 h 46"/>
                  <a:gd name="T24" fmla="*/ 66 w 68"/>
                  <a:gd name="T25" fmla="*/ 32 h 46"/>
                  <a:gd name="T26" fmla="*/ 68 w 68"/>
                  <a:gd name="T27" fmla="*/ 36 h 46"/>
                  <a:gd name="T28" fmla="*/ 68 w 68"/>
                  <a:gd name="T29" fmla="*/ 38 h 46"/>
                  <a:gd name="T30" fmla="*/ 68 w 68"/>
                  <a:gd name="T31" fmla="*/ 40 h 46"/>
                  <a:gd name="T32" fmla="*/ 66 w 68"/>
                  <a:gd name="T33" fmla="*/ 42 h 46"/>
                  <a:gd name="T34" fmla="*/ 62 w 68"/>
                  <a:gd name="T35" fmla="*/ 44 h 46"/>
                  <a:gd name="T36" fmla="*/ 58 w 68"/>
                  <a:gd name="T37" fmla="*/ 46 h 46"/>
                  <a:gd name="T38" fmla="*/ 54 w 68"/>
                  <a:gd name="T39" fmla="*/ 46 h 46"/>
                  <a:gd name="T40" fmla="*/ 48 w 68"/>
                  <a:gd name="T41" fmla="*/ 46 h 46"/>
                  <a:gd name="T42" fmla="*/ 44 w 68"/>
                  <a:gd name="T43" fmla="*/ 46 h 46"/>
                  <a:gd name="T44" fmla="*/ 40 w 68"/>
                  <a:gd name="T45" fmla="*/ 46 h 46"/>
                  <a:gd name="T46" fmla="*/ 36 w 68"/>
                  <a:gd name="T47" fmla="*/ 46 h 46"/>
                  <a:gd name="T48" fmla="*/ 36 w 68"/>
                  <a:gd name="T49" fmla="*/ 44 h 46"/>
                  <a:gd name="T50" fmla="*/ 34 w 68"/>
                  <a:gd name="T51" fmla="*/ 42 h 46"/>
                  <a:gd name="T52" fmla="*/ 34 w 68"/>
                  <a:gd name="T53" fmla="*/ 38 h 46"/>
                  <a:gd name="T54" fmla="*/ 32 w 68"/>
                  <a:gd name="T55" fmla="*/ 34 h 46"/>
                  <a:gd name="T56" fmla="*/ 30 w 68"/>
                  <a:gd name="T57" fmla="*/ 32 h 46"/>
                  <a:gd name="T58" fmla="*/ 30 w 68"/>
                  <a:gd name="T59" fmla="*/ 30 h 46"/>
                  <a:gd name="T60" fmla="*/ 28 w 68"/>
                  <a:gd name="T61" fmla="*/ 30 h 46"/>
                  <a:gd name="T62" fmla="*/ 26 w 68"/>
                  <a:gd name="T63" fmla="*/ 30 h 46"/>
                  <a:gd name="T64" fmla="*/ 20 w 68"/>
                  <a:gd name="T65" fmla="*/ 28 h 46"/>
                  <a:gd name="T66" fmla="*/ 16 w 68"/>
                  <a:gd name="T67" fmla="*/ 28 h 46"/>
                  <a:gd name="T68" fmla="*/ 12 w 68"/>
                  <a:gd name="T69" fmla="*/ 28 h 46"/>
                  <a:gd name="T70" fmla="*/ 10 w 68"/>
                  <a:gd name="T71" fmla="*/ 26 h 46"/>
                  <a:gd name="T72" fmla="*/ 6 w 68"/>
                  <a:gd name="T73" fmla="*/ 22 h 46"/>
                  <a:gd name="T74" fmla="*/ 2 w 68"/>
                  <a:gd name="T75" fmla="*/ 18 h 46"/>
                  <a:gd name="T76" fmla="*/ 0 w 68"/>
                  <a:gd name="T77" fmla="*/ 14 h 46"/>
                  <a:gd name="T78" fmla="*/ 0 w 68"/>
                  <a:gd name="T79" fmla="*/ 12 h 46"/>
                  <a:gd name="T80" fmla="*/ 0 w 68"/>
                  <a:gd name="T81" fmla="*/ 10 h 46"/>
                  <a:gd name="T82" fmla="*/ 0 w 68"/>
                  <a:gd name="T83" fmla="*/ 8 h 46"/>
                  <a:gd name="T84" fmla="*/ 0 w 68"/>
                  <a:gd name="T85" fmla="*/ 6 h 46"/>
                  <a:gd name="T86" fmla="*/ 4 w 68"/>
                  <a:gd name="T87" fmla="*/ 4 h 46"/>
                  <a:gd name="T88" fmla="*/ 8 w 68"/>
                  <a:gd name="T89" fmla="*/ 2 h 46"/>
                  <a:gd name="T90" fmla="*/ 12 w 68"/>
                  <a:gd name="T9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46">
                    <a:moveTo>
                      <a:pt x="12" y="0"/>
                    </a:moveTo>
                    <a:lnTo>
                      <a:pt x="12" y="0"/>
                    </a:lnTo>
                    <a:lnTo>
                      <a:pt x="12" y="0"/>
                    </a:lnTo>
                    <a:lnTo>
                      <a:pt x="14" y="0"/>
                    </a:lnTo>
                    <a:lnTo>
                      <a:pt x="16" y="0"/>
                    </a:lnTo>
                    <a:lnTo>
                      <a:pt x="18" y="0"/>
                    </a:lnTo>
                    <a:lnTo>
                      <a:pt x="20" y="0"/>
                    </a:lnTo>
                    <a:lnTo>
                      <a:pt x="26" y="2"/>
                    </a:lnTo>
                    <a:lnTo>
                      <a:pt x="30" y="2"/>
                    </a:lnTo>
                    <a:lnTo>
                      <a:pt x="34" y="4"/>
                    </a:lnTo>
                    <a:lnTo>
                      <a:pt x="38" y="4"/>
                    </a:lnTo>
                    <a:lnTo>
                      <a:pt x="42" y="6"/>
                    </a:lnTo>
                    <a:lnTo>
                      <a:pt x="44" y="6"/>
                    </a:lnTo>
                    <a:lnTo>
                      <a:pt x="46" y="6"/>
                    </a:lnTo>
                    <a:lnTo>
                      <a:pt x="48" y="8"/>
                    </a:lnTo>
                    <a:lnTo>
                      <a:pt x="48" y="8"/>
                    </a:lnTo>
                    <a:lnTo>
                      <a:pt x="52" y="12"/>
                    </a:lnTo>
                    <a:lnTo>
                      <a:pt x="54" y="14"/>
                    </a:lnTo>
                    <a:lnTo>
                      <a:pt x="56" y="16"/>
                    </a:lnTo>
                    <a:lnTo>
                      <a:pt x="58" y="18"/>
                    </a:lnTo>
                    <a:lnTo>
                      <a:pt x="60" y="20"/>
                    </a:lnTo>
                    <a:lnTo>
                      <a:pt x="62" y="24"/>
                    </a:lnTo>
                    <a:lnTo>
                      <a:pt x="62" y="26"/>
                    </a:lnTo>
                    <a:lnTo>
                      <a:pt x="64" y="28"/>
                    </a:lnTo>
                    <a:lnTo>
                      <a:pt x="66" y="30"/>
                    </a:lnTo>
                    <a:lnTo>
                      <a:pt x="66" y="32"/>
                    </a:lnTo>
                    <a:lnTo>
                      <a:pt x="68" y="34"/>
                    </a:lnTo>
                    <a:lnTo>
                      <a:pt x="68" y="36"/>
                    </a:lnTo>
                    <a:lnTo>
                      <a:pt x="68" y="38"/>
                    </a:lnTo>
                    <a:lnTo>
                      <a:pt x="68" y="38"/>
                    </a:lnTo>
                    <a:lnTo>
                      <a:pt x="68" y="40"/>
                    </a:lnTo>
                    <a:lnTo>
                      <a:pt x="68" y="40"/>
                    </a:lnTo>
                    <a:lnTo>
                      <a:pt x="66" y="42"/>
                    </a:lnTo>
                    <a:lnTo>
                      <a:pt x="66" y="42"/>
                    </a:lnTo>
                    <a:lnTo>
                      <a:pt x="64" y="44"/>
                    </a:lnTo>
                    <a:lnTo>
                      <a:pt x="62" y="44"/>
                    </a:lnTo>
                    <a:lnTo>
                      <a:pt x="60" y="46"/>
                    </a:lnTo>
                    <a:lnTo>
                      <a:pt x="58" y="46"/>
                    </a:lnTo>
                    <a:lnTo>
                      <a:pt x="56" y="46"/>
                    </a:lnTo>
                    <a:lnTo>
                      <a:pt x="54" y="46"/>
                    </a:lnTo>
                    <a:lnTo>
                      <a:pt x="50" y="46"/>
                    </a:lnTo>
                    <a:lnTo>
                      <a:pt x="48" y="46"/>
                    </a:lnTo>
                    <a:lnTo>
                      <a:pt x="46" y="46"/>
                    </a:lnTo>
                    <a:lnTo>
                      <a:pt x="44" y="46"/>
                    </a:lnTo>
                    <a:lnTo>
                      <a:pt x="42" y="46"/>
                    </a:lnTo>
                    <a:lnTo>
                      <a:pt x="40" y="46"/>
                    </a:lnTo>
                    <a:lnTo>
                      <a:pt x="38" y="46"/>
                    </a:lnTo>
                    <a:lnTo>
                      <a:pt x="36" y="46"/>
                    </a:lnTo>
                    <a:lnTo>
                      <a:pt x="36" y="44"/>
                    </a:lnTo>
                    <a:lnTo>
                      <a:pt x="36" y="44"/>
                    </a:lnTo>
                    <a:lnTo>
                      <a:pt x="36" y="44"/>
                    </a:lnTo>
                    <a:lnTo>
                      <a:pt x="34" y="42"/>
                    </a:lnTo>
                    <a:lnTo>
                      <a:pt x="34" y="40"/>
                    </a:lnTo>
                    <a:lnTo>
                      <a:pt x="34" y="38"/>
                    </a:lnTo>
                    <a:lnTo>
                      <a:pt x="32" y="36"/>
                    </a:lnTo>
                    <a:lnTo>
                      <a:pt x="32" y="34"/>
                    </a:lnTo>
                    <a:lnTo>
                      <a:pt x="32" y="32"/>
                    </a:lnTo>
                    <a:lnTo>
                      <a:pt x="30" y="32"/>
                    </a:lnTo>
                    <a:lnTo>
                      <a:pt x="30" y="30"/>
                    </a:lnTo>
                    <a:lnTo>
                      <a:pt x="30" y="30"/>
                    </a:lnTo>
                    <a:lnTo>
                      <a:pt x="28" y="30"/>
                    </a:lnTo>
                    <a:lnTo>
                      <a:pt x="28" y="30"/>
                    </a:lnTo>
                    <a:lnTo>
                      <a:pt x="26" y="30"/>
                    </a:lnTo>
                    <a:lnTo>
                      <a:pt x="26" y="30"/>
                    </a:lnTo>
                    <a:lnTo>
                      <a:pt x="24" y="28"/>
                    </a:lnTo>
                    <a:lnTo>
                      <a:pt x="20" y="28"/>
                    </a:lnTo>
                    <a:lnTo>
                      <a:pt x="18" y="28"/>
                    </a:lnTo>
                    <a:lnTo>
                      <a:pt x="16" y="28"/>
                    </a:lnTo>
                    <a:lnTo>
                      <a:pt x="14" y="28"/>
                    </a:lnTo>
                    <a:lnTo>
                      <a:pt x="12" y="28"/>
                    </a:lnTo>
                    <a:lnTo>
                      <a:pt x="12" y="28"/>
                    </a:lnTo>
                    <a:lnTo>
                      <a:pt x="10" y="26"/>
                    </a:lnTo>
                    <a:lnTo>
                      <a:pt x="8" y="24"/>
                    </a:lnTo>
                    <a:lnTo>
                      <a:pt x="6" y="22"/>
                    </a:lnTo>
                    <a:lnTo>
                      <a:pt x="4" y="20"/>
                    </a:lnTo>
                    <a:lnTo>
                      <a:pt x="2" y="18"/>
                    </a:lnTo>
                    <a:lnTo>
                      <a:pt x="0" y="16"/>
                    </a:lnTo>
                    <a:lnTo>
                      <a:pt x="0" y="14"/>
                    </a:lnTo>
                    <a:lnTo>
                      <a:pt x="0" y="14"/>
                    </a:lnTo>
                    <a:lnTo>
                      <a:pt x="0" y="12"/>
                    </a:lnTo>
                    <a:lnTo>
                      <a:pt x="0" y="12"/>
                    </a:lnTo>
                    <a:lnTo>
                      <a:pt x="0" y="10"/>
                    </a:lnTo>
                    <a:lnTo>
                      <a:pt x="0" y="10"/>
                    </a:lnTo>
                    <a:lnTo>
                      <a:pt x="0" y="8"/>
                    </a:lnTo>
                    <a:lnTo>
                      <a:pt x="0" y="8"/>
                    </a:lnTo>
                    <a:lnTo>
                      <a:pt x="0" y="6"/>
                    </a:lnTo>
                    <a:lnTo>
                      <a:pt x="2" y="6"/>
                    </a:lnTo>
                    <a:lnTo>
                      <a:pt x="4" y="4"/>
                    </a:lnTo>
                    <a:lnTo>
                      <a:pt x="6" y="2"/>
                    </a:lnTo>
                    <a:lnTo>
                      <a:pt x="8" y="2"/>
                    </a:lnTo>
                    <a:lnTo>
                      <a:pt x="10" y="0"/>
                    </a:lnTo>
                    <a:lnTo>
                      <a:pt x="1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2" name="Freeform 554">
                <a:extLst>
                  <a:ext uri="{FF2B5EF4-FFF2-40B4-BE49-F238E27FC236}">
                    <a16:creationId xmlns:a16="http://schemas.microsoft.com/office/drawing/2014/main" id="{B097E24F-10F0-45B2-BAD5-98CD310224D9}"/>
                  </a:ext>
                </a:extLst>
              </p:cNvPr>
              <p:cNvSpPr>
                <a:spLocks/>
              </p:cNvSpPr>
              <p:nvPr/>
            </p:nvSpPr>
            <p:spPr bwMode="auto">
              <a:xfrm>
                <a:off x="2297403" y="2517942"/>
                <a:ext cx="104775" cy="114300"/>
              </a:xfrm>
              <a:custGeom>
                <a:avLst/>
                <a:gdLst>
                  <a:gd name="T0" fmla="*/ 22 w 66"/>
                  <a:gd name="T1" fmla="*/ 8 h 72"/>
                  <a:gd name="T2" fmla="*/ 24 w 66"/>
                  <a:gd name="T3" fmla="*/ 10 h 72"/>
                  <a:gd name="T4" fmla="*/ 26 w 66"/>
                  <a:gd name="T5" fmla="*/ 20 h 72"/>
                  <a:gd name="T6" fmla="*/ 28 w 66"/>
                  <a:gd name="T7" fmla="*/ 22 h 72"/>
                  <a:gd name="T8" fmla="*/ 28 w 66"/>
                  <a:gd name="T9" fmla="*/ 32 h 72"/>
                  <a:gd name="T10" fmla="*/ 28 w 66"/>
                  <a:gd name="T11" fmla="*/ 38 h 72"/>
                  <a:gd name="T12" fmla="*/ 26 w 66"/>
                  <a:gd name="T13" fmla="*/ 40 h 72"/>
                  <a:gd name="T14" fmla="*/ 24 w 66"/>
                  <a:gd name="T15" fmla="*/ 40 h 72"/>
                  <a:gd name="T16" fmla="*/ 22 w 66"/>
                  <a:gd name="T17" fmla="*/ 40 h 72"/>
                  <a:gd name="T18" fmla="*/ 18 w 66"/>
                  <a:gd name="T19" fmla="*/ 38 h 72"/>
                  <a:gd name="T20" fmla="*/ 10 w 66"/>
                  <a:gd name="T21" fmla="*/ 30 h 72"/>
                  <a:gd name="T22" fmla="*/ 6 w 66"/>
                  <a:gd name="T23" fmla="*/ 28 h 72"/>
                  <a:gd name="T24" fmla="*/ 4 w 66"/>
                  <a:gd name="T25" fmla="*/ 28 h 72"/>
                  <a:gd name="T26" fmla="*/ 2 w 66"/>
                  <a:gd name="T27" fmla="*/ 28 h 72"/>
                  <a:gd name="T28" fmla="*/ 0 w 66"/>
                  <a:gd name="T29" fmla="*/ 32 h 72"/>
                  <a:gd name="T30" fmla="*/ 0 w 66"/>
                  <a:gd name="T31" fmla="*/ 40 h 72"/>
                  <a:gd name="T32" fmla="*/ 0 w 66"/>
                  <a:gd name="T33" fmla="*/ 44 h 72"/>
                  <a:gd name="T34" fmla="*/ 4 w 66"/>
                  <a:gd name="T35" fmla="*/ 46 h 72"/>
                  <a:gd name="T36" fmla="*/ 16 w 66"/>
                  <a:gd name="T37" fmla="*/ 52 h 72"/>
                  <a:gd name="T38" fmla="*/ 20 w 66"/>
                  <a:gd name="T39" fmla="*/ 56 h 72"/>
                  <a:gd name="T40" fmla="*/ 26 w 66"/>
                  <a:gd name="T41" fmla="*/ 62 h 72"/>
                  <a:gd name="T42" fmla="*/ 30 w 66"/>
                  <a:gd name="T43" fmla="*/ 68 h 72"/>
                  <a:gd name="T44" fmla="*/ 32 w 66"/>
                  <a:gd name="T45" fmla="*/ 70 h 72"/>
                  <a:gd name="T46" fmla="*/ 42 w 66"/>
                  <a:gd name="T47" fmla="*/ 72 h 72"/>
                  <a:gd name="T48" fmla="*/ 50 w 66"/>
                  <a:gd name="T49" fmla="*/ 72 h 72"/>
                  <a:gd name="T50" fmla="*/ 54 w 66"/>
                  <a:gd name="T51" fmla="*/ 70 h 72"/>
                  <a:gd name="T52" fmla="*/ 56 w 66"/>
                  <a:gd name="T53" fmla="*/ 68 h 72"/>
                  <a:gd name="T54" fmla="*/ 60 w 66"/>
                  <a:gd name="T55" fmla="*/ 64 h 72"/>
                  <a:gd name="T56" fmla="*/ 64 w 66"/>
                  <a:gd name="T57" fmla="*/ 54 h 72"/>
                  <a:gd name="T58" fmla="*/ 66 w 66"/>
                  <a:gd name="T59" fmla="*/ 48 h 72"/>
                  <a:gd name="T60" fmla="*/ 66 w 66"/>
                  <a:gd name="T61" fmla="*/ 46 h 72"/>
                  <a:gd name="T62" fmla="*/ 62 w 66"/>
                  <a:gd name="T63" fmla="*/ 40 h 72"/>
                  <a:gd name="T64" fmla="*/ 58 w 66"/>
                  <a:gd name="T65" fmla="*/ 32 h 72"/>
                  <a:gd name="T66" fmla="*/ 58 w 66"/>
                  <a:gd name="T67" fmla="*/ 28 h 72"/>
                  <a:gd name="T68" fmla="*/ 60 w 66"/>
                  <a:gd name="T69" fmla="*/ 20 h 72"/>
                  <a:gd name="T70" fmla="*/ 62 w 66"/>
                  <a:gd name="T71" fmla="*/ 10 h 72"/>
                  <a:gd name="T72" fmla="*/ 62 w 66"/>
                  <a:gd name="T73" fmla="*/ 4 h 72"/>
                  <a:gd name="T74" fmla="*/ 60 w 66"/>
                  <a:gd name="T75" fmla="*/ 2 h 72"/>
                  <a:gd name="T76" fmla="*/ 58 w 66"/>
                  <a:gd name="T77" fmla="*/ 0 h 72"/>
                  <a:gd name="T78" fmla="*/ 50 w 66"/>
                  <a:gd name="T79" fmla="*/ 0 h 72"/>
                  <a:gd name="T80" fmla="*/ 42 w 66"/>
                  <a:gd name="T81" fmla="*/ 0 h 72"/>
                  <a:gd name="T82" fmla="*/ 32 w 66"/>
                  <a:gd name="T83" fmla="*/ 2 h 72"/>
                  <a:gd name="T84" fmla="*/ 26 w 66"/>
                  <a:gd name="T85" fmla="*/ 4 h 72"/>
                  <a:gd name="T86" fmla="*/ 24 w 66"/>
                  <a:gd name="T87"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72">
                    <a:moveTo>
                      <a:pt x="24" y="8"/>
                    </a:moveTo>
                    <a:lnTo>
                      <a:pt x="24" y="8"/>
                    </a:lnTo>
                    <a:lnTo>
                      <a:pt x="22" y="8"/>
                    </a:lnTo>
                    <a:lnTo>
                      <a:pt x="22" y="10"/>
                    </a:lnTo>
                    <a:lnTo>
                      <a:pt x="22" y="10"/>
                    </a:lnTo>
                    <a:lnTo>
                      <a:pt x="24" y="10"/>
                    </a:lnTo>
                    <a:lnTo>
                      <a:pt x="24" y="12"/>
                    </a:lnTo>
                    <a:lnTo>
                      <a:pt x="24" y="16"/>
                    </a:lnTo>
                    <a:lnTo>
                      <a:pt x="26" y="20"/>
                    </a:lnTo>
                    <a:lnTo>
                      <a:pt x="28" y="22"/>
                    </a:lnTo>
                    <a:lnTo>
                      <a:pt x="28" y="22"/>
                    </a:lnTo>
                    <a:lnTo>
                      <a:pt x="28" y="22"/>
                    </a:lnTo>
                    <a:lnTo>
                      <a:pt x="28" y="28"/>
                    </a:lnTo>
                    <a:lnTo>
                      <a:pt x="28" y="30"/>
                    </a:lnTo>
                    <a:lnTo>
                      <a:pt x="28" y="32"/>
                    </a:lnTo>
                    <a:lnTo>
                      <a:pt x="28" y="36"/>
                    </a:lnTo>
                    <a:lnTo>
                      <a:pt x="28" y="36"/>
                    </a:lnTo>
                    <a:lnTo>
                      <a:pt x="28" y="38"/>
                    </a:lnTo>
                    <a:lnTo>
                      <a:pt x="28" y="38"/>
                    </a:lnTo>
                    <a:lnTo>
                      <a:pt x="26" y="40"/>
                    </a:lnTo>
                    <a:lnTo>
                      <a:pt x="26" y="40"/>
                    </a:lnTo>
                    <a:lnTo>
                      <a:pt x="26" y="40"/>
                    </a:lnTo>
                    <a:lnTo>
                      <a:pt x="24" y="40"/>
                    </a:lnTo>
                    <a:lnTo>
                      <a:pt x="24" y="40"/>
                    </a:lnTo>
                    <a:lnTo>
                      <a:pt x="24" y="40"/>
                    </a:lnTo>
                    <a:lnTo>
                      <a:pt x="24" y="40"/>
                    </a:lnTo>
                    <a:lnTo>
                      <a:pt x="22" y="40"/>
                    </a:lnTo>
                    <a:lnTo>
                      <a:pt x="20" y="40"/>
                    </a:lnTo>
                    <a:lnTo>
                      <a:pt x="18" y="38"/>
                    </a:lnTo>
                    <a:lnTo>
                      <a:pt x="18" y="38"/>
                    </a:lnTo>
                    <a:lnTo>
                      <a:pt x="14" y="34"/>
                    </a:lnTo>
                    <a:lnTo>
                      <a:pt x="12" y="32"/>
                    </a:lnTo>
                    <a:lnTo>
                      <a:pt x="10" y="30"/>
                    </a:lnTo>
                    <a:lnTo>
                      <a:pt x="8" y="30"/>
                    </a:lnTo>
                    <a:lnTo>
                      <a:pt x="6" y="28"/>
                    </a:lnTo>
                    <a:lnTo>
                      <a:pt x="6" y="28"/>
                    </a:lnTo>
                    <a:lnTo>
                      <a:pt x="4" y="28"/>
                    </a:lnTo>
                    <a:lnTo>
                      <a:pt x="4" y="28"/>
                    </a:lnTo>
                    <a:lnTo>
                      <a:pt x="4" y="28"/>
                    </a:lnTo>
                    <a:lnTo>
                      <a:pt x="4" y="28"/>
                    </a:lnTo>
                    <a:lnTo>
                      <a:pt x="2" y="28"/>
                    </a:lnTo>
                    <a:lnTo>
                      <a:pt x="2" y="28"/>
                    </a:lnTo>
                    <a:lnTo>
                      <a:pt x="2" y="30"/>
                    </a:lnTo>
                    <a:lnTo>
                      <a:pt x="0" y="30"/>
                    </a:lnTo>
                    <a:lnTo>
                      <a:pt x="0" y="32"/>
                    </a:lnTo>
                    <a:lnTo>
                      <a:pt x="0" y="34"/>
                    </a:lnTo>
                    <a:lnTo>
                      <a:pt x="0" y="38"/>
                    </a:lnTo>
                    <a:lnTo>
                      <a:pt x="0" y="40"/>
                    </a:lnTo>
                    <a:lnTo>
                      <a:pt x="0" y="42"/>
                    </a:lnTo>
                    <a:lnTo>
                      <a:pt x="0" y="44"/>
                    </a:lnTo>
                    <a:lnTo>
                      <a:pt x="0" y="44"/>
                    </a:lnTo>
                    <a:lnTo>
                      <a:pt x="2" y="46"/>
                    </a:lnTo>
                    <a:lnTo>
                      <a:pt x="2" y="46"/>
                    </a:lnTo>
                    <a:lnTo>
                      <a:pt x="4" y="46"/>
                    </a:lnTo>
                    <a:lnTo>
                      <a:pt x="6" y="48"/>
                    </a:lnTo>
                    <a:lnTo>
                      <a:pt x="10" y="50"/>
                    </a:lnTo>
                    <a:lnTo>
                      <a:pt x="16" y="52"/>
                    </a:lnTo>
                    <a:lnTo>
                      <a:pt x="18" y="54"/>
                    </a:lnTo>
                    <a:lnTo>
                      <a:pt x="20" y="56"/>
                    </a:lnTo>
                    <a:lnTo>
                      <a:pt x="20" y="56"/>
                    </a:lnTo>
                    <a:lnTo>
                      <a:pt x="22" y="56"/>
                    </a:lnTo>
                    <a:lnTo>
                      <a:pt x="24" y="58"/>
                    </a:lnTo>
                    <a:lnTo>
                      <a:pt x="26" y="62"/>
                    </a:lnTo>
                    <a:lnTo>
                      <a:pt x="26" y="64"/>
                    </a:lnTo>
                    <a:lnTo>
                      <a:pt x="28" y="66"/>
                    </a:lnTo>
                    <a:lnTo>
                      <a:pt x="30" y="68"/>
                    </a:lnTo>
                    <a:lnTo>
                      <a:pt x="30" y="68"/>
                    </a:lnTo>
                    <a:lnTo>
                      <a:pt x="30" y="68"/>
                    </a:lnTo>
                    <a:lnTo>
                      <a:pt x="32" y="70"/>
                    </a:lnTo>
                    <a:lnTo>
                      <a:pt x="36" y="70"/>
                    </a:lnTo>
                    <a:lnTo>
                      <a:pt x="38" y="72"/>
                    </a:lnTo>
                    <a:lnTo>
                      <a:pt x="42" y="72"/>
                    </a:lnTo>
                    <a:lnTo>
                      <a:pt x="46" y="72"/>
                    </a:lnTo>
                    <a:lnTo>
                      <a:pt x="48" y="72"/>
                    </a:lnTo>
                    <a:lnTo>
                      <a:pt x="50" y="72"/>
                    </a:lnTo>
                    <a:lnTo>
                      <a:pt x="52" y="72"/>
                    </a:lnTo>
                    <a:lnTo>
                      <a:pt x="52" y="72"/>
                    </a:lnTo>
                    <a:lnTo>
                      <a:pt x="54" y="70"/>
                    </a:lnTo>
                    <a:lnTo>
                      <a:pt x="54" y="70"/>
                    </a:lnTo>
                    <a:lnTo>
                      <a:pt x="56" y="70"/>
                    </a:lnTo>
                    <a:lnTo>
                      <a:pt x="56" y="68"/>
                    </a:lnTo>
                    <a:lnTo>
                      <a:pt x="58" y="68"/>
                    </a:lnTo>
                    <a:lnTo>
                      <a:pt x="58" y="66"/>
                    </a:lnTo>
                    <a:lnTo>
                      <a:pt x="60" y="64"/>
                    </a:lnTo>
                    <a:lnTo>
                      <a:pt x="62" y="60"/>
                    </a:lnTo>
                    <a:lnTo>
                      <a:pt x="64" y="58"/>
                    </a:lnTo>
                    <a:lnTo>
                      <a:pt x="64" y="54"/>
                    </a:lnTo>
                    <a:lnTo>
                      <a:pt x="66" y="50"/>
                    </a:lnTo>
                    <a:lnTo>
                      <a:pt x="66" y="50"/>
                    </a:lnTo>
                    <a:lnTo>
                      <a:pt x="66" y="48"/>
                    </a:lnTo>
                    <a:lnTo>
                      <a:pt x="66" y="48"/>
                    </a:lnTo>
                    <a:lnTo>
                      <a:pt x="66" y="46"/>
                    </a:lnTo>
                    <a:lnTo>
                      <a:pt x="66" y="46"/>
                    </a:lnTo>
                    <a:lnTo>
                      <a:pt x="64" y="44"/>
                    </a:lnTo>
                    <a:lnTo>
                      <a:pt x="64" y="42"/>
                    </a:lnTo>
                    <a:lnTo>
                      <a:pt x="62" y="40"/>
                    </a:lnTo>
                    <a:lnTo>
                      <a:pt x="60" y="34"/>
                    </a:lnTo>
                    <a:lnTo>
                      <a:pt x="58" y="32"/>
                    </a:lnTo>
                    <a:lnTo>
                      <a:pt x="58" y="32"/>
                    </a:lnTo>
                    <a:lnTo>
                      <a:pt x="58" y="30"/>
                    </a:lnTo>
                    <a:lnTo>
                      <a:pt x="58" y="30"/>
                    </a:lnTo>
                    <a:lnTo>
                      <a:pt x="58" y="28"/>
                    </a:lnTo>
                    <a:lnTo>
                      <a:pt x="58" y="26"/>
                    </a:lnTo>
                    <a:lnTo>
                      <a:pt x="58" y="24"/>
                    </a:lnTo>
                    <a:lnTo>
                      <a:pt x="60" y="20"/>
                    </a:lnTo>
                    <a:lnTo>
                      <a:pt x="60" y="16"/>
                    </a:lnTo>
                    <a:lnTo>
                      <a:pt x="62" y="12"/>
                    </a:lnTo>
                    <a:lnTo>
                      <a:pt x="62" y="10"/>
                    </a:lnTo>
                    <a:lnTo>
                      <a:pt x="62" y="8"/>
                    </a:lnTo>
                    <a:lnTo>
                      <a:pt x="62" y="6"/>
                    </a:lnTo>
                    <a:lnTo>
                      <a:pt x="62" y="4"/>
                    </a:lnTo>
                    <a:lnTo>
                      <a:pt x="62" y="4"/>
                    </a:lnTo>
                    <a:lnTo>
                      <a:pt x="62" y="4"/>
                    </a:lnTo>
                    <a:lnTo>
                      <a:pt x="60" y="2"/>
                    </a:lnTo>
                    <a:lnTo>
                      <a:pt x="60" y="2"/>
                    </a:lnTo>
                    <a:lnTo>
                      <a:pt x="60" y="2"/>
                    </a:lnTo>
                    <a:lnTo>
                      <a:pt x="58" y="0"/>
                    </a:lnTo>
                    <a:lnTo>
                      <a:pt x="56" y="0"/>
                    </a:lnTo>
                    <a:lnTo>
                      <a:pt x="52" y="0"/>
                    </a:lnTo>
                    <a:lnTo>
                      <a:pt x="50" y="0"/>
                    </a:lnTo>
                    <a:lnTo>
                      <a:pt x="48" y="0"/>
                    </a:lnTo>
                    <a:lnTo>
                      <a:pt x="44" y="0"/>
                    </a:lnTo>
                    <a:lnTo>
                      <a:pt x="42" y="0"/>
                    </a:lnTo>
                    <a:lnTo>
                      <a:pt x="38" y="0"/>
                    </a:lnTo>
                    <a:lnTo>
                      <a:pt x="36" y="0"/>
                    </a:lnTo>
                    <a:lnTo>
                      <a:pt x="32" y="2"/>
                    </a:lnTo>
                    <a:lnTo>
                      <a:pt x="30" y="2"/>
                    </a:lnTo>
                    <a:lnTo>
                      <a:pt x="28" y="4"/>
                    </a:lnTo>
                    <a:lnTo>
                      <a:pt x="26" y="4"/>
                    </a:lnTo>
                    <a:lnTo>
                      <a:pt x="24" y="6"/>
                    </a:lnTo>
                    <a:lnTo>
                      <a:pt x="24" y="6"/>
                    </a:lnTo>
                    <a:lnTo>
                      <a:pt x="24" y="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3" name="Freeform 556">
                <a:extLst>
                  <a:ext uri="{FF2B5EF4-FFF2-40B4-BE49-F238E27FC236}">
                    <a16:creationId xmlns:a16="http://schemas.microsoft.com/office/drawing/2014/main" id="{1D5BE8A9-E570-4B3F-8A31-BC14F620AC8D}"/>
                  </a:ext>
                </a:extLst>
              </p:cNvPr>
              <p:cNvSpPr>
                <a:spLocks/>
              </p:cNvSpPr>
              <p:nvPr/>
            </p:nvSpPr>
            <p:spPr bwMode="auto">
              <a:xfrm>
                <a:off x="2319628" y="2679867"/>
                <a:ext cx="66675" cy="53975"/>
              </a:xfrm>
              <a:custGeom>
                <a:avLst/>
                <a:gdLst>
                  <a:gd name="T0" fmla="*/ 22 w 42"/>
                  <a:gd name="T1" fmla="*/ 0 h 34"/>
                  <a:gd name="T2" fmla="*/ 22 w 42"/>
                  <a:gd name="T3" fmla="*/ 0 h 34"/>
                  <a:gd name="T4" fmla="*/ 20 w 42"/>
                  <a:gd name="T5" fmla="*/ 0 h 34"/>
                  <a:gd name="T6" fmla="*/ 20 w 42"/>
                  <a:gd name="T7" fmla="*/ 2 h 34"/>
                  <a:gd name="T8" fmla="*/ 18 w 42"/>
                  <a:gd name="T9" fmla="*/ 2 h 34"/>
                  <a:gd name="T10" fmla="*/ 18 w 42"/>
                  <a:gd name="T11" fmla="*/ 2 h 34"/>
                  <a:gd name="T12" fmla="*/ 16 w 42"/>
                  <a:gd name="T13" fmla="*/ 4 h 34"/>
                  <a:gd name="T14" fmla="*/ 14 w 42"/>
                  <a:gd name="T15" fmla="*/ 4 h 34"/>
                  <a:gd name="T16" fmla="*/ 12 w 42"/>
                  <a:gd name="T17" fmla="*/ 6 h 34"/>
                  <a:gd name="T18" fmla="*/ 10 w 42"/>
                  <a:gd name="T19" fmla="*/ 8 h 34"/>
                  <a:gd name="T20" fmla="*/ 8 w 42"/>
                  <a:gd name="T21" fmla="*/ 10 h 34"/>
                  <a:gd name="T22" fmla="*/ 6 w 42"/>
                  <a:gd name="T23" fmla="*/ 12 h 34"/>
                  <a:gd name="T24" fmla="*/ 6 w 42"/>
                  <a:gd name="T25" fmla="*/ 12 h 34"/>
                  <a:gd name="T26" fmla="*/ 4 w 42"/>
                  <a:gd name="T27" fmla="*/ 16 h 34"/>
                  <a:gd name="T28" fmla="*/ 2 w 42"/>
                  <a:gd name="T29" fmla="*/ 18 h 34"/>
                  <a:gd name="T30" fmla="*/ 2 w 42"/>
                  <a:gd name="T31" fmla="*/ 20 h 34"/>
                  <a:gd name="T32" fmla="*/ 0 w 42"/>
                  <a:gd name="T33" fmla="*/ 22 h 34"/>
                  <a:gd name="T34" fmla="*/ 0 w 42"/>
                  <a:gd name="T35" fmla="*/ 24 h 34"/>
                  <a:gd name="T36" fmla="*/ 0 w 42"/>
                  <a:gd name="T37" fmla="*/ 26 h 34"/>
                  <a:gd name="T38" fmla="*/ 0 w 42"/>
                  <a:gd name="T39" fmla="*/ 26 h 34"/>
                  <a:gd name="T40" fmla="*/ 0 w 42"/>
                  <a:gd name="T41" fmla="*/ 28 h 34"/>
                  <a:gd name="T42" fmla="*/ 0 w 42"/>
                  <a:gd name="T43" fmla="*/ 28 h 34"/>
                  <a:gd name="T44" fmla="*/ 2 w 42"/>
                  <a:gd name="T45" fmla="*/ 30 h 34"/>
                  <a:gd name="T46" fmla="*/ 2 w 42"/>
                  <a:gd name="T47" fmla="*/ 30 h 34"/>
                  <a:gd name="T48" fmla="*/ 4 w 42"/>
                  <a:gd name="T49" fmla="*/ 32 h 34"/>
                  <a:gd name="T50" fmla="*/ 4 w 42"/>
                  <a:gd name="T51" fmla="*/ 32 h 34"/>
                  <a:gd name="T52" fmla="*/ 6 w 42"/>
                  <a:gd name="T53" fmla="*/ 32 h 34"/>
                  <a:gd name="T54" fmla="*/ 8 w 42"/>
                  <a:gd name="T55" fmla="*/ 32 h 34"/>
                  <a:gd name="T56" fmla="*/ 10 w 42"/>
                  <a:gd name="T57" fmla="*/ 32 h 34"/>
                  <a:gd name="T58" fmla="*/ 12 w 42"/>
                  <a:gd name="T59" fmla="*/ 34 h 34"/>
                  <a:gd name="T60" fmla="*/ 14 w 42"/>
                  <a:gd name="T61" fmla="*/ 34 h 34"/>
                  <a:gd name="T62" fmla="*/ 18 w 42"/>
                  <a:gd name="T63" fmla="*/ 34 h 34"/>
                  <a:gd name="T64" fmla="*/ 20 w 42"/>
                  <a:gd name="T65" fmla="*/ 32 h 34"/>
                  <a:gd name="T66" fmla="*/ 24 w 42"/>
                  <a:gd name="T67" fmla="*/ 32 h 34"/>
                  <a:gd name="T68" fmla="*/ 26 w 42"/>
                  <a:gd name="T69" fmla="*/ 32 h 34"/>
                  <a:gd name="T70" fmla="*/ 28 w 42"/>
                  <a:gd name="T71" fmla="*/ 32 h 34"/>
                  <a:gd name="T72" fmla="*/ 32 w 42"/>
                  <a:gd name="T73" fmla="*/ 30 h 34"/>
                  <a:gd name="T74" fmla="*/ 34 w 42"/>
                  <a:gd name="T75" fmla="*/ 30 h 34"/>
                  <a:gd name="T76" fmla="*/ 36 w 42"/>
                  <a:gd name="T77" fmla="*/ 28 h 34"/>
                  <a:gd name="T78" fmla="*/ 38 w 42"/>
                  <a:gd name="T79" fmla="*/ 26 h 34"/>
                  <a:gd name="T80" fmla="*/ 40 w 42"/>
                  <a:gd name="T81" fmla="*/ 26 h 34"/>
                  <a:gd name="T82" fmla="*/ 40 w 42"/>
                  <a:gd name="T83" fmla="*/ 26 h 34"/>
                  <a:gd name="T84" fmla="*/ 42 w 42"/>
                  <a:gd name="T85" fmla="*/ 24 h 34"/>
                  <a:gd name="T86" fmla="*/ 42 w 42"/>
                  <a:gd name="T87" fmla="*/ 24 h 34"/>
                  <a:gd name="T88" fmla="*/ 42 w 42"/>
                  <a:gd name="T89" fmla="*/ 22 h 34"/>
                  <a:gd name="T90" fmla="*/ 42 w 42"/>
                  <a:gd name="T91" fmla="*/ 22 h 34"/>
                  <a:gd name="T92" fmla="*/ 42 w 42"/>
                  <a:gd name="T93" fmla="*/ 20 h 34"/>
                  <a:gd name="T94" fmla="*/ 42 w 42"/>
                  <a:gd name="T95" fmla="*/ 18 h 34"/>
                  <a:gd name="T96" fmla="*/ 42 w 42"/>
                  <a:gd name="T97" fmla="*/ 18 h 34"/>
                  <a:gd name="T98" fmla="*/ 40 w 42"/>
                  <a:gd name="T99" fmla="*/ 16 h 34"/>
                  <a:gd name="T100" fmla="*/ 40 w 42"/>
                  <a:gd name="T101" fmla="*/ 14 h 34"/>
                  <a:gd name="T102" fmla="*/ 38 w 42"/>
                  <a:gd name="T103" fmla="*/ 12 h 34"/>
                  <a:gd name="T104" fmla="*/ 36 w 42"/>
                  <a:gd name="T105" fmla="*/ 10 h 34"/>
                  <a:gd name="T106" fmla="*/ 36 w 42"/>
                  <a:gd name="T107" fmla="*/ 8 h 34"/>
                  <a:gd name="T108" fmla="*/ 34 w 42"/>
                  <a:gd name="T109" fmla="*/ 8 h 34"/>
                  <a:gd name="T110" fmla="*/ 32 w 42"/>
                  <a:gd name="T111" fmla="*/ 6 h 34"/>
                  <a:gd name="T112" fmla="*/ 30 w 42"/>
                  <a:gd name="T113" fmla="*/ 4 h 34"/>
                  <a:gd name="T114" fmla="*/ 28 w 42"/>
                  <a:gd name="T115" fmla="*/ 4 h 34"/>
                  <a:gd name="T116" fmla="*/ 26 w 42"/>
                  <a:gd name="T117" fmla="*/ 2 h 34"/>
                  <a:gd name="T118" fmla="*/ 24 w 42"/>
                  <a:gd name="T119" fmla="*/ 2 h 34"/>
                  <a:gd name="T120" fmla="*/ 24 w 42"/>
                  <a:gd name="T121" fmla="*/ 2 h 34"/>
                  <a:gd name="T122" fmla="*/ 22 w 42"/>
                  <a:gd name="T1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34">
                    <a:moveTo>
                      <a:pt x="22" y="0"/>
                    </a:moveTo>
                    <a:lnTo>
                      <a:pt x="22" y="0"/>
                    </a:lnTo>
                    <a:lnTo>
                      <a:pt x="20" y="0"/>
                    </a:lnTo>
                    <a:lnTo>
                      <a:pt x="20" y="2"/>
                    </a:lnTo>
                    <a:lnTo>
                      <a:pt x="18" y="2"/>
                    </a:lnTo>
                    <a:lnTo>
                      <a:pt x="18" y="2"/>
                    </a:lnTo>
                    <a:lnTo>
                      <a:pt x="16" y="4"/>
                    </a:lnTo>
                    <a:lnTo>
                      <a:pt x="14" y="4"/>
                    </a:lnTo>
                    <a:lnTo>
                      <a:pt x="12" y="6"/>
                    </a:lnTo>
                    <a:lnTo>
                      <a:pt x="10" y="8"/>
                    </a:lnTo>
                    <a:lnTo>
                      <a:pt x="8" y="10"/>
                    </a:lnTo>
                    <a:lnTo>
                      <a:pt x="6" y="12"/>
                    </a:lnTo>
                    <a:lnTo>
                      <a:pt x="6" y="12"/>
                    </a:lnTo>
                    <a:lnTo>
                      <a:pt x="4" y="16"/>
                    </a:lnTo>
                    <a:lnTo>
                      <a:pt x="2" y="18"/>
                    </a:lnTo>
                    <a:lnTo>
                      <a:pt x="2" y="20"/>
                    </a:lnTo>
                    <a:lnTo>
                      <a:pt x="0" y="22"/>
                    </a:lnTo>
                    <a:lnTo>
                      <a:pt x="0" y="24"/>
                    </a:lnTo>
                    <a:lnTo>
                      <a:pt x="0" y="26"/>
                    </a:lnTo>
                    <a:lnTo>
                      <a:pt x="0" y="26"/>
                    </a:lnTo>
                    <a:lnTo>
                      <a:pt x="0" y="28"/>
                    </a:lnTo>
                    <a:lnTo>
                      <a:pt x="0" y="28"/>
                    </a:lnTo>
                    <a:lnTo>
                      <a:pt x="2" y="30"/>
                    </a:lnTo>
                    <a:lnTo>
                      <a:pt x="2" y="30"/>
                    </a:lnTo>
                    <a:lnTo>
                      <a:pt x="4" y="32"/>
                    </a:lnTo>
                    <a:lnTo>
                      <a:pt x="4" y="32"/>
                    </a:lnTo>
                    <a:lnTo>
                      <a:pt x="6" y="32"/>
                    </a:lnTo>
                    <a:lnTo>
                      <a:pt x="8" y="32"/>
                    </a:lnTo>
                    <a:lnTo>
                      <a:pt x="10" y="32"/>
                    </a:lnTo>
                    <a:lnTo>
                      <a:pt x="12" y="34"/>
                    </a:lnTo>
                    <a:lnTo>
                      <a:pt x="14" y="34"/>
                    </a:lnTo>
                    <a:lnTo>
                      <a:pt x="18" y="34"/>
                    </a:lnTo>
                    <a:lnTo>
                      <a:pt x="20" y="32"/>
                    </a:lnTo>
                    <a:lnTo>
                      <a:pt x="24" y="32"/>
                    </a:lnTo>
                    <a:lnTo>
                      <a:pt x="26" y="32"/>
                    </a:lnTo>
                    <a:lnTo>
                      <a:pt x="28" y="32"/>
                    </a:lnTo>
                    <a:lnTo>
                      <a:pt x="32" y="30"/>
                    </a:lnTo>
                    <a:lnTo>
                      <a:pt x="34" y="30"/>
                    </a:lnTo>
                    <a:lnTo>
                      <a:pt x="36" y="28"/>
                    </a:lnTo>
                    <a:lnTo>
                      <a:pt x="38" y="26"/>
                    </a:lnTo>
                    <a:lnTo>
                      <a:pt x="40" y="26"/>
                    </a:lnTo>
                    <a:lnTo>
                      <a:pt x="40" y="26"/>
                    </a:lnTo>
                    <a:lnTo>
                      <a:pt x="42" y="24"/>
                    </a:lnTo>
                    <a:lnTo>
                      <a:pt x="42" y="24"/>
                    </a:lnTo>
                    <a:lnTo>
                      <a:pt x="42" y="22"/>
                    </a:lnTo>
                    <a:lnTo>
                      <a:pt x="42" y="22"/>
                    </a:lnTo>
                    <a:lnTo>
                      <a:pt x="42" y="20"/>
                    </a:lnTo>
                    <a:lnTo>
                      <a:pt x="42" y="18"/>
                    </a:lnTo>
                    <a:lnTo>
                      <a:pt x="42" y="18"/>
                    </a:lnTo>
                    <a:lnTo>
                      <a:pt x="40" y="16"/>
                    </a:lnTo>
                    <a:lnTo>
                      <a:pt x="40" y="14"/>
                    </a:lnTo>
                    <a:lnTo>
                      <a:pt x="38" y="12"/>
                    </a:lnTo>
                    <a:lnTo>
                      <a:pt x="36" y="10"/>
                    </a:lnTo>
                    <a:lnTo>
                      <a:pt x="36" y="8"/>
                    </a:lnTo>
                    <a:lnTo>
                      <a:pt x="34" y="8"/>
                    </a:lnTo>
                    <a:lnTo>
                      <a:pt x="32" y="6"/>
                    </a:lnTo>
                    <a:lnTo>
                      <a:pt x="30" y="4"/>
                    </a:lnTo>
                    <a:lnTo>
                      <a:pt x="28" y="4"/>
                    </a:lnTo>
                    <a:lnTo>
                      <a:pt x="26" y="2"/>
                    </a:lnTo>
                    <a:lnTo>
                      <a:pt x="24" y="2"/>
                    </a:lnTo>
                    <a:lnTo>
                      <a:pt x="24" y="2"/>
                    </a:lnTo>
                    <a:lnTo>
                      <a:pt x="2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4" name="Freeform 558">
                <a:extLst>
                  <a:ext uri="{FF2B5EF4-FFF2-40B4-BE49-F238E27FC236}">
                    <a16:creationId xmlns:a16="http://schemas.microsoft.com/office/drawing/2014/main" id="{0CCD7A35-31C6-4672-954C-89C4A4E0C688}"/>
                  </a:ext>
                </a:extLst>
              </p:cNvPr>
              <p:cNvSpPr>
                <a:spLocks/>
              </p:cNvSpPr>
              <p:nvPr/>
            </p:nvSpPr>
            <p:spPr bwMode="auto">
              <a:xfrm>
                <a:off x="2430753" y="2517942"/>
                <a:ext cx="111125" cy="85725"/>
              </a:xfrm>
              <a:custGeom>
                <a:avLst/>
                <a:gdLst>
                  <a:gd name="T0" fmla="*/ 2 w 70"/>
                  <a:gd name="T1" fmla="*/ 52 h 54"/>
                  <a:gd name="T2" fmla="*/ 2 w 70"/>
                  <a:gd name="T3" fmla="*/ 50 h 54"/>
                  <a:gd name="T4" fmla="*/ 0 w 70"/>
                  <a:gd name="T5" fmla="*/ 48 h 54"/>
                  <a:gd name="T6" fmla="*/ 0 w 70"/>
                  <a:gd name="T7" fmla="*/ 46 h 54"/>
                  <a:gd name="T8" fmla="*/ 2 w 70"/>
                  <a:gd name="T9" fmla="*/ 38 h 54"/>
                  <a:gd name="T10" fmla="*/ 4 w 70"/>
                  <a:gd name="T11" fmla="*/ 30 h 54"/>
                  <a:gd name="T12" fmla="*/ 6 w 70"/>
                  <a:gd name="T13" fmla="*/ 22 h 54"/>
                  <a:gd name="T14" fmla="*/ 8 w 70"/>
                  <a:gd name="T15" fmla="*/ 18 h 54"/>
                  <a:gd name="T16" fmla="*/ 12 w 70"/>
                  <a:gd name="T17" fmla="*/ 12 h 54"/>
                  <a:gd name="T18" fmla="*/ 12 w 70"/>
                  <a:gd name="T19" fmla="*/ 10 h 54"/>
                  <a:gd name="T20" fmla="*/ 14 w 70"/>
                  <a:gd name="T21" fmla="*/ 8 h 54"/>
                  <a:gd name="T22" fmla="*/ 20 w 70"/>
                  <a:gd name="T23" fmla="*/ 6 h 54"/>
                  <a:gd name="T24" fmla="*/ 26 w 70"/>
                  <a:gd name="T25" fmla="*/ 2 h 54"/>
                  <a:gd name="T26" fmla="*/ 32 w 70"/>
                  <a:gd name="T27" fmla="*/ 2 h 54"/>
                  <a:gd name="T28" fmla="*/ 38 w 70"/>
                  <a:gd name="T29" fmla="*/ 0 h 54"/>
                  <a:gd name="T30" fmla="*/ 42 w 70"/>
                  <a:gd name="T31" fmla="*/ 0 h 54"/>
                  <a:gd name="T32" fmla="*/ 50 w 70"/>
                  <a:gd name="T33" fmla="*/ 2 h 54"/>
                  <a:gd name="T34" fmla="*/ 56 w 70"/>
                  <a:gd name="T35" fmla="*/ 4 h 54"/>
                  <a:gd name="T36" fmla="*/ 62 w 70"/>
                  <a:gd name="T37" fmla="*/ 4 h 54"/>
                  <a:gd name="T38" fmla="*/ 66 w 70"/>
                  <a:gd name="T39" fmla="*/ 6 h 54"/>
                  <a:gd name="T40" fmla="*/ 70 w 70"/>
                  <a:gd name="T41" fmla="*/ 6 h 54"/>
                  <a:gd name="T42" fmla="*/ 70 w 70"/>
                  <a:gd name="T43" fmla="*/ 8 h 54"/>
                  <a:gd name="T44" fmla="*/ 70 w 70"/>
                  <a:gd name="T45" fmla="*/ 8 h 54"/>
                  <a:gd name="T46" fmla="*/ 70 w 70"/>
                  <a:gd name="T47" fmla="*/ 10 h 54"/>
                  <a:gd name="T48" fmla="*/ 68 w 70"/>
                  <a:gd name="T49" fmla="*/ 12 h 54"/>
                  <a:gd name="T50" fmla="*/ 66 w 70"/>
                  <a:gd name="T51" fmla="*/ 16 h 54"/>
                  <a:gd name="T52" fmla="*/ 62 w 70"/>
                  <a:gd name="T53" fmla="*/ 20 h 54"/>
                  <a:gd name="T54" fmla="*/ 58 w 70"/>
                  <a:gd name="T55" fmla="*/ 22 h 54"/>
                  <a:gd name="T56" fmla="*/ 50 w 70"/>
                  <a:gd name="T57" fmla="*/ 28 h 54"/>
                  <a:gd name="T58" fmla="*/ 46 w 70"/>
                  <a:gd name="T59" fmla="*/ 34 h 54"/>
                  <a:gd name="T60" fmla="*/ 40 w 70"/>
                  <a:gd name="T61" fmla="*/ 36 h 54"/>
                  <a:gd name="T62" fmla="*/ 38 w 70"/>
                  <a:gd name="T63" fmla="*/ 38 h 54"/>
                  <a:gd name="T64" fmla="*/ 36 w 70"/>
                  <a:gd name="T65" fmla="*/ 38 h 54"/>
                  <a:gd name="T66" fmla="*/ 30 w 70"/>
                  <a:gd name="T67" fmla="*/ 38 h 54"/>
                  <a:gd name="T68" fmla="*/ 26 w 70"/>
                  <a:gd name="T69" fmla="*/ 36 h 54"/>
                  <a:gd name="T70" fmla="*/ 24 w 70"/>
                  <a:gd name="T71" fmla="*/ 38 h 54"/>
                  <a:gd name="T72" fmla="*/ 22 w 70"/>
                  <a:gd name="T73" fmla="*/ 38 h 54"/>
                  <a:gd name="T74" fmla="*/ 22 w 70"/>
                  <a:gd name="T75" fmla="*/ 38 h 54"/>
                  <a:gd name="T76" fmla="*/ 20 w 70"/>
                  <a:gd name="T77" fmla="*/ 40 h 54"/>
                  <a:gd name="T78" fmla="*/ 20 w 70"/>
                  <a:gd name="T79" fmla="*/ 46 h 54"/>
                  <a:gd name="T80" fmla="*/ 18 w 70"/>
                  <a:gd name="T81" fmla="*/ 50 h 54"/>
                  <a:gd name="T82" fmla="*/ 18 w 70"/>
                  <a:gd name="T83" fmla="*/ 52 h 54"/>
                  <a:gd name="T84" fmla="*/ 18 w 70"/>
                  <a:gd name="T85" fmla="*/ 52 h 54"/>
                  <a:gd name="T86" fmla="*/ 16 w 70"/>
                  <a:gd name="T87" fmla="*/ 54 h 54"/>
                  <a:gd name="T88" fmla="*/ 12 w 70"/>
                  <a:gd name="T89" fmla="*/ 54 h 54"/>
                  <a:gd name="T90" fmla="*/ 8 w 70"/>
                  <a:gd name="T91" fmla="*/ 54 h 54"/>
                  <a:gd name="T92" fmla="*/ 4 w 70"/>
                  <a:gd name="T93" fmla="*/ 54 h 54"/>
                  <a:gd name="T94" fmla="*/ 2 w 70"/>
                  <a:gd name="T9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54">
                    <a:moveTo>
                      <a:pt x="2" y="52"/>
                    </a:moveTo>
                    <a:lnTo>
                      <a:pt x="2" y="52"/>
                    </a:lnTo>
                    <a:lnTo>
                      <a:pt x="2" y="52"/>
                    </a:lnTo>
                    <a:lnTo>
                      <a:pt x="2" y="50"/>
                    </a:lnTo>
                    <a:lnTo>
                      <a:pt x="0" y="50"/>
                    </a:lnTo>
                    <a:lnTo>
                      <a:pt x="0" y="48"/>
                    </a:lnTo>
                    <a:lnTo>
                      <a:pt x="0" y="46"/>
                    </a:lnTo>
                    <a:lnTo>
                      <a:pt x="0" y="46"/>
                    </a:lnTo>
                    <a:lnTo>
                      <a:pt x="2" y="42"/>
                    </a:lnTo>
                    <a:lnTo>
                      <a:pt x="2" y="38"/>
                    </a:lnTo>
                    <a:lnTo>
                      <a:pt x="4" y="36"/>
                    </a:lnTo>
                    <a:lnTo>
                      <a:pt x="4" y="30"/>
                    </a:lnTo>
                    <a:lnTo>
                      <a:pt x="6" y="26"/>
                    </a:lnTo>
                    <a:lnTo>
                      <a:pt x="6" y="22"/>
                    </a:lnTo>
                    <a:lnTo>
                      <a:pt x="8" y="20"/>
                    </a:lnTo>
                    <a:lnTo>
                      <a:pt x="8" y="18"/>
                    </a:lnTo>
                    <a:lnTo>
                      <a:pt x="10" y="14"/>
                    </a:lnTo>
                    <a:lnTo>
                      <a:pt x="12" y="12"/>
                    </a:lnTo>
                    <a:lnTo>
                      <a:pt x="12" y="12"/>
                    </a:lnTo>
                    <a:lnTo>
                      <a:pt x="12" y="10"/>
                    </a:lnTo>
                    <a:lnTo>
                      <a:pt x="14" y="10"/>
                    </a:lnTo>
                    <a:lnTo>
                      <a:pt x="14" y="8"/>
                    </a:lnTo>
                    <a:lnTo>
                      <a:pt x="16" y="8"/>
                    </a:lnTo>
                    <a:lnTo>
                      <a:pt x="20" y="6"/>
                    </a:lnTo>
                    <a:lnTo>
                      <a:pt x="22" y="4"/>
                    </a:lnTo>
                    <a:lnTo>
                      <a:pt x="26" y="2"/>
                    </a:lnTo>
                    <a:lnTo>
                      <a:pt x="30" y="2"/>
                    </a:lnTo>
                    <a:lnTo>
                      <a:pt x="32" y="2"/>
                    </a:lnTo>
                    <a:lnTo>
                      <a:pt x="34" y="0"/>
                    </a:lnTo>
                    <a:lnTo>
                      <a:pt x="38" y="0"/>
                    </a:lnTo>
                    <a:lnTo>
                      <a:pt x="40" y="0"/>
                    </a:lnTo>
                    <a:lnTo>
                      <a:pt x="42" y="0"/>
                    </a:lnTo>
                    <a:lnTo>
                      <a:pt x="46" y="2"/>
                    </a:lnTo>
                    <a:lnTo>
                      <a:pt x="50" y="2"/>
                    </a:lnTo>
                    <a:lnTo>
                      <a:pt x="56" y="2"/>
                    </a:lnTo>
                    <a:lnTo>
                      <a:pt x="56" y="4"/>
                    </a:lnTo>
                    <a:lnTo>
                      <a:pt x="60" y="4"/>
                    </a:lnTo>
                    <a:lnTo>
                      <a:pt x="62" y="4"/>
                    </a:lnTo>
                    <a:lnTo>
                      <a:pt x="64" y="4"/>
                    </a:lnTo>
                    <a:lnTo>
                      <a:pt x="66" y="6"/>
                    </a:lnTo>
                    <a:lnTo>
                      <a:pt x="68" y="6"/>
                    </a:lnTo>
                    <a:lnTo>
                      <a:pt x="70" y="6"/>
                    </a:lnTo>
                    <a:lnTo>
                      <a:pt x="70" y="6"/>
                    </a:lnTo>
                    <a:lnTo>
                      <a:pt x="70" y="8"/>
                    </a:lnTo>
                    <a:lnTo>
                      <a:pt x="70" y="8"/>
                    </a:lnTo>
                    <a:lnTo>
                      <a:pt x="70" y="8"/>
                    </a:lnTo>
                    <a:lnTo>
                      <a:pt x="70" y="10"/>
                    </a:lnTo>
                    <a:lnTo>
                      <a:pt x="70" y="10"/>
                    </a:lnTo>
                    <a:lnTo>
                      <a:pt x="70" y="12"/>
                    </a:lnTo>
                    <a:lnTo>
                      <a:pt x="68" y="12"/>
                    </a:lnTo>
                    <a:lnTo>
                      <a:pt x="68" y="14"/>
                    </a:lnTo>
                    <a:lnTo>
                      <a:pt x="66" y="16"/>
                    </a:lnTo>
                    <a:lnTo>
                      <a:pt x="64" y="18"/>
                    </a:lnTo>
                    <a:lnTo>
                      <a:pt x="62" y="20"/>
                    </a:lnTo>
                    <a:lnTo>
                      <a:pt x="60" y="22"/>
                    </a:lnTo>
                    <a:lnTo>
                      <a:pt x="58" y="22"/>
                    </a:lnTo>
                    <a:lnTo>
                      <a:pt x="54" y="26"/>
                    </a:lnTo>
                    <a:lnTo>
                      <a:pt x="50" y="28"/>
                    </a:lnTo>
                    <a:lnTo>
                      <a:pt x="48" y="32"/>
                    </a:lnTo>
                    <a:lnTo>
                      <a:pt x="46" y="34"/>
                    </a:lnTo>
                    <a:lnTo>
                      <a:pt x="42" y="36"/>
                    </a:lnTo>
                    <a:lnTo>
                      <a:pt x="40" y="36"/>
                    </a:lnTo>
                    <a:lnTo>
                      <a:pt x="38" y="38"/>
                    </a:lnTo>
                    <a:lnTo>
                      <a:pt x="38" y="38"/>
                    </a:lnTo>
                    <a:lnTo>
                      <a:pt x="36" y="38"/>
                    </a:lnTo>
                    <a:lnTo>
                      <a:pt x="36" y="38"/>
                    </a:lnTo>
                    <a:lnTo>
                      <a:pt x="34" y="38"/>
                    </a:lnTo>
                    <a:lnTo>
                      <a:pt x="30" y="38"/>
                    </a:lnTo>
                    <a:lnTo>
                      <a:pt x="28" y="36"/>
                    </a:lnTo>
                    <a:lnTo>
                      <a:pt x="26" y="36"/>
                    </a:lnTo>
                    <a:lnTo>
                      <a:pt x="24" y="36"/>
                    </a:lnTo>
                    <a:lnTo>
                      <a:pt x="24" y="38"/>
                    </a:lnTo>
                    <a:lnTo>
                      <a:pt x="22" y="38"/>
                    </a:lnTo>
                    <a:lnTo>
                      <a:pt x="22" y="38"/>
                    </a:lnTo>
                    <a:lnTo>
                      <a:pt x="22" y="38"/>
                    </a:lnTo>
                    <a:lnTo>
                      <a:pt x="22" y="38"/>
                    </a:lnTo>
                    <a:lnTo>
                      <a:pt x="20" y="40"/>
                    </a:lnTo>
                    <a:lnTo>
                      <a:pt x="20" y="40"/>
                    </a:lnTo>
                    <a:lnTo>
                      <a:pt x="20" y="42"/>
                    </a:lnTo>
                    <a:lnTo>
                      <a:pt x="20" y="46"/>
                    </a:lnTo>
                    <a:lnTo>
                      <a:pt x="20" y="48"/>
                    </a:lnTo>
                    <a:lnTo>
                      <a:pt x="18" y="50"/>
                    </a:lnTo>
                    <a:lnTo>
                      <a:pt x="18" y="50"/>
                    </a:lnTo>
                    <a:lnTo>
                      <a:pt x="18" y="52"/>
                    </a:lnTo>
                    <a:lnTo>
                      <a:pt x="18" y="52"/>
                    </a:lnTo>
                    <a:lnTo>
                      <a:pt x="18" y="52"/>
                    </a:lnTo>
                    <a:lnTo>
                      <a:pt x="16" y="54"/>
                    </a:lnTo>
                    <a:lnTo>
                      <a:pt x="16" y="54"/>
                    </a:lnTo>
                    <a:lnTo>
                      <a:pt x="14" y="54"/>
                    </a:lnTo>
                    <a:lnTo>
                      <a:pt x="12" y="54"/>
                    </a:lnTo>
                    <a:lnTo>
                      <a:pt x="10" y="54"/>
                    </a:lnTo>
                    <a:lnTo>
                      <a:pt x="8" y="54"/>
                    </a:lnTo>
                    <a:lnTo>
                      <a:pt x="6" y="54"/>
                    </a:lnTo>
                    <a:lnTo>
                      <a:pt x="4" y="54"/>
                    </a:lnTo>
                    <a:lnTo>
                      <a:pt x="4" y="54"/>
                    </a:lnTo>
                    <a:lnTo>
                      <a:pt x="2" y="54"/>
                    </a:lnTo>
                    <a:lnTo>
                      <a:pt x="2" y="5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5" name="Freeform 560">
                <a:extLst>
                  <a:ext uri="{FF2B5EF4-FFF2-40B4-BE49-F238E27FC236}">
                    <a16:creationId xmlns:a16="http://schemas.microsoft.com/office/drawing/2014/main" id="{BA293A4A-5EA4-413C-9072-1C0F573BD5EA}"/>
                  </a:ext>
                </a:extLst>
              </p:cNvPr>
              <p:cNvSpPr>
                <a:spLocks/>
              </p:cNvSpPr>
              <p:nvPr/>
            </p:nvSpPr>
            <p:spPr bwMode="auto">
              <a:xfrm>
                <a:off x="2548228" y="2521117"/>
                <a:ext cx="517525" cy="473075"/>
              </a:xfrm>
              <a:custGeom>
                <a:avLst/>
                <a:gdLst>
                  <a:gd name="T0" fmla="*/ 38 w 326"/>
                  <a:gd name="T1" fmla="*/ 2 h 298"/>
                  <a:gd name="T2" fmla="*/ 16 w 326"/>
                  <a:gd name="T3" fmla="*/ 16 h 298"/>
                  <a:gd name="T4" fmla="*/ 0 w 326"/>
                  <a:gd name="T5" fmla="*/ 50 h 298"/>
                  <a:gd name="T6" fmla="*/ 6 w 326"/>
                  <a:gd name="T7" fmla="*/ 72 h 298"/>
                  <a:gd name="T8" fmla="*/ 26 w 326"/>
                  <a:gd name="T9" fmla="*/ 80 h 298"/>
                  <a:gd name="T10" fmla="*/ 18 w 326"/>
                  <a:gd name="T11" fmla="*/ 88 h 298"/>
                  <a:gd name="T12" fmla="*/ 20 w 326"/>
                  <a:gd name="T13" fmla="*/ 100 h 298"/>
                  <a:gd name="T14" fmla="*/ 38 w 326"/>
                  <a:gd name="T15" fmla="*/ 100 h 298"/>
                  <a:gd name="T16" fmla="*/ 72 w 326"/>
                  <a:gd name="T17" fmla="*/ 94 h 298"/>
                  <a:gd name="T18" fmla="*/ 96 w 326"/>
                  <a:gd name="T19" fmla="*/ 108 h 298"/>
                  <a:gd name="T20" fmla="*/ 116 w 326"/>
                  <a:gd name="T21" fmla="*/ 96 h 298"/>
                  <a:gd name="T22" fmla="*/ 132 w 326"/>
                  <a:gd name="T23" fmla="*/ 98 h 298"/>
                  <a:gd name="T24" fmla="*/ 150 w 326"/>
                  <a:gd name="T25" fmla="*/ 116 h 298"/>
                  <a:gd name="T26" fmla="*/ 148 w 326"/>
                  <a:gd name="T27" fmla="*/ 134 h 298"/>
                  <a:gd name="T28" fmla="*/ 160 w 326"/>
                  <a:gd name="T29" fmla="*/ 138 h 298"/>
                  <a:gd name="T30" fmla="*/ 182 w 326"/>
                  <a:gd name="T31" fmla="*/ 142 h 298"/>
                  <a:gd name="T32" fmla="*/ 192 w 326"/>
                  <a:gd name="T33" fmla="*/ 166 h 298"/>
                  <a:gd name="T34" fmla="*/ 182 w 326"/>
                  <a:gd name="T35" fmla="*/ 190 h 298"/>
                  <a:gd name="T36" fmla="*/ 152 w 326"/>
                  <a:gd name="T37" fmla="*/ 210 h 298"/>
                  <a:gd name="T38" fmla="*/ 118 w 326"/>
                  <a:gd name="T39" fmla="*/ 218 h 298"/>
                  <a:gd name="T40" fmla="*/ 108 w 326"/>
                  <a:gd name="T41" fmla="*/ 232 h 298"/>
                  <a:gd name="T42" fmla="*/ 122 w 326"/>
                  <a:gd name="T43" fmla="*/ 248 h 298"/>
                  <a:gd name="T44" fmla="*/ 138 w 326"/>
                  <a:gd name="T45" fmla="*/ 248 h 298"/>
                  <a:gd name="T46" fmla="*/ 164 w 326"/>
                  <a:gd name="T47" fmla="*/ 240 h 298"/>
                  <a:gd name="T48" fmla="*/ 196 w 326"/>
                  <a:gd name="T49" fmla="*/ 268 h 298"/>
                  <a:gd name="T50" fmla="*/ 234 w 326"/>
                  <a:gd name="T51" fmla="*/ 294 h 298"/>
                  <a:gd name="T52" fmla="*/ 250 w 326"/>
                  <a:gd name="T53" fmla="*/ 296 h 298"/>
                  <a:gd name="T54" fmla="*/ 248 w 326"/>
                  <a:gd name="T55" fmla="*/ 284 h 298"/>
                  <a:gd name="T56" fmla="*/ 232 w 326"/>
                  <a:gd name="T57" fmla="*/ 258 h 298"/>
                  <a:gd name="T58" fmla="*/ 240 w 326"/>
                  <a:gd name="T59" fmla="*/ 256 h 298"/>
                  <a:gd name="T60" fmla="*/ 264 w 326"/>
                  <a:gd name="T61" fmla="*/ 278 h 298"/>
                  <a:gd name="T62" fmla="*/ 274 w 326"/>
                  <a:gd name="T63" fmla="*/ 270 h 298"/>
                  <a:gd name="T64" fmla="*/ 278 w 326"/>
                  <a:gd name="T65" fmla="*/ 236 h 298"/>
                  <a:gd name="T66" fmla="*/ 268 w 326"/>
                  <a:gd name="T67" fmla="*/ 220 h 298"/>
                  <a:gd name="T68" fmla="*/ 246 w 326"/>
                  <a:gd name="T69" fmla="*/ 218 h 298"/>
                  <a:gd name="T70" fmla="*/ 244 w 326"/>
                  <a:gd name="T71" fmla="*/ 198 h 298"/>
                  <a:gd name="T72" fmla="*/ 252 w 326"/>
                  <a:gd name="T73" fmla="*/ 184 h 298"/>
                  <a:gd name="T74" fmla="*/ 268 w 326"/>
                  <a:gd name="T75" fmla="*/ 188 h 298"/>
                  <a:gd name="T76" fmla="*/ 292 w 326"/>
                  <a:gd name="T77" fmla="*/ 220 h 298"/>
                  <a:gd name="T78" fmla="*/ 304 w 326"/>
                  <a:gd name="T79" fmla="*/ 224 h 298"/>
                  <a:gd name="T80" fmla="*/ 316 w 326"/>
                  <a:gd name="T81" fmla="*/ 200 h 298"/>
                  <a:gd name="T82" fmla="*/ 326 w 326"/>
                  <a:gd name="T83" fmla="*/ 182 h 298"/>
                  <a:gd name="T84" fmla="*/ 308 w 326"/>
                  <a:gd name="T85" fmla="*/ 168 h 298"/>
                  <a:gd name="T86" fmla="*/ 276 w 326"/>
                  <a:gd name="T87" fmla="*/ 158 h 298"/>
                  <a:gd name="T88" fmla="*/ 256 w 326"/>
                  <a:gd name="T89" fmla="*/ 136 h 298"/>
                  <a:gd name="T90" fmla="*/ 260 w 326"/>
                  <a:gd name="T91" fmla="*/ 120 h 298"/>
                  <a:gd name="T92" fmla="*/ 268 w 326"/>
                  <a:gd name="T93" fmla="*/ 106 h 298"/>
                  <a:gd name="T94" fmla="*/ 250 w 326"/>
                  <a:gd name="T95" fmla="*/ 84 h 298"/>
                  <a:gd name="T96" fmla="*/ 200 w 326"/>
                  <a:gd name="T97" fmla="*/ 64 h 298"/>
                  <a:gd name="T98" fmla="*/ 182 w 326"/>
                  <a:gd name="T99" fmla="*/ 40 h 298"/>
                  <a:gd name="T100" fmla="*/ 166 w 326"/>
                  <a:gd name="T101" fmla="*/ 24 h 298"/>
                  <a:gd name="T102" fmla="*/ 132 w 326"/>
                  <a:gd name="T103" fmla="*/ 26 h 298"/>
                  <a:gd name="T104" fmla="*/ 112 w 326"/>
                  <a:gd name="T105" fmla="*/ 42 h 298"/>
                  <a:gd name="T106" fmla="*/ 104 w 326"/>
                  <a:gd name="T107" fmla="*/ 50 h 298"/>
                  <a:gd name="T108" fmla="*/ 106 w 326"/>
                  <a:gd name="T109" fmla="*/ 34 h 298"/>
                  <a:gd name="T110" fmla="*/ 114 w 326"/>
                  <a:gd name="T111" fmla="*/ 6 h 298"/>
                  <a:gd name="T112" fmla="*/ 96 w 326"/>
                  <a:gd name="T113" fmla="*/ 0 h 298"/>
                  <a:gd name="T114" fmla="*/ 74 w 326"/>
                  <a:gd name="T115" fmla="*/ 4 h 298"/>
                  <a:gd name="T116" fmla="*/ 60 w 326"/>
                  <a:gd name="T117" fmla="*/ 28 h 298"/>
                  <a:gd name="T118" fmla="*/ 56 w 326"/>
                  <a:gd name="T119" fmla="*/ 44 h 298"/>
                  <a:gd name="T120" fmla="*/ 40 w 326"/>
                  <a:gd name="T121" fmla="*/ 40 h 298"/>
                  <a:gd name="T122" fmla="*/ 46 w 326"/>
                  <a:gd name="T123" fmla="*/ 20 h 298"/>
                  <a:gd name="T124" fmla="*/ 50 w 326"/>
                  <a:gd name="T125" fmla="*/ 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298">
                    <a:moveTo>
                      <a:pt x="50" y="2"/>
                    </a:moveTo>
                    <a:lnTo>
                      <a:pt x="50" y="2"/>
                    </a:lnTo>
                    <a:lnTo>
                      <a:pt x="48" y="2"/>
                    </a:lnTo>
                    <a:lnTo>
                      <a:pt x="48" y="2"/>
                    </a:lnTo>
                    <a:lnTo>
                      <a:pt x="48" y="2"/>
                    </a:lnTo>
                    <a:lnTo>
                      <a:pt x="46" y="2"/>
                    </a:lnTo>
                    <a:lnTo>
                      <a:pt x="46" y="2"/>
                    </a:lnTo>
                    <a:lnTo>
                      <a:pt x="44" y="2"/>
                    </a:lnTo>
                    <a:lnTo>
                      <a:pt x="42" y="2"/>
                    </a:lnTo>
                    <a:lnTo>
                      <a:pt x="38" y="2"/>
                    </a:lnTo>
                    <a:lnTo>
                      <a:pt x="36" y="2"/>
                    </a:lnTo>
                    <a:lnTo>
                      <a:pt x="34" y="4"/>
                    </a:lnTo>
                    <a:lnTo>
                      <a:pt x="32" y="4"/>
                    </a:lnTo>
                    <a:lnTo>
                      <a:pt x="30" y="6"/>
                    </a:lnTo>
                    <a:lnTo>
                      <a:pt x="26" y="8"/>
                    </a:lnTo>
                    <a:lnTo>
                      <a:pt x="22" y="10"/>
                    </a:lnTo>
                    <a:lnTo>
                      <a:pt x="20" y="12"/>
                    </a:lnTo>
                    <a:lnTo>
                      <a:pt x="18" y="14"/>
                    </a:lnTo>
                    <a:lnTo>
                      <a:pt x="16" y="16"/>
                    </a:lnTo>
                    <a:lnTo>
                      <a:pt x="16" y="16"/>
                    </a:lnTo>
                    <a:lnTo>
                      <a:pt x="14" y="18"/>
                    </a:lnTo>
                    <a:lnTo>
                      <a:pt x="12" y="22"/>
                    </a:lnTo>
                    <a:lnTo>
                      <a:pt x="8" y="26"/>
                    </a:lnTo>
                    <a:lnTo>
                      <a:pt x="6" y="32"/>
                    </a:lnTo>
                    <a:lnTo>
                      <a:pt x="4" y="36"/>
                    </a:lnTo>
                    <a:lnTo>
                      <a:pt x="2" y="40"/>
                    </a:lnTo>
                    <a:lnTo>
                      <a:pt x="2" y="42"/>
                    </a:lnTo>
                    <a:lnTo>
                      <a:pt x="2" y="42"/>
                    </a:lnTo>
                    <a:lnTo>
                      <a:pt x="2" y="46"/>
                    </a:lnTo>
                    <a:lnTo>
                      <a:pt x="0" y="50"/>
                    </a:lnTo>
                    <a:lnTo>
                      <a:pt x="0" y="54"/>
                    </a:lnTo>
                    <a:lnTo>
                      <a:pt x="0" y="58"/>
                    </a:lnTo>
                    <a:lnTo>
                      <a:pt x="2" y="62"/>
                    </a:lnTo>
                    <a:lnTo>
                      <a:pt x="2" y="64"/>
                    </a:lnTo>
                    <a:lnTo>
                      <a:pt x="2" y="66"/>
                    </a:lnTo>
                    <a:lnTo>
                      <a:pt x="2" y="68"/>
                    </a:lnTo>
                    <a:lnTo>
                      <a:pt x="4" y="70"/>
                    </a:lnTo>
                    <a:lnTo>
                      <a:pt x="4" y="70"/>
                    </a:lnTo>
                    <a:lnTo>
                      <a:pt x="4" y="72"/>
                    </a:lnTo>
                    <a:lnTo>
                      <a:pt x="6" y="72"/>
                    </a:lnTo>
                    <a:lnTo>
                      <a:pt x="8" y="74"/>
                    </a:lnTo>
                    <a:lnTo>
                      <a:pt x="10" y="74"/>
                    </a:lnTo>
                    <a:lnTo>
                      <a:pt x="12" y="74"/>
                    </a:lnTo>
                    <a:lnTo>
                      <a:pt x="16" y="76"/>
                    </a:lnTo>
                    <a:lnTo>
                      <a:pt x="20" y="76"/>
                    </a:lnTo>
                    <a:lnTo>
                      <a:pt x="22" y="76"/>
                    </a:lnTo>
                    <a:lnTo>
                      <a:pt x="24" y="78"/>
                    </a:lnTo>
                    <a:lnTo>
                      <a:pt x="24" y="78"/>
                    </a:lnTo>
                    <a:lnTo>
                      <a:pt x="26" y="78"/>
                    </a:lnTo>
                    <a:lnTo>
                      <a:pt x="26" y="80"/>
                    </a:lnTo>
                    <a:lnTo>
                      <a:pt x="26" y="80"/>
                    </a:lnTo>
                    <a:lnTo>
                      <a:pt x="26" y="80"/>
                    </a:lnTo>
                    <a:lnTo>
                      <a:pt x="26" y="82"/>
                    </a:lnTo>
                    <a:lnTo>
                      <a:pt x="26" y="82"/>
                    </a:lnTo>
                    <a:lnTo>
                      <a:pt x="26" y="82"/>
                    </a:lnTo>
                    <a:lnTo>
                      <a:pt x="26" y="84"/>
                    </a:lnTo>
                    <a:lnTo>
                      <a:pt x="24" y="84"/>
                    </a:lnTo>
                    <a:lnTo>
                      <a:pt x="22" y="86"/>
                    </a:lnTo>
                    <a:lnTo>
                      <a:pt x="20" y="88"/>
                    </a:lnTo>
                    <a:lnTo>
                      <a:pt x="18" y="88"/>
                    </a:lnTo>
                    <a:lnTo>
                      <a:pt x="18" y="90"/>
                    </a:lnTo>
                    <a:lnTo>
                      <a:pt x="18" y="90"/>
                    </a:lnTo>
                    <a:lnTo>
                      <a:pt x="16" y="90"/>
                    </a:lnTo>
                    <a:lnTo>
                      <a:pt x="16" y="90"/>
                    </a:lnTo>
                    <a:lnTo>
                      <a:pt x="16" y="92"/>
                    </a:lnTo>
                    <a:lnTo>
                      <a:pt x="16" y="94"/>
                    </a:lnTo>
                    <a:lnTo>
                      <a:pt x="18" y="94"/>
                    </a:lnTo>
                    <a:lnTo>
                      <a:pt x="18" y="96"/>
                    </a:lnTo>
                    <a:lnTo>
                      <a:pt x="18" y="98"/>
                    </a:lnTo>
                    <a:lnTo>
                      <a:pt x="20" y="100"/>
                    </a:lnTo>
                    <a:lnTo>
                      <a:pt x="20" y="100"/>
                    </a:lnTo>
                    <a:lnTo>
                      <a:pt x="22" y="102"/>
                    </a:lnTo>
                    <a:lnTo>
                      <a:pt x="22" y="102"/>
                    </a:lnTo>
                    <a:lnTo>
                      <a:pt x="24" y="102"/>
                    </a:lnTo>
                    <a:lnTo>
                      <a:pt x="26" y="102"/>
                    </a:lnTo>
                    <a:lnTo>
                      <a:pt x="26" y="102"/>
                    </a:lnTo>
                    <a:lnTo>
                      <a:pt x="30" y="102"/>
                    </a:lnTo>
                    <a:lnTo>
                      <a:pt x="32" y="102"/>
                    </a:lnTo>
                    <a:lnTo>
                      <a:pt x="36" y="102"/>
                    </a:lnTo>
                    <a:lnTo>
                      <a:pt x="38" y="100"/>
                    </a:lnTo>
                    <a:lnTo>
                      <a:pt x="46" y="98"/>
                    </a:lnTo>
                    <a:lnTo>
                      <a:pt x="52" y="96"/>
                    </a:lnTo>
                    <a:lnTo>
                      <a:pt x="56" y="96"/>
                    </a:lnTo>
                    <a:lnTo>
                      <a:pt x="58" y="94"/>
                    </a:lnTo>
                    <a:lnTo>
                      <a:pt x="62" y="94"/>
                    </a:lnTo>
                    <a:lnTo>
                      <a:pt x="64" y="94"/>
                    </a:lnTo>
                    <a:lnTo>
                      <a:pt x="68" y="94"/>
                    </a:lnTo>
                    <a:lnTo>
                      <a:pt x="68" y="94"/>
                    </a:lnTo>
                    <a:lnTo>
                      <a:pt x="70" y="94"/>
                    </a:lnTo>
                    <a:lnTo>
                      <a:pt x="72" y="94"/>
                    </a:lnTo>
                    <a:lnTo>
                      <a:pt x="72" y="94"/>
                    </a:lnTo>
                    <a:lnTo>
                      <a:pt x="74" y="96"/>
                    </a:lnTo>
                    <a:lnTo>
                      <a:pt x="76" y="96"/>
                    </a:lnTo>
                    <a:lnTo>
                      <a:pt x="80" y="100"/>
                    </a:lnTo>
                    <a:lnTo>
                      <a:pt x="84" y="102"/>
                    </a:lnTo>
                    <a:lnTo>
                      <a:pt x="88" y="104"/>
                    </a:lnTo>
                    <a:lnTo>
                      <a:pt x="90" y="106"/>
                    </a:lnTo>
                    <a:lnTo>
                      <a:pt x="92" y="106"/>
                    </a:lnTo>
                    <a:lnTo>
                      <a:pt x="94" y="108"/>
                    </a:lnTo>
                    <a:lnTo>
                      <a:pt x="96" y="108"/>
                    </a:lnTo>
                    <a:lnTo>
                      <a:pt x="98" y="108"/>
                    </a:lnTo>
                    <a:lnTo>
                      <a:pt x="100" y="108"/>
                    </a:lnTo>
                    <a:lnTo>
                      <a:pt x="102" y="108"/>
                    </a:lnTo>
                    <a:lnTo>
                      <a:pt x="102" y="108"/>
                    </a:lnTo>
                    <a:lnTo>
                      <a:pt x="104" y="108"/>
                    </a:lnTo>
                    <a:lnTo>
                      <a:pt x="106" y="106"/>
                    </a:lnTo>
                    <a:lnTo>
                      <a:pt x="108" y="104"/>
                    </a:lnTo>
                    <a:lnTo>
                      <a:pt x="112" y="100"/>
                    </a:lnTo>
                    <a:lnTo>
                      <a:pt x="114" y="98"/>
                    </a:lnTo>
                    <a:lnTo>
                      <a:pt x="116" y="96"/>
                    </a:lnTo>
                    <a:lnTo>
                      <a:pt x="118" y="96"/>
                    </a:lnTo>
                    <a:lnTo>
                      <a:pt x="118" y="94"/>
                    </a:lnTo>
                    <a:lnTo>
                      <a:pt x="120" y="94"/>
                    </a:lnTo>
                    <a:lnTo>
                      <a:pt x="122" y="94"/>
                    </a:lnTo>
                    <a:lnTo>
                      <a:pt x="122" y="94"/>
                    </a:lnTo>
                    <a:lnTo>
                      <a:pt x="124" y="94"/>
                    </a:lnTo>
                    <a:lnTo>
                      <a:pt x="126" y="94"/>
                    </a:lnTo>
                    <a:lnTo>
                      <a:pt x="128" y="96"/>
                    </a:lnTo>
                    <a:lnTo>
                      <a:pt x="130" y="96"/>
                    </a:lnTo>
                    <a:lnTo>
                      <a:pt x="132" y="98"/>
                    </a:lnTo>
                    <a:lnTo>
                      <a:pt x="134" y="100"/>
                    </a:lnTo>
                    <a:lnTo>
                      <a:pt x="136" y="102"/>
                    </a:lnTo>
                    <a:lnTo>
                      <a:pt x="138" y="102"/>
                    </a:lnTo>
                    <a:lnTo>
                      <a:pt x="140" y="106"/>
                    </a:lnTo>
                    <a:lnTo>
                      <a:pt x="142" y="108"/>
                    </a:lnTo>
                    <a:lnTo>
                      <a:pt x="144" y="110"/>
                    </a:lnTo>
                    <a:lnTo>
                      <a:pt x="146" y="112"/>
                    </a:lnTo>
                    <a:lnTo>
                      <a:pt x="148" y="114"/>
                    </a:lnTo>
                    <a:lnTo>
                      <a:pt x="148" y="116"/>
                    </a:lnTo>
                    <a:lnTo>
                      <a:pt x="150" y="116"/>
                    </a:lnTo>
                    <a:lnTo>
                      <a:pt x="150" y="118"/>
                    </a:lnTo>
                    <a:lnTo>
                      <a:pt x="150" y="120"/>
                    </a:lnTo>
                    <a:lnTo>
                      <a:pt x="150" y="120"/>
                    </a:lnTo>
                    <a:lnTo>
                      <a:pt x="150" y="122"/>
                    </a:lnTo>
                    <a:lnTo>
                      <a:pt x="150" y="122"/>
                    </a:lnTo>
                    <a:lnTo>
                      <a:pt x="150" y="126"/>
                    </a:lnTo>
                    <a:lnTo>
                      <a:pt x="148" y="128"/>
                    </a:lnTo>
                    <a:lnTo>
                      <a:pt x="148" y="130"/>
                    </a:lnTo>
                    <a:lnTo>
                      <a:pt x="148" y="132"/>
                    </a:lnTo>
                    <a:lnTo>
                      <a:pt x="148" y="134"/>
                    </a:lnTo>
                    <a:lnTo>
                      <a:pt x="148" y="134"/>
                    </a:lnTo>
                    <a:lnTo>
                      <a:pt x="148" y="136"/>
                    </a:lnTo>
                    <a:lnTo>
                      <a:pt x="148" y="136"/>
                    </a:lnTo>
                    <a:lnTo>
                      <a:pt x="148" y="138"/>
                    </a:lnTo>
                    <a:lnTo>
                      <a:pt x="150" y="138"/>
                    </a:lnTo>
                    <a:lnTo>
                      <a:pt x="152" y="138"/>
                    </a:lnTo>
                    <a:lnTo>
                      <a:pt x="152" y="138"/>
                    </a:lnTo>
                    <a:lnTo>
                      <a:pt x="154" y="138"/>
                    </a:lnTo>
                    <a:lnTo>
                      <a:pt x="156" y="138"/>
                    </a:lnTo>
                    <a:lnTo>
                      <a:pt x="160" y="138"/>
                    </a:lnTo>
                    <a:lnTo>
                      <a:pt x="164" y="136"/>
                    </a:lnTo>
                    <a:lnTo>
                      <a:pt x="166" y="136"/>
                    </a:lnTo>
                    <a:lnTo>
                      <a:pt x="168" y="136"/>
                    </a:lnTo>
                    <a:lnTo>
                      <a:pt x="170" y="136"/>
                    </a:lnTo>
                    <a:lnTo>
                      <a:pt x="172" y="136"/>
                    </a:lnTo>
                    <a:lnTo>
                      <a:pt x="172" y="136"/>
                    </a:lnTo>
                    <a:lnTo>
                      <a:pt x="174" y="138"/>
                    </a:lnTo>
                    <a:lnTo>
                      <a:pt x="178" y="138"/>
                    </a:lnTo>
                    <a:lnTo>
                      <a:pt x="180" y="140"/>
                    </a:lnTo>
                    <a:lnTo>
                      <a:pt x="182" y="142"/>
                    </a:lnTo>
                    <a:lnTo>
                      <a:pt x="184" y="144"/>
                    </a:lnTo>
                    <a:lnTo>
                      <a:pt x="186" y="146"/>
                    </a:lnTo>
                    <a:lnTo>
                      <a:pt x="186" y="148"/>
                    </a:lnTo>
                    <a:lnTo>
                      <a:pt x="188" y="150"/>
                    </a:lnTo>
                    <a:lnTo>
                      <a:pt x="188" y="150"/>
                    </a:lnTo>
                    <a:lnTo>
                      <a:pt x="190" y="152"/>
                    </a:lnTo>
                    <a:lnTo>
                      <a:pt x="190" y="156"/>
                    </a:lnTo>
                    <a:lnTo>
                      <a:pt x="190" y="158"/>
                    </a:lnTo>
                    <a:lnTo>
                      <a:pt x="192" y="162"/>
                    </a:lnTo>
                    <a:lnTo>
                      <a:pt x="192" y="166"/>
                    </a:lnTo>
                    <a:lnTo>
                      <a:pt x="192" y="170"/>
                    </a:lnTo>
                    <a:lnTo>
                      <a:pt x="192" y="174"/>
                    </a:lnTo>
                    <a:lnTo>
                      <a:pt x="190" y="176"/>
                    </a:lnTo>
                    <a:lnTo>
                      <a:pt x="190" y="176"/>
                    </a:lnTo>
                    <a:lnTo>
                      <a:pt x="190" y="178"/>
                    </a:lnTo>
                    <a:lnTo>
                      <a:pt x="188" y="180"/>
                    </a:lnTo>
                    <a:lnTo>
                      <a:pt x="188" y="182"/>
                    </a:lnTo>
                    <a:lnTo>
                      <a:pt x="186" y="184"/>
                    </a:lnTo>
                    <a:lnTo>
                      <a:pt x="184" y="188"/>
                    </a:lnTo>
                    <a:lnTo>
                      <a:pt x="182" y="190"/>
                    </a:lnTo>
                    <a:lnTo>
                      <a:pt x="178" y="194"/>
                    </a:lnTo>
                    <a:lnTo>
                      <a:pt x="174" y="198"/>
                    </a:lnTo>
                    <a:lnTo>
                      <a:pt x="170" y="202"/>
                    </a:lnTo>
                    <a:lnTo>
                      <a:pt x="166" y="204"/>
                    </a:lnTo>
                    <a:lnTo>
                      <a:pt x="164" y="206"/>
                    </a:lnTo>
                    <a:lnTo>
                      <a:pt x="162" y="208"/>
                    </a:lnTo>
                    <a:lnTo>
                      <a:pt x="160" y="208"/>
                    </a:lnTo>
                    <a:lnTo>
                      <a:pt x="158" y="210"/>
                    </a:lnTo>
                    <a:lnTo>
                      <a:pt x="156" y="210"/>
                    </a:lnTo>
                    <a:lnTo>
                      <a:pt x="152" y="210"/>
                    </a:lnTo>
                    <a:lnTo>
                      <a:pt x="150" y="210"/>
                    </a:lnTo>
                    <a:lnTo>
                      <a:pt x="146" y="212"/>
                    </a:lnTo>
                    <a:lnTo>
                      <a:pt x="140" y="212"/>
                    </a:lnTo>
                    <a:lnTo>
                      <a:pt x="134" y="212"/>
                    </a:lnTo>
                    <a:lnTo>
                      <a:pt x="130" y="214"/>
                    </a:lnTo>
                    <a:lnTo>
                      <a:pt x="128" y="214"/>
                    </a:lnTo>
                    <a:lnTo>
                      <a:pt x="124" y="214"/>
                    </a:lnTo>
                    <a:lnTo>
                      <a:pt x="122" y="216"/>
                    </a:lnTo>
                    <a:lnTo>
                      <a:pt x="120" y="216"/>
                    </a:lnTo>
                    <a:lnTo>
                      <a:pt x="118" y="218"/>
                    </a:lnTo>
                    <a:lnTo>
                      <a:pt x="116" y="218"/>
                    </a:lnTo>
                    <a:lnTo>
                      <a:pt x="114" y="220"/>
                    </a:lnTo>
                    <a:lnTo>
                      <a:pt x="112" y="222"/>
                    </a:lnTo>
                    <a:lnTo>
                      <a:pt x="110" y="224"/>
                    </a:lnTo>
                    <a:lnTo>
                      <a:pt x="110" y="226"/>
                    </a:lnTo>
                    <a:lnTo>
                      <a:pt x="108" y="228"/>
                    </a:lnTo>
                    <a:lnTo>
                      <a:pt x="108" y="230"/>
                    </a:lnTo>
                    <a:lnTo>
                      <a:pt x="108" y="230"/>
                    </a:lnTo>
                    <a:lnTo>
                      <a:pt x="108" y="232"/>
                    </a:lnTo>
                    <a:lnTo>
                      <a:pt x="108" y="232"/>
                    </a:lnTo>
                    <a:lnTo>
                      <a:pt x="108" y="234"/>
                    </a:lnTo>
                    <a:lnTo>
                      <a:pt x="108" y="234"/>
                    </a:lnTo>
                    <a:lnTo>
                      <a:pt x="108" y="236"/>
                    </a:lnTo>
                    <a:lnTo>
                      <a:pt x="110" y="238"/>
                    </a:lnTo>
                    <a:lnTo>
                      <a:pt x="110" y="238"/>
                    </a:lnTo>
                    <a:lnTo>
                      <a:pt x="112" y="240"/>
                    </a:lnTo>
                    <a:lnTo>
                      <a:pt x="114" y="242"/>
                    </a:lnTo>
                    <a:lnTo>
                      <a:pt x="116" y="246"/>
                    </a:lnTo>
                    <a:lnTo>
                      <a:pt x="120" y="248"/>
                    </a:lnTo>
                    <a:lnTo>
                      <a:pt x="122" y="248"/>
                    </a:lnTo>
                    <a:lnTo>
                      <a:pt x="122" y="248"/>
                    </a:lnTo>
                    <a:lnTo>
                      <a:pt x="124" y="250"/>
                    </a:lnTo>
                    <a:lnTo>
                      <a:pt x="126" y="250"/>
                    </a:lnTo>
                    <a:lnTo>
                      <a:pt x="126" y="250"/>
                    </a:lnTo>
                    <a:lnTo>
                      <a:pt x="126" y="250"/>
                    </a:lnTo>
                    <a:lnTo>
                      <a:pt x="128" y="250"/>
                    </a:lnTo>
                    <a:lnTo>
                      <a:pt x="132" y="250"/>
                    </a:lnTo>
                    <a:lnTo>
                      <a:pt x="134" y="250"/>
                    </a:lnTo>
                    <a:lnTo>
                      <a:pt x="136" y="248"/>
                    </a:lnTo>
                    <a:lnTo>
                      <a:pt x="138" y="248"/>
                    </a:lnTo>
                    <a:lnTo>
                      <a:pt x="144" y="246"/>
                    </a:lnTo>
                    <a:lnTo>
                      <a:pt x="150" y="242"/>
                    </a:lnTo>
                    <a:lnTo>
                      <a:pt x="152" y="242"/>
                    </a:lnTo>
                    <a:lnTo>
                      <a:pt x="154" y="240"/>
                    </a:lnTo>
                    <a:lnTo>
                      <a:pt x="156" y="240"/>
                    </a:lnTo>
                    <a:lnTo>
                      <a:pt x="158" y="240"/>
                    </a:lnTo>
                    <a:lnTo>
                      <a:pt x="160" y="240"/>
                    </a:lnTo>
                    <a:lnTo>
                      <a:pt x="162" y="240"/>
                    </a:lnTo>
                    <a:lnTo>
                      <a:pt x="162" y="240"/>
                    </a:lnTo>
                    <a:lnTo>
                      <a:pt x="164" y="240"/>
                    </a:lnTo>
                    <a:lnTo>
                      <a:pt x="166" y="240"/>
                    </a:lnTo>
                    <a:lnTo>
                      <a:pt x="168" y="242"/>
                    </a:lnTo>
                    <a:lnTo>
                      <a:pt x="170" y="244"/>
                    </a:lnTo>
                    <a:lnTo>
                      <a:pt x="172" y="244"/>
                    </a:lnTo>
                    <a:lnTo>
                      <a:pt x="174" y="246"/>
                    </a:lnTo>
                    <a:lnTo>
                      <a:pt x="178" y="248"/>
                    </a:lnTo>
                    <a:lnTo>
                      <a:pt x="182" y="254"/>
                    </a:lnTo>
                    <a:lnTo>
                      <a:pt x="192" y="264"/>
                    </a:lnTo>
                    <a:lnTo>
                      <a:pt x="194" y="266"/>
                    </a:lnTo>
                    <a:lnTo>
                      <a:pt x="196" y="268"/>
                    </a:lnTo>
                    <a:lnTo>
                      <a:pt x="198" y="268"/>
                    </a:lnTo>
                    <a:lnTo>
                      <a:pt x="200" y="270"/>
                    </a:lnTo>
                    <a:lnTo>
                      <a:pt x="204" y="272"/>
                    </a:lnTo>
                    <a:lnTo>
                      <a:pt x="206" y="274"/>
                    </a:lnTo>
                    <a:lnTo>
                      <a:pt x="212" y="278"/>
                    </a:lnTo>
                    <a:lnTo>
                      <a:pt x="220" y="284"/>
                    </a:lnTo>
                    <a:lnTo>
                      <a:pt x="222" y="286"/>
                    </a:lnTo>
                    <a:lnTo>
                      <a:pt x="226" y="290"/>
                    </a:lnTo>
                    <a:lnTo>
                      <a:pt x="230" y="292"/>
                    </a:lnTo>
                    <a:lnTo>
                      <a:pt x="234" y="294"/>
                    </a:lnTo>
                    <a:lnTo>
                      <a:pt x="238" y="296"/>
                    </a:lnTo>
                    <a:lnTo>
                      <a:pt x="238" y="296"/>
                    </a:lnTo>
                    <a:lnTo>
                      <a:pt x="240" y="296"/>
                    </a:lnTo>
                    <a:lnTo>
                      <a:pt x="242" y="298"/>
                    </a:lnTo>
                    <a:lnTo>
                      <a:pt x="244" y="298"/>
                    </a:lnTo>
                    <a:lnTo>
                      <a:pt x="246" y="298"/>
                    </a:lnTo>
                    <a:lnTo>
                      <a:pt x="246" y="298"/>
                    </a:lnTo>
                    <a:lnTo>
                      <a:pt x="248" y="298"/>
                    </a:lnTo>
                    <a:lnTo>
                      <a:pt x="248" y="298"/>
                    </a:lnTo>
                    <a:lnTo>
                      <a:pt x="250" y="296"/>
                    </a:lnTo>
                    <a:lnTo>
                      <a:pt x="252" y="296"/>
                    </a:lnTo>
                    <a:lnTo>
                      <a:pt x="252" y="294"/>
                    </a:lnTo>
                    <a:lnTo>
                      <a:pt x="252" y="294"/>
                    </a:lnTo>
                    <a:lnTo>
                      <a:pt x="252" y="292"/>
                    </a:lnTo>
                    <a:lnTo>
                      <a:pt x="252" y="292"/>
                    </a:lnTo>
                    <a:lnTo>
                      <a:pt x="252" y="290"/>
                    </a:lnTo>
                    <a:lnTo>
                      <a:pt x="252" y="290"/>
                    </a:lnTo>
                    <a:lnTo>
                      <a:pt x="252" y="288"/>
                    </a:lnTo>
                    <a:lnTo>
                      <a:pt x="250" y="286"/>
                    </a:lnTo>
                    <a:lnTo>
                      <a:pt x="248" y="284"/>
                    </a:lnTo>
                    <a:lnTo>
                      <a:pt x="246" y="282"/>
                    </a:lnTo>
                    <a:lnTo>
                      <a:pt x="242" y="276"/>
                    </a:lnTo>
                    <a:lnTo>
                      <a:pt x="238" y="270"/>
                    </a:lnTo>
                    <a:lnTo>
                      <a:pt x="236" y="266"/>
                    </a:lnTo>
                    <a:lnTo>
                      <a:pt x="234" y="264"/>
                    </a:lnTo>
                    <a:lnTo>
                      <a:pt x="234" y="262"/>
                    </a:lnTo>
                    <a:lnTo>
                      <a:pt x="232" y="260"/>
                    </a:lnTo>
                    <a:lnTo>
                      <a:pt x="232" y="260"/>
                    </a:lnTo>
                    <a:lnTo>
                      <a:pt x="232" y="258"/>
                    </a:lnTo>
                    <a:lnTo>
                      <a:pt x="232" y="258"/>
                    </a:lnTo>
                    <a:lnTo>
                      <a:pt x="232" y="256"/>
                    </a:lnTo>
                    <a:lnTo>
                      <a:pt x="232" y="256"/>
                    </a:lnTo>
                    <a:lnTo>
                      <a:pt x="234" y="256"/>
                    </a:lnTo>
                    <a:lnTo>
                      <a:pt x="234" y="254"/>
                    </a:lnTo>
                    <a:lnTo>
                      <a:pt x="234" y="254"/>
                    </a:lnTo>
                    <a:lnTo>
                      <a:pt x="236" y="254"/>
                    </a:lnTo>
                    <a:lnTo>
                      <a:pt x="236" y="254"/>
                    </a:lnTo>
                    <a:lnTo>
                      <a:pt x="238" y="254"/>
                    </a:lnTo>
                    <a:lnTo>
                      <a:pt x="238" y="254"/>
                    </a:lnTo>
                    <a:lnTo>
                      <a:pt x="240" y="256"/>
                    </a:lnTo>
                    <a:lnTo>
                      <a:pt x="240" y="256"/>
                    </a:lnTo>
                    <a:lnTo>
                      <a:pt x="244" y="258"/>
                    </a:lnTo>
                    <a:lnTo>
                      <a:pt x="246" y="260"/>
                    </a:lnTo>
                    <a:lnTo>
                      <a:pt x="250" y="266"/>
                    </a:lnTo>
                    <a:lnTo>
                      <a:pt x="256" y="270"/>
                    </a:lnTo>
                    <a:lnTo>
                      <a:pt x="258" y="272"/>
                    </a:lnTo>
                    <a:lnTo>
                      <a:pt x="260" y="274"/>
                    </a:lnTo>
                    <a:lnTo>
                      <a:pt x="262" y="276"/>
                    </a:lnTo>
                    <a:lnTo>
                      <a:pt x="264" y="276"/>
                    </a:lnTo>
                    <a:lnTo>
                      <a:pt x="264" y="278"/>
                    </a:lnTo>
                    <a:lnTo>
                      <a:pt x="266" y="278"/>
                    </a:lnTo>
                    <a:lnTo>
                      <a:pt x="266" y="278"/>
                    </a:lnTo>
                    <a:lnTo>
                      <a:pt x="268" y="278"/>
                    </a:lnTo>
                    <a:lnTo>
                      <a:pt x="268" y="278"/>
                    </a:lnTo>
                    <a:lnTo>
                      <a:pt x="270" y="278"/>
                    </a:lnTo>
                    <a:lnTo>
                      <a:pt x="270" y="276"/>
                    </a:lnTo>
                    <a:lnTo>
                      <a:pt x="272" y="276"/>
                    </a:lnTo>
                    <a:lnTo>
                      <a:pt x="272" y="274"/>
                    </a:lnTo>
                    <a:lnTo>
                      <a:pt x="274" y="272"/>
                    </a:lnTo>
                    <a:lnTo>
                      <a:pt x="274" y="270"/>
                    </a:lnTo>
                    <a:lnTo>
                      <a:pt x="276" y="268"/>
                    </a:lnTo>
                    <a:lnTo>
                      <a:pt x="276" y="266"/>
                    </a:lnTo>
                    <a:lnTo>
                      <a:pt x="278" y="264"/>
                    </a:lnTo>
                    <a:lnTo>
                      <a:pt x="278" y="260"/>
                    </a:lnTo>
                    <a:lnTo>
                      <a:pt x="278" y="256"/>
                    </a:lnTo>
                    <a:lnTo>
                      <a:pt x="278" y="252"/>
                    </a:lnTo>
                    <a:lnTo>
                      <a:pt x="278" y="250"/>
                    </a:lnTo>
                    <a:lnTo>
                      <a:pt x="278" y="246"/>
                    </a:lnTo>
                    <a:lnTo>
                      <a:pt x="278" y="240"/>
                    </a:lnTo>
                    <a:lnTo>
                      <a:pt x="278" y="236"/>
                    </a:lnTo>
                    <a:lnTo>
                      <a:pt x="276" y="232"/>
                    </a:lnTo>
                    <a:lnTo>
                      <a:pt x="276" y="230"/>
                    </a:lnTo>
                    <a:lnTo>
                      <a:pt x="274" y="228"/>
                    </a:lnTo>
                    <a:lnTo>
                      <a:pt x="274" y="226"/>
                    </a:lnTo>
                    <a:lnTo>
                      <a:pt x="274" y="224"/>
                    </a:lnTo>
                    <a:lnTo>
                      <a:pt x="272" y="224"/>
                    </a:lnTo>
                    <a:lnTo>
                      <a:pt x="272" y="222"/>
                    </a:lnTo>
                    <a:lnTo>
                      <a:pt x="270" y="222"/>
                    </a:lnTo>
                    <a:lnTo>
                      <a:pt x="268" y="220"/>
                    </a:lnTo>
                    <a:lnTo>
                      <a:pt x="268" y="220"/>
                    </a:lnTo>
                    <a:lnTo>
                      <a:pt x="266" y="220"/>
                    </a:lnTo>
                    <a:lnTo>
                      <a:pt x="262" y="220"/>
                    </a:lnTo>
                    <a:lnTo>
                      <a:pt x="258" y="220"/>
                    </a:lnTo>
                    <a:lnTo>
                      <a:pt x="254" y="220"/>
                    </a:lnTo>
                    <a:lnTo>
                      <a:pt x="252" y="220"/>
                    </a:lnTo>
                    <a:lnTo>
                      <a:pt x="250" y="220"/>
                    </a:lnTo>
                    <a:lnTo>
                      <a:pt x="250" y="220"/>
                    </a:lnTo>
                    <a:lnTo>
                      <a:pt x="248" y="218"/>
                    </a:lnTo>
                    <a:lnTo>
                      <a:pt x="246" y="218"/>
                    </a:lnTo>
                    <a:lnTo>
                      <a:pt x="246" y="218"/>
                    </a:lnTo>
                    <a:lnTo>
                      <a:pt x="246" y="216"/>
                    </a:lnTo>
                    <a:lnTo>
                      <a:pt x="244" y="214"/>
                    </a:lnTo>
                    <a:lnTo>
                      <a:pt x="244" y="212"/>
                    </a:lnTo>
                    <a:lnTo>
                      <a:pt x="244" y="210"/>
                    </a:lnTo>
                    <a:lnTo>
                      <a:pt x="244" y="208"/>
                    </a:lnTo>
                    <a:lnTo>
                      <a:pt x="244" y="206"/>
                    </a:lnTo>
                    <a:lnTo>
                      <a:pt x="244" y="204"/>
                    </a:lnTo>
                    <a:lnTo>
                      <a:pt x="244" y="202"/>
                    </a:lnTo>
                    <a:lnTo>
                      <a:pt x="244" y="200"/>
                    </a:lnTo>
                    <a:lnTo>
                      <a:pt x="244" y="198"/>
                    </a:lnTo>
                    <a:lnTo>
                      <a:pt x="244" y="196"/>
                    </a:lnTo>
                    <a:lnTo>
                      <a:pt x="246" y="194"/>
                    </a:lnTo>
                    <a:lnTo>
                      <a:pt x="246" y="192"/>
                    </a:lnTo>
                    <a:lnTo>
                      <a:pt x="246" y="190"/>
                    </a:lnTo>
                    <a:lnTo>
                      <a:pt x="248" y="188"/>
                    </a:lnTo>
                    <a:lnTo>
                      <a:pt x="248" y="186"/>
                    </a:lnTo>
                    <a:lnTo>
                      <a:pt x="250" y="186"/>
                    </a:lnTo>
                    <a:lnTo>
                      <a:pt x="250" y="186"/>
                    </a:lnTo>
                    <a:lnTo>
                      <a:pt x="250" y="186"/>
                    </a:lnTo>
                    <a:lnTo>
                      <a:pt x="252" y="184"/>
                    </a:lnTo>
                    <a:lnTo>
                      <a:pt x="254" y="184"/>
                    </a:lnTo>
                    <a:lnTo>
                      <a:pt x="256" y="184"/>
                    </a:lnTo>
                    <a:lnTo>
                      <a:pt x="258" y="184"/>
                    </a:lnTo>
                    <a:lnTo>
                      <a:pt x="260" y="184"/>
                    </a:lnTo>
                    <a:lnTo>
                      <a:pt x="262" y="184"/>
                    </a:lnTo>
                    <a:lnTo>
                      <a:pt x="262" y="184"/>
                    </a:lnTo>
                    <a:lnTo>
                      <a:pt x="264" y="186"/>
                    </a:lnTo>
                    <a:lnTo>
                      <a:pt x="264" y="186"/>
                    </a:lnTo>
                    <a:lnTo>
                      <a:pt x="266" y="188"/>
                    </a:lnTo>
                    <a:lnTo>
                      <a:pt x="268" y="188"/>
                    </a:lnTo>
                    <a:lnTo>
                      <a:pt x="268" y="190"/>
                    </a:lnTo>
                    <a:lnTo>
                      <a:pt x="272" y="192"/>
                    </a:lnTo>
                    <a:lnTo>
                      <a:pt x="274" y="196"/>
                    </a:lnTo>
                    <a:lnTo>
                      <a:pt x="276" y="200"/>
                    </a:lnTo>
                    <a:lnTo>
                      <a:pt x="282" y="206"/>
                    </a:lnTo>
                    <a:lnTo>
                      <a:pt x="284" y="210"/>
                    </a:lnTo>
                    <a:lnTo>
                      <a:pt x="286" y="214"/>
                    </a:lnTo>
                    <a:lnTo>
                      <a:pt x="288" y="216"/>
                    </a:lnTo>
                    <a:lnTo>
                      <a:pt x="292" y="220"/>
                    </a:lnTo>
                    <a:lnTo>
                      <a:pt x="292" y="220"/>
                    </a:lnTo>
                    <a:lnTo>
                      <a:pt x="294" y="222"/>
                    </a:lnTo>
                    <a:lnTo>
                      <a:pt x="294" y="222"/>
                    </a:lnTo>
                    <a:lnTo>
                      <a:pt x="296" y="224"/>
                    </a:lnTo>
                    <a:lnTo>
                      <a:pt x="298" y="224"/>
                    </a:lnTo>
                    <a:lnTo>
                      <a:pt x="298" y="224"/>
                    </a:lnTo>
                    <a:lnTo>
                      <a:pt x="300" y="224"/>
                    </a:lnTo>
                    <a:lnTo>
                      <a:pt x="302" y="224"/>
                    </a:lnTo>
                    <a:lnTo>
                      <a:pt x="302" y="224"/>
                    </a:lnTo>
                    <a:lnTo>
                      <a:pt x="302" y="224"/>
                    </a:lnTo>
                    <a:lnTo>
                      <a:pt x="304" y="224"/>
                    </a:lnTo>
                    <a:lnTo>
                      <a:pt x="306" y="222"/>
                    </a:lnTo>
                    <a:lnTo>
                      <a:pt x="306" y="222"/>
                    </a:lnTo>
                    <a:lnTo>
                      <a:pt x="308" y="220"/>
                    </a:lnTo>
                    <a:lnTo>
                      <a:pt x="308" y="218"/>
                    </a:lnTo>
                    <a:lnTo>
                      <a:pt x="310" y="216"/>
                    </a:lnTo>
                    <a:lnTo>
                      <a:pt x="310" y="214"/>
                    </a:lnTo>
                    <a:lnTo>
                      <a:pt x="312" y="210"/>
                    </a:lnTo>
                    <a:lnTo>
                      <a:pt x="314" y="206"/>
                    </a:lnTo>
                    <a:lnTo>
                      <a:pt x="316" y="202"/>
                    </a:lnTo>
                    <a:lnTo>
                      <a:pt x="316" y="200"/>
                    </a:lnTo>
                    <a:lnTo>
                      <a:pt x="316" y="200"/>
                    </a:lnTo>
                    <a:lnTo>
                      <a:pt x="318" y="198"/>
                    </a:lnTo>
                    <a:lnTo>
                      <a:pt x="320" y="196"/>
                    </a:lnTo>
                    <a:lnTo>
                      <a:pt x="322" y="190"/>
                    </a:lnTo>
                    <a:lnTo>
                      <a:pt x="324" y="188"/>
                    </a:lnTo>
                    <a:lnTo>
                      <a:pt x="326" y="186"/>
                    </a:lnTo>
                    <a:lnTo>
                      <a:pt x="326" y="184"/>
                    </a:lnTo>
                    <a:lnTo>
                      <a:pt x="326" y="184"/>
                    </a:lnTo>
                    <a:lnTo>
                      <a:pt x="326" y="182"/>
                    </a:lnTo>
                    <a:lnTo>
                      <a:pt x="326" y="182"/>
                    </a:lnTo>
                    <a:lnTo>
                      <a:pt x="326" y="180"/>
                    </a:lnTo>
                    <a:lnTo>
                      <a:pt x="326" y="180"/>
                    </a:lnTo>
                    <a:lnTo>
                      <a:pt x="324" y="178"/>
                    </a:lnTo>
                    <a:lnTo>
                      <a:pt x="322" y="176"/>
                    </a:lnTo>
                    <a:lnTo>
                      <a:pt x="322" y="176"/>
                    </a:lnTo>
                    <a:lnTo>
                      <a:pt x="320" y="174"/>
                    </a:lnTo>
                    <a:lnTo>
                      <a:pt x="318" y="172"/>
                    </a:lnTo>
                    <a:lnTo>
                      <a:pt x="316" y="172"/>
                    </a:lnTo>
                    <a:lnTo>
                      <a:pt x="312" y="170"/>
                    </a:lnTo>
                    <a:lnTo>
                      <a:pt x="308" y="168"/>
                    </a:lnTo>
                    <a:lnTo>
                      <a:pt x="302" y="164"/>
                    </a:lnTo>
                    <a:lnTo>
                      <a:pt x="300" y="164"/>
                    </a:lnTo>
                    <a:lnTo>
                      <a:pt x="298" y="164"/>
                    </a:lnTo>
                    <a:lnTo>
                      <a:pt x="296" y="162"/>
                    </a:lnTo>
                    <a:lnTo>
                      <a:pt x="292" y="162"/>
                    </a:lnTo>
                    <a:lnTo>
                      <a:pt x="288" y="160"/>
                    </a:lnTo>
                    <a:lnTo>
                      <a:pt x="284" y="160"/>
                    </a:lnTo>
                    <a:lnTo>
                      <a:pt x="280" y="160"/>
                    </a:lnTo>
                    <a:lnTo>
                      <a:pt x="278" y="158"/>
                    </a:lnTo>
                    <a:lnTo>
                      <a:pt x="276" y="158"/>
                    </a:lnTo>
                    <a:lnTo>
                      <a:pt x="274" y="158"/>
                    </a:lnTo>
                    <a:lnTo>
                      <a:pt x="274" y="156"/>
                    </a:lnTo>
                    <a:lnTo>
                      <a:pt x="270" y="154"/>
                    </a:lnTo>
                    <a:lnTo>
                      <a:pt x="268" y="152"/>
                    </a:lnTo>
                    <a:lnTo>
                      <a:pt x="264" y="148"/>
                    </a:lnTo>
                    <a:lnTo>
                      <a:pt x="260" y="144"/>
                    </a:lnTo>
                    <a:lnTo>
                      <a:pt x="260" y="142"/>
                    </a:lnTo>
                    <a:lnTo>
                      <a:pt x="258" y="140"/>
                    </a:lnTo>
                    <a:lnTo>
                      <a:pt x="256" y="138"/>
                    </a:lnTo>
                    <a:lnTo>
                      <a:pt x="256" y="136"/>
                    </a:lnTo>
                    <a:lnTo>
                      <a:pt x="254" y="134"/>
                    </a:lnTo>
                    <a:lnTo>
                      <a:pt x="254" y="132"/>
                    </a:lnTo>
                    <a:lnTo>
                      <a:pt x="254" y="130"/>
                    </a:lnTo>
                    <a:lnTo>
                      <a:pt x="254" y="128"/>
                    </a:lnTo>
                    <a:lnTo>
                      <a:pt x="254" y="128"/>
                    </a:lnTo>
                    <a:lnTo>
                      <a:pt x="254" y="126"/>
                    </a:lnTo>
                    <a:lnTo>
                      <a:pt x="256" y="126"/>
                    </a:lnTo>
                    <a:lnTo>
                      <a:pt x="256" y="124"/>
                    </a:lnTo>
                    <a:lnTo>
                      <a:pt x="258" y="122"/>
                    </a:lnTo>
                    <a:lnTo>
                      <a:pt x="260" y="120"/>
                    </a:lnTo>
                    <a:lnTo>
                      <a:pt x="264" y="118"/>
                    </a:lnTo>
                    <a:lnTo>
                      <a:pt x="266" y="116"/>
                    </a:lnTo>
                    <a:lnTo>
                      <a:pt x="268" y="114"/>
                    </a:lnTo>
                    <a:lnTo>
                      <a:pt x="268" y="114"/>
                    </a:lnTo>
                    <a:lnTo>
                      <a:pt x="268" y="112"/>
                    </a:lnTo>
                    <a:lnTo>
                      <a:pt x="268" y="112"/>
                    </a:lnTo>
                    <a:lnTo>
                      <a:pt x="268" y="110"/>
                    </a:lnTo>
                    <a:lnTo>
                      <a:pt x="268" y="108"/>
                    </a:lnTo>
                    <a:lnTo>
                      <a:pt x="268" y="108"/>
                    </a:lnTo>
                    <a:lnTo>
                      <a:pt x="268" y="106"/>
                    </a:lnTo>
                    <a:lnTo>
                      <a:pt x="266" y="104"/>
                    </a:lnTo>
                    <a:lnTo>
                      <a:pt x="266" y="102"/>
                    </a:lnTo>
                    <a:lnTo>
                      <a:pt x="264" y="100"/>
                    </a:lnTo>
                    <a:lnTo>
                      <a:pt x="262" y="96"/>
                    </a:lnTo>
                    <a:lnTo>
                      <a:pt x="260" y="92"/>
                    </a:lnTo>
                    <a:lnTo>
                      <a:pt x="258" y="90"/>
                    </a:lnTo>
                    <a:lnTo>
                      <a:pt x="256" y="88"/>
                    </a:lnTo>
                    <a:lnTo>
                      <a:pt x="254" y="88"/>
                    </a:lnTo>
                    <a:lnTo>
                      <a:pt x="252" y="86"/>
                    </a:lnTo>
                    <a:lnTo>
                      <a:pt x="250" y="84"/>
                    </a:lnTo>
                    <a:lnTo>
                      <a:pt x="248" y="84"/>
                    </a:lnTo>
                    <a:lnTo>
                      <a:pt x="246" y="82"/>
                    </a:lnTo>
                    <a:lnTo>
                      <a:pt x="242" y="80"/>
                    </a:lnTo>
                    <a:lnTo>
                      <a:pt x="236" y="78"/>
                    </a:lnTo>
                    <a:lnTo>
                      <a:pt x="226" y="74"/>
                    </a:lnTo>
                    <a:lnTo>
                      <a:pt x="220" y="72"/>
                    </a:lnTo>
                    <a:lnTo>
                      <a:pt x="216" y="70"/>
                    </a:lnTo>
                    <a:lnTo>
                      <a:pt x="210" y="68"/>
                    </a:lnTo>
                    <a:lnTo>
                      <a:pt x="202" y="66"/>
                    </a:lnTo>
                    <a:lnTo>
                      <a:pt x="200" y="64"/>
                    </a:lnTo>
                    <a:lnTo>
                      <a:pt x="196" y="62"/>
                    </a:lnTo>
                    <a:lnTo>
                      <a:pt x="192" y="60"/>
                    </a:lnTo>
                    <a:lnTo>
                      <a:pt x="192" y="58"/>
                    </a:lnTo>
                    <a:lnTo>
                      <a:pt x="190" y="58"/>
                    </a:lnTo>
                    <a:lnTo>
                      <a:pt x="190" y="56"/>
                    </a:lnTo>
                    <a:lnTo>
                      <a:pt x="188" y="56"/>
                    </a:lnTo>
                    <a:lnTo>
                      <a:pt x="186" y="52"/>
                    </a:lnTo>
                    <a:lnTo>
                      <a:pt x="186" y="50"/>
                    </a:lnTo>
                    <a:lnTo>
                      <a:pt x="184" y="46"/>
                    </a:lnTo>
                    <a:lnTo>
                      <a:pt x="182" y="40"/>
                    </a:lnTo>
                    <a:lnTo>
                      <a:pt x="178" y="36"/>
                    </a:lnTo>
                    <a:lnTo>
                      <a:pt x="178" y="34"/>
                    </a:lnTo>
                    <a:lnTo>
                      <a:pt x="176" y="32"/>
                    </a:lnTo>
                    <a:lnTo>
                      <a:pt x="174" y="30"/>
                    </a:lnTo>
                    <a:lnTo>
                      <a:pt x="174" y="28"/>
                    </a:lnTo>
                    <a:lnTo>
                      <a:pt x="172" y="26"/>
                    </a:lnTo>
                    <a:lnTo>
                      <a:pt x="172" y="26"/>
                    </a:lnTo>
                    <a:lnTo>
                      <a:pt x="170" y="26"/>
                    </a:lnTo>
                    <a:lnTo>
                      <a:pt x="168" y="24"/>
                    </a:lnTo>
                    <a:lnTo>
                      <a:pt x="166" y="24"/>
                    </a:lnTo>
                    <a:lnTo>
                      <a:pt x="162" y="24"/>
                    </a:lnTo>
                    <a:lnTo>
                      <a:pt x="160" y="22"/>
                    </a:lnTo>
                    <a:lnTo>
                      <a:pt x="156" y="22"/>
                    </a:lnTo>
                    <a:lnTo>
                      <a:pt x="152" y="22"/>
                    </a:lnTo>
                    <a:lnTo>
                      <a:pt x="148" y="24"/>
                    </a:lnTo>
                    <a:lnTo>
                      <a:pt x="146" y="24"/>
                    </a:lnTo>
                    <a:lnTo>
                      <a:pt x="142" y="24"/>
                    </a:lnTo>
                    <a:lnTo>
                      <a:pt x="138" y="24"/>
                    </a:lnTo>
                    <a:lnTo>
                      <a:pt x="134" y="26"/>
                    </a:lnTo>
                    <a:lnTo>
                      <a:pt x="132" y="26"/>
                    </a:lnTo>
                    <a:lnTo>
                      <a:pt x="128" y="28"/>
                    </a:lnTo>
                    <a:lnTo>
                      <a:pt x="124" y="28"/>
                    </a:lnTo>
                    <a:lnTo>
                      <a:pt x="122" y="30"/>
                    </a:lnTo>
                    <a:lnTo>
                      <a:pt x="120" y="30"/>
                    </a:lnTo>
                    <a:lnTo>
                      <a:pt x="120" y="32"/>
                    </a:lnTo>
                    <a:lnTo>
                      <a:pt x="118" y="32"/>
                    </a:lnTo>
                    <a:lnTo>
                      <a:pt x="118" y="34"/>
                    </a:lnTo>
                    <a:lnTo>
                      <a:pt x="116" y="36"/>
                    </a:lnTo>
                    <a:lnTo>
                      <a:pt x="114" y="38"/>
                    </a:lnTo>
                    <a:lnTo>
                      <a:pt x="112" y="42"/>
                    </a:lnTo>
                    <a:lnTo>
                      <a:pt x="110" y="46"/>
                    </a:lnTo>
                    <a:lnTo>
                      <a:pt x="110" y="48"/>
                    </a:lnTo>
                    <a:lnTo>
                      <a:pt x="110" y="48"/>
                    </a:lnTo>
                    <a:lnTo>
                      <a:pt x="108" y="50"/>
                    </a:lnTo>
                    <a:lnTo>
                      <a:pt x="106" y="50"/>
                    </a:lnTo>
                    <a:lnTo>
                      <a:pt x="106" y="50"/>
                    </a:lnTo>
                    <a:lnTo>
                      <a:pt x="106" y="50"/>
                    </a:lnTo>
                    <a:lnTo>
                      <a:pt x="106" y="50"/>
                    </a:lnTo>
                    <a:lnTo>
                      <a:pt x="104" y="50"/>
                    </a:lnTo>
                    <a:lnTo>
                      <a:pt x="104" y="50"/>
                    </a:lnTo>
                    <a:lnTo>
                      <a:pt x="104" y="50"/>
                    </a:lnTo>
                    <a:lnTo>
                      <a:pt x="102" y="48"/>
                    </a:lnTo>
                    <a:lnTo>
                      <a:pt x="102" y="48"/>
                    </a:lnTo>
                    <a:lnTo>
                      <a:pt x="102" y="46"/>
                    </a:lnTo>
                    <a:lnTo>
                      <a:pt x="102" y="46"/>
                    </a:lnTo>
                    <a:lnTo>
                      <a:pt x="102" y="44"/>
                    </a:lnTo>
                    <a:lnTo>
                      <a:pt x="102" y="42"/>
                    </a:lnTo>
                    <a:lnTo>
                      <a:pt x="104" y="40"/>
                    </a:lnTo>
                    <a:lnTo>
                      <a:pt x="104" y="36"/>
                    </a:lnTo>
                    <a:lnTo>
                      <a:pt x="106" y="34"/>
                    </a:lnTo>
                    <a:lnTo>
                      <a:pt x="108" y="30"/>
                    </a:lnTo>
                    <a:lnTo>
                      <a:pt x="110" y="22"/>
                    </a:lnTo>
                    <a:lnTo>
                      <a:pt x="112" y="18"/>
                    </a:lnTo>
                    <a:lnTo>
                      <a:pt x="112" y="16"/>
                    </a:lnTo>
                    <a:lnTo>
                      <a:pt x="114" y="12"/>
                    </a:lnTo>
                    <a:lnTo>
                      <a:pt x="114" y="10"/>
                    </a:lnTo>
                    <a:lnTo>
                      <a:pt x="114" y="10"/>
                    </a:lnTo>
                    <a:lnTo>
                      <a:pt x="114" y="8"/>
                    </a:lnTo>
                    <a:lnTo>
                      <a:pt x="114" y="8"/>
                    </a:lnTo>
                    <a:lnTo>
                      <a:pt x="114" y="6"/>
                    </a:lnTo>
                    <a:lnTo>
                      <a:pt x="112" y="6"/>
                    </a:lnTo>
                    <a:lnTo>
                      <a:pt x="112" y="4"/>
                    </a:lnTo>
                    <a:lnTo>
                      <a:pt x="112" y="4"/>
                    </a:lnTo>
                    <a:lnTo>
                      <a:pt x="110" y="2"/>
                    </a:lnTo>
                    <a:lnTo>
                      <a:pt x="108" y="2"/>
                    </a:lnTo>
                    <a:lnTo>
                      <a:pt x="106" y="2"/>
                    </a:lnTo>
                    <a:lnTo>
                      <a:pt x="104" y="0"/>
                    </a:lnTo>
                    <a:lnTo>
                      <a:pt x="100" y="0"/>
                    </a:lnTo>
                    <a:lnTo>
                      <a:pt x="98" y="0"/>
                    </a:lnTo>
                    <a:lnTo>
                      <a:pt x="96" y="0"/>
                    </a:lnTo>
                    <a:lnTo>
                      <a:pt x="94" y="0"/>
                    </a:lnTo>
                    <a:lnTo>
                      <a:pt x="90" y="0"/>
                    </a:lnTo>
                    <a:lnTo>
                      <a:pt x="88" y="0"/>
                    </a:lnTo>
                    <a:lnTo>
                      <a:pt x="86" y="0"/>
                    </a:lnTo>
                    <a:lnTo>
                      <a:pt x="82" y="0"/>
                    </a:lnTo>
                    <a:lnTo>
                      <a:pt x="80" y="2"/>
                    </a:lnTo>
                    <a:lnTo>
                      <a:pt x="78" y="2"/>
                    </a:lnTo>
                    <a:lnTo>
                      <a:pt x="78" y="2"/>
                    </a:lnTo>
                    <a:lnTo>
                      <a:pt x="76" y="4"/>
                    </a:lnTo>
                    <a:lnTo>
                      <a:pt x="74" y="4"/>
                    </a:lnTo>
                    <a:lnTo>
                      <a:pt x="74" y="6"/>
                    </a:lnTo>
                    <a:lnTo>
                      <a:pt x="72" y="6"/>
                    </a:lnTo>
                    <a:lnTo>
                      <a:pt x="70" y="10"/>
                    </a:lnTo>
                    <a:lnTo>
                      <a:pt x="66" y="12"/>
                    </a:lnTo>
                    <a:lnTo>
                      <a:pt x="64" y="16"/>
                    </a:lnTo>
                    <a:lnTo>
                      <a:pt x="62" y="20"/>
                    </a:lnTo>
                    <a:lnTo>
                      <a:pt x="60" y="22"/>
                    </a:lnTo>
                    <a:lnTo>
                      <a:pt x="60" y="26"/>
                    </a:lnTo>
                    <a:lnTo>
                      <a:pt x="60" y="26"/>
                    </a:lnTo>
                    <a:lnTo>
                      <a:pt x="60" y="28"/>
                    </a:lnTo>
                    <a:lnTo>
                      <a:pt x="58" y="30"/>
                    </a:lnTo>
                    <a:lnTo>
                      <a:pt x="58" y="34"/>
                    </a:lnTo>
                    <a:lnTo>
                      <a:pt x="58" y="38"/>
                    </a:lnTo>
                    <a:lnTo>
                      <a:pt x="58" y="40"/>
                    </a:lnTo>
                    <a:lnTo>
                      <a:pt x="58" y="40"/>
                    </a:lnTo>
                    <a:lnTo>
                      <a:pt x="58" y="42"/>
                    </a:lnTo>
                    <a:lnTo>
                      <a:pt x="58" y="42"/>
                    </a:lnTo>
                    <a:lnTo>
                      <a:pt x="58" y="42"/>
                    </a:lnTo>
                    <a:lnTo>
                      <a:pt x="56" y="44"/>
                    </a:lnTo>
                    <a:lnTo>
                      <a:pt x="56" y="44"/>
                    </a:lnTo>
                    <a:lnTo>
                      <a:pt x="54" y="44"/>
                    </a:lnTo>
                    <a:lnTo>
                      <a:pt x="54" y="44"/>
                    </a:lnTo>
                    <a:lnTo>
                      <a:pt x="50" y="44"/>
                    </a:lnTo>
                    <a:lnTo>
                      <a:pt x="48" y="44"/>
                    </a:lnTo>
                    <a:lnTo>
                      <a:pt x="46" y="44"/>
                    </a:lnTo>
                    <a:lnTo>
                      <a:pt x="42" y="42"/>
                    </a:lnTo>
                    <a:lnTo>
                      <a:pt x="42" y="42"/>
                    </a:lnTo>
                    <a:lnTo>
                      <a:pt x="40" y="42"/>
                    </a:lnTo>
                    <a:lnTo>
                      <a:pt x="40" y="42"/>
                    </a:lnTo>
                    <a:lnTo>
                      <a:pt x="40" y="40"/>
                    </a:lnTo>
                    <a:lnTo>
                      <a:pt x="38" y="40"/>
                    </a:lnTo>
                    <a:lnTo>
                      <a:pt x="38" y="38"/>
                    </a:lnTo>
                    <a:lnTo>
                      <a:pt x="38" y="38"/>
                    </a:lnTo>
                    <a:lnTo>
                      <a:pt x="38" y="36"/>
                    </a:lnTo>
                    <a:lnTo>
                      <a:pt x="38" y="36"/>
                    </a:lnTo>
                    <a:lnTo>
                      <a:pt x="38" y="34"/>
                    </a:lnTo>
                    <a:lnTo>
                      <a:pt x="40" y="32"/>
                    </a:lnTo>
                    <a:lnTo>
                      <a:pt x="40" y="30"/>
                    </a:lnTo>
                    <a:lnTo>
                      <a:pt x="42" y="26"/>
                    </a:lnTo>
                    <a:lnTo>
                      <a:pt x="46" y="20"/>
                    </a:lnTo>
                    <a:lnTo>
                      <a:pt x="48" y="16"/>
                    </a:lnTo>
                    <a:lnTo>
                      <a:pt x="50" y="12"/>
                    </a:lnTo>
                    <a:lnTo>
                      <a:pt x="50" y="10"/>
                    </a:lnTo>
                    <a:lnTo>
                      <a:pt x="50" y="8"/>
                    </a:lnTo>
                    <a:lnTo>
                      <a:pt x="50" y="6"/>
                    </a:lnTo>
                    <a:lnTo>
                      <a:pt x="50" y="6"/>
                    </a:lnTo>
                    <a:lnTo>
                      <a:pt x="50" y="4"/>
                    </a:lnTo>
                    <a:lnTo>
                      <a:pt x="50" y="4"/>
                    </a:lnTo>
                    <a:lnTo>
                      <a:pt x="50" y="4"/>
                    </a:lnTo>
                    <a:lnTo>
                      <a:pt x="50" y="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6" name="Freeform 562">
                <a:extLst>
                  <a:ext uri="{FF2B5EF4-FFF2-40B4-BE49-F238E27FC236}">
                    <a16:creationId xmlns:a16="http://schemas.microsoft.com/office/drawing/2014/main" id="{15B3D9DB-8793-44CC-9550-F5EB0C3B50F9}"/>
                  </a:ext>
                </a:extLst>
              </p:cNvPr>
              <p:cNvSpPr>
                <a:spLocks/>
              </p:cNvSpPr>
              <p:nvPr/>
            </p:nvSpPr>
            <p:spPr bwMode="auto">
              <a:xfrm>
                <a:off x="2745078" y="2768767"/>
                <a:ext cx="38100" cy="47625"/>
              </a:xfrm>
              <a:custGeom>
                <a:avLst/>
                <a:gdLst>
                  <a:gd name="T0" fmla="*/ 2 w 24"/>
                  <a:gd name="T1" fmla="*/ 30 h 30"/>
                  <a:gd name="T2" fmla="*/ 2 w 24"/>
                  <a:gd name="T3" fmla="*/ 30 h 30"/>
                  <a:gd name="T4" fmla="*/ 0 w 24"/>
                  <a:gd name="T5" fmla="*/ 30 h 30"/>
                  <a:gd name="T6" fmla="*/ 0 w 24"/>
                  <a:gd name="T7" fmla="*/ 30 h 30"/>
                  <a:gd name="T8" fmla="*/ 0 w 24"/>
                  <a:gd name="T9" fmla="*/ 28 h 30"/>
                  <a:gd name="T10" fmla="*/ 0 w 24"/>
                  <a:gd name="T11" fmla="*/ 28 h 30"/>
                  <a:gd name="T12" fmla="*/ 0 w 24"/>
                  <a:gd name="T13" fmla="*/ 28 h 30"/>
                  <a:gd name="T14" fmla="*/ 0 w 24"/>
                  <a:gd name="T15" fmla="*/ 26 h 30"/>
                  <a:gd name="T16" fmla="*/ 0 w 24"/>
                  <a:gd name="T17" fmla="*/ 24 h 30"/>
                  <a:gd name="T18" fmla="*/ 2 w 24"/>
                  <a:gd name="T19" fmla="*/ 18 h 30"/>
                  <a:gd name="T20" fmla="*/ 2 w 24"/>
                  <a:gd name="T21" fmla="*/ 16 h 30"/>
                  <a:gd name="T22" fmla="*/ 2 w 24"/>
                  <a:gd name="T23" fmla="*/ 14 h 30"/>
                  <a:gd name="T24" fmla="*/ 2 w 24"/>
                  <a:gd name="T25" fmla="*/ 12 h 30"/>
                  <a:gd name="T26" fmla="*/ 4 w 24"/>
                  <a:gd name="T27" fmla="*/ 12 h 30"/>
                  <a:gd name="T28" fmla="*/ 4 w 24"/>
                  <a:gd name="T29" fmla="*/ 10 h 30"/>
                  <a:gd name="T30" fmla="*/ 4 w 24"/>
                  <a:gd name="T31" fmla="*/ 8 h 30"/>
                  <a:gd name="T32" fmla="*/ 4 w 24"/>
                  <a:gd name="T33" fmla="*/ 8 h 30"/>
                  <a:gd name="T34" fmla="*/ 4 w 24"/>
                  <a:gd name="T35" fmla="*/ 6 h 30"/>
                  <a:gd name="T36" fmla="*/ 4 w 24"/>
                  <a:gd name="T37" fmla="*/ 6 h 30"/>
                  <a:gd name="T38" fmla="*/ 6 w 24"/>
                  <a:gd name="T39" fmla="*/ 4 h 30"/>
                  <a:gd name="T40" fmla="*/ 6 w 24"/>
                  <a:gd name="T41" fmla="*/ 4 h 30"/>
                  <a:gd name="T42" fmla="*/ 6 w 24"/>
                  <a:gd name="T43" fmla="*/ 2 h 30"/>
                  <a:gd name="T44" fmla="*/ 8 w 24"/>
                  <a:gd name="T45" fmla="*/ 2 h 30"/>
                  <a:gd name="T46" fmla="*/ 8 w 24"/>
                  <a:gd name="T47" fmla="*/ 2 h 30"/>
                  <a:gd name="T48" fmla="*/ 10 w 24"/>
                  <a:gd name="T49" fmla="*/ 2 h 30"/>
                  <a:gd name="T50" fmla="*/ 10 w 24"/>
                  <a:gd name="T51" fmla="*/ 0 h 30"/>
                  <a:gd name="T52" fmla="*/ 12 w 24"/>
                  <a:gd name="T53" fmla="*/ 0 h 30"/>
                  <a:gd name="T54" fmla="*/ 12 w 24"/>
                  <a:gd name="T55" fmla="*/ 0 h 30"/>
                  <a:gd name="T56" fmla="*/ 14 w 24"/>
                  <a:gd name="T57" fmla="*/ 0 h 30"/>
                  <a:gd name="T58" fmla="*/ 14 w 24"/>
                  <a:gd name="T59" fmla="*/ 0 h 30"/>
                  <a:gd name="T60" fmla="*/ 16 w 24"/>
                  <a:gd name="T61" fmla="*/ 0 h 30"/>
                  <a:gd name="T62" fmla="*/ 16 w 24"/>
                  <a:gd name="T63" fmla="*/ 0 h 30"/>
                  <a:gd name="T64" fmla="*/ 18 w 24"/>
                  <a:gd name="T65" fmla="*/ 2 h 30"/>
                  <a:gd name="T66" fmla="*/ 18 w 24"/>
                  <a:gd name="T67" fmla="*/ 2 h 30"/>
                  <a:gd name="T68" fmla="*/ 20 w 24"/>
                  <a:gd name="T69" fmla="*/ 2 h 30"/>
                  <a:gd name="T70" fmla="*/ 20 w 24"/>
                  <a:gd name="T71" fmla="*/ 2 h 30"/>
                  <a:gd name="T72" fmla="*/ 20 w 24"/>
                  <a:gd name="T73" fmla="*/ 4 h 30"/>
                  <a:gd name="T74" fmla="*/ 22 w 24"/>
                  <a:gd name="T75" fmla="*/ 4 h 30"/>
                  <a:gd name="T76" fmla="*/ 22 w 24"/>
                  <a:gd name="T77" fmla="*/ 6 h 30"/>
                  <a:gd name="T78" fmla="*/ 22 w 24"/>
                  <a:gd name="T79" fmla="*/ 6 h 30"/>
                  <a:gd name="T80" fmla="*/ 22 w 24"/>
                  <a:gd name="T81" fmla="*/ 8 h 30"/>
                  <a:gd name="T82" fmla="*/ 24 w 24"/>
                  <a:gd name="T83" fmla="*/ 8 h 30"/>
                  <a:gd name="T84" fmla="*/ 24 w 24"/>
                  <a:gd name="T85" fmla="*/ 10 h 30"/>
                  <a:gd name="T86" fmla="*/ 24 w 24"/>
                  <a:gd name="T87" fmla="*/ 12 h 30"/>
                  <a:gd name="T88" fmla="*/ 24 w 24"/>
                  <a:gd name="T89" fmla="*/ 12 h 30"/>
                  <a:gd name="T90" fmla="*/ 24 w 24"/>
                  <a:gd name="T91" fmla="*/ 14 h 30"/>
                  <a:gd name="T92" fmla="*/ 24 w 24"/>
                  <a:gd name="T93" fmla="*/ 16 h 30"/>
                  <a:gd name="T94" fmla="*/ 22 w 24"/>
                  <a:gd name="T95" fmla="*/ 16 h 30"/>
                  <a:gd name="T96" fmla="*/ 20 w 24"/>
                  <a:gd name="T97" fmla="*/ 18 h 30"/>
                  <a:gd name="T98" fmla="*/ 20 w 24"/>
                  <a:gd name="T99" fmla="*/ 20 h 30"/>
                  <a:gd name="T100" fmla="*/ 18 w 24"/>
                  <a:gd name="T101" fmla="*/ 20 h 30"/>
                  <a:gd name="T102" fmla="*/ 16 w 24"/>
                  <a:gd name="T103" fmla="*/ 22 h 30"/>
                  <a:gd name="T104" fmla="*/ 14 w 24"/>
                  <a:gd name="T105" fmla="*/ 24 h 30"/>
                  <a:gd name="T106" fmla="*/ 12 w 24"/>
                  <a:gd name="T107" fmla="*/ 24 h 30"/>
                  <a:gd name="T108" fmla="*/ 12 w 24"/>
                  <a:gd name="T109" fmla="*/ 26 h 30"/>
                  <a:gd name="T110" fmla="*/ 10 w 24"/>
                  <a:gd name="T111" fmla="*/ 28 h 30"/>
                  <a:gd name="T112" fmla="*/ 8 w 24"/>
                  <a:gd name="T113" fmla="*/ 28 h 30"/>
                  <a:gd name="T114" fmla="*/ 6 w 24"/>
                  <a:gd name="T115" fmla="*/ 28 h 30"/>
                  <a:gd name="T116" fmla="*/ 4 w 24"/>
                  <a:gd name="T117" fmla="*/ 30 h 30"/>
                  <a:gd name="T118" fmla="*/ 2 w 24"/>
                  <a:gd name="T119" fmla="*/ 30 h 30"/>
                  <a:gd name="T120" fmla="*/ 2 w 24"/>
                  <a:gd name="T1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30">
                    <a:moveTo>
                      <a:pt x="2" y="30"/>
                    </a:moveTo>
                    <a:lnTo>
                      <a:pt x="2" y="30"/>
                    </a:lnTo>
                    <a:lnTo>
                      <a:pt x="0" y="30"/>
                    </a:lnTo>
                    <a:lnTo>
                      <a:pt x="0" y="30"/>
                    </a:lnTo>
                    <a:lnTo>
                      <a:pt x="0" y="28"/>
                    </a:lnTo>
                    <a:lnTo>
                      <a:pt x="0" y="28"/>
                    </a:lnTo>
                    <a:lnTo>
                      <a:pt x="0" y="28"/>
                    </a:lnTo>
                    <a:lnTo>
                      <a:pt x="0" y="26"/>
                    </a:lnTo>
                    <a:lnTo>
                      <a:pt x="0" y="24"/>
                    </a:lnTo>
                    <a:lnTo>
                      <a:pt x="2" y="18"/>
                    </a:lnTo>
                    <a:lnTo>
                      <a:pt x="2" y="16"/>
                    </a:lnTo>
                    <a:lnTo>
                      <a:pt x="2" y="14"/>
                    </a:lnTo>
                    <a:lnTo>
                      <a:pt x="2" y="12"/>
                    </a:lnTo>
                    <a:lnTo>
                      <a:pt x="4" y="12"/>
                    </a:lnTo>
                    <a:lnTo>
                      <a:pt x="4" y="10"/>
                    </a:lnTo>
                    <a:lnTo>
                      <a:pt x="4" y="8"/>
                    </a:lnTo>
                    <a:lnTo>
                      <a:pt x="4" y="8"/>
                    </a:lnTo>
                    <a:lnTo>
                      <a:pt x="4" y="6"/>
                    </a:lnTo>
                    <a:lnTo>
                      <a:pt x="4" y="6"/>
                    </a:lnTo>
                    <a:lnTo>
                      <a:pt x="6" y="4"/>
                    </a:lnTo>
                    <a:lnTo>
                      <a:pt x="6" y="4"/>
                    </a:lnTo>
                    <a:lnTo>
                      <a:pt x="6" y="2"/>
                    </a:lnTo>
                    <a:lnTo>
                      <a:pt x="8" y="2"/>
                    </a:lnTo>
                    <a:lnTo>
                      <a:pt x="8" y="2"/>
                    </a:lnTo>
                    <a:lnTo>
                      <a:pt x="10" y="2"/>
                    </a:lnTo>
                    <a:lnTo>
                      <a:pt x="10" y="0"/>
                    </a:lnTo>
                    <a:lnTo>
                      <a:pt x="12" y="0"/>
                    </a:lnTo>
                    <a:lnTo>
                      <a:pt x="12" y="0"/>
                    </a:lnTo>
                    <a:lnTo>
                      <a:pt x="14" y="0"/>
                    </a:lnTo>
                    <a:lnTo>
                      <a:pt x="14" y="0"/>
                    </a:lnTo>
                    <a:lnTo>
                      <a:pt x="16" y="0"/>
                    </a:lnTo>
                    <a:lnTo>
                      <a:pt x="16" y="0"/>
                    </a:lnTo>
                    <a:lnTo>
                      <a:pt x="18" y="2"/>
                    </a:lnTo>
                    <a:lnTo>
                      <a:pt x="18" y="2"/>
                    </a:lnTo>
                    <a:lnTo>
                      <a:pt x="20" y="2"/>
                    </a:lnTo>
                    <a:lnTo>
                      <a:pt x="20" y="2"/>
                    </a:lnTo>
                    <a:lnTo>
                      <a:pt x="20" y="4"/>
                    </a:lnTo>
                    <a:lnTo>
                      <a:pt x="22" y="4"/>
                    </a:lnTo>
                    <a:lnTo>
                      <a:pt x="22" y="6"/>
                    </a:lnTo>
                    <a:lnTo>
                      <a:pt x="22" y="6"/>
                    </a:lnTo>
                    <a:lnTo>
                      <a:pt x="22" y="8"/>
                    </a:lnTo>
                    <a:lnTo>
                      <a:pt x="24" y="8"/>
                    </a:lnTo>
                    <a:lnTo>
                      <a:pt x="24" y="10"/>
                    </a:lnTo>
                    <a:lnTo>
                      <a:pt x="24" y="12"/>
                    </a:lnTo>
                    <a:lnTo>
                      <a:pt x="24" y="12"/>
                    </a:lnTo>
                    <a:lnTo>
                      <a:pt x="24" y="14"/>
                    </a:lnTo>
                    <a:lnTo>
                      <a:pt x="24" y="16"/>
                    </a:lnTo>
                    <a:lnTo>
                      <a:pt x="22" y="16"/>
                    </a:lnTo>
                    <a:lnTo>
                      <a:pt x="20" y="18"/>
                    </a:lnTo>
                    <a:lnTo>
                      <a:pt x="20" y="20"/>
                    </a:lnTo>
                    <a:lnTo>
                      <a:pt x="18" y="20"/>
                    </a:lnTo>
                    <a:lnTo>
                      <a:pt x="16" y="22"/>
                    </a:lnTo>
                    <a:lnTo>
                      <a:pt x="14" y="24"/>
                    </a:lnTo>
                    <a:lnTo>
                      <a:pt x="12" y="24"/>
                    </a:lnTo>
                    <a:lnTo>
                      <a:pt x="12" y="26"/>
                    </a:lnTo>
                    <a:lnTo>
                      <a:pt x="10" y="28"/>
                    </a:lnTo>
                    <a:lnTo>
                      <a:pt x="8" y="28"/>
                    </a:lnTo>
                    <a:lnTo>
                      <a:pt x="6" y="28"/>
                    </a:lnTo>
                    <a:lnTo>
                      <a:pt x="4" y="30"/>
                    </a:lnTo>
                    <a:lnTo>
                      <a:pt x="2" y="30"/>
                    </a:lnTo>
                    <a:lnTo>
                      <a:pt x="2" y="3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7" name="Freeform 564">
                <a:extLst>
                  <a:ext uri="{FF2B5EF4-FFF2-40B4-BE49-F238E27FC236}">
                    <a16:creationId xmlns:a16="http://schemas.microsoft.com/office/drawing/2014/main" id="{CEB0B513-185A-418B-9D6C-C3A84AAF25E2}"/>
                  </a:ext>
                </a:extLst>
              </p:cNvPr>
              <p:cNvSpPr>
                <a:spLocks/>
              </p:cNvSpPr>
              <p:nvPr/>
            </p:nvSpPr>
            <p:spPr bwMode="auto">
              <a:xfrm>
                <a:off x="2719678" y="2702092"/>
                <a:ext cx="22225" cy="44450"/>
              </a:xfrm>
              <a:custGeom>
                <a:avLst/>
                <a:gdLst>
                  <a:gd name="T0" fmla="*/ 6 w 14"/>
                  <a:gd name="T1" fmla="*/ 28 h 28"/>
                  <a:gd name="T2" fmla="*/ 6 w 14"/>
                  <a:gd name="T3" fmla="*/ 28 h 28"/>
                  <a:gd name="T4" fmla="*/ 6 w 14"/>
                  <a:gd name="T5" fmla="*/ 28 h 28"/>
                  <a:gd name="T6" fmla="*/ 6 w 14"/>
                  <a:gd name="T7" fmla="*/ 28 h 28"/>
                  <a:gd name="T8" fmla="*/ 4 w 14"/>
                  <a:gd name="T9" fmla="*/ 28 h 28"/>
                  <a:gd name="T10" fmla="*/ 4 w 14"/>
                  <a:gd name="T11" fmla="*/ 28 h 28"/>
                  <a:gd name="T12" fmla="*/ 4 w 14"/>
                  <a:gd name="T13" fmla="*/ 28 h 28"/>
                  <a:gd name="T14" fmla="*/ 2 w 14"/>
                  <a:gd name="T15" fmla="*/ 26 h 28"/>
                  <a:gd name="T16" fmla="*/ 2 w 14"/>
                  <a:gd name="T17" fmla="*/ 24 h 28"/>
                  <a:gd name="T18" fmla="*/ 0 w 14"/>
                  <a:gd name="T19" fmla="*/ 22 h 28"/>
                  <a:gd name="T20" fmla="*/ 0 w 14"/>
                  <a:gd name="T21" fmla="*/ 20 h 28"/>
                  <a:gd name="T22" fmla="*/ 0 w 14"/>
                  <a:gd name="T23" fmla="*/ 18 h 28"/>
                  <a:gd name="T24" fmla="*/ 0 w 14"/>
                  <a:gd name="T25" fmla="*/ 14 h 28"/>
                  <a:gd name="T26" fmla="*/ 0 w 14"/>
                  <a:gd name="T27" fmla="*/ 12 h 28"/>
                  <a:gd name="T28" fmla="*/ 0 w 14"/>
                  <a:gd name="T29" fmla="*/ 8 h 28"/>
                  <a:gd name="T30" fmla="*/ 0 w 14"/>
                  <a:gd name="T31" fmla="*/ 6 h 28"/>
                  <a:gd name="T32" fmla="*/ 2 w 14"/>
                  <a:gd name="T33" fmla="*/ 4 h 28"/>
                  <a:gd name="T34" fmla="*/ 2 w 14"/>
                  <a:gd name="T35" fmla="*/ 2 h 28"/>
                  <a:gd name="T36" fmla="*/ 4 w 14"/>
                  <a:gd name="T37" fmla="*/ 2 h 28"/>
                  <a:gd name="T38" fmla="*/ 4 w 14"/>
                  <a:gd name="T39" fmla="*/ 2 h 28"/>
                  <a:gd name="T40" fmla="*/ 4 w 14"/>
                  <a:gd name="T41" fmla="*/ 0 h 28"/>
                  <a:gd name="T42" fmla="*/ 6 w 14"/>
                  <a:gd name="T43" fmla="*/ 0 h 28"/>
                  <a:gd name="T44" fmla="*/ 6 w 14"/>
                  <a:gd name="T45" fmla="*/ 0 h 28"/>
                  <a:gd name="T46" fmla="*/ 6 w 14"/>
                  <a:gd name="T47" fmla="*/ 0 h 28"/>
                  <a:gd name="T48" fmla="*/ 8 w 14"/>
                  <a:gd name="T49" fmla="*/ 0 h 28"/>
                  <a:gd name="T50" fmla="*/ 8 w 14"/>
                  <a:gd name="T51" fmla="*/ 0 h 28"/>
                  <a:gd name="T52" fmla="*/ 8 w 14"/>
                  <a:gd name="T53" fmla="*/ 0 h 28"/>
                  <a:gd name="T54" fmla="*/ 10 w 14"/>
                  <a:gd name="T55" fmla="*/ 2 h 28"/>
                  <a:gd name="T56" fmla="*/ 10 w 14"/>
                  <a:gd name="T57" fmla="*/ 2 h 28"/>
                  <a:gd name="T58" fmla="*/ 10 w 14"/>
                  <a:gd name="T59" fmla="*/ 2 h 28"/>
                  <a:gd name="T60" fmla="*/ 12 w 14"/>
                  <a:gd name="T61" fmla="*/ 4 h 28"/>
                  <a:gd name="T62" fmla="*/ 12 w 14"/>
                  <a:gd name="T63" fmla="*/ 6 h 28"/>
                  <a:gd name="T64" fmla="*/ 14 w 14"/>
                  <a:gd name="T65" fmla="*/ 8 h 28"/>
                  <a:gd name="T66" fmla="*/ 14 w 14"/>
                  <a:gd name="T67" fmla="*/ 12 h 28"/>
                  <a:gd name="T68" fmla="*/ 14 w 14"/>
                  <a:gd name="T69" fmla="*/ 14 h 28"/>
                  <a:gd name="T70" fmla="*/ 14 w 14"/>
                  <a:gd name="T71" fmla="*/ 18 h 28"/>
                  <a:gd name="T72" fmla="*/ 14 w 14"/>
                  <a:gd name="T73" fmla="*/ 20 h 28"/>
                  <a:gd name="T74" fmla="*/ 12 w 14"/>
                  <a:gd name="T75" fmla="*/ 22 h 28"/>
                  <a:gd name="T76" fmla="*/ 12 w 14"/>
                  <a:gd name="T77" fmla="*/ 24 h 28"/>
                  <a:gd name="T78" fmla="*/ 10 w 14"/>
                  <a:gd name="T79" fmla="*/ 26 h 28"/>
                  <a:gd name="T80" fmla="*/ 10 w 14"/>
                  <a:gd name="T81" fmla="*/ 28 h 28"/>
                  <a:gd name="T82" fmla="*/ 10 w 14"/>
                  <a:gd name="T83" fmla="*/ 28 h 28"/>
                  <a:gd name="T84" fmla="*/ 8 w 14"/>
                  <a:gd name="T85" fmla="*/ 28 h 28"/>
                  <a:gd name="T86" fmla="*/ 8 w 14"/>
                  <a:gd name="T87" fmla="*/ 28 h 28"/>
                  <a:gd name="T88" fmla="*/ 8 w 14"/>
                  <a:gd name="T89" fmla="*/ 28 h 28"/>
                  <a:gd name="T90" fmla="*/ 6 w 14"/>
                  <a:gd name="T9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8">
                    <a:moveTo>
                      <a:pt x="6" y="28"/>
                    </a:moveTo>
                    <a:lnTo>
                      <a:pt x="6" y="28"/>
                    </a:lnTo>
                    <a:lnTo>
                      <a:pt x="6" y="28"/>
                    </a:lnTo>
                    <a:lnTo>
                      <a:pt x="6" y="28"/>
                    </a:lnTo>
                    <a:lnTo>
                      <a:pt x="4" y="28"/>
                    </a:lnTo>
                    <a:lnTo>
                      <a:pt x="4" y="28"/>
                    </a:lnTo>
                    <a:lnTo>
                      <a:pt x="4" y="28"/>
                    </a:lnTo>
                    <a:lnTo>
                      <a:pt x="2" y="26"/>
                    </a:lnTo>
                    <a:lnTo>
                      <a:pt x="2" y="24"/>
                    </a:lnTo>
                    <a:lnTo>
                      <a:pt x="0" y="22"/>
                    </a:lnTo>
                    <a:lnTo>
                      <a:pt x="0" y="20"/>
                    </a:lnTo>
                    <a:lnTo>
                      <a:pt x="0" y="18"/>
                    </a:lnTo>
                    <a:lnTo>
                      <a:pt x="0" y="14"/>
                    </a:lnTo>
                    <a:lnTo>
                      <a:pt x="0" y="12"/>
                    </a:lnTo>
                    <a:lnTo>
                      <a:pt x="0" y="8"/>
                    </a:lnTo>
                    <a:lnTo>
                      <a:pt x="0" y="6"/>
                    </a:lnTo>
                    <a:lnTo>
                      <a:pt x="2" y="4"/>
                    </a:lnTo>
                    <a:lnTo>
                      <a:pt x="2" y="2"/>
                    </a:lnTo>
                    <a:lnTo>
                      <a:pt x="4" y="2"/>
                    </a:lnTo>
                    <a:lnTo>
                      <a:pt x="4" y="2"/>
                    </a:lnTo>
                    <a:lnTo>
                      <a:pt x="4" y="0"/>
                    </a:lnTo>
                    <a:lnTo>
                      <a:pt x="6" y="0"/>
                    </a:lnTo>
                    <a:lnTo>
                      <a:pt x="6" y="0"/>
                    </a:lnTo>
                    <a:lnTo>
                      <a:pt x="6" y="0"/>
                    </a:lnTo>
                    <a:lnTo>
                      <a:pt x="8" y="0"/>
                    </a:lnTo>
                    <a:lnTo>
                      <a:pt x="8" y="0"/>
                    </a:lnTo>
                    <a:lnTo>
                      <a:pt x="8" y="0"/>
                    </a:lnTo>
                    <a:lnTo>
                      <a:pt x="10" y="2"/>
                    </a:lnTo>
                    <a:lnTo>
                      <a:pt x="10" y="2"/>
                    </a:lnTo>
                    <a:lnTo>
                      <a:pt x="10" y="2"/>
                    </a:lnTo>
                    <a:lnTo>
                      <a:pt x="12" y="4"/>
                    </a:lnTo>
                    <a:lnTo>
                      <a:pt x="12" y="6"/>
                    </a:lnTo>
                    <a:lnTo>
                      <a:pt x="14" y="8"/>
                    </a:lnTo>
                    <a:lnTo>
                      <a:pt x="14" y="12"/>
                    </a:lnTo>
                    <a:lnTo>
                      <a:pt x="14" y="14"/>
                    </a:lnTo>
                    <a:lnTo>
                      <a:pt x="14" y="18"/>
                    </a:lnTo>
                    <a:lnTo>
                      <a:pt x="14" y="20"/>
                    </a:lnTo>
                    <a:lnTo>
                      <a:pt x="12" y="22"/>
                    </a:lnTo>
                    <a:lnTo>
                      <a:pt x="12" y="24"/>
                    </a:lnTo>
                    <a:lnTo>
                      <a:pt x="10" y="26"/>
                    </a:lnTo>
                    <a:lnTo>
                      <a:pt x="10" y="28"/>
                    </a:lnTo>
                    <a:lnTo>
                      <a:pt x="10" y="28"/>
                    </a:lnTo>
                    <a:lnTo>
                      <a:pt x="8" y="28"/>
                    </a:lnTo>
                    <a:lnTo>
                      <a:pt x="8" y="28"/>
                    </a:lnTo>
                    <a:lnTo>
                      <a:pt x="8" y="28"/>
                    </a:lnTo>
                    <a:lnTo>
                      <a:pt x="6" y="2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8" name="Freeform 566">
                <a:extLst>
                  <a:ext uri="{FF2B5EF4-FFF2-40B4-BE49-F238E27FC236}">
                    <a16:creationId xmlns:a16="http://schemas.microsoft.com/office/drawing/2014/main" id="{9047B399-F6EE-4586-A1A1-17D2C63E78B7}"/>
                  </a:ext>
                </a:extLst>
              </p:cNvPr>
              <p:cNvSpPr>
                <a:spLocks/>
              </p:cNvSpPr>
              <p:nvPr/>
            </p:nvSpPr>
            <p:spPr bwMode="auto">
              <a:xfrm>
                <a:off x="2541878" y="2873542"/>
                <a:ext cx="92075" cy="79375"/>
              </a:xfrm>
              <a:custGeom>
                <a:avLst/>
                <a:gdLst>
                  <a:gd name="T0" fmla="*/ 26 w 58"/>
                  <a:gd name="T1" fmla="*/ 0 h 50"/>
                  <a:gd name="T2" fmla="*/ 32 w 58"/>
                  <a:gd name="T3" fmla="*/ 0 h 50"/>
                  <a:gd name="T4" fmla="*/ 38 w 58"/>
                  <a:gd name="T5" fmla="*/ 2 h 50"/>
                  <a:gd name="T6" fmla="*/ 46 w 58"/>
                  <a:gd name="T7" fmla="*/ 4 h 50"/>
                  <a:gd name="T8" fmla="*/ 50 w 58"/>
                  <a:gd name="T9" fmla="*/ 6 h 50"/>
                  <a:gd name="T10" fmla="*/ 52 w 58"/>
                  <a:gd name="T11" fmla="*/ 10 h 50"/>
                  <a:gd name="T12" fmla="*/ 56 w 58"/>
                  <a:gd name="T13" fmla="*/ 12 h 50"/>
                  <a:gd name="T14" fmla="*/ 58 w 58"/>
                  <a:gd name="T15" fmla="*/ 16 h 50"/>
                  <a:gd name="T16" fmla="*/ 58 w 58"/>
                  <a:gd name="T17" fmla="*/ 20 h 50"/>
                  <a:gd name="T18" fmla="*/ 58 w 58"/>
                  <a:gd name="T19" fmla="*/ 22 h 50"/>
                  <a:gd name="T20" fmla="*/ 58 w 58"/>
                  <a:gd name="T21" fmla="*/ 24 h 50"/>
                  <a:gd name="T22" fmla="*/ 56 w 58"/>
                  <a:gd name="T23" fmla="*/ 24 h 50"/>
                  <a:gd name="T24" fmla="*/ 54 w 58"/>
                  <a:gd name="T25" fmla="*/ 26 h 50"/>
                  <a:gd name="T26" fmla="*/ 50 w 58"/>
                  <a:gd name="T27" fmla="*/ 28 h 50"/>
                  <a:gd name="T28" fmla="*/ 40 w 58"/>
                  <a:gd name="T29" fmla="*/ 30 h 50"/>
                  <a:gd name="T30" fmla="*/ 38 w 58"/>
                  <a:gd name="T31" fmla="*/ 30 h 50"/>
                  <a:gd name="T32" fmla="*/ 36 w 58"/>
                  <a:gd name="T33" fmla="*/ 32 h 50"/>
                  <a:gd name="T34" fmla="*/ 32 w 58"/>
                  <a:gd name="T35" fmla="*/ 34 h 50"/>
                  <a:gd name="T36" fmla="*/ 24 w 58"/>
                  <a:gd name="T37" fmla="*/ 44 h 50"/>
                  <a:gd name="T38" fmla="*/ 22 w 58"/>
                  <a:gd name="T39" fmla="*/ 48 h 50"/>
                  <a:gd name="T40" fmla="*/ 18 w 58"/>
                  <a:gd name="T41" fmla="*/ 50 h 50"/>
                  <a:gd name="T42" fmla="*/ 16 w 58"/>
                  <a:gd name="T43" fmla="*/ 50 h 50"/>
                  <a:gd name="T44" fmla="*/ 14 w 58"/>
                  <a:gd name="T45" fmla="*/ 50 h 50"/>
                  <a:gd name="T46" fmla="*/ 12 w 58"/>
                  <a:gd name="T47" fmla="*/ 48 h 50"/>
                  <a:gd name="T48" fmla="*/ 10 w 58"/>
                  <a:gd name="T49" fmla="*/ 46 h 50"/>
                  <a:gd name="T50" fmla="*/ 6 w 58"/>
                  <a:gd name="T51" fmla="*/ 44 h 50"/>
                  <a:gd name="T52" fmla="*/ 4 w 58"/>
                  <a:gd name="T53" fmla="*/ 38 h 50"/>
                  <a:gd name="T54" fmla="*/ 0 w 58"/>
                  <a:gd name="T55" fmla="*/ 32 h 50"/>
                  <a:gd name="T56" fmla="*/ 0 w 58"/>
                  <a:gd name="T57" fmla="*/ 28 h 50"/>
                  <a:gd name="T58" fmla="*/ 0 w 58"/>
                  <a:gd name="T59" fmla="*/ 22 h 50"/>
                  <a:gd name="T60" fmla="*/ 0 w 58"/>
                  <a:gd name="T61" fmla="*/ 16 h 50"/>
                  <a:gd name="T62" fmla="*/ 2 w 58"/>
                  <a:gd name="T63" fmla="*/ 12 h 50"/>
                  <a:gd name="T64" fmla="*/ 2 w 58"/>
                  <a:gd name="T65" fmla="*/ 10 h 50"/>
                  <a:gd name="T66" fmla="*/ 4 w 58"/>
                  <a:gd name="T67" fmla="*/ 8 h 50"/>
                  <a:gd name="T68" fmla="*/ 6 w 58"/>
                  <a:gd name="T69" fmla="*/ 6 h 50"/>
                  <a:gd name="T70" fmla="*/ 14 w 58"/>
                  <a:gd name="T71" fmla="*/ 4 h 50"/>
                  <a:gd name="T72" fmla="*/ 20 w 58"/>
                  <a:gd name="T73" fmla="*/ 2 h 50"/>
                  <a:gd name="T74" fmla="*/ 26 w 58"/>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0">
                    <a:moveTo>
                      <a:pt x="26" y="0"/>
                    </a:moveTo>
                    <a:lnTo>
                      <a:pt x="26" y="0"/>
                    </a:lnTo>
                    <a:lnTo>
                      <a:pt x="28" y="0"/>
                    </a:lnTo>
                    <a:lnTo>
                      <a:pt x="32" y="0"/>
                    </a:lnTo>
                    <a:lnTo>
                      <a:pt x="36" y="2"/>
                    </a:lnTo>
                    <a:lnTo>
                      <a:pt x="38" y="2"/>
                    </a:lnTo>
                    <a:lnTo>
                      <a:pt x="42" y="4"/>
                    </a:lnTo>
                    <a:lnTo>
                      <a:pt x="46" y="4"/>
                    </a:lnTo>
                    <a:lnTo>
                      <a:pt x="48" y="6"/>
                    </a:lnTo>
                    <a:lnTo>
                      <a:pt x="50" y="6"/>
                    </a:lnTo>
                    <a:lnTo>
                      <a:pt x="50" y="8"/>
                    </a:lnTo>
                    <a:lnTo>
                      <a:pt x="52" y="10"/>
                    </a:lnTo>
                    <a:lnTo>
                      <a:pt x="54" y="10"/>
                    </a:lnTo>
                    <a:lnTo>
                      <a:pt x="56" y="12"/>
                    </a:lnTo>
                    <a:lnTo>
                      <a:pt x="56" y="14"/>
                    </a:lnTo>
                    <a:lnTo>
                      <a:pt x="58" y="16"/>
                    </a:lnTo>
                    <a:lnTo>
                      <a:pt x="58" y="18"/>
                    </a:lnTo>
                    <a:lnTo>
                      <a:pt x="58" y="20"/>
                    </a:lnTo>
                    <a:lnTo>
                      <a:pt x="58" y="22"/>
                    </a:lnTo>
                    <a:lnTo>
                      <a:pt x="58" y="22"/>
                    </a:lnTo>
                    <a:lnTo>
                      <a:pt x="58" y="22"/>
                    </a:lnTo>
                    <a:lnTo>
                      <a:pt x="58" y="24"/>
                    </a:lnTo>
                    <a:lnTo>
                      <a:pt x="58" y="24"/>
                    </a:lnTo>
                    <a:lnTo>
                      <a:pt x="56" y="24"/>
                    </a:lnTo>
                    <a:lnTo>
                      <a:pt x="56" y="26"/>
                    </a:lnTo>
                    <a:lnTo>
                      <a:pt x="54" y="26"/>
                    </a:lnTo>
                    <a:lnTo>
                      <a:pt x="52" y="26"/>
                    </a:lnTo>
                    <a:lnTo>
                      <a:pt x="50" y="28"/>
                    </a:lnTo>
                    <a:lnTo>
                      <a:pt x="42" y="28"/>
                    </a:lnTo>
                    <a:lnTo>
                      <a:pt x="40" y="30"/>
                    </a:lnTo>
                    <a:lnTo>
                      <a:pt x="40" y="30"/>
                    </a:lnTo>
                    <a:lnTo>
                      <a:pt x="38" y="30"/>
                    </a:lnTo>
                    <a:lnTo>
                      <a:pt x="36" y="30"/>
                    </a:lnTo>
                    <a:lnTo>
                      <a:pt x="36" y="32"/>
                    </a:lnTo>
                    <a:lnTo>
                      <a:pt x="34" y="34"/>
                    </a:lnTo>
                    <a:lnTo>
                      <a:pt x="32" y="34"/>
                    </a:lnTo>
                    <a:lnTo>
                      <a:pt x="28" y="42"/>
                    </a:lnTo>
                    <a:lnTo>
                      <a:pt x="24" y="44"/>
                    </a:lnTo>
                    <a:lnTo>
                      <a:pt x="22" y="46"/>
                    </a:lnTo>
                    <a:lnTo>
                      <a:pt x="22" y="48"/>
                    </a:lnTo>
                    <a:lnTo>
                      <a:pt x="20" y="48"/>
                    </a:lnTo>
                    <a:lnTo>
                      <a:pt x="18" y="50"/>
                    </a:lnTo>
                    <a:lnTo>
                      <a:pt x="16" y="50"/>
                    </a:lnTo>
                    <a:lnTo>
                      <a:pt x="16" y="50"/>
                    </a:lnTo>
                    <a:lnTo>
                      <a:pt x="16" y="50"/>
                    </a:lnTo>
                    <a:lnTo>
                      <a:pt x="14" y="50"/>
                    </a:lnTo>
                    <a:lnTo>
                      <a:pt x="12" y="50"/>
                    </a:lnTo>
                    <a:lnTo>
                      <a:pt x="12" y="48"/>
                    </a:lnTo>
                    <a:lnTo>
                      <a:pt x="10" y="48"/>
                    </a:lnTo>
                    <a:lnTo>
                      <a:pt x="10" y="46"/>
                    </a:lnTo>
                    <a:lnTo>
                      <a:pt x="8" y="44"/>
                    </a:lnTo>
                    <a:lnTo>
                      <a:pt x="6" y="44"/>
                    </a:lnTo>
                    <a:lnTo>
                      <a:pt x="6" y="42"/>
                    </a:lnTo>
                    <a:lnTo>
                      <a:pt x="4" y="38"/>
                    </a:lnTo>
                    <a:lnTo>
                      <a:pt x="2" y="36"/>
                    </a:lnTo>
                    <a:lnTo>
                      <a:pt x="0" y="32"/>
                    </a:lnTo>
                    <a:lnTo>
                      <a:pt x="0" y="30"/>
                    </a:lnTo>
                    <a:lnTo>
                      <a:pt x="0" y="28"/>
                    </a:lnTo>
                    <a:lnTo>
                      <a:pt x="0" y="26"/>
                    </a:lnTo>
                    <a:lnTo>
                      <a:pt x="0" y="22"/>
                    </a:lnTo>
                    <a:lnTo>
                      <a:pt x="0" y="20"/>
                    </a:lnTo>
                    <a:lnTo>
                      <a:pt x="0" y="16"/>
                    </a:lnTo>
                    <a:lnTo>
                      <a:pt x="0" y="14"/>
                    </a:lnTo>
                    <a:lnTo>
                      <a:pt x="2" y="12"/>
                    </a:lnTo>
                    <a:lnTo>
                      <a:pt x="2" y="10"/>
                    </a:lnTo>
                    <a:lnTo>
                      <a:pt x="2" y="10"/>
                    </a:lnTo>
                    <a:lnTo>
                      <a:pt x="4" y="10"/>
                    </a:lnTo>
                    <a:lnTo>
                      <a:pt x="4" y="8"/>
                    </a:lnTo>
                    <a:lnTo>
                      <a:pt x="6" y="8"/>
                    </a:lnTo>
                    <a:lnTo>
                      <a:pt x="6" y="6"/>
                    </a:lnTo>
                    <a:lnTo>
                      <a:pt x="10" y="4"/>
                    </a:lnTo>
                    <a:lnTo>
                      <a:pt x="14" y="4"/>
                    </a:lnTo>
                    <a:lnTo>
                      <a:pt x="16" y="2"/>
                    </a:lnTo>
                    <a:lnTo>
                      <a:pt x="20" y="2"/>
                    </a:lnTo>
                    <a:lnTo>
                      <a:pt x="22" y="0"/>
                    </a:lnTo>
                    <a:lnTo>
                      <a:pt x="26"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59" name="Freeform 571">
                <a:extLst>
                  <a:ext uri="{FF2B5EF4-FFF2-40B4-BE49-F238E27FC236}">
                    <a16:creationId xmlns:a16="http://schemas.microsoft.com/office/drawing/2014/main" id="{3082ACA8-1F05-4C23-8B8E-C0637B921575}"/>
                  </a:ext>
                </a:extLst>
              </p:cNvPr>
              <p:cNvSpPr>
                <a:spLocks/>
              </p:cNvSpPr>
              <p:nvPr/>
            </p:nvSpPr>
            <p:spPr bwMode="auto">
              <a:xfrm>
                <a:off x="2303753" y="2409992"/>
                <a:ext cx="114300" cy="73025"/>
              </a:xfrm>
              <a:custGeom>
                <a:avLst/>
                <a:gdLst>
                  <a:gd name="T0" fmla="*/ 30 w 72"/>
                  <a:gd name="T1" fmla="*/ 18 h 46"/>
                  <a:gd name="T2" fmla="*/ 30 w 72"/>
                  <a:gd name="T3" fmla="*/ 16 h 46"/>
                  <a:gd name="T4" fmla="*/ 32 w 72"/>
                  <a:gd name="T5" fmla="*/ 14 h 46"/>
                  <a:gd name="T6" fmla="*/ 34 w 72"/>
                  <a:gd name="T7" fmla="*/ 12 h 46"/>
                  <a:gd name="T8" fmla="*/ 38 w 72"/>
                  <a:gd name="T9" fmla="*/ 10 h 46"/>
                  <a:gd name="T10" fmla="*/ 44 w 72"/>
                  <a:gd name="T11" fmla="*/ 6 h 46"/>
                  <a:gd name="T12" fmla="*/ 50 w 72"/>
                  <a:gd name="T13" fmla="*/ 4 h 46"/>
                  <a:gd name="T14" fmla="*/ 54 w 72"/>
                  <a:gd name="T15" fmla="*/ 4 h 46"/>
                  <a:gd name="T16" fmla="*/ 60 w 72"/>
                  <a:gd name="T17" fmla="*/ 4 h 46"/>
                  <a:gd name="T18" fmla="*/ 64 w 72"/>
                  <a:gd name="T19" fmla="*/ 4 h 46"/>
                  <a:gd name="T20" fmla="*/ 68 w 72"/>
                  <a:gd name="T21" fmla="*/ 6 h 46"/>
                  <a:gd name="T22" fmla="*/ 70 w 72"/>
                  <a:gd name="T23" fmla="*/ 6 h 46"/>
                  <a:gd name="T24" fmla="*/ 70 w 72"/>
                  <a:gd name="T25" fmla="*/ 8 h 46"/>
                  <a:gd name="T26" fmla="*/ 72 w 72"/>
                  <a:gd name="T27" fmla="*/ 12 h 46"/>
                  <a:gd name="T28" fmla="*/ 72 w 72"/>
                  <a:gd name="T29" fmla="*/ 16 h 46"/>
                  <a:gd name="T30" fmla="*/ 72 w 72"/>
                  <a:gd name="T31" fmla="*/ 20 h 46"/>
                  <a:gd name="T32" fmla="*/ 72 w 72"/>
                  <a:gd name="T33" fmla="*/ 24 h 46"/>
                  <a:gd name="T34" fmla="*/ 72 w 72"/>
                  <a:gd name="T35" fmla="*/ 30 h 46"/>
                  <a:gd name="T36" fmla="*/ 70 w 72"/>
                  <a:gd name="T37" fmla="*/ 34 h 46"/>
                  <a:gd name="T38" fmla="*/ 68 w 72"/>
                  <a:gd name="T39" fmla="*/ 36 h 46"/>
                  <a:gd name="T40" fmla="*/ 66 w 72"/>
                  <a:gd name="T41" fmla="*/ 40 h 46"/>
                  <a:gd name="T42" fmla="*/ 62 w 72"/>
                  <a:gd name="T43" fmla="*/ 42 h 46"/>
                  <a:gd name="T44" fmla="*/ 56 w 72"/>
                  <a:gd name="T45" fmla="*/ 44 h 46"/>
                  <a:gd name="T46" fmla="*/ 50 w 72"/>
                  <a:gd name="T47" fmla="*/ 46 h 46"/>
                  <a:gd name="T48" fmla="*/ 44 w 72"/>
                  <a:gd name="T49" fmla="*/ 46 h 46"/>
                  <a:gd name="T50" fmla="*/ 38 w 72"/>
                  <a:gd name="T51" fmla="*/ 46 h 46"/>
                  <a:gd name="T52" fmla="*/ 32 w 72"/>
                  <a:gd name="T53" fmla="*/ 46 h 46"/>
                  <a:gd name="T54" fmla="*/ 26 w 72"/>
                  <a:gd name="T55" fmla="*/ 46 h 46"/>
                  <a:gd name="T56" fmla="*/ 24 w 72"/>
                  <a:gd name="T57" fmla="*/ 44 h 46"/>
                  <a:gd name="T58" fmla="*/ 22 w 72"/>
                  <a:gd name="T59" fmla="*/ 44 h 46"/>
                  <a:gd name="T60" fmla="*/ 20 w 72"/>
                  <a:gd name="T61" fmla="*/ 40 h 46"/>
                  <a:gd name="T62" fmla="*/ 14 w 72"/>
                  <a:gd name="T63" fmla="*/ 34 h 46"/>
                  <a:gd name="T64" fmla="*/ 10 w 72"/>
                  <a:gd name="T65" fmla="*/ 28 h 46"/>
                  <a:gd name="T66" fmla="*/ 6 w 72"/>
                  <a:gd name="T67" fmla="*/ 24 h 46"/>
                  <a:gd name="T68" fmla="*/ 2 w 72"/>
                  <a:gd name="T69" fmla="*/ 18 h 46"/>
                  <a:gd name="T70" fmla="*/ 0 w 72"/>
                  <a:gd name="T71" fmla="*/ 14 h 46"/>
                  <a:gd name="T72" fmla="*/ 0 w 72"/>
                  <a:gd name="T73" fmla="*/ 12 h 46"/>
                  <a:gd name="T74" fmla="*/ 0 w 72"/>
                  <a:gd name="T75" fmla="*/ 10 h 46"/>
                  <a:gd name="T76" fmla="*/ 0 w 72"/>
                  <a:gd name="T77" fmla="*/ 8 h 46"/>
                  <a:gd name="T78" fmla="*/ 2 w 72"/>
                  <a:gd name="T79" fmla="*/ 6 h 46"/>
                  <a:gd name="T80" fmla="*/ 6 w 72"/>
                  <a:gd name="T81" fmla="*/ 2 h 46"/>
                  <a:gd name="T82" fmla="*/ 8 w 72"/>
                  <a:gd name="T83" fmla="*/ 0 h 46"/>
                  <a:gd name="T84" fmla="*/ 8 w 72"/>
                  <a:gd name="T85" fmla="*/ 0 h 46"/>
                  <a:gd name="T86" fmla="*/ 10 w 72"/>
                  <a:gd name="T87" fmla="*/ 0 h 46"/>
                  <a:gd name="T88" fmla="*/ 12 w 72"/>
                  <a:gd name="T89" fmla="*/ 0 h 46"/>
                  <a:gd name="T90" fmla="*/ 14 w 72"/>
                  <a:gd name="T91" fmla="*/ 2 h 46"/>
                  <a:gd name="T92" fmla="*/ 18 w 72"/>
                  <a:gd name="T93" fmla="*/ 6 h 46"/>
                  <a:gd name="T94" fmla="*/ 22 w 72"/>
                  <a:gd name="T95" fmla="*/ 10 h 46"/>
                  <a:gd name="T96" fmla="*/ 22 w 72"/>
                  <a:gd name="T97" fmla="*/ 12 h 46"/>
                  <a:gd name="T98" fmla="*/ 22 w 72"/>
                  <a:gd name="T99"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46">
                    <a:moveTo>
                      <a:pt x="30" y="18"/>
                    </a:moveTo>
                    <a:lnTo>
                      <a:pt x="30" y="18"/>
                    </a:lnTo>
                    <a:lnTo>
                      <a:pt x="30" y="16"/>
                    </a:lnTo>
                    <a:lnTo>
                      <a:pt x="30" y="16"/>
                    </a:lnTo>
                    <a:lnTo>
                      <a:pt x="32" y="14"/>
                    </a:lnTo>
                    <a:lnTo>
                      <a:pt x="32" y="14"/>
                    </a:lnTo>
                    <a:lnTo>
                      <a:pt x="34" y="12"/>
                    </a:lnTo>
                    <a:lnTo>
                      <a:pt x="34" y="12"/>
                    </a:lnTo>
                    <a:lnTo>
                      <a:pt x="36" y="10"/>
                    </a:lnTo>
                    <a:lnTo>
                      <a:pt x="38" y="10"/>
                    </a:lnTo>
                    <a:lnTo>
                      <a:pt x="40" y="8"/>
                    </a:lnTo>
                    <a:lnTo>
                      <a:pt x="44" y="6"/>
                    </a:lnTo>
                    <a:lnTo>
                      <a:pt x="48" y="6"/>
                    </a:lnTo>
                    <a:lnTo>
                      <a:pt x="50" y="4"/>
                    </a:lnTo>
                    <a:lnTo>
                      <a:pt x="52" y="4"/>
                    </a:lnTo>
                    <a:lnTo>
                      <a:pt x="54" y="4"/>
                    </a:lnTo>
                    <a:lnTo>
                      <a:pt x="58" y="4"/>
                    </a:lnTo>
                    <a:lnTo>
                      <a:pt x="60" y="4"/>
                    </a:lnTo>
                    <a:lnTo>
                      <a:pt x="64" y="4"/>
                    </a:lnTo>
                    <a:lnTo>
                      <a:pt x="64" y="4"/>
                    </a:lnTo>
                    <a:lnTo>
                      <a:pt x="66" y="6"/>
                    </a:lnTo>
                    <a:lnTo>
                      <a:pt x="68" y="6"/>
                    </a:lnTo>
                    <a:lnTo>
                      <a:pt x="68" y="6"/>
                    </a:lnTo>
                    <a:lnTo>
                      <a:pt x="70" y="6"/>
                    </a:lnTo>
                    <a:lnTo>
                      <a:pt x="70" y="8"/>
                    </a:lnTo>
                    <a:lnTo>
                      <a:pt x="70" y="8"/>
                    </a:lnTo>
                    <a:lnTo>
                      <a:pt x="72" y="10"/>
                    </a:lnTo>
                    <a:lnTo>
                      <a:pt x="72" y="12"/>
                    </a:lnTo>
                    <a:lnTo>
                      <a:pt x="72" y="14"/>
                    </a:lnTo>
                    <a:lnTo>
                      <a:pt x="72" y="16"/>
                    </a:lnTo>
                    <a:lnTo>
                      <a:pt x="72" y="18"/>
                    </a:lnTo>
                    <a:lnTo>
                      <a:pt x="72" y="20"/>
                    </a:lnTo>
                    <a:lnTo>
                      <a:pt x="72" y="22"/>
                    </a:lnTo>
                    <a:lnTo>
                      <a:pt x="72" y="24"/>
                    </a:lnTo>
                    <a:lnTo>
                      <a:pt x="72" y="28"/>
                    </a:lnTo>
                    <a:lnTo>
                      <a:pt x="72" y="30"/>
                    </a:lnTo>
                    <a:lnTo>
                      <a:pt x="70" y="32"/>
                    </a:lnTo>
                    <a:lnTo>
                      <a:pt x="70" y="34"/>
                    </a:lnTo>
                    <a:lnTo>
                      <a:pt x="68" y="36"/>
                    </a:lnTo>
                    <a:lnTo>
                      <a:pt x="68" y="36"/>
                    </a:lnTo>
                    <a:lnTo>
                      <a:pt x="68" y="38"/>
                    </a:lnTo>
                    <a:lnTo>
                      <a:pt x="66" y="40"/>
                    </a:lnTo>
                    <a:lnTo>
                      <a:pt x="64" y="40"/>
                    </a:lnTo>
                    <a:lnTo>
                      <a:pt x="62" y="42"/>
                    </a:lnTo>
                    <a:lnTo>
                      <a:pt x="58" y="42"/>
                    </a:lnTo>
                    <a:lnTo>
                      <a:pt x="56" y="44"/>
                    </a:lnTo>
                    <a:lnTo>
                      <a:pt x="54" y="44"/>
                    </a:lnTo>
                    <a:lnTo>
                      <a:pt x="50" y="46"/>
                    </a:lnTo>
                    <a:lnTo>
                      <a:pt x="48" y="46"/>
                    </a:lnTo>
                    <a:lnTo>
                      <a:pt x="44" y="46"/>
                    </a:lnTo>
                    <a:lnTo>
                      <a:pt x="40" y="46"/>
                    </a:lnTo>
                    <a:lnTo>
                      <a:pt x="38" y="46"/>
                    </a:lnTo>
                    <a:lnTo>
                      <a:pt x="34" y="46"/>
                    </a:lnTo>
                    <a:lnTo>
                      <a:pt x="32" y="46"/>
                    </a:lnTo>
                    <a:lnTo>
                      <a:pt x="30" y="46"/>
                    </a:lnTo>
                    <a:lnTo>
                      <a:pt x="26" y="46"/>
                    </a:lnTo>
                    <a:lnTo>
                      <a:pt x="24" y="46"/>
                    </a:lnTo>
                    <a:lnTo>
                      <a:pt x="24" y="44"/>
                    </a:lnTo>
                    <a:lnTo>
                      <a:pt x="24" y="44"/>
                    </a:lnTo>
                    <a:lnTo>
                      <a:pt x="22" y="44"/>
                    </a:lnTo>
                    <a:lnTo>
                      <a:pt x="22" y="42"/>
                    </a:lnTo>
                    <a:lnTo>
                      <a:pt x="20" y="40"/>
                    </a:lnTo>
                    <a:lnTo>
                      <a:pt x="18" y="38"/>
                    </a:lnTo>
                    <a:lnTo>
                      <a:pt x="14" y="34"/>
                    </a:lnTo>
                    <a:lnTo>
                      <a:pt x="12" y="30"/>
                    </a:lnTo>
                    <a:lnTo>
                      <a:pt x="10" y="28"/>
                    </a:lnTo>
                    <a:lnTo>
                      <a:pt x="8" y="26"/>
                    </a:lnTo>
                    <a:lnTo>
                      <a:pt x="6" y="24"/>
                    </a:lnTo>
                    <a:lnTo>
                      <a:pt x="4" y="20"/>
                    </a:lnTo>
                    <a:lnTo>
                      <a:pt x="2" y="18"/>
                    </a:lnTo>
                    <a:lnTo>
                      <a:pt x="2" y="16"/>
                    </a:lnTo>
                    <a:lnTo>
                      <a:pt x="0" y="14"/>
                    </a:lnTo>
                    <a:lnTo>
                      <a:pt x="0" y="14"/>
                    </a:lnTo>
                    <a:lnTo>
                      <a:pt x="0" y="12"/>
                    </a:lnTo>
                    <a:lnTo>
                      <a:pt x="0" y="12"/>
                    </a:lnTo>
                    <a:lnTo>
                      <a:pt x="0" y="10"/>
                    </a:lnTo>
                    <a:lnTo>
                      <a:pt x="0" y="10"/>
                    </a:lnTo>
                    <a:lnTo>
                      <a:pt x="0" y="8"/>
                    </a:lnTo>
                    <a:lnTo>
                      <a:pt x="2" y="6"/>
                    </a:lnTo>
                    <a:lnTo>
                      <a:pt x="2" y="6"/>
                    </a:lnTo>
                    <a:lnTo>
                      <a:pt x="4" y="4"/>
                    </a:lnTo>
                    <a:lnTo>
                      <a:pt x="6" y="2"/>
                    </a:lnTo>
                    <a:lnTo>
                      <a:pt x="6" y="0"/>
                    </a:lnTo>
                    <a:lnTo>
                      <a:pt x="8" y="0"/>
                    </a:lnTo>
                    <a:lnTo>
                      <a:pt x="8" y="0"/>
                    </a:lnTo>
                    <a:lnTo>
                      <a:pt x="8" y="0"/>
                    </a:lnTo>
                    <a:lnTo>
                      <a:pt x="10" y="0"/>
                    </a:lnTo>
                    <a:lnTo>
                      <a:pt x="10" y="0"/>
                    </a:lnTo>
                    <a:lnTo>
                      <a:pt x="12" y="0"/>
                    </a:lnTo>
                    <a:lnTo>
                      <a:pt x="12" y="0"/>
                    </a:lnTo>
                    <a:lnTo>
                      <a:pt x="14" y="2"/>
                    </a:lnTo>
                    <a:lnTo>
                      <a:pt x="14" y="2"/>
                    </a:lnTo>
                    <a:lnTo>
                      <a:pt x="16" y="4"/>
                    </a:lnTo>
                    <a:lnTo>
                      <a:pt x="18" y="6"/>
                    </a:lnTo>
                    <a:lnTo>
                      <a:pt x="20" y="8"/>
                    </a:lnTo>
                    <a:lnTo>
                      <a:pt x="22" y="10"/>
                    </a:lnTo>
                    <a:lnTo>
                      <a:pt x="22" y="12"/>
                    </a:lnTo>
                    <a:lnTo>
                      <a:pt x="22" y="12"/>
                    </a:lnTo>
                    <a:lnTo>
                      <a:pt x="22" y="14"/>
                    </a:lnTo>
                    <a:lnTo>
                      <a:pt x="22" y="14"/>
                    </a:lnTo>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0" name="Freeform 573">
                <a:extLst>
                  <a:ext uri="{FF2B5EF4-FFF2-40B4-BE49-F238E27FC236}">
                    <a16:creationId xmlns:a16="http://schemas.microsoft.com/office/drawing/2014/main" id="{CF259E35-9D59-444E-A30D-00D2ECAF0A22}"/>
                  </a:ext>
                </a:extLst>
              </p:cNvPr>
              <p:cNvSpPr>
                <a:spLocks/>
              </p:cNvSpPr>
              <p:nvPr/>
            </p:nvSpPr>
            <p:spPr bwMode="auto">
              <a:xfrm>
                <a:off x="2443453" y="2308392"/>
                <a:ext cx="60325" cy="63500"/>
              </a:xfrm>
              <a:custGeom>
                <a:avLst/>
                <a:gdLst>
                  <a:gd name="T0" fmla="*/ 2 w 38"/>
                  <a:gd name="T1" fmla="*/ 8 h 40"/>
                  <a:gd name="T2" fmla="*/ 2 w 38"/>
                  <a:gd name="T3" fmla="*/ 8 h 40"/>
                  <a:gd name="T4" fmla="*/ 2 w 38"/>
                  <a:gd name="T5" fmla="*/ 10 h 40"/>
                  <a:gd name="T6" fmla="*/ 2 w 38"/>
                  <a:gd name="T7" fmla="*/ 10 h 40"/>
                  <a:gd name="T8" fmla="*/ 0 w 38"/>
                  <a:gd name="T9" fmla="*/ 12 h 40"/>
                  <a:gd name="T10" fmla="*/ 0 w 38"/>
                  <a:gd name="T11" fmla="*/ 14 h 40"/>
                  <a:gd name="T12" fmla="*/ 0 w 38"/>
                  <a:gd name="T13" fmla="*/ 18 h 40"/>
                  <a:gd name="T14" fmla="*/ 0 w 38"/>
                  <a:gd name="T15" fmla="*/ 20 h 40"/>
                  <a:gd name="T16" fmla="*/ 2 w 38"/>
                  <a:gd name="T17" fmla="*/ 22 h 40"/>
                  <a:gd name="T18" fmla="*/ 2 w 38"/>
                  <a:gd name="T19" fmla="*/ 24 h 40"/>
                  <a:gd name="T20" fmla="*/ 2 w 38"/>
                  <a:gd name="T21" fmla="*/ 26 h 40"/>
                  <a:gd name="T22" fmla="*/ 4 w 38"/>
                  <a:gd name="T23" fmla="*/ 28 h 40"/>
                  <a:gd name="T24" fmla="*/ 4 w 38"/>
                  <a:gd name="T25" fmla="*/ 30 h 40"/>
                  <a:gd name="T26" fmla="*/ 6 w 38"/>
                  <a:gd name="T27" fmla="*/ 32 h 40"/>
                  <a:gd name="T28" fmla="*/ 8 w 38"/>
                  <a:gd name="T29" fmla="*/ 34 h 40"/>
                  <a:gd name="T30" fmla="*/ 10 w 38"/>
                  <a:gd name="T31" fmla="*/ 36 h 40"/>
                  <a:gd name="T32" fmla="*/ 12 w 38"/>
                  <a:gd name="T33" fmla="*/ 38 h 40"/>
                  <a:gd name="T34" fmla="*/ 14 w 38"/>
                  <a:gd name="T35" fmla="*/ 38 h 40"/>
                  <a:gd name="T36" fmla="*/ 14 w 38"/>
                  <a:gd name="T37" fmla="*/ 38 h 40"/>
                  <a:gd name="T38" fmla="*/ 14 w 38"/>
                  <a:gd name="T39" fmla="*/ 40 h 40"/>
                  <a:gd name="T40" fmla="*/ 16 w 38"/>
                  <a:gd name="T41" fmla="*/ 40 h 40"/>
                  <a:gd name="T42" fmla="*/ 18 w 38"/>
                  <a:gd name="T43" fmla="*/ 40 h 40"/>
                  <a:gd name="T44" fmla="*/ 20 w 38"/>
                  <a:gd name="T45" fmla="*/ 40 h 40"/>
                  <a:gd name="T46" fmla="*/ 22 w 38"/>
                  <a:gd name="T47" fmla="*/ 40 h 40"/>
                  <a:gd name="T48" fmla="*/ 24 w 38"/>
                  <a:gd name="T49" fmla="*/ 38 h 40"/>
                  <a:gd name="T50" fmla="*/ 26 w 38"/>
                  <a:gd name="T51" fmla="*/ 38 h 40"/>
                  <a:gd name="T52" fmla="*/ 28 w 38"/>
                  <a:gd name="T53" fmla="*/ 38 h 40"/>
                  <a:gd name="T54" fmla="*/ 30 w 38"/>
                  <a:gd name="T55" fmla="*/ 36 h 40"/>
                  <a:gd name="T56" fmla="*/ 30 w 38"/>
                  <a:gd name="T57" fmla="*/ 36 h 40"/>
                  <a:gd name="T58" fmla="*/ 30 w 38"/>
                  <a:gd name="T59" fmla="*/ 36 h 40"/>
                  <a:gd name="T60" fmla="*/ 32 w 38"/>
                  <a:gd name="T61" fmla="*/ 34 h 40"/>
                  <a:gd name="T62" fmla="*/ 34 w 38"/>
                  <a:gd name="T63" fmla="*/ 30 h 40"/>
                  <a:gd name="T64" fmla="*/ 34 w 38"/>
                  <a:gd name="T65" fmla="*/ 28 h 40"/>
                  <a:gd name="T66" fmla="*/ 36 w 38"/>
                  <a:gd name="T67" fmla="*/ 26 h 40"/>
                  <a:gd name="T68" fmla="*/ 36 w 38"/>
                  <a:gd name="T69" fmla="*/ 24 h 40"/>
                  <a:gd name="T70" fmla="*/ 36 w 38"/>
                  <a:gd name="T71" fmla="*/ 20 h 40"/>
                  <a:gd name="T72" fmla="*/ 38 w 38"/>
                  <a:gd name="T73" fmla="*/ 20 h 40"/>
                  <a:gd name="T74" fmla="*/ 36 w 38"/>
                  <a:gd name="T75" fmla="*/ 18 h 40"/>
                  <a:gd name="T76" fmla="*/ 36 w 38"/>
                  <a:gd name="T77" fmla="*/ 18 h 40"/>
                  <a:gd name="T78" fmla="*/ 36 w 38"/>
                  <a:gd name="T79" fmla="*/ 16 h 40"/>
                  <a:gd name="T80" fmla="*/ 36 w 38"/>
                  <a:gd name="T81" fmla="*/ 14 h 40"/>
                  <a:gd name="T82" fmla="*/ 34 w 38"/>
                  <a:gd name="T83" fmla="*/ 12 h 40"/>
                  <a:gd name="T84" fmla="*/ 32 w 38"/>
                  <a:gd name="T85" fmla="*/ 8 h 40"/>
                  <a:gd name="T86" fmla="*/ 30 w 38"/>
                  <a:gd name="T87" fmla="*/ 6 h 40"/>
                  <a:gd name="T88" fmla="*/ 28 w 38"/>
                  <a:gd name="T89" fmla="*/ 4 h 40"/>
                  <a:gd name="T90" fmla="*/ 28 w 38"/>
                  <a:gd name="T91" fmla="*/ 2 h 40"/>
                  <a:gd name="T92" fmla="*/ 26 w 38"/>
                  <a:gd name="T93" fmla="*/ 2 h 40"/>
                  <a:gd name="T94" fmla="*/ 26 w 38"/>
                  <a:gd name="T95" fmla="*/ 2 h 40"/>
                  <a:gd name="T96" fmla="*/ 24 w 38"/>
                  <a:gd name="T97" fmla="*/ 0 h 40"/>
                  <a:gd name="T98" fmla="*/ 24 w 38"/>
                  <a:gd name="T99" fmla="*/ 0 h 40"/>
                  <a:gd name="T100" fmla="*/ 22 w 38"/>
                  <a:gd name="T101" fmla="*/ 0 h 40"/>
                  <a:gd name="T102" fmla="*/ 20 w 38"/>
                  <a:gd name="T103" fmla="*/ 0 h 40"/>
                  <a:gd name="T104" fmla="*/ 20 w 38"/>
                  <a:gd name="T105" fmla="*/ 0 h 40"/>
                  <a:gd name="T106" fmla="*/ 18 w 38"/>
                  <a:gd name="T107" fmla="*/ 0 h 40"/>
                  <a:gd name="T108" fmla="*/ 16 w 38"/>
                  <a:gd name="T109" fmla="*/ 2 h 40"/>
                  <a:gd name="T110" fmla="*/ 12 w 38"/>
                  <a:gd name="T111" fmla="*/ 2 h 40"/>
                  <a:gd name="T112" fmla="*/ 10 w 38"/>
                  <a:gd name="T113" fmla="*/ 4 h 40"/>
                  <a:gd name="T114" fmla="*/ 8 w 38"/>
                  <a:gd name="T115" fmla="*/ 4 h 40"/>
                  <a:gd name="T116" fmla="*/ 6 w 38"/>
                  <a:gd name="T117" fmla="*/ 4 h 40"/>
                  <a:gd name="T118" fmla="*/ 6 w 38"/>
                  <a:gd name="T119" fmla="*/ 6 h 40"/>
                  <a:gd name="T120" fmla="*/ 4 w 38"/>
                  <a:gd name="T121" fmla="*/ 6 h 40"/>
                  <a:gd name="T122" fmla="*/ 2 w 38"/>
                  <a:gd name="T123" fmla="*/ 8 h 40"/>
                  <a:gd name="T124" fmla="*/ 2 w 38"/>
                  <a:gd name="T125"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40">
                    <a:moveTo>
                      <a:pt x="2" y="8"/>
                    </a:moveTo>
                    <a:lnTo>
                      <a:pt x="2" y="8"/>
                    </a:lnTo>
                    <a:lnTo>
                      <a:pt x="2" y="10"/>
                    </a:lnTo>
                    <a:lnTo>
                      <a:pt x="2" y="10"/>
                    </a:lnTo>
                    <a:lnTo>
                      <a:pt x="0" y="12"/>
                    </a:lnTo>
                    <a:lnTo>
                      <a:pt x="0" y="14"/>
                    </a:lnTo>
                    <a:lnTo>
                      <a:pt x="0" y="18"/>
                    </a:lnTo>
                    <a:lnTo>
                      <a:pt x="0" y="20"/>
                    </a:lnTo>
                    <a:lnTo>
                      <a:pt x="2" y="22"/>
                    </a:lnTo>
                    <a:lnTo>
                      <a:pt x="2" y="24"/>
                    </a:lnTo>
                    <a:lnTo>
                      <a:pt x="2" y="26"/>
                    </a:lnTo>
                    <a:lnTo>
                      <a:pt x="4" y="28"/>
                    </a:lnTo>
                    <a:lnTo>
                      <a:pt x="4" y="30"/>
                    </a:lnTo>
                    <a:lnTo>
                      <a:pt x="6" y="32"/>
                    </a:lnTo>
                    <a:lnTo>
                      <a:pt x="8" y="34"/>
                    </a:lnTo>
                    <a:lnTo>
                      <a:pt x="10" y="36"/>
                    </a:lnTo>
                    <a:lnTo>
                      <a:pt x="12" y="38"/>
                    </a:lnTo>
                    <a:lnTo>
                      <a:pt x="14" y="38"/>
                    </a:lnTo>
                    <a:lnTo>
                      <a:pt x="14" y="38"/>
                    </a:lnTo>
                    <a:lnTo>
                      <a:pt x="14" y="40"/>
                    </a:lnTo>
                    <a:lnTo>
                      <a:pt x="16" y="40"/>
                    </a:lnTo>
                    <a:lnTo>
                      <a:pt x="18" y="40"/>
                    </a:lnTo>
                    <a:lnTo>
                      <a:pt x="20" y="40"/>
                    </a:lnTo>
                    <a:lnTo>
                      <a:pt x="22" y="40"/>
                    </a:lnTo>
                    <a:lnTo>
                      <a:pt x="24" y="38"/>
                    </a:lnTo>
                    <a:lnTo>
                      <a:pt x="26" y="38"/>
                    </a:lnTo>
                    <a:lnTo>
                      <a:pt x="28" y="38"/>
                    </a:lnTo>
                    <a:lnTo>
                      <a:pt x="30" y="36"/>
                    </a:lnTo>
                    <a:lnTo>
                      <a:pt x="30" y="36"/>
                    </a:lnTo>
                    <a:lnTo>
                      <a:pt x="30" y="36"/>
                    </a:lnTo>
                    <a:lnTo>
                      <a:pt x="32" y="34"/>
                    </a:lnTo>
                    <a:lnTo>
                      <a:pt x="34" y="30"/>
                    </a:lnTo>
                    <a:lnTo>
                      <a:pt x="34" y="28"/>
                    </a:lnTo>
                    <a:lnTo>
                      <a:pt x="36" y="26"/>
                    </a:lnTo>
                    <a:lnTo>
                      <a:pt x="36" y="24"/>
                    </a:lnTo>
                    <a:lnTo>
                      <a:pt x="36" y="20"/>
                    </a:lnTo>
                    <a:lnTo>
                      <a:pt x="38" y="20"/>
                    </a:lnTo>
                    <a:lnTo>
                      <a:pt x="36" y="18"/>
                    </a:lnTo>
                    <a:lnTo>
                      <a:pt x="36" y="18"/>
                    </a:lnTo>
                    <a:lnTo>
                      <a:pt x="36" y="16"/>
                    </a:lnTo>
                    <a:lnTo>
                      <a:pt x="36" y="14"/>
                    </a:lnTo>
                    <a:lnTo>
                      <a:pt x="34" y="12"/>
                    </a:lnTo>
                    <a:lnTo>
                      <a:pt x="32" y="8"/>
                    </a:lnTo>
                    <a:lnTo>
                      <a:pt x="30" y="6"/>
                    </a:lnTo>
                    <a:lnTo>
                      <a:pt x="28" y="4"/>
                    </a:lnTo>
                    <a:lnTo>
                      <a:pt x="28" y="2"/>
                    </a:lnTo>
                    <a:lnTo>
                      <a:pt x="26" y="2"/>
                    </a:lnTo>
                    <a:lnTo>
                      <a:pt x="26" y="2"/>
                    </a:lnTo>
                    <a:lnTo>
                      <a:pt x="24" y="0"/>
                    </a:lnTo>
                    <a:lnTo>
                      <a:pt x="24" y="0"/>
                    </a:lnTo>
                    <a:lnTo>
                      <a:pt x="22" y="0"/>
                    </a:lnTo>
                    <a:lnTo>
                      <a:pt x="20" y="0"/>
                    </a:lnTo>
                    <a:lnTo>
                      <a:pt x="20" y="0"/>
                    </a:lnTo>
                    <a:lnTo>
                      <a:pt x="18" y="0"/>
                    </a:lnTo>
                    <a:lnTo>
                      <a:pt x="16" y="2"/>
                    </a:lnTo>
                    <a:lnTo>
                      <a:pt x="12" y="2"/>
                    </a:lnTo>
                    <a:lnTo>
                      <a:pt x="10" y="4"/>
                    </a:lnTo>
                    <a:lnTo>
                      <a:pt x="8" y="4"/>
                    </a:lnTo>
                    <a:lnTo>
                      <a:pt x="6" y="4"/>
                    </a:lnTo>
                    <a:lnTo>
                      <a:pt x="6" y="6"/>
                    </a:lnTo>
                    <a:lnTo>
                      <a:pt x="4" y="6"/>
                    </a:lnTo>
                    <a:lnTo>
                      <a:pt x="2" y="8"/>
                    </a:lnTo>
                    <a:lnTo>
                      <a:pt x="2" y="8"/>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1" name="Freeform 575">
                <a:extLst>
                  <a:ext uri="{FF2B5EF4-FFF2-40B4-BE49-F238E27FC236}">
                    <a16:creationId xmlns:a16="http://schemas.microsoft.com/office/drawing/2014/main" id="{55583FFF-81B8-4B85-8288-440ED4C38932}"/>
                  </a:ext>
                </a:extLst>
              </p:cNvPr>
              <p:cNvSpPr>
                <a:spLocks/>
              </p:cNvSpPr>
              <p:nvPr/>
            </p:nvSpPr>
            <p:spPr bwMode="auto">
              <a:xfrm>
                <a:off x="2430753" y="2248067"/>
                <a:ext cx="44450" cy="38100"/>
              </a:xfrm>
              <a:custGeom>
                <a:avLst/>
                <a:gdLst>
                  <a:gd name="T0" fmla="*/ 4 w 28"/>
                  <a:gd name="T1" fmla="*/ 0 h 24"/>
                  <a:gd name="T2" fmla="*/ 4 w 28"/>
                  <a:gd name="T3" fmla="*/ 0 h 24"/>
                  <a:gd name="T4" fmla="*/ 4 w 28"/>
                  <a:gd name="T5" fmla="*/ 2 h 24"/>
                  <a:gd name="T6" fmla="*/ 4 w 28"/>
                  <a:gd name="T7" fmla="*/ 2 h 24"/>
                  <a:gd name="T8" fmla="*/ 2 w 28"/>
                  <a:gd name="T9" fmla="*/ 4 h 24"/>
                  <a:gd name="T10" fmla="*/ 2 w 28"/>
                  <a:gd name="T11" fmla="*/ 4 h 24"/>
                  <a:gd name="T12" fmla="*/ 2 w 28"/>
                  <a:gd name="T13" fmla="*/ 6 h 24"/>
                  <a:gd name="T14" fmla="*/ 2 w 28"/>
                  <a:gd name="T15" fmla="*/ 8 h 24"/>
                  <a:gd name="T16" fmla="*/ 0 w 28"/>
                  <a:gd name="T17" fmla="*/ 10 h 24"/>
                  <a:gd name="T18" fmla="*/ 0 w 28"/>
                  <a:gd name="T19" fmla="*/ 14 h 24"/>
                  <a:gd name="T20" fmla="*/ 0 w 28"/>
                  <a:gd name="T21" fmla="*/ 16 h 24"/>
                  <a:gd name="T22" fmla="*/ 0 w 28"/>
                  <a:gd name="T23" fmla="*/ 16 h 24"/>
                  <a:gd name="T24" fmla="*/ 0 w 28"/>
                  <a:gd name="T25" fmla="*/ 18 h 24"/>
                  <a:gd name="T26" fmla="*/ 2 w 28"/>
                  <a:gd name="T27" fmla="*/ 20 h 24"/>
                  <a:gd name="T28" fmla="*/ 2 w 28"/>
                  <a:gd name="T29" fmla="*/ 20 h 24"/>
                  <a:gd name="T30" fmla="*/ 2 w 28"/>
                  <a:gd name="T31" fmla="*/ 22 h 24"/>
                  <a:gd name="T32" fmla="*/ 4 w 28"/>
                  <a:gd name="T33" fmla="*/ 22 h 24"/>
                  <a:gd name="T34" fmla="*/ 4 w 28"/>
                  <a:gd name="T35" fmla="*/ 22 h 24"/>
                  <a:gd name="T36" fmla="*/ 6 w 28"/>
                  <a:gd name="T37" fmla="*/ 22 h 24"/>
                  <a:gd name="T38" fmla="*/ 6 w 28"/>
                  <a:gd name="T39" fmla="*/ 24 h 24"/>
                  <a:gd name="T40" fmla="*/ 8 w 28"/>
                  <a:gd name="T41" fmla="*/ 24 h 24"/>
                  <a:gd name="T42" fmla="*/ 8 w 28"/>
                  <a:gd name="T43" fmla="*/ 24 h 24"/>
                  <a:gd name="T44" fmla="*/ 12 w 28"/>
                  <a:gd name="T45" fmla="*/ 24 h 24"/>
                  <a:gd name="T46" fmla="*/ 14 w 28"/>
                  <a:gd name="T47" fmla="*/ 24 h 24"/>
                  <a:gd name="T48" fmla="*/ 18 w 28"/>
                  <a:gd name="T49" fmla="*/ 22 h 24"/>
                  <a:gd name="T50" fmla="*/ 20 w 28"/>
                  <a:gd name="T51" fmla="*/ 22 h 24"/>
                  <a:gd name="T52" fmla="*/ 20 w 28"/>
                  <a:gd name="T53" fmla="*/ 22 h 24"/>
                  <a:gd name="T54" fmla="*/ 22 w 28"/>
                  <a:gd name="T55" fmla="*/ 22 h 24"/>
                  <a:gd name="T56" fmla="*/ 22 w 28"/>
                  <a:gd name="T57" fmla="*/ 22 h 24"/>
                  <a:gd name="T58" fmla="*/ 22 w 28"/>
                  <a:gd name="T59" fmla="*/ 20 h 24"/>
                  <a:gd name="T60" fmla="*/ 24 w 28"/>
                  <a:gd name="T61" fmla="*/ 20 h 24"/>
                  <a:gd name="T62" fmla="*/ 24 w 28"/>
                  <a:gd name="T63" fmla="*/ 18 h 24"/>
                  <a:gd name="T64" fmla="*/ 26 w 28"/>
                  <a:gd name="T65" fmla="*/ 16 h 24"/>
                  <a:gd name="T66" fmla="*/ 26 w 28"/>
                  <a:gd name="T67" fmla="*/ 14 h 24"/>
                  <a:gd name="T68" fmla="*/ 28 w 28"/>
                  <a:gd name="T69" fmla="*/ 12 h 24"/>
                  <a:gd name="T70" fmla="*/ 28 w 28"/>
                  <a:gd name="T71" fmla="*/ 10 h 24"/>
                  <a:gd name="T72" fmla="*/ 28 w 28"/>
                  <a:gd name="T73" fmla="*/ 8 h 24"/>
                  <a:gd name="T74" fmla="*/ 28 w 28"/>
                  <a:gd name="T75" fmla="*/ 8 h 24"/>
                  <a:gd name="T76" fmla="*/ 28 w 28"/>
                  <a:gd name="T77" fmla="*/ 6 h 24"/>
                  <a:gd name="T78" fmla="*/ 26 w 28"/>
                  <a:gd name="T79" fmla="*/ 6 h 24"/>
                  <a:gd name="T80" fmla="*/ 26 w 28"/>
                  <a:gd name="T81" fmla="*/ 4 h 24"/>
                  <a:gd name="T82" fmla="*/ 26 w 28"/>
                  <a:gd name="T83" fmla="*/ 4 h 24"/>
                  <a:gd name="T84" fmla="*/ 24 w 28"/>
                  <a:gd name="T85" fmla="*/ 4 h 24"/>
                  <a:gd name="T86" fmla="*/ 24 w 28"/>
                  <a:gd name="T87" fmla="*/ 2 h 24"/>
                  <a:gd name="T88" fmla="*/ 22 w 28"/>
                  <a:gd name="T89" fmla="*/ 2 h 24"/>
                  <a:gd name="T90" fmla="*/ 20 w 28"/>
                  <a:gd name="T91" fmla="*/ 2 h 24"/>
                  <a:gd name="T92" fmla="*/ 18 w 28"/>
                  <a:gd name="T93" fmla="*/ 0 h 24"/>
                  <a:gd name="T94" fmla="*/ 16 w 28"/>
                  <a:gd name="T95" fmla="*/ 0 h 24"/>
                  <a:gd name="T96" fmla="*/ 14 w 28"/>
                  <a:gd name="T97" fmla="*/ 0 h 24"/>
                  <a:gd name="T98" fmla="*/ 14 w 28"/>
                  <a:gd name="T99" fmla="*/ 0 h 24"/>
                  <a:gd name="T100" fmla="*/ 12 w 28"/>
                  <a:gd name="T101" fmla="*/ 0 h 24"/>
                  <a:gd name="T102" fmla="*/ 10 w 28"/>
                  <a:gd name="T103" fmla="*/ 0 h 24"/>
                  <a:gd name="T104" fmla="*/ 8 w 28"/>
                  <a:gd name="T105" fmla="*/ 0 h 24"/>
                  <a:gd name="T106" fmla="*/ 6 w 28"/>
                  <a:gd name="T107" fmla="*/ 0 h 24"/>
                  <a:gd name="T108" fmla="*/ 6 w 28"/>
                  <a:gd name="T109" fmla="*/ 0 h 24"/>
                  <a:gd name="T110" fmla="*/ 4 w 28"/>
                  <a:gd name="T11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 h="24">
                    <a:moveTo>
                      <a:pt x="4" y="0"/>
                    </a:moveTo>
                    <a:lnTo>
                      <a:pt x="4" y="0"/>
                    </a:lnTo>
                    <a:lnTo>
                      <a:pt x="4" y="2"/>
                    </a:lnTo>
                    <a:lnTo>
                      <a:pt x="4" y="2"/>
                    </a:lnTo>
                    <a:lnTo>
                      <a:pt x="2" y="4"/>
                    </a:lnTo>
                    <a:lnTo>
                      <a:pt x="2" y="4"/>
                    </a:lnTo>
                    <a:lnTo>
                      <a:pt x="2" y="6"/>
                    </a:lnTo>
                    <a:lnTo>
                      <a:pt x="2" y="8"/>
                    </a:lnTo>
                    <a:lnTo>
                      <a:pt x="0" y="10"/>
                    </a:lnTo>
                    <a:lnTo>
                      <a:pt x="0" y="14"/>
                    </a:lnTo>
                    <a:lnTo>
                      <a:pt x="0" y="16"/>
                    </a:lnTo>
                    <a:lnTo>
                      <a:pt x="0" y="16"/>
                    </a:lnTo>
                    <a:lnTo>
                      <a:pt x="0" y="18"/>
                    </a:lnTo>
                    <a:lnTo>
                      <a:pt x="2" y="20"/>
                    </a:lnTo>
                    <a:lnTo>
                      <a:pt x="2" y="20"/>
                    </a:lnTo>
                    <a:lnTo>
                      <a:pt x="2" y="22"/>
                    </a:lnTo>
                    <a:lnTo>
                      <a:pt x="4" y="22"/>
                    </a:lnTo>
                    <a:lnTo>
                      <a:pt x="4" y="22"/>
                    </a:lnTo>
                    <a:lnTo>
                      <a:pt x="6" y="22"/>
                    </a:lnTo>
                    <a:lnTo>
                      <a:pt x="6" y="24"/>
                    </a:lnTo>
                    <a:lnTo>
                      <a:pt x="8" y="24"/>
                    </a:lnTo>
                    <a:lnTo>
                      <a:pt x="8" y="24"/>
                    </a:lnTo>
                    <a:lnTo>
                      <a:pt x="12" y="24"/>
                    </a:lnTo>
                    <a:lnTo>
                      <a:pt x="14" y="24"/>
                    </a:lnTo>
                    <a:lnTo>
                      <a:pt x="18" y="22"/>
                    </a:lnTo>
                    <a:lnTo>
                      <a:pt x="20" y="22"/>
                    </a:lnTo>
                    <a:lnTo>
                      <a:pt x="20" y="22"/>
                    </a:lnTo>
                    <a:lnTo>
                      <a:pt x="22" y="22"/>
                    </a:lnTo>
                    <a:lnTo>
                      <a:pt x="22" y="22"/>
                    </a:lnTo>
                    <a:lnTo>
                      <a:pt x="22" y="20"/>
                    </a:lnTo>
                    <a:lnTo>
                      <a:pt x="24" y="20"/>
                    </a:lnTo>
                    <a:lnTo>
                      <a:pt x="24" y="18"/>
                    </a:lnTo>
                    <a:lnTo>
                      <a:pt x="26" y="16"/>
                    </a:lnTo>
                    <a:lnTo>
                      <a:pt x="26" y="14"/>
                    </a:lnTo>
                    <a:lnTo>
                      <a:pt x="28" y="12"/>
                    </a:lnTo>
                    <a:lnTo>
                      <a:pt x="28" y="10"/>
                    </a:lnTo>
                    <a:lnTo>
                      <a:pt x="28" y="8"/>
                    </a:lnTo>
                    <a:lnTo>
                      <a:pt x="28" y="8"/>
                    </a:lnTo>
                    <a:lnTo>
                      <a:pt x="28" y="6"/>
                    </a:lnTo>
                    <a:lnTo>
                      <a:pt x="26" y="6"/>
                    </a:lnTo>
                    <a:lnTo>
                      <a:pt x="26" y="4"/>
                    </a:lnTo>
                    <a:lnTo>
                      <a:pt x="26" y="4"/>
                    </a:lnTo>
                    <a:lnTo>
                      <a:pt x="24" y="4"/>
                    </a:lnTo>
                    <a:lnTo>
                      <a:pt x="24" y="2"/>
                    </a:lnTo>
                    <a:lnTo>
                      <a:pt x="22" y="2"/>
                    </a:lnTo>
                    <a:lnTo>
                      <a:pt x="20" y="2"/>
                    </a:lnTo>
                    <a:lnTo>
                      <a:pt x="18" y="0"/>
                    </a:lnTo>
                    <a:lnTo>
                      <a:pt x="16" y="0"/>
                    </a:lnTo>
                    <a:lnTo>
                      <a:pt x="14" y="0"/>
                    </a:lnTo>
                    <a:lnTo>
                      <a:pt x="14" y="0"/>
                    </a:lnTo>
                    <a:lnTo>
                      <a:pt x="12" y="0"/>
                    </a:lnTo>
                    <a:lnTo>
                      <a:pt x="10" y="0"/>
                    </a:lnTo>
                    <a:lnTo>
                      <a:pt x="8" y="0"/>
                    </a:lnTo>
                    <a:lnTo>
                      <a:pt x="6" y="0"/>
                    </a:lnTo>
                    <a:lnTo>
                      <a:pt x="6" y="0"/>
                    </a:lnTo>
                    <a:lnTo>
                      <a:pt x="4"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2" name="Freeform 577">
                <a:extLst>
                  <a:ext uri="{FF2B5EF4-FFF2-40B4-BE49-F238E27FC236}">
                    <a16:creationId xmlns:a16="http://schemas.microsoft.com/office/drawing/2014/main" id="{BBD72B2B-0FC0-45F7-B3CE-3A09AF8ACC4C}"/>
                  </a:ext>
                </a:extLst>
              </p:cNvPr>
              <p:cNvSpPr>
                <a:spLocks/>
              </p:cNvSpPr>
              <p:nvPr/>
            </p:nvSpPr>
            <p:spPr bwMode="auto">
              <a:xfrm>
                <a:off x="2516478" y="2197267"/>
                <a:ext cx="136525" cy="142875"/>
              </a:xfrm>
              <a:custGeom>
                <a:avLst/>
                <a:gdLst>
                  <a:gd name="T0" fmla="*/ 30 w 86"/>
                  <a:gd name="T1" fmla="*/ 0 h 90"/>
                  <a:gd name="T2" fmla="*/ 28 w 86"/>
                  <a:gd name="T3" fmla="*/ 2 h 90"/>
                  <a:gd name="T4" fmla="*/ 26 w 86"/>
                  <a:gd name="T5" fmla="*/ 4 h 90"/>
                  <a:gd name="T6" fmla="*/ 24 w 86"/>
                  <a:gd name="T7" fmla="*/ 6 h 90"/>
                  <a:gd name="T8" fmla="*/ 20 w 86"/>
                  <a:gd name="T9" fmla="*/ 14 h 90"/>
                  <a:gd name="T10" fmla="*/ 16 w 86"/>
                  <a:gd name="T11" fmla="*/ 18 h 90"/>
                  <a:gd name="T12" fmla="*/ 12 w 86"/>
                  <a:gd name="T13" fmla="*/ 22 h 90"/>
                  <a:gd name="T14" fmla="*/ 6 w 86"/>
                  <a:gd name="T15" fmla="*/ 30 h 90"/>
                  <a:gd name="T16" fmla="*/ 4 w 86"/>
                  <a:gd name="T17" fmla="*/ 32 h 90"/>
                  <a:gd name="T18" fmla="*/ 2 w 86"/>
                  <a:gd name="T19" fmla="*/ 34 h 90"/>
                  <a:gd name="T20" fmla="*/ 0 w 86"/>
                  <a:gd name="T21" fmla="*/ 38 h 90"/>
                  <a:gd name="T22" fmla="*/ 0 w 86"/>
                  <a:gd name="T23" fmla="*/ 44 h 90"/>
                  <a:gd name="T24" fmla="*/ 2 w 86"/>
                  <a:gd name="T25" fmla="*/ 50 h 90"/>
                  <a:gd name="T26" fmla="*/ 2 w 86"/>
                  <a:gd name="T27" fmla="*/ 54 h 90"/>
                  <a:gd name="T28" fmla="*/ 4 w 86"/>
                  <a:gd name="T29" fmla="*/ 56 h 90"/>
                  <a:gd name="T30" fmla="*/ 4 w 86"/>
                  <a:gd name="T31" fmla="*/ 56 h 90"/>
                  <a:gd name="T32" fmla="*/ 6 w 86"/>
                  <a:gd name="T33" fmla="*/ 56 h 90"/>
                  <a:gd name="T34" fmla="*/ 10 w 86"/>
                  <a:gd name="T35" fmla="*/ 56 h 90"/>
                  <a:gd name="T36" fmla="*/ 16 w 86"/>
                  <a:gd name="T37" fmla="*/ 56 h 90"/>
                  <a:gd name="T38" fmla="*/ 20 w 86"/>
                  <a:gd name="T39" fmla="*/ 54 h 90"/>
                  <a:gd name="T40" fmla="*/ 22 w 86"/>
                  <a:gd name="T41" fmla="*/ 56 h 90"/>
                  <a:gd name="T42" fmla="*/ 22 w 86"/>
                  <a:gd name="T43" fmla="*/ 56 h 90"/>
                  <a:gd name="T44" fmla="*/ 22 w 86"/>
                  <a:gd name="T45" fmla="*/ 58 h 90"/>
                  <a:gd name="T46" fmla="*/ 22 w 86"/>
                  <a:gd name="T47" fmla="*/ 60 h 90"/>
                  <a:gd name="T48" fmla="*/ 20 w 86"/>
                  <a:gd name="T49" fmla="*/ 66 h 90"/>
                  <a:gd name="T50" fmla="*/ 20 w 86"/>
                  <a:gd name="T51" fmla="*/ 68 h 90"/>
                  <a:gd name="T52" fmla="*/ 20 w 86"/>
                  <a:gd name="T53" fmla="*/ 70 h 90"/>
                  <a:gd name="T54" fmla="*/ 20 w 86"/>
                  <a:gd name="T55" fmla="*/ 74 h 90"/>
                  <a:gd name="T56" fmla="*/ 22 w 86"/>
                  <a:gd name="T57" fmla="*/ 78 h 90"/>
                  <a:gd name="T58" fmla="*/ 24 w 86"/>
                  <a:gd name="T59" fmla="*/ 82 h 90"/>
                  <a:gd name="T60" fmla="*/ 24 w 86"/>
                  <a:gd name="T61" fmla="*/ 84 h 90"/>
                  <a:gd name="T62" fmla="*/ 28 w 86"/>
                  <a:gd name="T63" fmla="*/ 86 h 90"/>
                  <a:gd name="T64" fmla="*/ 34 w 86"/>
                  <a:gd name="T65" fmla="*/ 88 h 90"/>
                  <a:gd name="T66" fmla="*/ 40 w 86"/>
                  <a:gd name="T67" fmla="*/ 90 h 90"/>
                  <a:gd name="T68" fmla="*/ 46 w 86"/>
                  <a:gd name="T69" fmla="*/ 90 h 90"/>
                  <a:gd name="T70" fmla="*/ 52 w 86"/>
                  <a:gd name="T71" fmla="*/ 90 h 90"/>
                  <a:gd name="T72" fmla="*/ 60 w 86"/>
                  <a:gd name="T73" fmla="*/ 90 h 90"/>
                  <a:gd name="T74" fmla="*/ 64 w 86"/>
                  <a:gd name="T75" fmla="*/ 90 h 90"/>
                  <a:gd name="T76" fmla="*/ 70 w 86"/>
                  <a:gd name="T77" fmla="*/ 88 h 90"/>
                  <a:gd name="T78" fmla="*/ 72 w 86"/>
                  <a:gd name="T79" fmla="*/ 88 h 90"/>
                  <a:gd name="T80" fmla="*/ 74 w 86"/>
                  <a:gd name="T81" fmla="*/ 86 h 90"/>
                  <a:gd name="T82" fmla="*/ 76 w 86"/>
                  <a:gd name="T83" fmla="*/ 80 h 90"/>
                  <a:gd name="T84" fmla="*/ 80 w 86"/>
                  <a:gd name="T85" fmla="*/ 76 h 90"/>
                  <a:gd name="T86" fmla="*/ 82 w 86"/>
                  <a:gd name="T87" fmla="*/ 70 h 90"/>
                  <a:gd name="T88" fmla="*/ 84 w 86"/>
                  <a:gd name="T89" fmla="*/ 64 h 90"/>
                  <a:gd name="T90" fmla="*/ 84 w 86"/>
                  <a:gd name="T91" fmla="*/ 58 h 90"/>
                  <a:gd name="T92" fmla="*/ 86 w 86"/>
                  <a:gd name="T93" fmla="*/ 50 h 90"/>
                  <a:gd name="T94" fmla="*/ 84 w 86"/>
                  <a:gd name="T95" fmla="*/ 44 h 90"/>
                  <a:gd name="T96" fmla="*/ 84 w 86"/>
                  <a:gd name="T97" fmla="*/ 42 h 90"/>
                  <a:gd name="T98" fmla="*/ 82 w 86"/>
                  <a:gd name="T99" fmla="*/ 38 h 90"/>
                  <a:gd name="T100" fmla="*/ 78 w 86"/>
                  <a:gd name="T101" fmla="*/ 32 h 90"/>
                  <a:gd name="T102" fmla="*/ 72 w 86"/>
                  <a:gd name="T103" fmla="*/ 26 h 90"/>
                  <a:gd name="T104" fmla="*/ 66 w 86"/>
                  <a:gd name="T105" fmla="*/ 20 h 90"/>
                  <a:gd name="T106" fmla="*/ 60 w 86"/>
                  <a:gd name="T107" fmla="*/ 14 h 90"/>
                  <a:gd name="T108" fmla="*/ 48 w 86"/>
                  <a:gd name="T109" fmla="*/ 8 h 90"/>
                  <a:gd name="T110" fmla="*/ 44 w 86"/>
                  <a:gd name="T111" fmla="*/ 4 h 90"/>
                  <a:gd name="T112" fmla="*/ 38 w 86"/>
                  <a:gd name="T113" fmla="*/ 2 h 90"/>
                  <a:gd name="T114" fmla="*/ 34 w 86"/>
                  <a:gd name="T115" fmla="*/ 0 h 90"/>
                  <a:gd name="T116" fmla="*/ 30 w 86"/>
                  <a:gd name="T1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 h="90">
                    <a:moveTo>
                      <a:pt x="30" y="0"/>
                    </a:moveTo>
                    <a:lnTo>
                      <a:pt x="30" y="0"/>
                    </a:lnTo>
                    <a:lnTo>
                      <a:pt x="28" y="2"/>
                    </a:lnTo>
                    <a:lnTo>
                      <a:pt x="28" y="2"/>
                    </a:lnTo>
                    <a:lnTo>
                      <a:pt x="26" y="2"/>
                    </a:lnTo>
                    <a:lnTo>
                      <a:pt x="26" y="4"/>
                    </a:lnTo>
                    <a:lnTo>
                      <a:pt x="24" y="4"/>
                    </a:lnTo>
                    <a:lnTo>
                      <a:pt x="24" y="6"/>
                    </a:lnTo>
                    <a:lnTo>
                      <a:pt x="22" y="8"/>
                    </a:lnTo>
                    <a:lnTo>
                      <a:pt x="20" y="14"/>
                    </a:lnTo>
                    <a:lnTo>
                      <a:pt x="18" y="16"/>
                    </a:lnTo>
                    <a:lnTo>
                      <a:pt x="16" y="18"/>
                    </a:lnTo>
                    <a:lnTo>
                      <a:pt x="14" y="20"/>
                    </a:lnTo>
                    <a:lnTo>
                      <a:pt x="12" y="22"/>
                    </a:lnTo>
                    <a:lnTo>
                      <a:pt x="8" y="26"/>
                    </a:lnTo>
                    <a:lnTo>
                      <a:pt x="6" y="30"/>
                    </a:lnTo>
                    <a:lnTo>
                      <a:pt x="4" y="32"/>
                    </a:lnTo>
                    <a:lnTo>
                      <a:pt x="4" y="32"/>
                    </a:lnTo>
                    <a:lnTo>
                      <a:pt x="2" y="34"/>
                    </a:lnTo>
                    <a:lnTo>
                      <a:pt x="2" y="34"/>
                    </a:lnTo>
                    <a:lnTo>
                      <a:pt x="2" y="36"/>
                    </a:lnTo>
                    <a:lnTo>
                      <a:pt x="0" y="38"/>
                    </a:lnTo>
                    <a:lnTo>
                      <a:pt x="0" y="40"/>
                    </a:lnTo>
                    <a:lnTo>
                      <a:pt x="0" y="44"/>
                    </a:lnTo>
                    <a:lnTo>
                      <a:pt x="0" y="46"/>
                    </a:lnTo>
                    <a:lnTo>
                      <a:pt x="2" y="50"/>
                    </a:lnTo>
                    <a:lnTo>
                      <a:pt x="2" y="52"/>
                    </a:lnTo>
                    <a:lnTo>
                      <a:pt x="2" y="54"/>
                    </a:lnTo>
                    <a:lnTo>
                      <a:pt x="2" y="54"/>
                    </a:lnTo>
                    <a:lnTo>
                      <a:pt x="4" y="56"/>
                    </a:lnTo>
                    <a:lnTo>
                      <a:pt x="4" y="56"/>
                    </a:lnTo>
                    <a:lnTo>
                      <a:pt x="4" y="56"/>
                    </a:lnTo>
                    <a:lnTo>
                      <a:pt x="6" y="56"/>
                    </a:lnTo>
                    <a:lnTo>
                      <a:pt x="6" y="56"/>
                    </a:lnTo>
                    <a:lnTo>
                      <a:pt x="8" y="56"/>
                    </a:lnTo>
                    <a:lnTo>
                      <a:pt x="10" y="56"/>
                    </a:lnTo>
                    <a:lnTo>
                      <a:pt x="12" y="56"/>
                    </a:lnTo>
                    <a:lnTo>
                      <a:pt x="16" y="56"/>
                    </a:lnTo>
                    <a:lnTo>
                      <a:pt x="18" y="54"/>
                    </a:lnTo>
                    <a:lnTo>
                      <a:pt x="20" y="54"/>
                    </a:lnTo>
                    <a:lnTo>
                      <a:pt x="20" y="56"/>
                    </a:lnTo>
                    <a:lnTo>
                      <a:pt x="22" y="56"/>
                    </a:lnTo>
                    <a:lnTo>
                      <a:pt x="22" y="56"/>
                    </a:lnTo>
                    <a:lnTo>
                      <a:pt x="22" y="56"/>
                    </a:lnTo>
                    <a:lnTo>
                      <a:pt x="22" y="56"/>
                    </a:lnTo>
                    <a:lnTo>
                      <a:pt x="22" y="58"/>
                    </a:lnTo>
                    <a:lnTo>
                      <a:pt x="22" y="58"/>
                    </a:lnTo>
                    <a:lnTo>
                      <a:pt x="22" y="60"/>
                    </a:lnTo>
                    <a:lnTo>
                      <a:pt x="22" y="62"/>
                    </a:lnTo>
                    <a:lnTo>
                      <a:pt x="20" y="66"/>
                    </a:lnTo>
                    <a:lnTo>
                      <a:pt x="20" y="66"/>
                    </a:lnTo>
                    <a:lnTo>
                      <a:pt x="20" y="68"/>
                    </a:lnTo>
                    <a:lnTo>
                      <a:pt x="20" y="68"/>
                    </a:lnTo>
                    <a:lnTo>
                      <a:pt x="20" y="70"/>
                    </a:lnTo>
                    <a:lnTo>
                      <a:pt x="20" y="72"/>
                    </a:lnTo>
                    <a:lnTo>
                      <a:pt x="20" y="74"/>
                    </a:lnTo>
                    <a:lnTo>
                      <a:pt x="20" y="76"/>
                    </a:lnTo>
                    <a:lnTo>
                      <a:pt x="22" y="78"/>
                    </a:lnTo>
                    <a:lnTo>
                      <a:pt x="22" y="80"/>
                    </a:lnTo>
                    <a:lnTo>
                      <a:pt x="24" y="82"/>
                    </a:lnTo>
                    <a:lnTo>
                      <a:pt x="24" y="82"/>
                    </a:lnTo>
                    <a:lnTo>
                      <a:pt x="24" y="84"/>
                    </a:lnTo>
                    <a:lnTo>
                      <a:pt x="26" y="84"/>
                    </a:lnTo>
                    <a:lnTo>
                      <a:pt x="28" y="86"/>
                    </a:lnTo>
                    <a:lnTo>
                      <a:pt x="30" y="86"/>
                    </a:lnTo>
                    <a:lnTo>
                      <a:pt x="34" y="88"/>
                    </a:lnTo>
                    <a:lnTo>
                      <a:pt x="36" y="88"/>
                    </a:lnTo>
                    <a:lnTo>
                      <a:pt x="40" y="90"/>
                    </a:lnTo>
                    <a:lnTo>
                      <a:pt x="42" y="90"/>
                    </a:lnTo>
                    <a:lnTo>
                      <a:pt x="46" y="90"/>
                    </a:lnTo>
                    <a:lnTo>
                      <a:pt x="50" y="90"/>
                    </a:lnTo>
                    <a:lnTo>
                      <a:pt x="52" y="90"/>
                    </a:lnTo>
                    <a:lnTo>
                      <a:pt x="56" y="90"/>
                    </a:lnTo>
                    <a:lnTo>
                      <a:pt x="60" y="90"/>
                    </a:lnTo>
                    <a:lnTo>
                      <a:pt x="62" y="90"/>
                    </a:lnTo>
                    <a:lnTo>
                      <a:pt x="64" y="90"/>
                    </a:lnTo>
                    <a:lnTo>
                      <a:pt x="68" y="90"/>
                    </a:lnTo>
                    <a:lnTo>
                      <a:pt x="70" y="88"/>
                    </a:lnTo>
                    <a:lnTo>
                      <a:pt x="70" y="88"/>
                    </a:lnTo>
                    <a:lnTo>
                      <a:pt x="72" y="88"/>
                    </a:lnTo>
                    <a:lnTo>
                      <a:pt x="72" y="86"/>
                    </a:lnTo>
                    <a:lnTo>
                      <a:pt x="74" y="86"/>
                    </a:lnTo>
                    <a:lnTo>
                      <a:pt x="76" y="84"/>
                    </a:lnTo>
                    <a:lnTo>
                      <a:pt x="76" y="80"/>
                    </a:lnTo>
                    <a:lnTo>
                      <a:pt x="78" y="78"/>
                    </a:lnTo>
                    <a:lnTo>
                      <a:pt x="80" y="76"/>
                    </a:lnTo>
                    <a:lnTo>
                      <a:pt x="82" y="74"/>
                    </a:lnTo>
                    <a:lnTo>
                      <a:pt x="82" y="70"/>
                    </a:lnTo>
                    <a:lnTo>
                      <a:pt x="84" y="68"/>
                    </a:lnTo>
                    <a:lnTo>
                      <a:pt x="84" y="64"/>
                    </a:lnTo>
                    <a:lnTo>
                      <a:pt x="84" y="60"/>
                    </a:lnTo>
                    <a:lnTo>
                      <a:pt x="84" y="58"/>
                    </a:lnTo>
                    <a:lnTo>
                      <a:pt x="86" y="54"/>
                    </a:lnTo>
                    <a:lnTo>
                      <a:pt x="86" y="50"/>
                    </a:lnTo>
                    <a:lnTo>
                      <a:pt x="86" y="46"/>
                    </a:lnTo>
                    <a:lnTo>
                      <a:pt x="84" y="44"/>
                    </a:lnTo>
                    <a:lnTo>
                      <a:pt x="84" y="44"/>
                    </a:lnTo>
                    <a:lnTo>
                      <a:pt x="84" y="42"/>
                    </a:lnTo>
                    <a:lnTo>
                      <a:pt x="84" y="40"/>
                    </a:lnTo>
                    <a:lnTo>
                      <a:pt x="82" y="38"/>
                    </a:lnTo>
                    <a:lnTo>
                      <a:pt x="80" y="34"/>
                    </a:lnTo>
                    <a:lnTo>
                      <a:pt x="78" y="32"/>
                    </a:lnTo>
                    <a:lnTo>
                      <a:pt x="74" y="28"/>
                    </a:lnTo>
                    <a:lnTo>
                      <a:pt x="72" y="26"/>
                    </a:lnTo>
                    <a:lnTo>
                      <a:pt x="70" y="22"/>
                    </a:lnTo>
                    <a:lnTo>
                      <a:pt x="66" y="20"/>
                    </a:lnTo>
                    <a:lnTo>
                      <a:pt x="64" y="18"/>
                    </a:lnTo>
                    <a:lnTo>
                      <a:pt x="60" y="14"/>
                    </a:lnTo>
                    <a:lnTo>
                      <a:pt x="54" y="10"/>
                    </a:lnTo>
                    <a:lnTo>
                      <a:pt x="48" y="8"/>
                    </a:lnTo>
                    <a:lnTo>
                      <a:pt x="46" y="6"/>
                    </a:lnTo>
                    <a:lnTo>
                      <a:pt x="44" y="4"/>
                    </a:lnTo>
                    <a:lnTo>
                      <a:pt x="40" y="2"/>
                    </a:lnTo>
                    <a:lnTo>
                      <a:pt x="38" y="2"/>
                    </a:lnTo>
                    <a:lnTo>
                      <a:pt x="36" y="2"/>
                    </a:lnTo>
                    <a:lnTo>
                      <a:pt x="34" y="0"/>
                    </a:lnTo>
                    <a:lnTo>
                      <a:pt x="32" y="0"/>
                    </a:lnTo>
                    <a:lnTo>
                      <a:pt x="30" y="0"/>
                    </a:lnTo>
                    <a:lnTo>
                      <a:pt x="30"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3" name="Freeform 579">
                <a:extLst>
                  <a:ext uri="{FF2B5EF4-FFF2-40B4-BE49-F238E27FC236}">
                    <a16:creationId xmlns:a16="http://schemas.microsoft.com/office/drawing/2014/main" id="{B6B0D83B-A6A1-4CC5-B06E-3D50A371EB3E}"/>
                  </a:ext>
                </a:extLst>
              </p:cNvPr>
              <p:cNvSpPr>
                <a:spLocks/>
              </p:cNvSpPr>
              <p:nvPr/>
            </p:nvSpPr>
            <p:spPr bwMode="auto">
              <a:xfrm>
                <a:off x="2595853" y="2114717"/>
                <a:ext cx="561975" cy="323850"/>
              </a:xfrm>
              <a:custGeom>
                <a:avLst/>
                <a:gdLst>
                  <a:gd name="T0" fmla="*/ 32 w 354"/>
                  <a:gd name="T1" fmla="*/ 50 h 204"/>
                  <a:gd name="T2" fmla="*/ 48 w 354"/>
                  <a:gd name="T3" fmla="*/ 70 h 204"/>
                  <a:gd name="T4" fmla="*/ 84 w 354"/>
                  <a:gd name="T5" fmla="*/ 82 h 204"/>
                  <a:gd name="T6" fmla="*/ 108 w 354"/>
                  <a:gd name="T7" fmla="*/ 72 h 204"/>
                  <a:gd name="T8" fmla="*/ 144 w 354"/>
                  <a:gd name="T9" fmla="*/ 62 h 204"/>
                  <a:gd name="T10" fmla="*/ 150 w 354"/>
                  <a:gd name="T11" fmla="*/ 62 h 204"/>
                  <a:gd name="T12" fmla="*/ 148 w 354"/>
                  <a:gd name="T13" fmla="*/ 78 h 204"/>
                  <a:gd name="T14" fmla="*/ 118 w 354"/>
                  <a:gd name="T15" fmla="*/ 84 h 204"/>
                  <a:gd name="T16" fmla="*/ 98 w 354"/>
                  <a:gd name="T17" fmla="*/ 92 h 204"/>
                  <a:gd name="T18" fmla="*/ 98 w 354"/>
                  <a:gd name="T19" fmla="*/ 98 h 204"/>
                  <a:gd name="T20" fmla="*/ 112 w 354"/>
                  <a:gd name="T21" fmla="*/ 102 h 204"/>
                  <a:gd name="T22" fmla="*/ 110 w 354"/>
                  <a:gd name="T23" fmla="*/ 106 h 204"/>
                  <a:gd name="T24" fmla="*/ 84 w 354"/>
                  <a:gd name="T25" fmla="*/ 104 h 204"/>
                  <a:gd name="T26" fmla="*/ 68 w 354"/>
                  <a:gd name="T27" fmla="*/ 92 h 204"/>
                  <a:gd name="T28" fmla="*/ 62 w 354"/>
                  <a:gd name="T29" fmla="*/ 98 h 204"/>
                  <a:gd name="T30" fmla="*/ 66 w 354"/>
                  <a:gd name="T31" fmla="*/ 116 h 204"/>
                  <a:gd name="T32" fmla="*/ 76 w 354"/>
                  <a:gd name="T33" fmla="*/ 130 h 204"/>
                  <a:gd name="T34" fmla="*/ 60 w 354"/>
                  <a:gd name="T35" fmla="*/ 142 h 204"/>
                  <a:gd name="T36" fmla="*/ 32 w 354"/>
                  <a:gd name="T37" fmla="*/ 162 h 204"/>
                  <a:gd name="T38" fmla="*/ 24 w 354"/>
                  <a:gd name="T39" fmla="*/ 176 h 204"/>
                  <a:gd name="T40" fmla="*/ 6 w 354"/>
                  <a:gd name="T41" fmla="*/ 170 h 204"/>
                  <a:gd name="T42" fmla="*/ 0 w 354"/>
                  <a:gd name="T43" fmla="*/ 172 h 204"/>
                  <a:gd name="T44" fmla="*/ 8 w 354"/>
                  <a:gd name="T45" fmla="*/ 188 h 204"/>
                  <a:gd name="T46" fmla="*/ 28 w 354"/>
                  <a:gd name="T47" fmla="*/ 198 h 204"/>
                  <a:gd name="T48" fmla="*/ 82 w 354"/>
                  <a:gd name="T49" fmla="*/ 204 h 204"/>
                  <a:gd name="T50" fmla="*/ 122 w 354"/>
                  <a:gd name="T51" fmla="*/ 196 h 204"/>
                  <a:gd name="T52" fmla="*/ 140 w 354"/>
                  <a:gd name="T53" fmla="*/ 180 h 204"/>
                  <a:gd name="T54" fmla="*/ 136 w 354"/>
                  <a:gd name="T55" fmla="*/ 170 h 204"/>
                  <a:gd name="T56" fmla="*/ 126 w 354"/>
                  <a:gd name="T57" fmla="*/ 156 h 204"/>
                  <a:gd name="T58" fmla="*/ 140 w 354"/>
                  <a:gd name="T59" fmla="*/ 150 h 204"/>
                  <a:gd name="T60" fmla="*/ 162 w 354"/>
                  <a:gd name="T61" fmla="*/ 144 h 204"/>
                  <a:gd name="T62" fmla="*/ 186 w 354"/>
                  <a:gd name="T63" fmla="*/ 118 h 204"/>
                  <a:gd name="T64" fmla="*/ 204 w 354"/>
                  <a:gd name="T65" fmla="*/ 98 h 204"/>
                  <a:gd name="T66" fmla="*/ 222 w 354"/>
                  <a:gd name="T67" fmla="*/ 98 h 204"/>
                  <a:gd name="T68" fmla="*/ 246 w 354"/>
                  <a:gd name="T69" fmla="*/ 100 h 204"/>
                  <a:gd name="T70" fmla="*/ 280 w 354"/>
                  <a:gd name="T71" fmla="*/ 76 h 204"/>
                  <a:gd name="T72" fmla="*/ 290 w 354"/>
                  <a:gd name="T73" fmla="*/ 58 h 204"/>
                  <a:gd name="T74" fmla="*/ 280 w 354"/>
                  <a:gd name="T75" fmla="*/ 44 h 204"/>
                  <a:gd name="T76" fmla="*/ 284 w 354"/>
                  <a:gd name="T77" fmla="*/ 38 h 204"/>
                  <a:gd name="T78" fmla="*/ 320 w 354"/>
                  <a:gd name="T79" fmla="*/ 36 h 204"/>
                  <a:gd name="T80" fmla="*/ 348 w 354"/>
                  <a:gd name="T81" fmla="*/ 28 h 204"/>
                  <a:gd name="T82" fmla="*/ 354 w 354"/>
                  <a:gd name="T83" fmla="*/ 20 h 204"/>
                  <a:gd name="T84" fmla="*/ 340 w 354"/>
                  <a:gd name="T85" fmla="*/ 6 h 204"/>
                  <a:gd name="T86" fmla="*/ 310 w 354"/>
                  <a:gd name="T87" fmla="*/ 4 h 204"/>
                  <a:gd name="T88" fmla="*/ 252 w 354"/>
                  <a:gd name="T89" fmla="*/ 0 h 204"/>
                  <a:gd name="T90" fmla="*/ 226 w 354"/>
                  <a:gd name="T91" fmla="*/ 4 h 204"/>
                  <a:gd name="T92" fmla="*/ 208 w 354"/>
                  <a:gd name="T93" fmla="*/ 22 h 204"/>
                  <a:gd name="T94" fmla="*/ 198 w 354"/>
                  <a:gd name="T95" fmla="*/ 16 h 204"/>
                  <a:gd name="T96" fmla="*/ 184 w 354"/>
                  <a:gd name="T97" fmla="*/ 2 h 204"/>
                  <a:gd name="T98" fmla="*/ 182 w 354"/>
                  <a:gd name="T99" fmla="*/ 10 h 204"/>
                  <a:gd name="T100" fmla="*/ 172 w 354"/>
                  <a:gd name="T101" fmla="*/ 14 h 204"/>
                  <a:gd name="T102" fmla="*/ 140 w 354"/>
                  <a:gd name="T103" fmla="*/ 8 h 204"/>
                  <a:gd name="T104" fmla="*/ 126 w 354"/>
                  <a:gd name="T105" fmla="*/ 24 h 204"/>
                  <a:gd name="T106" fmla="*/ 108 w 354"/>
                  <a:gd name="T107" fmla="*/ 34 h 204"/>
                  <a:gd name="T108" fmla="*/ 94 w 354"/>
                  <a:gd name="T109" fmla="*/ 28 h 204"/>
                  <a:gd name="T110" fmla="*/ 86 w 354"/>
                  <a:gd name="T111" fmla="*/ 18 h 204"/>
                  <a:gd name="T112" fmla="*/ 66 w 354"/>
                  <a:gd name="T113" fmla="*/ 24 h 204"/>
                  <a:gd name="T114" fmla="*/ 60 w 354"/>
                  <a:gd name="T115" fmla="*/ 34 h 204"/>
                  <a:gd name="T116" fmla="*/ 42 w 354"/>
                  <a:gd name="T117" fmla="*/ 36 h 204"/>
                  <a:gd name="T118" fmla="*/ 28 w 354"/>
                  <a:gd name="T119" fmla="*/ 4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4" h="204">
                    <a:moveTo>
                      <a:pt x="28" y="40"/>
                    </a:moveTo>
                    <a:lnTo>
                      <a:pt x="28" y="40"/>
                    </a:lnTo>
                    <a:lnTo>
                      <a:pt x="28" y="40"/>
                    </a:lnTo>
                    <a:lnTo>
                      <a:pt x="28" y="42"/>
                    </a:lnTo>
                    <a:lnTo>
                      <a:pt x="28" y="42"/>
                    </a:lnTo>
                    <a:lnTo>
                      <a:pt x="28" y="44"/>
                    </a:lnTo>
                    <a:lnTo>
                      <a:pt x="28" y="46"/>
                    </a:lnTo>
                    <a:lnTo>
                      <a:pt x="30" y="48"/>
                    </a:lnTo>
                    <a:lnTo>
                      <a:pt x="32" y="50"/>
                    </a:lnTo>
                    <a:lnTo>
                      <a:pt x="32" y="52"/>
                    </a:lnTo>
                    <a:lnTo>
                      <a:pt x="34" y="54"/>
                    </a:lnTo>
                    <a:lnTo>
                      <a:pt x="38" y="58"/>
                    </a:lnTo>
                    <a:lnTo>
                      <a:pt x="40" y="62"/>
                    </a:lnTo>
                    <a:lnTo>
                      <a:pt x="42" y="64"/>
                    </a:lnTo>
                    <a:lnTo>
                      <a:pt x="44" y="66"/>
                    </a:lnTo>
                    <a:lnTo>
                      <a:pt x="46" y="68"/>
                    </a:lnTo>
                    <a:lnTo>
                      <a:pt x="48" y="70"/>
                    </a:lnTo>
                    <a:lnTo>
                      <a:pt x="48" y="70"/>
                    </a:lnTo>
                    <a:lnTo>
                      <a:pt x="50" y="72"/>
                    </a:lnTo>
                    <a:lnTo>
                      <a:pt x="54" y="72"/>
                    </a:lnTo>
                    <a:lnTo>
                      <a:pt x="60" y="74"/>
                    </a:lnTo>
                    <a:lnTo>
                      <a:pt x="66" y="76"/>
                    </a:lnTo>
                    <a:lnTo>
                      <a:pt x="72" y="80"/>
                    </a:lnTo>
                    <a:lnTo>
                      <a:pt x="76" y="80"/>
                    </a:lnTo>
                    <a:lnTo>
                      <a:pt x="80" y="82"/>
                    </a:lnTo>
                    <a:lnTo>
                      <a:pt x="82" y="82"/>
                    </a:lnTo>
                    <a:lnTo>
                      <a:pt x="84" y="82"/>
                    </a:lnTo>
                    <a:lnTo>
                      <a:pt x="86" y="82"/>
                    </a:lnTo>
                    <a:lnTo>
                      <a:pt x="86" y="82"/>
                    </a:lnTo>
                    <a:lnTo>
                      <a:pt x="88" y="82"/>
                    </a:lnTo>
                    <a:lnTo>
                      <a:pt x="90" y="82"/>
                    </a:lnTo>
                    <a:lnTo>
                      <a:pt x="94" y="80"/>
                    </a:lnTo>
                    <a:lnTo>
                      <a:pt x="96" y="78"/>
                    </a:lnTo>
                    <a:lnTo>
                      <a:pt x="102" y="74"/>
                    </a:lnTo>
                    <a:lnTo>
                      <a:pt x="106" y="74"/>
                    </a:lnTo>
                    <a:lnTo>
                      <a:pt x="108" y="72"/>
                    </a:lnTo>
                    <a:lnTo>
                      <a:pt x="112" y="72"/>
                    </a:lnTo>
                    <a:lnTo>
                      <a:pt x="114" y="70"/>
                    </a:lnTo>
                    <a:lnTo>
                      <a:pt x="124" y="68"/>
                    </a:lnTo>
                    <a:lnTo>
                      <a:pt x="132" y="66"/>
                    </a:lnTo>
                    <a:lnTo>
                      <a:pt x="136" y="66"/>
                    </a:lnTo>
                    <a:lnTo>
                      <a:pt x="138" y="64"/>
                    </a:lnTo>
                    <a:lnTo>
                      <a:pt x="140" y="64"/>
                    </a:lnTo>
                    <a:lnTo>
                      <a:pt x="140" y="64"/>
                    </a:lnTo>
                    <a:lnTo>
                      <a:pt x="144" y="62"/>
                    </a:lnTo>
                    <a:lnTo>
                      <a:pt x="144" y="60"/>
                    </a:lnTo>
                    <a:lnTo>
                      <a:pt x="146" y="60"/>
                    </a:lnTo>
                    <a:lnTo>
                      <a:pt x="146" y="60"/>
                    </a:lnTo>
                    <a:lnTo>
                      <a:pt x="148" y="60"/>
                    </a:lnTo>
                    <a:lnTo>
                      <a:pt x="148" y="60"/>
                    </a:lnTo>
                    <a:lnTo>
                      <a:pt x="148" y="60"/>
                    </a:lnTo>
                    <a:lnTo>
                      <a:pt x="148" y="60"/>
                    </a:lnTo>
                    <a:lnTo>
                      <a:pt x="150" y="60"/>
                    </a:lnTo>
                    <a:lnTo>
                      <a:pt x="150" y="62"/>
                    </a:lnTo>
                    <a:lnTo>
                      <a:pt x="150" y="62"/>
                    </a:lnTo>
                    <a:lnTo>
                      <a:pt x="150" y="64"/>
                    </a:lnTo>
                    <a:lnTo>
                      <a:pt x="150" y="66"/>
                    </a:lnTo>
                    <a:lnTo>
                      <a:pt x="150" y="68"/>
                    </a:lnTo>
                    <a:lnTo>
                      <a:pt x="150" y="70"/>
                    </a:lnTo>
                    <a:lnTo>
                      <a:pt x="150" y="74"/>
                    </a:lnTo>
                    <a:lnTo>
                      <a:pt x="150" y="76"/>
                    </a:lnTo>
                    <a:lnTo>
                      <a:pt x="148" y="76"/>
                    </a:lnTo>
                    <a:lnTo>
                      <a:pt x="148" y="78"/>
                    </a:lnTo>
                    <a:lnTo>
                      <a:pt x="148" y="78"/>
                    </a:lnTo>
                    <a:lnTo>
                      <a:pt x="146" y="80"/>
                    </a:lnTo>
                    <a:lnTo>
                      <a:pt x="144" y="80"/>
                    </a:lnTo>
                    <a:lnTo>
                      <a:pt x="142" y="80"/>
                    </a:lnTo>
                    <a:lnTo>
                      <a:pt x="140" y="82"/>
                    </a:lnTo>
                    <a:lnTo>
                      <a:pt x="138" y="82"/>
                    </a:lnTo>
                    <a:lnTo>
                      <a:pt x="132" y="82"/>
                    </a:lnTo>
                    <a:lnTo>
                      <a:pt x="124" y="84"/>
                    </a:lnTo>
                    <a:lnTo>
                      <a:pt x="118" y="84"/>
                    </a:lnTo>
                    <a:lnTo>
                      <a:pt x="118" y="84"/>
                    </a:lnTo>
                    <a:lnTo>
                      <a:pt x="116" y="84"/>
                    </a:lnTo>
                    <a:lnTo>
                      <a:pt x="114" y="86"/>
                    </a:lnTo>
                    <a:lnTo>
                      <a:pt x="110" y="86"/>
                    </a:lnTo>
                    <a:lnTo>
                      <a:pt x="106" y="88"/>
                    </a:lnTo>
                    <a:lnTo>
                      <a:pt x="104" y="88"/>
                    </a:lnTo>
                    <a:lnTo>
                      <a:pt x="100" y="90"/>
                    </a:lnTo>
                    <a:lnTo>
                      <a:pt x="98" y="90"/>
                    </a:lnTo>
                    <a:lnTo>
                      <a:pt x="98" y="92"/>
                    </a:lnTo>
                    <a:lnTo>
                      <a:pt x="96" y="92"/>
                    </a:lnTo>
                    <a:lnTo>
                      <a:pt x="96" y="92"/>
                    </a:lnTo>
                    <a:lnTo>
                      <a:pt x="96" y="94"/>
                    </a:lnTo>
                    <a:lnTo>
                      <a:pt x="96" y="94"/>
                    </a:lnTo>
                    <a:lnTo>
                      <a:pt x="96" y="96"/>
                    </a:lnTo>
                    <a:lnTo>
                      <a:pt x="96" y="96"/>
                    </a:lnTo>
                    <a:lnTo>
                      <a:pt x="96" y="96"/>
                    </a:lnTo>
                    <a:lnTo>
                      <a:pt x="98" y="98"/>
                    </a:lnTo>
                    <a:lnTo>
                      <a:pt x="98" y="98"/>
                    </a:lnTo>
                    <a:lnTo>
                      <a:pt x="100" y="98"/>
                    </a:lnTo>
                    <a:lnTo>
                      <a:pt x="102" y="98"/>
                    </a:lnTo>
                    <a:lnTo>
                      <a:pt x="104" y="98"/>
                    </a:lnTo>
                    <a:lnTo>
                      <a:pt x="108" y="100"/>
                    </a:lnTo>
                    <a:lnTo>
                      <a:pt x="110" y="100"/>
                    </a:lnTo>
                    <a:lnTo>
                      <a:pt x="110" y="100"/>
                    </a:lnTo>
                    <a:lnTo>
                      <a:pt x="112" y="100"/>
                    </a:lnTo>
                    <a:lnTo>
                      <a:pt x="112" y="102"/>
                    </a:lnTo>
                    <a:lnTo>
                      <a:pt x="112" y="102"/>
                    </a:lnTo>
                    <a:lnTo>
                      <a:pt x="114" y="102"/>
                    </a:lnTo>
                    <a:lnTo>
                      <a:pt x="114" y="102"/>
                    </a:lnTo>
                    <a:lnTo>
                      <a:pt x="114" y="102"/>
                    </a:lnTo>
                    <a:lnTo>
                      <a:pt x="112" y="104"/>
                    </a:lnTo>
                    <a:lnTo>
                      <a:pt x="112" y="104"/>
                    </a:lnTo>
                    <a:lnTo>
                      <a:pt x="112" y="104"/>
                    </a:lnTo>
                    <a:lnTo>
                      <a:pt x="112" y="104"/>
                    </a:lnTo>
                    <a:lnTo>
                      <a:pt x="110" y="106"/>
                    </a:lnTo>
                    <a:lnTo>
                      <a:pt x="110" y="106"/>
                    </a:lnTo>
                    <a:lnTo>
                      <a:pt x="108" y="106"/>
                    </a:lnTo>
                    <a:lnTo>
                      <a:pt x="106" y="106"/>
                    </a:lnTo>
                    <a:lnTo>
                      <a:pt x="104" y="106"/>
                    </a:lnTo>
                    <a:lnTo>
                      <a:pt x="102" y="106"/>
                    </a:lnTo>
                    <a:lnTo>
                      <a:pt x="98" y="106"/>
                    </a:lnTo>
                    <a:lnTo>
                      <a:pt x="96" y="106"/>
                    </a:lnTo>
                    <a:lnTo>
                      <a:pt x="94" y="106"/>
                    </a:lnTo>
                    <a:lnTo>
                      <a:pt x="88" y="104"/>
                    </a:lnTo>
                    <a:lnTo>
                      <a:pt x="84" y="104"/>
                    </a:lnTo>
                    <a:lnTo>
                      <a:pt x="80" y="102"/>
                    </a:lnTo>
                    <a:lnTo>
                      <a:pt x="80" y="102"/>
                    </a:lnTo>
                    <a:lnTo>
                      <a:pt x="78" y="102"/>
                    </a:lnTo>
                    <a:lnTo>
                      <a:pt x="76" y="100"/>
                    </a:lnTo>
                    <a:lnTo>
                      <a:pt x="72" y="96"/>
                    </a:lnTo>
                    <a:lnTo>
                      <a:pt x="70" y="94"/>
                    </a:lnTo>
                    <a:lnTo>
                      <a:pt x="70" y="94"/>
                    </a:lnTo>
                    <a:lnTo>
                      <a:pt x="68" y="94"/>
                    </a:lnTo>
                    <a:lnTo>
                      <a:pt x="68" y="92"/>
                    </a:lnTo>
                    <a:lnTo>
                      <a:pt x="66" y="92"/>
                    </a:lnTo>
                    <a:lnTo>
                      <a:pt x="66" y="92"/>
                    </a:lnTo>
                    <a:lnTo>
                      <a:pt x="66" y="92"/>
                    </a:lnTo>
                    <a:lnTo>
                      <a:pt x="64" y="92"/>
                    </a:lnTo>
                    <a:lnTo>
                      <a:pt x="64" y="94"/>
                    </a:lnTo>
                    <a:lnTo>
                      <a:pt x="64" y="94"/>
                    </a:lnTo>
                    <a:lnTo>
                      <a:pt x="62" y="96"/>
                    </a:lnTo>
                    <a:lnTo>
                      <a:pt x="62" y="98"/>
                    </a:lnTo>
                    <a:lnTo>
                      <a:pt x="62" y="98"/>
                    </a:lnTo>
                    <a:lnTo>
                      <a:pt x="62" y="102"/>
                    </a:lnTo>
                    <a:lnTo>
                      <a:pt x="62" y="104"/>
                    </a:lnTo>
                    <a:lnTo>
                      <a:pt x="62" y="108"/>
                    </a:lnTo>
                    <a:lnTo>
                      <a:pt x="62" y="110"/>
                    </a:lnTo>
                    <a:lnTo>
                      <a:pt x="62" y="112"/>
                    </a:lnTo>
                    <a:lnTo>
                      <a:pt x="62" y="114"/>
                    </a:lnTo>
                    <a:lnTo>
                      <a:pt x="64" y="114"/>
                    </a:lnTo>
                    <a:lnTo>
                      <a:pt x="64" y="116"/>
                    </a:lnTo>
                    <a:lnTo>
                      <a:pt x="66" y="116"/>
                    </a:lnTo>
                    <a:lnTo>
                      <a:pt x="68" y="120"/>
                    </a:lnTo>
                    <a:lnTo>
                      <a:pt x="70" y="122"/>
                    </a:lnTo>
                    <a:lnTo>
                      <a:pt x="72" y="124"/>
                    </a:lnTo>
                    <a:lnTo>
                      <a:pt x="72" y="124"/>
                    </a:lnTo>
                    <a:lnTo>
                      <a:pt x="74" y="126"/>
                    </a:lnTo>
                    <a:lnTo>
                      <a:pt x="74" y="126"/>
                    </a:lnTo>
                    <a:lnTo>
                      <a:pt x="74" y="128"/>
                    </a:lnTo>
                    <a:lnTo>
                      <a:pt x="76" y="130"/>
                    </a:lnTo>
                    <a:lnTo>
                      <a:pt x="76" y="130"/>
                    </a:lnTo>
                    <a:lnTo>
                      <a:pt x="76" y="132"/>
                    </a:lnTo>
                    <a:lnTo>
                      <a:pt x="74" y="132"/>
                    </a:lnTo>
                    <a:lnTo>
                      <a:pt x="74" y="132"/>
                    </a:lnTo>
                    <a:lnTo>
                      <a:pt x="74" y="134"/>
                    </a:lnTo>
                    <a:lnTo>
                      <a:pt x="72" y="136"/>
                    </a:lnTo>
                    <a:lnTo>
                      <a:pt x="68" y="138"/>
                    </a:lnTo>
                    <a:lnTo>
                      <a:pt x="64" y="140"/>
                    </a:lnTo>
                    <a:lnTo>
                      <a:pt x="62" y="142"/>
                    </a:lnTo>
                    <a:lnTo>
                      <a:pt x="60" y="142"/>
                    </a:lnTo>
                    <a:lnTo>
                      <a:pt x="54" y="148"/>
                    </a:lnTo>
                    <a:lnTo>
                      <a:pt x="50" y="150"/>
                    </a:lnTo>
                    <a:lnTo>
                      <a:pt x="48" y="152"/>
                    </a:lnTo>
                    <a:lnTo>
                      <a:pt x="46" y="154"/>
                    </a:lnTo>
                    <a:lnTo>
                      <a:pt x="44" y="156"/>
                    </a:lnTo>
                    <a:lnTo>
                      <a:pt x="40" y="158"/>
                    </a:lnTo>
                    <a:lnTo>
                      <a:pt x="36" y="160"/>
                    </a:lnTo>
                    <a:lnTo>
                      <a:pt x="34" y="162"/>
                    </a:lnTo>
                    <a:lnTo>
                      <a:pt x="32" y="162"/>
                    </a:lnTo>
                    <a:lnTo>
                      <a:pt x="32" y="164"/>
                    </a:lnTo>
                    <a:lnTo>
                      <a:pt x="30" y="166"/>
                    </a:lnTo>
                    <a:lnTo>
                      <a:pt x="30" y="170"/>
                    </a:lnTo>
                    <a:lnTo>
                      <a:pt x="28" y="172"/>
                    </a:lnTo>
                    <a:lnTo>
                      <a:pt x="28" y="174"/>
                    </a:lnTo>
                    <a:lnTo>
                      <a:pt x="26" y="174"/>
                    </a:lnTo>
                    <a:lnTo>
                      <a:pt x="26" y="176"/>
                    </a:lnTo>
                    <a:lnTo>
                      <a:pt x="24" y="176"/>
                    </a:lnTo>
                    <a:lnTo>
                      <a:pt x="24" y="176"/>
                    </a:lnTo>
                    <a:lnTo>
                      <a:pt x="24" y="176"/>
                    </a:lnTo>
                    <a:lnTo>
                      <a:pt x="22" y="176"/>
                    </a:lnTo>
                    <a:lnTo>
                      <a:pt x="20" y="176"/>
                    </a:lnTo>
                    <a:lnTo>
                      <a:pt x="18" y="176"/>
                    </a:lnTo>
                    <a:lnTo>
                      <a:pt x="18" y="174"/>
                    </a:lnTo>
                    <a:lnTo>
                      <a:pt x="16" y="174"/>
                    </a:lnTo>
                    <a:lnTo>
                      <a:pt x="12" y="172"/>
                    </a:lnTo>
                    <a:lnTo>
                      <a:pt x="8" y="170"/>
                    </a:lnTo>
                    <a:lnTo>
                      <a:pt x="6" y="170"/>
                    </a:lnTo>
                    <a:lnTo>
                      <a:pt x="4" y="170"/>
                    </a:lnTo>
                    <a:lnTo>
                      <a:pt x="2" y="170"/>
                    </a:lnTo>
                    <a:lnTo>
                      <a:pt x="2" y="170"/>
                    </a:lnTo>
                    <a:lnTo>
                      <a:pt x="2" y="170"/>
                    </a:lnTo>
                    <a:lnTo>
                      <a:pt x="0" y="170"/>
                    </a:lnTo>
                    <a:lnTo>
                      <a:pt x="0" y="170"/>
                    </a:lnTo>
                    <a:lnTo>
                      <a:pt x="0" y="170"/>
                    </a:lnTo>
                    <a:lnTo>
                      <a:pt x="0" y="170"/>
                    </a:lnTo>
                    <a:lnTo>
                      <a:pt x="0" y="172"/>
                    </a:lnTo>
                    <a:lnTo>
                      <a:pt x="0" y="172"/>
                    </a:lnTo>
                    <a:lnTo>
                      <a:pt x="0" y="174"/>
                    </a:lnTo>
                    <a:lnTo>
                      <a:pt x="0" y="176"/>
                    </a:lnTo>
                    <a:lnTo>
                      <a:pt x="0" y="178"/>
                    </a:lnTo>
                    <a:lnTo>
                      <a:pt x="0" y="180"/>
                    </a:lnTo>
                    <a:lnTo>
                      <a:pt x="2" y="180"/>
                    </a:lnTo>
                    <a:lnTo>
                      <a:pt x="2" y="182"/>
                    </a:lnTo>
                    <a:lnTo>
                      <a:pt x="6" y="186"/>
                    </a:lnTo>
                    <a:lnTo>
                      <a:pt x="8" y="188"/>
                    </a:lnTo>
                    <a:lnTo>
                      <a:pt x="10" y="192"/>
                    </a:lnTo>
                    <a:lnTo>
                      <a:pt x="12" y="192"/>
                    </a:lnTo>
                    <a:lnTo>
                      <a:pt x="12" y="194"/>
                    </a:lnTo>
                    <a:lnTo>
                      <a:pt x="14" y="194"/>
                    </a:lnTo>
                    <a:lnTo>
                      <a:pt x="16" y="194"/>
                    </a:lnTo>
                    <a:lnTo>
                      <a:pt x="18" y="196"/>
                    </a:lnTo>
                    <a:lnTo>
                      <a:pt x="18" y="196"/>
                    </a:lnTo>
                    <a:lnTo>
                      <a:pt x="22" y="198"/>
                    </a:lnTo>
                    <a:lnTo>
                      <a:pt x="28" y="198"/>
                    </a:lnTo>
                    <a:lnTo>
                      <a:pt x="32" y="200"/>
                    </a:lnTo>
                    <a:lnTo>
                      <a:pt x="36" y="200"/>
                    </a:lnTo>
                    <a:lnTo>
                      <a:pt x="42" y="202"/>
                    </a:lnTo>
                    <a:lnTo>
                      <a:pt x="46" y="202"/>
                    </a:lnTo>
                    <a:lnTo>
                      <a:pt x="52" y="202"/>
                    </a:lnTo>
                    <a:lnTo>
                      <a:pt x="56" y="202"/>
                    </a:lnTo>
                    <a:lnTo>
                      <a:pt x="66" y="204"/>
                    </a:lnTo>
                    <a:lnTo>
                      <a:pt x="76" y="204"/>
                    </a:lnTo>
                    <a:lnTo>
                      <a:pt x="82" y="204"/>
                    </a:lnTo>
                    <a:lnTo>
                      <a:pt x="88" y="204"/>
                    </a:lnTo>
                    <a:lnTo>
                      <a:pt x="92" y="202"/>
                    </a:lnTo>
                    <a:lnTo>
                      <a:pt x="98" y="202"/>
                    </a:lnTo>
                    <a:lnTo>
                      <a:pt x="104" y="202"/>
                    </a:lnTo>
                    <a:lnTo>
                      <a:pt x="110" y="200"/>
                    </a:lnTo>
                    <a:lnTo>
                      <a:pt x="114" y="198"/>
                    </a:lnTo>
                    <a:lnTo>
                      <a:pt x="116" y="198"/>
                    </a:lnTo>
                    <a:lnTo>
                      <a:pt x="120" y="198"/>
                    </a:lnTo>
                    <a:lnTo>
                      <a:pt x="122" y="196"/>
                    </a:lnTo>
                    <a:lnTo>
                      <a:pt x="124" y="196"/>
                    </a:lnTo>
                    <a:lnTo>
                      <a:pt x="126" y="194"/>
                    </a:lnTo>
                    <a:lnTo>
                      <a:pt x="128" y="192"/>
                    </a:lnTo>
                    <a:lnTo>
                      <a:pt x="132" y="190"/>
                    </a:lnTo>
                    <a:lnTo>
                      <a:pt x="134" y="186"/>
                    </a:lnTo>
                    <a:lnTo>
                      <a:pt x="136" y="184"/>
                    </a:lnTo>
                    <a:lnTo>
                      <a:pt x="138" y="182"/>
                    </a:lnTo>
                    <a:lnTo>
                      <a:pt x="138" y="180"/>
                    </a:lnTo>
                    <a:lnTo>
                      <a:pt x="140" y="180"/>
                    </a:lnTo>
                    <a:lnTo>
                      <a:pt x="140" y="178"/>
                    </a:lnTo>
                    <a:lnTo>
                      <a:pt x="140" y="176"/>
                    </a:lnTo>
                    <a:lnTo>
                      <a:pt x="140" y="176"/>
                    </a:lnTo>
                    <a:lnTo>
                      <a:pt x="140" y="174"/>
                    </a:lnTo>
                    <a:lnTo>
                      <a:pt x="140" y="174"/>
                    </a:lnTo>
                    <a:lnTo>
                      <a:pt x="140" y="174"/>
                    </a:lnTo>
                    <a:lnTo>
                      <a:pt x="140" y="172"/>
                    </a:lnTo>
                    <a:lnTo>
                      <a:pt x="138" y="170"/>
                    </a:lnTo>
                    <a:lnTo>
                      <a:pt x="136" y="170"/>
                    </a:lnTo>
                    <a:lnTo>
                      <a:pt x="136" y="168"/>
                    </a:lnTo>
                    <a:lnTo>
                      <a:pt x="132" y="166"/>
                    </a:lnTo>
                    <a:lnTo>
                      <a:pt x="130" y="162"/>
                    </a:lnTo>
                    <a:lnTo>
                      <a:pt x="128" y="162"/>
                    </a:lnTo>
                    <a:lnTo>
                      <a:pt x="128" y="160"/>
                    </a:lnTo>
                    <a:lnTo>
                      <a:pt x="126" y="158"/>
                    </a:lnTo>
                    <a:lnTo>
                      <a:pt x="126" y="158"/>
                    </a:lnTo>
                    <a:lnTo>
                      <a:pt x="126" y="156"/>
                    </a:lnTo>
                    <a:lnTo>
                      <a:pt x="126" y="156"/>
                    </a:lnTo>
                    <a:lnTo>
                      <a:pt x="126" y="156"/>
                    </a:lnTo>
                    <a:lnTo>
                      <a:pt x="126" y="154"/>
                    </a:lnTo>
                    <a:lnTo>
                      <a:pt x="126" y="154"/>
                    </a:lnTo>
                    <a:lnTo>
                      <a:pt x="128" y="154"/>
                    </a:lnTo>
                    <a:lnTo>
                      <a:pt x="128" y="154"/>
                    </a:lnTo>
                    <a:lnTo>
                      <a:pt x="130" y="152"/>
                    </a:lnTo>
                    <a:lnTo>
                      <a:pt x="132" y="152"/>
                    </a:lnTo>
                    <a:lnTo>
                      <a:pt x="136" y="152"/>
                    </a:lnTo>
                    <a:lnTo>
                      <a:pt x="140" y="150"/>
                    </a:lnTo>
                    <a:lnTo>
                      <a:pt x="140" y="150"/>
                    </a:lnTo>
                    <a:lnTo>
                      <a:pt x="144" y="150"/>
                    </a:lnTo>
                    <a:lnTo>
                      <a:pt x="150" y="148"/>
                    </a:lnTo>
                    <a:lnTo>
                      <a:pt x="152" y="148"/>
                    </a:lnTo>
                    <a:lnTo>
                      <a:pt x="154" y="146"/>
                    </a:lnTo>
                    <a:lnTo>
                      <a:pt x="156" y="146"/>
                    </a:lnTo>
                    <a:lnTo>
                      <a:pt x="158" y="146"/>
                    </a:lnTo>
                    <a:lnTo>
                      <a:pt x="160" y="144"/>
                    </a:lnTo>
                    <a:lnTo>
                      <a:pt x="162" y="144"/>
                    </a:lnTo>
                    <a:lnTo>
                      <a:pt x="164" y="140"/>
                    </a:lnTo>
                    <a:lnTo>
                      <a:pt x="168" y="138"/>
                    </a:lnTo>
                    <a:lnTo>
                      <a:pt x="172" y="134"/>
                    </a:lnTo>
                    <a:lnTo>
                      <a:pt x="176" y="130"/>
                    </a:lnTo>
                    <a:lnTo>
                      <a:pt x="178" y="126"/>
                    </a:lnTo>
                    <a:lnTo>
                      <a:pt x="182" y="124"/>
                    </a:lnTo>
                    <a:lnTo>
                      <a:pt x="184" y="120"/>
                    </a:lnTo>
                    <a:lnTo>
                      <a:pt x="184" y="118"/>
                    </a:lnTo>
                    <a:lnTo>
                      <a:pt x="186" y="118"/>
                    </a:lnTo>
                    <a:lnTo>
                      <a:pt x="188" y="114"/>
                    </a:lnTo>
                    <a:lnTo>
                      <a:pt x="190" y="110"/>
                    </a:lnTo>
                    <a:lnTo>
                      <a:pt x="190" y="108"/>
                    </a:lnTo>
                    <a:lnTo>
                      <a:pt x="192" y="108"/>
                    </a:lnTo>
                    <a:lnTo>
                      <a:pt x="192" y="106"/>
                    </a:lnTo>
                    <a:lnTo>
                      <a:pt x="196" y="104"/>
                    </a:lnTo>
                    <a:lnTo>
                      <a:pt x="198" y="102"/>
                    </a:lnTo>
                    <a:lnTo>
                      <a:pt x="200" y="100"/>
                    </a:lnTo>
                    <a:lnTo>
                      <a:pt x="204" y="98"/>
                    </a:lnTo>
                    <a:lnTo>
                      <a:pt x="206" y="96"/>
                    </a:lnTo>
                    <a:lnTo>
                      <a:pt x="208" y="96"/>
                    </a:lnTo>
                    <a:lnTo>
                      <a:pt x="210" y="96"/>
                    </a:lnTo>
                    <a:lnTo>
                      <a:pt x="212" y="94"/>
                    </a:lnTo>
                    <a:lnTo>
                      <a:pt x="212" y="94"/>
                    </a:lnTo>
                    <a:lnTo>
                      <a:pt x="214" y="94"/>
                    </a:lnTo>
                    <a:lnTo>
                      <a:pt x="216" y="96"/>
                    </a:lnTo>
                    <a:lnTo>
                      <a:pt x="218" y="96"/>
                    </a:lnTo>
                    <a:lnTo>
                      <a:pt x="222" y="98"/>
                    </a:lnTo>
                    <a:lnTo>
                      <a:pt x="226" y="98"/>
                    </a:lnTo>
                    <a:lnTo>
                      <a:pt x="230" y="100"/>
                    </a:lnTo>
                    <a:lnTo>
                      <a:pt x="232" y="102"/>
                    </a:lnTo>
                    <a:lnTo>
                      <a:pt x="234" y="102"/>
                    </a:lnTo>
                    <a:lnTo>
                      <a:pt x="236" y="102"/>
                    </a:lnTo>
                    <a:lnTo>
                      <a:pt x="238" y="102"/>
                    </a:lnTo>
                    <a:lnTo>
                      <a:pt x="238" y="102"/>
                    </a:lnTo>
                    <a:lnTo>
                      <a:pt x="242" y="102"/>
                    </a:lnTo>
                    <a:lnTo>
                      <a:pt x="246" y="100"/>
                    </a:lnTo>
                    <a:lnTo>
                      <a:pt x="250" y="98"/>
                    </a:lnTo>
                    <a:lnTo>
                      <a:pt x="254" y="96"/>
                    </a:lnTo>
                    <a:lnTo>
                      <a:pt x="258" y="94"/>
                    </a:lnTo>
                    <a:lnTo>
                      <a:pt x="262" y="92"/>
                    </a:lnTo>
                    <a:lnTo>
                      <a:pt x="266" y="88"/>
                    </a:lnTo>
                    <a:lnTo>
                      <a:pt x="270" y="86"/>
                    </a:lnTo>
                    <a:lnTo>
                      <a:pt x="272" y="82"/>
                    </a:lnTo>
                    <a:lnTo>
                      <a:pt x="276" y="80"/>
                    </a:lnTo>
                    <a:lnTo>
                      <a:pt x="280" y="76"/>
                    </a:lnTo>
                    <a:lnTo>
                      <a:pt x="282" y="72"/>
                    </a:lnTo>
                    <a:lnTo>
                      <a:pt x="286" y="70"/>
                    </a:lnTo>
                    <a:lnTo>
                      <a:pt x="286" y="68"/>
                    </a:lnTo>
                    <a:lnTo>
                      <a:pt x="286" y="66"/>
                    </a:lnTo>
                    <a:lnTo>
                      <a:pt x="288" y="64"/>
                    </a:lnTo>
                    <a:lnTo>
                      <a:pt x="288" y="62"/>
                    </a:lnTo>
                    <a:lnTo>
                      <a:pt x="288" y="62"/>
                    </a:lnTo>
                    <a:lnTo>
                      <a:pt x="290" y="60"/>
                    </a:lnTo>
                    <a:lnTo>
                      <a:pt x="290" y="58"/>
                    </a:lnTo>
                    <a:lnTo>
                      <a:pt x="290" y="58"/>
                    </a:lnTo>
                    <a:lnTo>
                      <a:pt x="288" y="56"/>
                    </a:lnTo>
                    <a:lnTo>
                      <a:pt x="288" y="56"/>
                    </a:lnTo>
                    <a:lnTo>
                      <a:pt x="286" y="54"/>
                    </a:lnTo>
                    <a:lnTo>
                      <a:pt x="284" y="50"/>
                    </a:lnTo>
                    <a:lnTo>
                      <a:pt x="282" y="48"/>
                    </a:lnTo>
                    <a:lnTo>
                      <a:pt x="280" y="48"/>
                    </a:lnTo>
                    <a:lnTo>
                      <a:pt x="280" y="46"/>
                    </a:lnTo>
                    <a:lnTo>
                      <a:pt x="280" y="44"/>
                    </a:lnTo>
                    <a:lnTo>
                      <a:pt x="280" y="44"/>
                    </a:lnTo>
                    <a:lnTo>
                      <a:pt x="280" y="44"/>
                    </a:lnTo>
                    <a:lnTo>
                      <a:pt x="280" y="42"/>
                    </a:lnTo>
                    <a:lnTo>
                      <a:pt x="280" y="42"/>
                    </a:lnTo>
                    <a:lnTo>
                      <a:pt x="280" y="40"/>
                    </a:lnTo>
                    <a:lnTo>
                      <a:pt x="282" y="40"/>
                    </a:lnTo>
                    <a:lnTo>
                      <a:pt x="282" y="38"/>
                    </a:lnTo>
                    <a:lnTo>
                      <a:pt x="284" y="38"/>
                    </a:lnTo>
                    <a:lnTo>
                      <a:pt x="284" y="38"/>
                    </a:lnTo>
                    <a:lnTo>
                      <a:pt x="286" y="38"/>
                    </a:lnTo>
                    <a:lnTo>
                      <a:pt x="290" y="36"/>
                    </a:lnTo>
                    <a:lnTo>
                      <a:pt x="292" y="36"/>
                    </a:lnTo>
                    <a:lnTo>
                      <a:pt x="296" y="36"/>
                    </a:lnTo>
                    <a:lnTo>
                      <a:pt x="300" y="36"/>
                    </a:lnTo>
                    <a:lnTo>
                      <a:pt x="306" y="36"/>
                    </a:lnTo>
                    <a:lnTo>
                      <a:pt x="314" y="36"/>
                    </a:lnTo>
                    <a:lnTo>
                      <a:pt x="316" y="36"/>
                    </a:lnTo>
                    <a:lnTo>
                      <a:pt x="320" y="36"/>
                    </a:lnTo>
                    <a:lnTo>
                      <a:pt x="322" y="36"/>
                    </a:lnTo>
                    <a:lnTo>
                      <a:pt x="324" y="34"/>
                    </a:lnTo>
                    <a:lnTo>
                      <a:pt x="328" y="34"/>
                    </a:lnTo>
                    <a:lnTo>
                      <a:pt x="332" y="32"/>
                    </a:lnTo>
                    <a:lnTo>
                      <a:pt x="338" y="32"/>
                    </a:lnTo>
                    <a:lnTo>
                      <a:pt x="342" y="30"/>
                    </a:lnTo>
                    <a:lnTo>
                      <a:pt x="344" y="30"/>
                    </a:lnTo>
                    <a:lnTo>
                      <a:pt x="346" y="28"/>
                    </a:lnTo>
                    <a:lnTo>
                      <a:pt x="348" y="28"/>
                    </a:lnTo>
                    <a:lnTo>
                      <a:pt x="350" y="26"/>
                    </a:lnTo>
                    <a:lnTo>
                      <a:pt x="352" y="26"/>
                    </a:lnTo>
                    <a:lnTo>
                      <a:pt x="354" y="24"/>
                    </a:lnTo>
                    <a:lnTo>
                      <a:pt x="354" y="24"/>
                    </a:lnTo>
                    <a:lnTo>
                      <a:pt x="354" y="24"/>
                    </a:lnTo>
                    <a:lnTo>
                      <a:pt x="354" y="22"/>
                    </a:lnTo>
                    <a:lnTo>
                      <a:pt x="354" y="22"/>
                    </a:lnTo>
                    <a:lnTo>
                      <a:pt x="354" y="20"/>
                    </a:lnTo>
                    <a:lnTo>
                      <a:pt x="354" y="20"/>
                    </a:lnTo>
                    <a:lnTo>
                      <a:pt x="354" y="18"/>
                    </a:lnTo>
                    <a:lnTo>
                      <a:pt x="354" y="16"/>
                    </a:lnTo>
                    <a:lnTo>
                      <a:pt x="352" y="16"/>
                    </a:lnTo>
                    <a:lnTo>
                      <a:pt x="352" y="14"/>
                    </a:lnTo>
                    <a:lnTo>
                      <a:pt x="350" y="14"/>
                    </a:lnTo>
                    <a:lnTo>
                      <a:pt x="348" y="12"/>
                    </a:lnTo>
                    <a:lnTo>
                      <a:pt x="346" y="10"/>
                    </a:lnTo>
                    <a:lnTo>
                      <a:pt x="342" y="8"/>
                    </a:lnTo>
                    <a:lnTo>
                      <a:pt x="340" y="6"/>
                    </a:lnTo>
                    <a:lnTo>
                      <a:pt x="338" y="4"/>
                    </a:lnTo>
                    <a:lnTo>
                      <a:pt x="336" y="4"/>
                    </a:lnTo>
                    <a:lnTo>
                      <a:pt x="334" y="4"/>
                    </a:lnTo>
                    <a:lnTo>
                      <a:pt x="332" y="4"/>
                    </a:lnTo>
                    <a:lnTo>
                      <a:pt x="330" y="4"/>
                    </a:lnTo>
                    <a:lnTo>
                      <a:pt x="326" y="4"/>
                    </a:lnTo>
                    <a:lnTo>
                      <a:pt x="322" y="4"/>
                    </a:lnTo>
                    <a:lnTo>
                      <a:pt x="314" y="4"/>
                    </a:lnTo>
                    <a:lnTo>
                      <a:pt x="310" y="4"/>
                    </a:lnTo>
                    <a:lnTo>
                      <a:pt x="306" y="4"/>
                    </a:lnTo>
                    <a:lnTo>
                      <a:pt x="304" y="4"/>
                    </a:lnTo>
                    <a:lnTo>
                      <a:pt x="298" y="4"/>
                    </a:lnTo>
                    <a:lnTo>
                      <a:pt x="290" y="4"/>
                    </a:lnTo>
                    <a:lnTo>
                      <a:pt x="280" y="2"/>
                    </a:lnTo>
                    <a:lnTo>
                      <a:pt x="268" y="0"/>
                    </a:lnTo>
                    <a:lnTo>
                      <a:pt x="264" y="0"/>
                    </a:lnTo>
                    <a:lnTo>
                      <a:pt x="258" y="0"/>
                    </a:lnTo>
                    <a:lnTo>
                      <a:pt x="252" y="0"/>
                    </a:lnTo>
                    <a:lnTo>
                      <a:pt x="248" y="0"/>
                    </a:lnTo>
                    <a:lnTo>
                      <a:pt x="244" y="0"/>
                    </a:lnTo>
                    <a:lnTo>
                      <a:pt x="238" y="0"/>
                    </a:lnTo>
                    <a:lnTo>
                      <a:pt x="236" y="0"/>
                    </a:lnTo>
                    <a:lnTo>
                      <a:pt x="234" y="2"/>
                    </a:lnTo>
                    <a:lnTo>
                      <a:pt x="232" y="2"/>
                    </a:lnTo>
                    <a:lnTo>
                      <a:pt x="230" y="2"/>
                    </a:lnTo>
                    <a:lnTo>
                      <a:pt x="228" y="4"/>
                    </a:lnTo>
                    <a:lnTo>
                      <a:pt x="226" y="4"/>
                    </a:lnTo>
                    <a:lnTo>
                      <a:pt x="226" y="6"/>
                    </a:lnTo>
                    <a:lnTo>
                      <a:pt x="222" y="10"/>
                    </a:lnTo>
                    <a:lnTo>
                      <a:pt x="220" y="12"/>
                    </a:lnTo>
                    <a:lnTo>
                      <a:pt x="216" y="16"/>
                    </a:lnTo>
                    <a:lnTo>
                      <a:pt x="214" y="18"/>
                    </a:lnTo>
                    <a:lnTo>
                      <a:pt x="212" y="20"/>
                    </a:lnTo>
                    <a:lnTo>
                      <a:pt x="210" y="20"/>
                    </a:lnTo>
                    <a:lnTo>
                      <a:pt x="210" y="22"/>
                    </a:lnTo>
                    <a:lnTo>
                      <a:pt x="208" y="22"/>
                    </a:lnTo>
                    <a:lnTo>
                      <a:pt x="208" y="22"/>
                    </a:lnTo>
                    <a:lnTo>
                      <a:pt x="206" y="22"/>
                    </a:lnTo>
                    <a:lnTo>
                      <a:pt x="206" y="22"/>
                    </a:lnTo>
                    <a:lnTo>
                      <a:pt x="204" y="22"/>
                    </a:lnTo>
                    <a:lnTo>
                      <a:pt x="204" y="22"/>
                    </a:lnTo>
                    <a:lnTo>
                      <a:pt x="202" y="20"/>
                    </a:lnTo>
                    <a:lnTo>
                      <a:pt x="200" y="18"/>
                    </a:lnTo>
                    <a:lnTo>
                      <a:pt x="198" y="16"/>
                    </a:lnTo>
                    <a:lnTo>
                      <a:pt x="198" y="16"/>
                    </a:lnTo>
                    <a:lnTo>
                      <a:pt x="194" y="12"/>
                    </a:lnTo>
                    <a:lnTo>
                      <a:pt x="192" y="8"/>
                    </a:lnTo>
                    <a:lnTo>
                      <a:pt x="190" y="6"/>
                    </a:lnTo>
                    <a:lnTo>
                      <a:pt x="190" y="4"/>
                    </a:lnTo>
                    <a:lnTo>
                      <a:pt x="188" y="2"/>
                    </a:lnTo>
                    <a:lnTo>
                      <a:pt x="186" y="2"/>
                    </a:lnTo>
                    <a:lnTo>
                      <a:pt x="186" y="2"/>
                    </a:lnTo>
                    <a:lnTo>
                      <a:pt x="184" y="2"/>
                    </a:lnTo>
                    <a:lnTo>
                      <a:pt x="184" y="2"/>
                    </a:lnTo>
                    <a:lnTo>
                      <a:pt x="184" y="2"/>
                    </a:lnTo>
                    <a:lnTo>
                      <a:pt x="184" y="2"/>
                    </a:lnTo>
                    <a:lnTo>
                      <a:pt x="182" y="2"/>
                    </a:lnTo>
                    <a:lnTo>
                      <a:pt x="182" y="2"/>
                    </a:lnTo>
                    <a:lnTo>
                      <a:pt x="182" y="4"/>
                    </a:lnTo>
                    <a:lnTo>
                      <a:pt x="182" y="4"/>
                    </a:lnTo>
                    <a:lnTo>
                      <a:pt x="182" y="6"/>
                    </a:lnTo>
                    <a:lnTo>
                      <a:pt x="182" y="8"/>
                    </a:lnTo>
                    <a:lnTo>
                      <a:pt x="182" y="10"/>
                    </a:lnTo>
                    <a:lnTo>
                      <a:pt x="182" y="12"/>
                    </a:lnTo>
                    <a:lnTo>
                      <a:pt x="182" y="12"/>
                    </a:lnTo>
                    <a:lnTo>
                      <a:pt x="180" y="12"/>
                    </a:lnTo>
                    <a:lnTo>
                      <a:pt x="180" y="12"/>
                    </a:lnTo>
                    <a:lnTo>
                      <a:pt x="180" y="12"/>
                    </a:lnTo>
                    <a:lnTo>
                      <a:pt x="178" y="14"/>
                    </a:lnTo>
                    <a:lnTo>
                      <a:pt x="178" y="14"/>
                    </a:lnTo>
                    <a:lnTo>
                      <a:pt x="174" y="14"/>
                    </a:lnTo>
                    <a:lnTo>
                      <a:pt x="172" y="14"/>
                    </a:lnTo>
                    <a:lnTo>
                      <a:pt x="170" y="14"/>
                    </a:lnTo>
                    <a:lnTo>
                      <a:pt x="166" y="12"/>
                    </a:lnTo>
                    <a:lnTo>
                      <a:pt x="160" y="12"/>
                    </a:lnTo>
                    <a:lnTo>
                      <a:pt x="154" y="10"/>
                    </a:lnTo>
                    <a:lnTo>
                      <a:pt x="150" y="10"/>
                    </a:lnTo>
                    <a:lnTo>
                      <a:pt x="148" y="10"/>
                    </a:lnTo>
                    <a:lnTo>
                      <a:pt x="146" y="8"/>
                    </a:lnTo>
                    <a:lnTo>
                      <a:pt x="142" y="8"/>
                    </a:lnTo>
                    <a:lnTo>
                      <a:pt x="140" y="8"/>
                    </a:lnTo>
                    <a:lnTo>
                      <a:pt x="140" y="10"/>
                    </a:lnTo>
                    <a:lnTo>
                      <a:pt x="138" y="10"/>
                    </a:lnTo>
                    <a:lnTo>
                      <a:pt x="136" y="10"/>
                    </a:lnTo>
                    <a:lnTo>
                      <a:pt x="136" y="12"/>
                    </a:lnTo>
                    <a:lnTo>
                      <a:pt x="134" y="12"/>
                    </a:lnTo>
                    <a:lnTo>
                      <a:pt x="134" y="14"/>
                    </a:lnTo>
                    <a:lnTo>
                      <a:pt x="130" y="16"/>
                    </a:lnTo>
                    <a:lnTo>
                      <a:pt x="128" y="20"/>
                    </a:lnTo>
                    <a:lnTo>
                      <a:pt x="126" y="24"/>
                    </a:lnTo>
                    <a:lnTo>
                      <a:pt x="124" y="28"/>
                    </a:lnTo>
                    <a:lnTo>
                      <a:pt x="122" y="28"/>
                    </a:lnTo>
                    <a:lnTo>
                      <a:pt x="120" y="30"/>
                    </a:lnTo>
                    <a:lnTo>
                      <a:pt x="120" y="32"/>
                    </a:lnTo>
                    <a:lnTo>
                      <a:pt x="118" y="32"/>
                    </a:lnTo>
                    <a:lnTo>
                      <a:pt x="116" y="32"/>
                    </a:lnTo>
                    <a:lnTo>
                      <a:pt x="114" y="34"/>
                    </a:lnTo>
                    <a:lnTo>
                      <a:pt x="110" y="34"/>
                    </a:lnTo>
                    <a:lnTo>
                      <a:pt x="108" y="34"/>
                    </a:lnTo>
                    <a:lnTo>
                      <a:pt x="106" y="34"/>
                    </a:lnTo>
                    <a:lnTo>
                      <a:pt x="102" y="34"/>
                    </a:lnTo>
                    <a:lnTo>
                      <a:pt x="100" y="32"/>
                    </a:lnTo>
                    <a:lnTo>
                      <a:pt x="98" y="32"/>
                    </a:lnTo>
                    <a:lnTo>
                      <a:pt x="98" y="32"/>
                    </a:lnTo>
                    <a:lnTo>
                      <a:pt x="98" y="32"/>
                    </a:lnTo>
                    <a:lnTo>
                      <a:pt x="96" y="32"/>
                    </a:lnTo>
                    <a:lnTo>
                      <a:pt x="96" y="30"/>
                    </a:lnTo>
                    <a:lnTo>
                      <a:pt x="94" y="28"/>
                    </a:lnTo>
                    <a:lnTo>
                      <a:pt x="94" y="26"/>
                    </a:lnTo>
                    <a:lnTo>
                      <a:pt x="92" y="24"/>
                    </a:lnTo>
                    <a:lnTo>
                      <a:pt x="90" y="22"/>
                    </a:lnTo>
                    <a:lnTo>
                      <a:pt x="90" y="22"/>
                    </a:lnTo>
                    <a:lnTo>
                      <a:pt x="90" y="20"/>
                    </a:lnTo>
                    <a:lnTo>
                      <a:pt x="88" y="20"/>
                    </a:lnTo>
                    <a:lnTo>
                      <a:pt x="88" y="20"/>
                    </a:lnTo>
                    <a:lnTo>
                      <a:pt x="86" y="20"/>
                    </a:lnTo>
                    <a:lnTo>
                      <a:pt x="86" y="18"/>
                    </a:lnTo>
                    <a:lnTo>
                      <a:pt x="84" y="18"/>
                    </a:lnTo>
                    <a:lnTo>
                      <a:pt x="82" y="18"/>
                    </a:lnTo>
                    <a:lnTo>
                      <a:pt x="80" y="20"/>
                    </a:lnTo>
                    <a:lnTo>
                      <a:pt x="76" y="20"/>
                    </a:lnTo>
                    <a:lnTo>
                      <a:pt x="72" y="20"/>
                    </a:lnTo>
                    <a:lnTo>
                      <a:pt x="70" y="22"/>
                    </a:lnTo>
                    <a:lnTo>
                      <a:pt x="68" y="24"/>
                    </a:lnTo>
                    <a:lnTo>
                      <a:pt x="66" y="24"/>
                    </a:lnTo>
                    <a:lnTo>
                      <a:pt x="66" y="24"/>
                    </a:lnTo>
                    <a:lnTo>
                      <a:pt x="64" y="24"/>
                    </a:lnTo>
                    <a:lnTo>
                      <a:pt x="64" y="26"/>
                    </a:lnTo>
                    <a:lnTo>
                      <a:pt x="64" y="26"/>
                    </a:lnTo>
                    <a:lnTo>
                      <a:pt x="64" y="28"/>
                    </a:lnTo>
                    <a:lnTo>
                      <a:pt x="62" y="30"/>
                    </a:lnTo>
                    <a:lnTo>
                      <a:pt x="62" y="32"/>
                    </a:lnTo>
                    <a:lnTo>
                      <a:pt x="62" y="32"/>
                    </a:lnTo>
                    <a:lnTo>
                      <a:pt x="60" y="34"/>
                    </a:lnTo>
                    <a:lnTo>
                      <a:pt x="60" y="34"/>
                    </a:lnTo>
                    <a:lnTo>
                      <a:pt x="60" y="34"/>
                    </a:lnTo>
                    <a:lnTo>
                      <a:pt x="60" y="34"/>
                    </a:lnTo>
                    <a:lnTo>
                      <a:pt x="58" y="36"/>
                    </a:lnTo>
                    <a:lnTo>
                      <a:pt x="58" y="36"/>
                    </a:lnTo>
                    <a:lnTo>
                      <a:pt x="54" y="36"/>
                    </a:lnTo>
                    <a:lnTo>
                      <a:pt x="52" y="36"/>
                    </a:lnTo>
                    <a:lnTo>
                      <a:pt x="50" y="36"/>
                    </a:lnTo>
                    <a:lnTo>
                      <a:pt x="48" y="36"/>
                    </a:lnTo>
                    <a:lnTo>
                      <a:pt x="42" y="36"/>
                    </a:lnTo>
                    <a:lnTo>
                      <a:pt x="38" y="36"/>
                    </a:lnTo>
                    <a:lnTo>
                      <a:pt x="36" y="36"/>
                    </a:lnTo>
                    <a:lnTo>
                      <a:pt x="34" y="36"/>
                    </a:lnTo>
                    <a:lnTo>
                      <a:pt x="32" y="36"/>
                    </a:lnTo>
                    <a:lnTo>
                      <a:pt x="30" y="38"/>
                    </a:lnTo>
                    <a:lnTo>
                      <a:pt x="30" y="38"/>
                    </a:lnTo>
                    <a:lnTo>
                      <a:pt x="28" y="38"/>
                    </a:lnTo>
                    <a:lnTo>
                      <a:pt x="28" y="38"/>
                    </a:lnTo>
                    <a:lnTo>
                      <a:pt x="28" y="4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4" name="Freeform 581">
                <a:extLst>
                  <a:ext uri="{FF2B5EF4-FFF2-40B4-BE49-F238E27FC236}">
                    <a16:creationId xmlns:a16="http://schemas.microsoft.com/office/drawing/2014/main" id="{2F827C5D-2E14-4DAA-AA51-1D88B06A881B}"/>
                  </a:ext>
                </a:extLst>
              </p:cNvPr>
              <p:cNvSpPr>
                <a:spLocks/>
              </p:cNvSpPr>
              <p:nvPr/>
            </p:nvSpPr>
            <p:spPr bwMode="auto">
              <a:xfrm>
                <a:off x="2497428" y="2387767"/>
                <a:ext cx="260350" cy="120650"/>
              </a:xfrm>
              <a:custGeom>
                <a:avLst/>
                <a:gdLst>
                  <a:gd name="T0" fmla="*/ 18 w 164"/>
                  <a:gd name="T1" fmla="*/ 2 h 76"/>
                  <a:gd name="T2" fmla="*/ 8 w 164"/>
                  <a:gd name="T3" fmla="*/ 8 h 76"/>
                  <a:gd name="T4" fmla="*/ 4 w 164"/>
                  <a:gd name="T5" fmla="*/ 12 h 76"/>
                  <a:gd name="T6" fmla="*/ 2 w 164"/>
                  <a:gd name="T7" fmla="*/ 16 h 76"/>
                  <a:gd name="T8" fmla="*/ 0 w 164"/>
                  <a:gd name="T9" fmla="*/ 20 h 76"/>
                  <a:gd name="T10" fmla="*/ 2 w 164"/>
                  <a:gd name="T11" fmla="*/ 24 h 76"/>
                  <a:gd name="T12" fmla="*/ 6 w 164"/>
                  <a:gd name="T13" fmla="*/ 28 h 76"/>
                  <a:gd name="T14" fmla="*/ 12 w 164"/>
                  <a:gd name="T15" fmla="*/ 34 h 76"/>
                  <a:gd name="T16" fmla="*/ 24 w 164"/>
                  <a:gd name="T17" fmla="*/ 50 h 76"/>
                  <a:gd name="T18" fmla="*/ 32 w 164"/>
                  <a:gd name="T19" fmla="*/ 60 h 76"/>
                  <a:gd name="T20" fmla="*/ 38 w 164"/>
                  <a:gd name="T21" fmla="*/ 64 h 76"/>
                  <a:gd name="T22" fmla="*/ 46 w 164"/>
                  <a:gd name="T23" fmla="*/ 68 h 76"/>
                  <a:gd name="T24" fmla="*/ 56 w 164"/>
                  <a:gd name="T25" fmla="*/ 70 h 76"/>
                  <a:gd name="T26" fmla="*/ 66 w 164"/>
                  <a:gd name="T27" fmla="*/ 72 h 76"/>
                  <a:gd name="T28" fmla="*/ 78 w 164"/>
                  <a:gd name="T29" fmla="*/ 70 h 76"/>
                  <a:gd name="T30" fmla="*/ 100 w 164"/>
                  <a:gd name="T31" fmla="*/ 66 h 76"/>
                  <a:gd name="T32" fmla="*/ 116 w 164"/>
                  <a:gd name="T33" fmla="*/ 64 h 76"/>
                  <a:gd name="T34" fmla="*/ 126 w 164"/>
                  <a:gd name="T35" fmla="*/ 64 h 76"/>
                  <a:gd name="T36" fmla="*/ 132 w 164"/>
                  <a:gd name="T37" fmla="*/ 66 h 76"/>
                  <a:gd name="T38" fmla="*/ 146 w 164"/>
                  <a:gd name="T39" fmla="*/ 74 h 76"/>
                  <a:gd name="T40" fmla="*/ 154 w 164"/>
                  <a:gd name="T41" fmla="*/ 76 h 76"/>
                  <a:gd name="T42" fmla="*/ 158 w 164"/>
                  <a:gd name="T43" fmla="*/ 76 h 76"/>
                  <a:gd name="T44" fmla="*/ 160 w 164"/>
                  <a:gd name="T45" fmla="*/ 74 h 76"/>
                  <a:gd name="T46" fmla="*/ 162 w 164"/>
                  <a:gd name="T47" fmla="*/ 72 h 76"/>
                  <a:gd name="T48" fmla="*/ 164 w 164"/>
                  <a:gd name="T49" fmla="*/ 66 h 76"/>
                  <a:gd name="T50" fmla="*/ 162 w 164"/>
                  <a:gd name="T51" fmla="*/ 60 h 76"/>
                  <a:gd name="T52" fmla="*/ 160 w 164"/>
                  <a:gd name="T53" fmla="*/ 54 h 76"/>
                  <a:gd name="T54" fmla="*/ 158 w 164"/>
                  <a:gd name="T55" fmla="*/ 48 h 76"/>
                  <a:gd name="T56" fmla="*/ 156 w 164"/>
                  <a:gd name="T57" fmla="*/ 46 h 76"/>
                  <a:gd name="T58" fmla="*/ 152 w 164"/>
                  <a:gd name="T59" fmla="*/ 44 h 76"/>
                  <a:gd name="T60" fmla="*/ 146 w 164"/>
                  <a:gd name="T61" fmla="*/ 42 h 76"/>
                  <a:gd name="T62" fmla="*/ 134 w 164"/>
                  <a:gd name="T63" fmla="*/ 42 h 76"/>
                  <a:gd name="T64" fmla="*/ 116 w 164"/>
                  <a:gd name="T65" fmla="*/ 44 h 76"/>
                  <a:gd name="T66" fmla="*/ 106 w 164"/>
                  <a:gd name="T67" fmla="*/ 44 h 76"/>
                  <a:gd name="T68" fmla="*/ 86 w 164"/>
                  <a:gd name="T69" fmla="*/ 42 h 76"/>
                  <a:gd name="T70" fmla="*/ 72 w 164"/>
                  <a:gd name="T71" fmla="*/ 38 h 76"/>
                  <a:gd name="T72" fmla="*/ 62 w 164"/>
                  <a:gd name="T73" fmla="*/ 36 h 76"/>
                  <a:gd name="T74" fmla="*/ 56 w 164"/>
                  <a:gd name="T75" fmla="*/ 32 h 76"/>
                  <a:gd name="T76" fmla="*/ 54 w 164"/>
                  <a:gd name="T77" fmla="*/ 30 h 76"/>
                  <a:gd name="T78" fmla="*/ 52 w 164"/>
                  <a:gd name="T79" fmla="*/ 24 h 76"/>
                  <a:gd name="T80" fmla="*/ 52 w 164"/>
                  <a:gd name="T81" fmla="*/ 14 h 76"/>
                  <a:gd name="T82" fmla="*/ 50 w 164"/>
                  <a:gd name="T83" fmla="*/ 8 h 76"/>
                  <a:gd name="T84" fmla="*/ 48 w 164"/>
                  <a:gd name="T85" fmla="*/ 4 h 76"/>
                  <a:gd name="T86" fmla="*/ 44 w 164"/>
                  <a:gd name="T87" fmla="*/ 2 h 76"/>
                  <a:gd name="T88" fmla="*/ 38 w 164"/>
                  <a:gd name="T89" fmla="*/ 0 h 76"/>
                  <a:gd name="T90" fmla="*/ 26 w 164"/>
                  <a:gd name="T91" fmla="*/ 0 h 76"/>
                  <a:gd name="T92" fmla="*/ 20 w 164"/>
                  <a:gd name="T93"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4" h="76">
                    <a:moveTo>
                      <a:pt x="20" y="2"/>
                    </a:moveTo>
                    <a:lnTo>
                      <a:pt x="20" y="2"/>
                    </a:lnTo>
                    <a:lnTo>
                      <a:pt x="18" y="2"/>
                    </a:lnTo>
                    <a:lnTo>
                      <a:pt x="14" y="4"/>
                    </a:lnTo>
                    <a:lnTo>
                      <a:pt x="12" y="6"/>
                    </a:lnTo>
                    <a:lnTo>
                      <a:pt x="8" y="8"/>
                    </a:lnTo>
                    <a:lnTo>
                      <a:pt x="6" y="10"/>
                    </a:lnTo>
                    <a:lnTo>
                      <a:pt x="6" y="12"/>
                    </a:lnTo>
                    <a:lnTo>
                      <a:pt x="4" y="12"/>
                    </a:lnTo>
                    <a:lnTo>
                      <a:pt x="4" y="14"/>
                    </a:lnTo>
                    <a:lnTo>
                      <a:pt x="2" y="16"/>
                    </a:lnTo>
                    <a:lnTo>
                      <a:pt x="2" y="16"/>
                    </a:lnTo>
                    <a:lnTo>
                      <a:pt x="0" y="18"/>
                    </a:lnTo>
                    <a:lnTo>
                      <a:pt x="0" y="20"/>
                    </a:lnTo>
                    <a:lnTo>
                      <a:pt x="0" y="20"/>
                    </a:lnTo>
                    <a:lnTo>
                      <a:pt x="0" y="22"/>
                    </a:lnTo>
                    <a:lnTo>
                      <a:pt x="0" y="22"/>
                    </a:lnTo>
                    <a:lnTo>
                      <a:pt x="2" y="24"/>
                    </a:lnTo>
                    <a:lnTo>
                      <a:pt x="2" y="24"/>
                    </a:lnTo>
                    <a:lnTo>
                      <a:pt x="4" y="26"/>
                    </a:lnTo>
                    <a:lnTo>
                      <a:pt x="6" y="28"/>
                    </a:lnTo>
                    <a:lnTo>
                      <a:pt x="8" y="30"/>
                    </a:lnTo>
                    <a:lnTo>
                      <a:pt x="10" y="32"/>
                    </a:lnTo>
                    <a:lnTo>
                      <a:pt x="12" y="34"/>
                    </a:lnTo>
                    <a:lnTo>
                      <a:pt x="12" y="36"/>
                    </a:lnTo>
                    <a:lnTo>
                      <a:pt x="18" y="42"/>
                    </a:lnTo>
                    <a:lnTo>
                      <a:pt x="24" y="50"/>
                    </a:lnTo>
                    <a:lnTo>
                      <a:pt x="26" y="54"/>
                    </a:lnTo>
                    <a:lnTo>
                      <a:pt x="30" y="56"/>
                    </a:lnTo>
                    <a:lnTo>
                      <a:pt x="32" y="60"/>
                    </a:lnTo>
                    <a:lnTo>
                      <a:pt x="34" y="60"/>
                    </a:lnTo>
                    <a:lnTo>
                      <a:pt x="36" y="62"/>
                    </a:lnTo>
                    <a:lnTo>
                      <a:pt x="38" y="64"/>
                    </a:lnTo>
                    <a:lnTo>
                      <a:pt x="40" y="64"/>
                    </a:lnTo>
                    <a:lnTo>
                      <a:pt x="44" y="66"/>
                    </a:lnTo>
                    <a:lnTo>
                      <a:pt x="46" y="68"/>
                    </a:lnTo>
                    <a:lnTo>
                      <a:pt x="50" y="70"/>
                    </a:lnTo>
                    <a:lnTo>
                      <a:pt x="52" y="70"/>
                    </a:lnTo>
                    <a:lnTo>
                      <a:pt x="56" y="70"/>
                    </a:lnTo>
                    <a:lnTo>
                      <a:pt x="58" y="72"/>
                    </a:lnTo>
                    <a:lnTo>
                      <a:pt x="62" y="72"/>
                    </a:lnTo>
                    <a:lnTo>
                      <a:pt x="66" y="72"/>
                    </a:lnTo>
                    <a:lnTo>
                      <a:pt x="68" y="72"/>
                    </a:lnTo>
                    <a:lnTo>
                      <a:pt x="74" y="72"/>
                    </a:lnTo>
                    <a:lnTo>
                      <a:pt x="78" y="70"/>
                    </a:lnTo>
                    <a:lnTo>
                      <a:pt x="82" y="70"/>
                    </a:lnTo>
                    <a:lnTo>
                      <a:pt x="90" y="68"/>
                    </a:lnTo>
                    <a:lnTo>
                      <a:pt x="100" y="66"/>
                    </a:lnTo>
                    <a:lnTo>
                      <a:pt x="108" y="66"/>
                    </a:lnTo>
                    <a:lnTo>
                      <a:pt x="112" y="64"/>
                    </a:lnTo>
                    <a:lnTo>
                      <a:pt x="116" y="64"/>
                    </a:lnTo>
                    <a:lnTo>
                      <a:pt x="120" y="64"/>
                    </a:lnTo>
                    <a:lnTo>
                      <a:pt x="124" y="64"/>
                    </a:lnTo>
                    <a:lnTo>
                      <a:pt x="126" y="64"/>
                    </a:lnTo>
                    <a:lnTo>
                      <a:pt x="128" y="66"/>
                    </a:lnTo>
                    <a:lnTo>
                      <a:pt x="130" y="66"/>
                    </a:lnTo>
                    <a:lnTo>
                      <a:pt x="132" y="66"/>
                    </a:lnTo>
                    <a:lnTo>
                      <a:pt x="138" y="70"/>
                    </a:lnTo>
                    <a:lnTo>
                      <a:pt x="144" y="72"/>
                    </a:lnTo>
                    <a:lnTo>
                      <a:pt x="146" y="74"/>
                    </a:lnTo>
                    <a:lnTo>
                      <a:pt x="148" y="74"/>
                    </a:lnTo>
                    <a:lnTo>
                      <a:pt x="152" y="74"/>
                    </a:lnTo>
                    <a:lnTo>
                      <a:pt x="154" y="76"/>
                    </a:lnTo>
                    <a:lnTo>
                      <a:pt x="156" y="76"/>
                    </a:lnTo>
                    <a:lnTo>
                      <a:pt x="156" y="76"/>
                    </a:lnTo>
                    <a:lnTo>
                      <a:pt x="158" y="76"/>
                    </a:lnTo>
                    <a:lnTo>
                      <a:pt x="158" y="76"/>
                    </a:lnTo>
                    <a:lnTo>
                      <a:pt x="160" y="74"/>
                    </a:lnTo>
                    <a:lnTo>
                      <a:pt x="160" y="74"/>
                    </a:lnTo>
                    <a:lnTo>
                      <a:pt x="162" y="74"/>
                    </a:lnTo>
                    <a:lnTo>
                      <a:pt x="162" y="74"/>
                    </a:lnTo>
                    <a:lnTo>
                      <a:pt x="162" y="72"/>
                    </a:lnTo>
                    <a:lnTo>
                      <a:pt x="164" y="70"/>
                    </a:lnTo>
                    <a:lnTo>
                      <a:pt x="164" y="68"/>
                    </a:lnTo>
                    <a:lnTo>
                      <a:pt x="164" y="66"/>
                    </a:lnTo>
                    <a:lnTo>
                      <a:pt x="164" y="64"/>
                    </a:lnTo>
                    <a:lnTo>
                      <a:pt x="164" y="62"/>
                    </a:lnTo>
                    <a:lnTo>
                      <a:pt x="162" y="60"/>
                    </a:lnTo>
                    <a:lnTo>
                      <a:pt x="162" y="58"/>
                    </a:lnTo>
                    <a:lnTo>
                      <a:pt x="162" y="56"/>
                    </a:lnTo>
                    <a:lnTo>
                      <a:pt x="160" y="54"/>
                    </a:lnTo>
                    <a:lnTo>
                      <a:pt x="160" y="52"/>
                    </a:lnTo>
                    <a:lnTo>
                      <a:pt x="160" y="50"/>
                    </a:lnTo>
                    <a:lnTo>
                      <a:pt x="158" y="48"/>
                    </a:lnTo>
                    <a:lnTo>
                      <a:pt x="158" y="48"/>
                    </a:lnTo>
                    <a:lnTo>
                      <a:pt x="156" y="46"/>
                    </a:lnTo>
                    <a:lnTo>
                      <a:pt x="156" y="46"/>
                    </a:lnTo>
                    <a:lnTo>
                      <a:pt x="154" y="46"/>
                    </a:lnTo>
                    <a:lnTo>
                      <a:pt x="152" y="44"/>
                    </a:lnTo>
                    <a:lnTo>
                      <a:pt x="152" y="44"/>
                    </a:lnTo>
                    <a:lnTo>
                      <a:pt x="150" y="44"/>
                    </a:lnTo>
                    <a:lnTo>
                      <a:pt x="148" y="44"/>
                    </a:lnTo>
                    <a:lnTo>
                      <a:pt x="146" y="42"/>
                    </a:lnTo>
                    <a:lnTo>
                      <a:pt x="142" y="42"/>
                    </a:lnTo>
                    <a:lnTo>
                      <a:pt x="138" y="42"/>
                    </a:lnTo>
                    <a:lnTo>
                      <a:pt x="134" y="42"/>
                    </a:lnTo>
                    <a:lnTo>
                      <a:pt x="132" y="42"/>
                    </a:lnTo>
                    <a:lnTo>
                      <a:pt x="124" y="44"/>
                    </a:lnTo>
                    <a:lnTo>
                      <a:pt x="116" y="44"/>
                    </a:lnTo>
                    <a:lnTo>
                      <a:pt x="112" y="44"/>
                    </a:lnTo>
                    <a:lnTo>
                      <a:pt x="110" y="44"/>
                    </a:lnTo>
                    <a:lnTo>
                      <a:pt x="106" y="44"/>
                    </a:lnTo>
                    <a:lnTo>
                      <a:pt x="104" y="44"/>
                    </a:lnTo>
                    <a:lnTo>
                      <a:pt x="92" y="42"/>
                    </a:lnTo>
                    <a:lnTo>
                      <a:pt x="86" y="42"/>
                    </a:lnTo>
                    <a:lnTo>
                      <a:pt x="78" y="40"/>
                    </a:lnTo>
                    <a:lnTo>
                      <a:pt x="74" y="40"/>
                    </a:lnTo>
                    <a:lnTo>
                      <a:pt x="72" y="38"/>
                    </a:lnTo>
                    <a:lnTo>
                      <a:pt x="68" y="38"/>
                    </a:lnTo>
                    <a:lnTo>
                      <a:pt x="66" y="36"/>
                    </a:lnTo>
                    <a:lnTo>
                      <a:pt x="62" y="36"/>
                    </a:lnTo>
                    <a:lnTo>
                      <a:pt x="60" y="34"/>
                    </a:lnTo>
                    <a:lnTo>
                      <a:pt x="58" y="34"/>
                    </a:lnTo>
                    <a:lnTo>
                      <a:pt x="56" y="32"/>
                    </a:lnTo>
                    <a:lnTo>
                      <a:pt x="56" y="32"/>
                    </a:lnTo>
                    <a:lnTo>
                      <a:pt x="54" y="30"/>
                    </a:lnTo>
                    <a:lnTo>
                      <a:pt x="54" y="30"/>
                    </a:lnTo>
                    <a:lnTo>
                      <a:pt x="54" y="28"/>
                    </a:lnTo>
                    <a:lnTo>
                      <a:pt x="54" y="26"/>
                    </a:lnTo>
                    <a:lnTo>
                      <a:pt x="52" y="24"/>
                    </a:lnTo>
                    <a:lnTo>
                      <a:pt x="52" y="22"/>
                    </a:lnTo>
                    <a:lnTo>
                      <a:pt x="52" y="18"/>
                    </a:lnTo>
                    <a:lnTo>
                      <a:pt x="52" y="14"/>
                    </a:lnTo>
                    <a:lnTo>
                      <a:pt x="52" y="12"/>
                    </a:lnTo>
                    <a:lnTo>
                      <a:pt x="50" y="10"/>
                    </a:lnTo>
                    <a:lnTo>
                      <a:pt x="50" y="8"/>
                    </a:lnTo>
                    <a:lnTo>
                      <a:pt x="50" y="6"/>
                    </a:lnTo>
                    <a:lnTo>
                      <a:pt x="50" y="6"/>
                    </a:lnTo>
                    <a:lnTo>
                      <a:pt x="48" y="4"/>
                    </a:lnTo>
                    <a:lnTo>
                      <a:pt x="48" y="4"/>
                    </a:lnTo>
                    <a:lnTo>
                      <a:pt x="46" y="2"/>
                    </a:lnTo>
                    <a:lnTo>
                      <a:pt x="44" y="2"/>
                    </a:lnTo>
                    <a:lnTo>
                      <a:pt x="42" y="2"/>
                    </a:lnTo>
                    <a:lnTo>
                      <a:pt x="40" y="2"/>
                    </a:lnTo>
                    <a:lnTo>
                      <a:pt x="38" y="0"/>
                    </a:lnTo>
                    <a:lnTo>
                      <a:pt x="34" y="0"/>
                    </a:lnTo>
                    <a:lnTo>
                      <a:pt x="30" y="0"/>
                    </a:lnTo>
                    <a:lnTo>
                      <a:pt x="26" y="0"/>
                    </a:lnTo>
                    <a:lnTo>
                      <a:pt x="24" y="0"/>
                    </a:lnTo>
                    <a:lnTo>
                      <a:pt x="22" y="2"/>
                    </a:lnTo>
                    <a:lnTo>
                      <a:pt x="20" y="2"/>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65" name="Freeform 583">
                <a:extLst>
                  <a:ext uri="{FF2B5EF4-FFF2-40B4-BE49-F238E27FC236}">
                    <a16:creationId xmlns:a16="http://schemas.microsoft.com/office/drawing/2014/main" id="{5D3C2E2B-1B8A-4BFE-AF4D-9295C8FAAF2A}"/>
                  </a:ext>
                </a:extLst>
              </p:cNvPr>
              <p:cNvSpPr>
                <a:spLocks/>
              </p:cNvSpPr>
              <p:nvPr/>
            </p:nvSpPr>
            <p:spPr bwMode="auto">
              <a:xfrm>
                <a:off x="2443453" y="2457617"/>
                <a:ext cx="53975" cy="34925"/>
              </a:xfrm>
              <a:custGeom>
                <a:avLst/>
                <a:gdLst>
                  <a:gd name="T0" fmla="*/ 12 w 34"/>
                  <a:gd name="T1" fmla="*/ 0 h 22"/>
                  <a:gd name="T2" fmla="*/ 12 w 34"/>
                  <a:gd name="T3" fmla="*/ 0 h 22"/>
                  <a:gd name="T4" fmla="*/ 10 w 34"/>
                  <a:gd name="T5" fmla="*/ 2 h 22"/>
                  <a:gd name="T6" fmla="*/ 8 w 34"/>
                  <a:gd name="T7" fmla="*/ 2 h 22"/>
                  <a:gd name="T8" fmla="*/ 6 w 34"/>
                  <a:gd name="T9" fmla="*/ 4 h 22"/>
                  <a:gd name="T10" fmla="*/ 4 w 34"/>
                  <a:gd name="T11" fmla="*/ 6 h 22"/>
                  <a:gd name="T12" fmla="*/ 2 w 34"/>
                  <a:gd name="T13" fmla="*/ 8 h 22"/>
                  <a:gd name="T14" fmla="*/ 2 w 34"/>
                  <a:gd name="T15" fmla="*/ 10 h 22"/>
                  <a:gd name="T16" fmla="*/ 0 w 34"/>
                  <a:gd name="T17" fmla="*/ 10 h 22"/>
                  <a:gd name="T18" fmla="*/ 0 w 34"/>
                  <a:gd name="T19" fmla="*/ 12 h 22"/>
                  <a:gd name="T20" fmla="*/ 0 w 34"/>
                  <a:gd name="T21" fmla="*/ 12 h 22"/>
                  <a:gd name="T22" fmla="*/ 0 w 34"/>
                  <a:gd name="T23" fmla="*/ 14 h 22"/>
                  <a:gd name="T24" fmla="*/ 0 w 34"/>
                  <a:gd name="T25" fmla="*/ 14 h 22"/>
                  <a:gd name="T26" fmla="*/ 0 w 34"/>
                  <a:gd name="T27" fmla="*/ 16 h 22"/>
                  <a:gd name="T28" fmla="*/ 0 w 34"/>
                  <a:gd name="T29" fmla="*/ 16 h 22"/>
                  <a:gd name="T30" fmla="*/ 2 w 34"/>
                  <a:gd name="T31" fmla="*/ 18 h 22"/>
                  <a:gd name="T32" fmla="*/ 2 w 34"/>
                  <a:gd name="T33" fmla="*/ 18 h 22"/>
                  <a:gd name="T34" fmla="*/ 4 w 34"/>
                  <a:gd name="T35" fmla="*/ 18 h 22"/>
                  <a:gd name="T36" fmla="*/ 4 w 34"/>
                  <a:gd name="T37" fmla="*/ 20 h 22"/>
                  <a:gd name="T38" fmla="*/ 8 w 34"/>
                  <a:gd name="T39" fmla="*/ 20 h 22"/>
                  <a:gd name="T40" fmla="*/ 10 w 34"/>
                  <a:gd name="T41" fmla="*/ 22 h 22"/>
                  <a:gd name="T42" fmla="*/ 12 w 34"/>
                  <a:gd name="T43" fmla="*/ 22 h 22"/>
                  <a:gd name="T44" fmla="*/ 16 w 34"/>
                  <a:gd name="T45" fmla="*/ 22 h 22"/>
                  <a:gd name="T46" fmla="*/ 18 w 34"/>
                  <a:gd name="T47" fmla="*/ 22 h 22"/>
                  <a:gd name="T48" fmla="*/ 20 w 34"/>
                  <a:gd name="T49" fmla="*/ 22 h 22"/>
                  <a:gd name="T50" fmla="*/ 22 w 34"/>
                  <a:gd name="T51" fmla="*/ 22 h 22"/>
                  <a:gd name="T52" fmla="*/ 24 w 34"/>
                  <a:gd name="T53" fmla="*/ 20 h 22"/>
                  <a:gd name="T54" fmla="*/ 26 w 34"/>
                  <a:gd name="T55" fmla="*/ 20 h 22"/>
                  <a:gd name="T56" fmla="*/ 28 w 34"/>
                  <a:gd name="T57" fmla="*/ 18 h 22"/>
                  <a:gd name="T58" fmla="*/ 30 w 34"/>
                  <a:gd name="T59" fmla="*/ 18 h 22"/>
                  <a:gd name="T60" fmla="*/ 32 w 34"/>
                  <a:gd name="T61" fmla="*/ 16 h 22"/>
                  <a:gd name="T62" fmla="*/ 32 w 34"/>
                  <a:gd name="T63" fmla="*/ 16 h 22"/>
                  <a:gd name="T64" fmla="*/ 32 w 34"/>
                  <a:gd name="T65" fmla="*/ 14 h 22"/>
                  <a:gd name="T66" fmla="*/ 32 w 34"/>
                  <a:gd name="T67" fmla="*/ 14 h 22"/>
                  <a:gd name="T68" fmla="*/ 34 w 34"/>
                  <a:gd name="T69" fmla="*/ 12 h 22"/>
                  <a:gd name="T70" fmla="*/ 32 w 34"/>
                  <a:gd name="T71" fmla="*/ 10 h 22"/>
                  <a:gd name="T72" fmla="*/ 32 w 34"/>
                  <a:gd name="T73" fmla="*/ 8 h 22"/>
                  <a:gd name="T74" fmla="*/ 32 w 34"/>
                  <a:gd name="T75" fmla="*/ 6 h 22"/>
                  <a:gd name="T76" fmla="*/ 32 w 34"/>
                  <a:gd name="T77" fmla="*/ 6 h 22"/>
                  <a:gd name="T78" fmla="*/ 30 w 34"/>
                  <a:gd name="T79" fmla="*/ 4 h 22"/>
                  <a:gd name="T80" fmla="*/ 30 w 34"/>
                  <a:gd name="T81" fmla="*/ 2 h 22"/>
                  <a:gd name="T82" fmla="*/ 30 w 34"/>
                  <a:gd name="T83" fmla="*/ 2 h 22"/>
                  <a:gd name="T84" fmla="*/ 28 w 34"/>
                  <a:gd name="T85" fmla="*/ 2 h 22"/>
                  <a:gd name="T86" fmla="*/ 26 w 34"/>
                  <a:gd name="T87" fmla="*/ 0 h 22"/>
                  <a:gd name="T88" fmla="*/ 24 w 34"/>
                  <a:gd name="T89" fmla="*/ 0 h 22"/>
                  <a:gd name="T90" fmla="*/ 22 w 34"/>
                  <a:gd name="T91" fmla="*/ 0 h 22"/>
                  <a:gd name="T92" fmla="*/ 18 w 34"/>
                  <a:gd name="T93" fmla="*/ 0 h 22"/>
                  <a:gd name="T94" fmla="*/ 16 w 34"/>
                  <a:gd name="T95" fmla="*/ 0 h 22"/>
                  <a:gd name="T96" fmla="*/ 14 w 34"/>
                  <a:gd name="T97" fmla="*/ 0 h 22"/>
                  <a:gd name="T98" fmla="*/ 12 w 34"/>
                  <a:gd name="T9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22">
                    <a:moveTo>
                      <a:pt x="12" y="0"/>
                    </a:moveTo>
                    <a:lnTo>
                      <a:pt x="12" y="0"/>
                    </a:lnTo>
                    <a:lnTo>
                      <a:pt x="10" y="2"/>
                    </a:lnTo>
                    <a:lnTo>
                      <a:pt x="8" y="2"/>
                    </a:lnTo>
                    <a:lnTo>
                      <a:pt x="6" y="4"/>
                    </a:lnTo>
                    <a:lnTo>
                      <a:pt x="4" y="6"/>
                    </a:lnTo>
                    <a:lnTo>
                      <a:pt x="2" y="8"/>
                    </a:lnTo>
                    <a:lnTo>
                      <a:pt x="2" y="10"/>
                    </a:lnTo>
                    <a:lnTo>
                      <a:pt x="0" y="10"/>
                    </a:lnTo>
                    <a:lnTo>
                      <a:pt x="0" y="12"/>
                    </a:lnTo>
                    <a:lnTo>
                      <a:pt x="0" y="12"/>
                    </a:lnTo>
                    <a:lnTo>
                      <a:pt x="0" y="14"/>
                    </a:lnTo>
                    <a:lnTo>
                      <a:pt x="0" y="14"/>
                    </a:lnTo>
                    <a:lnTo>
                      <a:pt x="0" y="16"/>
                    </a:lnTo>
                    <a:lnTo>
                      <a:pt x="0" y="16"/>
                    </a:lnTo>
                    <a:lnTo>
                      <a:pt x="2" y="18"/>
                    </a:lnTo>
                    <a:lnTo>
                      <a:pt x="2" y="18"/>
                    </a:lnTo>
                    <a:lnTo>
                      <a:pt x="4" y="18"/>
                    </a:lnTo>
                    <a:lnTo>
                      <a:pt x="4" y="20"/>
                    </a:lnTo>
                    <a:lnTo>
                      <a:pt x="8" y="20"/>
                    </a:lnTo>
                    <a:lnTo>
                      <a:pt x="10" y="22"/>
                    </a:lnTo>
                    <a:lnTo>
                      <a:pt x="12" y="22"/>
                    </a:lnTo>
                    <a:lnTo>
                      <a:pt x="16" y="22"/>
                    </a:lnTo>
                    <a:lnTo>
                      <a:pt x="18" y="22"/>
                    </a:lnTo>
                    <a:lnTo>
                      <a:pt x="20" y="22"/>
                    </a:lnTo>
                    <a:lnTo>
                      <a:pt x="22" y="22"/>
                    </a:lnTo>
                    <a:lnTo>
                      <a:pt x="24" y="20"/>
                    </a:lnTo>
                    <a:lnTo>
                      <a:pt x="26" y="20"/>
                    </a:lnTo>
                    <a:lnTo>
                      <a:pt x="28" y="18"/>
                    </a:lnTo>
                    <a:lnTo>
                      <a:pt x="30" y="18"/>
                    </a:lnTo>
                    <a:lnTo>
                      <a:pt x="32" y="16"/>
                    </a:lnTo>
                    <a:lnTo>
                      <a:pt x="32" y="16"/>
                    </a:lnTo>
                    <a:lnTo>
                      <a:pt x="32" y="14"/>
                    </a:lnTo>
                    <a:lnTo>
                      <a:pt x="32" y="14"/>
                    </a:lnTo>
                    <a:lnTo>
                      <a:pt x="34" y="12"/>
                    </a:lnTo>
                    <a:lnTo>
                      <a:pt x="32" y="10"/>
                    </a:lnTo>
                    <a:lnTo>
                      <a:pt x="32" y="8"/>
                    </a:lnTo>
                    <a:lnTo>
                      <a:pt x="32" y="6"/>
                    </a:lnTo>
                    <a:lnTo>
                      <a:pt x="32" y="6"/>
                    </a:lnTo>
                    <a:lnTo>
                      <a:pt x="30" y="4"/>
                    </a:lnTo>
                    <a:lnTo>
                      <a:pt x="30" y="2"/>
                    </a:lnTo>
                    <a:lnTo>
                      <a:pt x="30" y="2"/>
                    </a:lnTo>
                    <a:lnTo>
                      <a:pt x="28" y="2"/>
                    </a:lnTo>
                    <a:lnTo>
                      <a:pt x="26" y="0"/>
                    </a:lnTo>
                    <a:lnTo>
                      <a:pt x="24" y="0"/>
                    </a:lnTo>
                    <a:lnTo>
                      <a:pt x="22" y="0"/>
                    </a:lnTo>
                    <a:lnTo>
                      <a:pt x="18" y="0"/>
                    </a:lnTo>
                    <a:lnTo>
                      <a:pt x="16" y="0"/>
                    </a:lnTo>
                    <a:lnTo>
                      <a:pt x="14" y="0"/>
                    </a:lnTo>
                    <a:lnTo>
                      <a:pt x="12" y="0"/>
                    </a:lnTo>
                    <a:close/>
                  </a:path>
                </a:pathLst>
              </a:custGeom>
              <a:solidFill>
                <a:srgbClr val="BFBFBF"/>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488" name="Gruppieren 679">
              <a:extLst>
                <a:ext uri="{FF2B5EF4-FFF2-40B4-BE49-F238E27FC236}">
                  <a16:creationId xmlns:a16="http://schemas.microsoft.com/office/drawing/2014/main" id="{3E2FA38D-9954-4F75-9426-EF8E46757292}"/>
                </a:ext>
              </a:extLst>
            </p:cNvPr>
            <p:cNvGrpSpPr/>
            <p:nvPr/>
          </p:nvGrpSpPr>
          <p:grpSpPr>
            <a:xfrm>
              <a:off x="4930766" y="1791372"/>
              <a:ext cx="3343050" cy="1477495"/>
              <a:chOff x="4888203" y="2184567"/>
              <a:chExt cx="3333750" cy="1422400"/>
            </a:xfrm>
            <a:solidFill>
              <a:schemeClr val="bg1">
                <a:lumMod val="75000"/>
              </a:schemeClr>
            </a:solidFill>
          </p:grpSpPr>
          <p:sp>
            <p:nvSpPr>
              <p:cNvPr id="527" name="Freeform 160">
                <a:extLst>
                  <a:ext uri="{FF2B5EF4-FFF2-40B4-BE49-F238E27FC236}">
                    <a16:creationId xmlns:a16="http://schemas.microsoft.com/office/drawing/2014/main" id="{9EEDBA6D-543A-47A1-8692-4DF69A82DBD4}"/>
                  </a:ext>
                </a:extLst>
              </p:cNvPr>
              <p:cNvSpPr>
                <a:spLocks/>
              </p:cNvSpPr>
              <p:nvPr/>
            </p:nvSpPr>
            <p:spPr bwMode="auto">
              <a:xfrm>
                <a:off x="5275553" y="2692567"/>
                <a:ext cx="34925" cy="38100"/>
              </a:xfrm>
              <a:custGeom>
                <a:avLst/>
                <a:gdLst>
                  <a:gd name="T0" fmla="*/ 10 w 22"/>
                  <a:gd name="T1" fmla="*/ 0 h 24"/>
                  <a:gd name="T2" fmla="*/ 10 w 22"/>
                  <a:gd name="T3" fmla="*/ 0 h 24"/>
                  <a:gd name="T4" fmla="*/ 10 w 22"/>
                  <a:gd name="T5" fmla="*/ 2 h 24"/>
                  <a:gd name="T6" fmla="*/ 10 w 22"/>
                  <a:gd name="T7" fmla="*/ 2 h 24"/>
                  <a:gd name="T8" fmla="*/ 8 w 22"/>
                  <a:gd name="T9" fmla="*/ 2 h 24"/>
                  <a:gd name="T10" fmla="*/ 8 w 22"/>
                  <a:gd name="T11" fmla="*/ 2 h 24"/>
                  <a:gd name="T12" fmla="*/ 6 w 22"/>
                  <a:gd name="T13" fmla="*/ 4 h 24"/>
                  <a:gd name="T14" fmla="*/ 4 w 22"/>
                  <a:gd name="T15" fmla="*/ 6 h 24"/>
                  <a:gd name="T16" fmla="*/ 2 w 22"/>
                  <a:gd name="T17" fmla="*/ 8 h 24"/>
                  <a:gd name="T18" fmla="*/ 0 w 22"/>
                  <a:gd name="T19" fmla="*/ 10 h 24"/>
                  <a:gd name="T20" fmla="*/ 0 w 22"/>
                  <a:gd name="T21" fmla="*/ 12 h 24"/>
                  <a:gd name="T22" fmla="*/ 0 w 22"/>
                  <a:gd name="T23" fmla="*/ 12 h 24"/>
                  <a:gd name="T24" fmla="*/ 0 w 22"/>
                  <a:gd name="T25" fmla="*/ 14 h 24"/>
                  <a:gd name="T26" fmla="*/ 0 w 22"/>
                  <a:gd name="T27" fmla="*/ 14 h 24"/>
                  <a:gd name="T28" fmla="*/ 0 w 22"/>
                  <a:gd name="T29" fmla="*/ 16 h 24"/>
                  <a:gd name="T30" fmla="*/ 0 w 22"/>
                  <a:gd name="T31" fmla="*/ 18 h 24"/>
                  <a:gd name="T32" fmla="*/ 0 w 22"/>
                  <a:gd name="T33" fmla="*/ 20 h 24"/>
                  <a:gd name="T34" fmla="*/ 2 w 22"/>
                  <a:gd name="T35" fmla="*/ 20 h 24"/>
                  <a:gd name="T36" fmla="*/ 2 w 22"/>
                  <a:gd name="T37" fmla="*/ 22 h 24"/>
                  <a:gd name="T38" fmla="*/ 4 w 22"/>
                  <a:gd name="T39" fmla="*/ 22 h 24"/>
                  <a:gd name="T40" fmla="*/ 4 w 22"/>
                  <a:gd name="T41" fmla="*/ 24 h 24"/>
                  <a:gd name="T42" fmla="*/ 6 w 22"/>
                  <a:gd name="T43" fmla="*/ 24 h 24"/>
                  <a:gd name="T44" fmla="*/ 6 w 22"/>
                  <a:gd name="T45" fmla="*/ 24 h 24"/>
                  <a:gd name="T46" fmla="*/ 8 w 22"/>
                  <a:gd name="T47" fmla="*/ 24 h 24"/>
                  <a:gd name="T48" fmla="*/ 8 w 22"/>
                  <a:gd name="T49" fmla="*/ 24 h 24"/>
                  <a:gd name="T50" fmla="*/ 10 w 22"/>
                  <a:gd name="T51" fmla="*/ 24 h 24"/>
                  <a:gd name="T52" fmla="*/ 12 w 22"/>
                  <a:gd name="T53" fmla="*/ 24 h 24"/>
                  <a:gd name="T54" fmla="*/ 12 w 22"/>
                  <a:gd name="T55" fmla="*/ 22 h 24"/>
                  <a:gd name="T56" fmla="*/ 14 w 22"/>
                  <a:gd name="T57" fmla="*/ 22 h 24"/>
                  <a:gd name="T58" fmla="*/ 14 w 22"/>
                  <a:gd name="T59" fmla="*/ 22 h 24"/>
                  <a:gd name="T60" fmla="*/ 16 w 22"/>
                  <a:gd name="T61" fmla="*/ 20 h 24"/>
                  <a:gd name="T62" fmla="*/ 18 w 22"/>
                  <a:gd name="T63" fmla="*/ 18 h 24"/>
                  <a:gd name="T64" fmla="*/ 20 w 22"/>
                  <a:gd name="T65" fmla="*/ 16 h 24"/>
                  <a:gd name="T66" fmla="*/ 20 w 22"/>
                  <a:gd name="T67" fmla="*/ 14 h 24"/>
                  <a:gd name="T68" fmla="*/ 22 w 22"/>
                  <a:gd name="T69" fmla="*/ 14 h 24"/>
                  <a:gd name="T70" fmla="*/ 22 w 22"/>
                  <a:gd name="T71" fmla="*/ 12 h 24"/>
                  <a:gd name="T72" fmla="*/ 22 w 22"/>
                  <a:gd name="T73" fmla="*/ 12 h 24"/>
                  <a:gd name="T74" fmla="*/ 22 w 22"/>
                  <a:gd name="T75" fmla="*/ 10 h 24"/>
                  <a:gd name="T76" fmla="*/ 22 w 22"/>
                  <a:gd name="T77" fmla="*/ 10 h 24"/>
                  <a:gd name="T78" fmla="*/ 22 w 22"/>
                  <a:gd name="T79" fmla="*/ 10 h 24"/>
                  <a:gd name="T80" fmla="*/ 22 w 22"/>
                  <a:gd name="T81" fmla="*/ 8 h 24"/>
                  <a:gd name="T82" fmla="*/ 20 w 22"/>
                  <a:gd name="T83" fmla="*/ 6 h 24"/>
                  <a:gd name="T84" fmla="*/ 20 w 22"/>
                  <a:gd name="T85" fmla="*/ 6 h 24"/>
                  <a:gd name="T86" fmla="*/ 18 w 22"/>
                  <a:gd name="T87" fmla="*/ 4 h 24"/>
                  <a:gd name="T88" fmla="*/ 16 w 22"/>
                  <a:gd name="T89" fmla="*/ 2 h 24"/>
                  <a:gd name="T90" fmla="*/ 14 w 22"/>
                  <a:gd name="T91" fmla="*/ 2 h 24"/>
                  <a:gd name="T92" fmla="*/ 12 w 22"/>
                  <a:gd name="T93" fmla="*/ 2 h 24"/>
                  <a:gd name="T94" fmla="*/ 12 w 22"/>
                  <a:gd name="T95" fmla="*/ 0 h 24"/>
                  <a:gd name="T96" fmla="*/ 10 w 22"/>
                  <a:gd name="T9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24">
                    <a:moveTo>
                      <a:pt x="10" y="0"/>
                    </a:moveTo>
                    <a:lnTo>
                      <a:pt x="10" y="0"/>
                    </a:lnTo>
                    <a:lnTo>
                      <a:pt x="10" y="2"/>
                    </a:lnTo>
                    <a:lnTo>
                      <a:pt x="10" y="2"/>
                    </a:lnTo>
                    <a:lnTo>
                      <a:pt x="8" y="2"/>
                    </a:lnTo>
                    <a:lnTo>
                      <a:pt x="8" y="2"/>
                    </a:lnTo>
                    <a:lnTo>
                      <a:pt x="6" y="4"/>
                    </a:lnTo>
                    <a:lnTo>
                      <a:pt x="4" y="6"/>
                    </a:lnTo>
                    <a:lnTo>
                      <a:pt x="2" y="8"/>
                    </a:lnTo>
                    <a:lnTo>
                      <a:pt x="0" y="10"/>
                    </a:lnTo>
                    <a:lnTo>
                      <a:pt x="0" y="12"/>
                    </a:lnTo>
                    <a:lnTo>
                      <a:pt x="0" y="12"/>
                    </a:lnTo>
                    <a:lnTo>
                      <a:pt x="0" y="14"/>
                    </a:lnTo>
                    <a:lnTo>
                      <a:pt x="0" y="14"/>
                    </a:lnTo>
                    <a:lnTo>
                      <a:pt x="0" y="16"/>
                    </a:lnTo>
                    <a:lnTo>
                      <a:pt x="0" y="18"/>
                    </a:lnTo>
                    <a:lnTo>
                      <a:pt x="0" y="20"/>
                    </a:lnTo>
                    <a:lnTo>
                      <a:pt x="2" y="20"/>
                    </a:lnTo>
                    <a:lnTo>
                      <a:pt x="2" y="22"/>
                    </a:lnTo>
                    <a:lnTo>
                      <a:pt x="4" y="22"/>
                    </a:lnTo>
                    <a:lnTo>
                      <a:pt x="4" y="24"/>
                    </a:lnTo>
                    <a:lnTo>
                      <a:pt x="6" y="24"/>
                    </a:lnTo>
                    <a:lnTo>
                      <a:pt x="6" y="24"/>
                    </a:lnTo>
                    <a:lnTo>
                      <a:pt x="8" y="24"/>
                    </a:lnTo>
                    <a:lnTo>
                      <a:pt x="8" y="24"/>
                    </a:lnTo>
                    <a:lnTo>
                      <a:pt x="10" y="24"/>
                    </a:lnTo>
                    <a:lnTo>
                      <a:pt x="12" y="24"/>
                    </a:lnTo>
                    <a:lnTo>
                      <a:pt x="12" y="22"/>
                    </a:lnTo>
                    <a:lnTo>
                      <a:pt x="14" y="22"/>
                    </a:lnTo>
                    <a:lnTo>
                      <a:pt x="14" y="22"/>
                    </a:lnTo>
                    <a:lnTo>
                      <a:pt x="16" y="20"/>
                    </a:lnTo>
                    <a:lnTo>
                      <a:pt x="18" y="18"/>
                    </a:lnTo>
                    <a:lnTo>
                      <a:pt x="20" y="16"/>
                    </a:lnTo>
                    <a:lnTo>
                      <a:pt x="20" y="14"/>
                    </a:lnTo>
                    <a:lnTo>
                      <a:pt x="22" y="14"/>
                    </a:lnTo>
                    <a:lnTo>
                      <a:pt x="22" y="12"/>
                    </a:lnTo>
                    <a:lnTo>
                      <a:pt x="22" y="12"/>
                    </a:lnTo>
                    <a:lnTo>
                      <a:pt x="22" y="10"/>
                    </a:lnTo>
                    <a:lnTo>
                      <a:pt x="22" y="10"/>
                    </a:lnTo>
                    <a:lnTo>
                      <a:pt x="22" y="10"/>
                    </a:lnTo>
                    <a:lnTo>
                      <a:pt x="22" y="8"/>
                    </a:lnTo>
                    <a:lnTo>
                      <a:pt x="20" y="6"/>
                    </a:lnTo>
                    <a:lnTo>
                      <a:pt x="20" y="6"/>
                    </a:lnTo>
                    <a:lnTo>
                      <a:pt x="18" y="4"/>
                    </a:lnTo>
                    <a:lnTo>
                      <a:pt x="16" y="2"/>
                    </a:lnTo>
                    <a:lnTo>
                      <a:pt x="14" y="2"/>
                    </a:lnTo>
                    <a:lnTo>
                      <a:pt x="12" y="2"/>
                    </a:lnTo>
                    <a:lnTo>
                      <a:pt x="12" y="0"/>
                    </a:lnTo>
                    <a:lnTo>
                      <a:pt x="10"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8" name="Freeform 162">
                <a:extLst>
                  <a:ext uri="{FF2B5EF4-FFF2-40B4-BE49-F238E27FC236}">
                    <a16:creationId xmlns:a16="http://schemas.microsoft.com/office/drawing/2014/main" id="{C3E62D41-3788-4F39-9B8A-FCA5582BF66D}"/>
                  </a:ext>
                </a:extLst>
              </p:cNvPr>
              <p:cNvSpPr>
                <a:spLocks/>
              </p:cNvSpPr>
              <p:nvPr/>
            </p:nvSpPr>
            <p:spPr bwMode="auto">
              <a:xfrm>
                <a:off x="5453353" y="2660817"/>
                <a:ext cx="50800" cy="25400"/>
              </a:xfrm>
              <a:custGeom>
                <a:avLst/>
                <a:gdLst>
                  <a:gd name="T0" fmla="*/ 28 w 32"/>
                  <a:gd name="T1" fmla="*/ 4 h 16"/>
                  <a:gd name="T2" fmla="*/ 28 w 32"/>
                  <a:gd name="T3" fmla="*/ 4 h 16"/>
                  <a:gd name="T4" fmla="*/ 26 w 32"/>
                  <a:gd name="T5" fmla="*/ 4 h 16"/>
                  <a:gd name="T6" fmla="*/ 24 w 32"/>
                  <a:gd name="T7" fmla="*/ 2 h 16"/>
                  <a:gd name="T8" fmla="*/ 24 w 32"/>
                  <a:gd name="T9" fmla="*/ 2 h 16"/>
                  <a:gd name="T10" fmla="*/ 22 w 32"/>
                  <a:gd name="T11" fmla="*/ 0 h 16"/>
                  <a:gd name="T12" fmla="*/ 20 w 32"/>
                  <a:gd name="T13" fmla="*/ 0 h 16"/>
                  <a:gd name="T14" fmla="*/ 18 w 32"/>
                  <a:gd name="T15" fmla="*/ 0 h 16"/>
                  <a:gd name="T16" fmla="*/ 16 w 32"/>
                  <a:gd name="T17" fmla="*/ 0 h 16"/>
                  <a:gd name="T18" fmla="*/ 14 w 32"/>
                  <a:gd name="T19" fmla="*/ 0 h 16"/>
                  <a:gd name="T20" fmla="*/ 14 w 32"/>
                  <a:gd name="T21" fmla="*/ 0 h 16"/>
                  <a:gd name="T22" fmla="*/ 12 w 32"/>
                  <a:gd name="T23" fmla="*/ 0 h 16"/>
                  <a:gd name="T24" fmla="*/ 10 w 32"/>
                  <a:gd name="T25" fmla="*/ 2 h 16"/>
                  <a:gd name="T26" fmla="*/ 8 w 32"/>
                  <a:gd name="T27" fmla="*/ 2 h 16"/>
                  <a:gd name="T28" fmla="*/ 6 w 32"/>
                  <a:gd name="T29" fmla="*/ 4 h 16"/>
                  <a:gd name="T30" fmla="*/ 4 w 32"/>
                  <a:gd name="T31" fmla="*/ 6 h 16"/>
                  <a:gd name="T32" fmla="*/ 2 w 32"/>
                  <a:gd name="T33" fmla="*/ 8 h 16"/>
                  <a:gd name="T34" fmla="*/ 2 w 32"/>
                  <a:gd name="T35" fmla="*/ 8 h 16"/>
                  <a:gd name="T36" fmla="*/ 2 w 32"/>
                  <a:gd name="T37" fmla="*/ 8 h 16"/>
                  <a:gd name="T38" fmla="*/ 0 w 32"/>
                  <a:gd name="T39" fmla="*/ 10 h 16"/>
                  <a:gd name="T40" fmla="*/ 0 w 32"/>
                  <a:gd name="T41" fmla="*/ 10 h 16"/>
                  <a:gd name="T42" fmla="*/ 0 w 32"/>
                  <a:gd name="T43" fmla="*/ 12 h 16"/>
                  <a:gd name="T44" fmla="*/ 2 w 32"/>
                  <a:gd name="T45" fmla="*/ 12 h 16"/>
                  <a:gd name="T46" fmla="*/ 2 w 32"/>
                  <a:gd name="T47" fmla="*/ 12 h 16"/>
                  <a:gd name="T48" fmla="*/ 2 w 32"/>
                  <a:gd name="T49" fmla="*/ 12 h 16"/>
                  <a:gd name="T50" fmla="*/ 2 w 32"/>
                  <a:gd name="T51" fmla="*/ 12 h 16"/>
                  <a:gd name="T52" fmla="*/ 4 w 32"/>
                  <a:gd name="T53" fmla="*/ 12 h 16"/>
                  <a:gd name="T54" fmla="*/ 4 w 32"/>
                  <a:gd name="T55" fmla="*/ 14 h 16"/>
                  <a:gd name="T56" fmla="*/ 8 w 32"/>
                  <a:gd name="T57" fmla="*/ 12 h 16"/>
                  <a:gd name="T58" fmla="*/ 10 w 32"/>
                  <a:gd name="T59" fmla="*/ 12 h 16"/>
                  <a:gd name="T60" fmla="*/ 10 w 32"/>
                  <a:gd name="T61" fmla="*/ 12 h 16"/>
                  <a:gd name="T62" fmla="*/ 12 w 32"/>
                  <a:gd name="T63" fmla="*/ 14 h 16"/>
                  <a:gd name="T64" fmla="*/ 16 w 32"/>
                  <a:gd name="T65" fmla="*/ 14 h 16"/>
                  <a:gd name="T66" fmla="*/ 18 w 32"/>
                  <a:gd name="T67" fmla="*/ 16 h 16"/>
                  <a:gd name="T68" fmla="*/ 22 w 32"/>
                  <a:gd name="T69" fmla="*/ 16 h 16"/>
                  <a:gd name="T70" fmla="*/ 26 w 32"/>
                  <a:gd name="T71" fmla="*/ 16 h 16"/>
                  <a:gd name="T72" fmla="*/ 28 w 32"/>
                  <a:gd name="T73" fmla="*/ 16 h 16"/>
                  <a:gd name="T74" fmla="*/ 28 w 32"/>
                  <a:gd name="T75" fmla="*/ 16 h 16"/>
                  <a:gd name="T76" fmla="*/ 30 w 32"/>
                  <a:gd name="T77" fmla="*/ 16 h 16"/>
                  <a:gd name="T78" fmla="*/ 30 w 32"/>
                  <a:gd name="T79" fmla="*/ 16 h 16"/>
                  <a:gd name="T80" fmla="*/ 32 w 32"/>
                  <a:gd name="T81" fmla="*/ 16 h 16"/>
                  <a:gd name="T82" fmla="*/ 32 w 32"/>
                  <a:gd name="T83" fmla="*/ 16 h 16"/>
                  <a:gd name="T84" fmla="*/ 32 w 32"/>
                  <a:gd name="T85" fmla="*/ 14 h 16"/>
                  <a:gd name="T86" fmla="*/ 32 w 32"/>
                  <a:gd name="T87" fmla="*/ 14 h 16"/>
                  <a:gd name="T88" fmla="*/ 32 w 32"/>
                  <a:gd name="T89" fmla="*/ 14 h 16"/>
                  <a:gd name="T90" fmla="*/ 32 w 32"/>
                  <a:gd name="T91" fmla="*/ 12 h 16"/>
                  <a:gd name="T92" fmla="*/ 32 w 32"/>
                  <a:gd name="T93" fmla="*/ 12 h 16"/>
                  <a:gd name="T94" fmla="*/ 32 w 32"/>
                  <a:gd name="T95" fmla="*/ 10 h 16"/>
                  <a:gd name="T96" fmla="*/ 30 w 32"/>
                  <a:gd name="T97" fmla="*/ 8 h 16"/>
                  <a:gd name="T98" fmla="*/ 30 w 32"/>
                  <a:gd name="T99" fmla="*/ 6 h 16"/>
                  <a:gd name="T100" fmla="*/ 28 w 32"/>
                  <a:gd name="T101" fmla="*/ 6 h 16"/>
                  <a:gd name="T102" fmla="*/ 28 w 32"/>
                  <a:gd name="T103"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16">
                    <a:moveTo>
                      <a:pt x="28" y="4"/>
                    </a:moveTo>
                    <a:lnTo>
                      <a:pt x="28" y="4"/>
                    </a:lnTo>
                    <a:lnTo>
                      <a:pt x="26" y="4"/>
                    </a:lnTo>
                    <a:lnTo>
                      <a:pt x="24" y="2"/>
                    </a:lnTo>
                    <a:lnTo>
                      <a:pt x="24" y="2"/>
                    </a:lnTo>
                    <a:lnTo>
                      <a:pt x="22" y="0"/>
                    </a:lnTo>
                    <a:lnTo>
                      <a:pt x="20" y="0"/>
                    </a:lnTo>
                    <a:lnTo>
                      <a:pt x="18" y="0"/>
                    </a:lnTo>
                    <a:lnTo>
                      <a:pt x="16" y="0"/>
                    </a:lnTo>
                    <a:lnTo>
                      <a:pt x="14" y="0"/>
                    </a:lnTo>
                    <a:lnTo>
                      <a:pt x="14" y="0"/>
                    </a:lnTo>
                    <a:lnTo>
                      <a:pt x="12" y="0"/>
                    </a:lnTo>
                    <a:lnTo>
                      <a:pt x="10" y="2"/>
                    </a:lnTo>
                    <a:lnTo>
                      <a:pt x="8" y="2"/>
                    </a:lnTo>
                    <a:lnTo>
                      <a:pt x="6" y="4"/>
                    </a:lnTo>
                    <a:lnTo>
                      <a:pt x="4" y="6"/>
                    </a:lnTo>
                    <a:lnTo>
                      <a:pt x="2" y="8"/>
                    </a:lnTo>
                    <a:lnTo>
                      <a:pt x="2" y="8"/>
                    </a:lnTo>
                    <a:lnTo>
                      <a:pt x="2" y="8"/>
                    </a:lnTo>
                    <a:lnTo>
                      <a:pt x="0" y="10"/>
                    </a:lnTo>
                    <a:lnTo>
                      <a:pt x="0" y="10"/>
                    </a:lnTo>
                    <a:lnTo>
                      <a:pt x="0" y="12"/>
                    </a:lnTo>
                    <a:lnTo>
                      <a:pt x="2" y="12"/>
                    </a:lnTo>
                    <a:lnTo>
                      <a:pt x="2" y="12"/>
                    </a:lnTo>
                    <a:lnTo>
                      <a:pt x="2" y="12"/>
                    </a:lnTo>
                    <a:lnTo>
                      <a:pt x="2" y="12"/>
                    </a:lnTo>
                    <a:lnTo>
                      <a:pt x="4" y="12"/>
                    </a:lnTo>
                    <a:lnTo>
                      <a:pt x="4" y="14"/>
                    </a:lnTo>
                    <a:lnTo>
                      <a:pt x="8" y="12"/>
                    </a:lnTo>
                    <a:lnTo>
                      <a:pt x="10" y="12"/>
                    </a:lnTo>
                    <a:lnTo>
                      <a:pt x="10" y="12"/>
                    </a:lnTo>
                    <a:lnTo>
                      <a:pt x="12" y="14"/>
                    </a:lnTo>
                    <a:lnTo>
                      <a:pt x="16" y="14"/>
                    </a:lnTo>
                    <a:lnTo>
                      <a:pt x="18" y="16"/>
                    </a:lnTo>
                    <a:lnTo>
                      <a:pt x="22" y="16"/>
                    </a:lnTo>
                    <a:lnTo>
                      <a:pt x="26" y="16"/>
                    </a:lnTo>
                    <a:lnTo>
                      <a:pt x="28" y="16"/>
                    </a:lnTo>
                    <a:lnTo>
                      <a:pt x="28" y="16"/>
                    </a:lnTo>
                    <a:lnTo>
                      <a:pt x="30" y="16"/>
                    </a:lnTo>
                    <a:lnTo>
                      <a:pt x="30" y="16"/>
                    </a:lnTo>
                    <a:lnTo>
                      <a:pt x="32" y="16"/>
                    </a:lnTo>
                    <a:lnTo>
                      <a:pt x="32" y="16"/>
                    </a:lnTo>
                    <a:lnTo>
                      <a:pt x="32" y="14"/>
                    </a:lnTo>
                    <a:lnTo>
                      <a:pt x="32" y="14"/>
                    </a:lnTo>
                    <a:lnTo>
                      <a:pt x="32" y="14"/>
                    </a:lnTo>
                    <a:lnTo>
                      <a:pt x="32" y="12"/>
                    </a:lnTo>
                    <a:lnTo>
                      <a:pt x="32" y="12"/>
                    </a:lnTo>
                    <a:lnTo>
                      <a:pt x="32" y="10"/>
                    </a:lnTo>
                    <a:lnTo>
                      <a:pt x="30" y="8"/>
                    </a:lnTo>
                    <a:lnTo>
                      <a:pt x="30" y="6"/>
                    </a:lnTo>
                    <a:lnTo>
                      <a:pt x="28" y="6"/>
                    </a:lnTo>
                    <a:lnTo>
                      <a:pt x="28" y="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9" name="Freeform 164">
                <a:extLst>
                  <a:ext uri="{FF2B5EF4-FFF2-40B4-BE49-F238E27FC236}">
                    <a16:creationId xmlns:a16="http://schemas.microsoft.com/office/drawing/2014/main" id="{8EA3CECD-15BA-49A7-B8A0-C63081A0BE26}"/>
                  </a:ext>
                </a:extLst>
              </p:cNvPr>
              <p:cNvSpPr>
                <a:spLocks/>
              </p:cNvSpPr>
              <p:nvPr/>
            </p:nvSpPr>
            <p:spPr bwMode="auto">
              <a:xfrm>
                <a:off x="5339053" y="2390942"/>
                <a:ext cx="311150" cy="269875"/>
              </a:xfrm>
              <a:custGeom>
                <a:avLst/>
                <a:gdLst>
                  <a:gd name="T0" fmla="*/ 50 w 196"/>
                  <a:gd name="T1" fmla="*/ 96 h 170"/>
                  <a:gd name="T2" fmla="*/ 60 w 196"/>
                  <a:gd name="T3" fmla="*/ 88 h 170"/>
                  <a:gd name="T4" fmla="*/ 66 w 196"/>
                  <a:gd name="T5" fmla="*/ 80 h 170"/>
                  <a:gd name="T6" fmla="*/ 86 w 196"/>
                  <a:gd name="T7" fmla="*/ 66 h 170"/>
                  <a:gd name="T8" fmla="*/ 106 w 196"/>
                  <a:gd name="T9" fmla="*/ 52 h 170"/>
                  <a:gd name="T10" fmla="*/ 126 w 196"/>
                  <a:gd name="T11" fmla="*/ 40 h 170"/>
                  <a:gd name="T12" fmla="*/ 160 w 196"/>
                  <a:gd name="T13" fmla="*/ 28 h 170"/>
                  <a:gd name="T14" fmla="*/ 184 w 196"/>
                  <a:gd name="T15" fmla="*/ 20 h 170"/>
                  <a:gd name="T16" fmla="*/ 194 w 196"/>
                  <a:gd name="T17" fmla="*/ 16 h 170"/>
                  <a:gd name="T18" fmla="*/ 196 w 196"/>
                  <a:gd name="T19" fmla="*/ 12 h 170"/>
                  <a:gd name="T20" fmla="*/ 192 w 196"/>
                  <a:gd name="T21" fmla="*/ 6 h 170"/>
                  <a:gd name="T22" fmla="*/ 184 w 196"/>
                  <a:gd name="T23" fmla="*/ 2 h 170"/>
                  <a:gd name="T24" fmla="*/ 170 w 196"/>
                  <a:gd name="T25" fmla="*/ 2 h 170"/>
                  <a:gd name="T26" fmla="*/ 160 w 196"/>
                  <a:gd name="T27" fmla="*/ 4 h 170"/>
                  <a:gd name="T28" fmla="*/ 150 w 196"/>
                  <a:gd name="T29" fmla="*/ 14 h 170"/>
                  <a:gd name="T30" fmla="*/ 136 w 196"/>
                  <a:gd name="T31" fmla="*/ 18 h 170"/>
                  <a:gd name="T32" fmla="*/ 110 w 196"/>
                  <a:gd name="T33" fmla="*/ 22 h 170"/>
                  <a:gd name="T34" fmla="*/ 98 w 196"/>
                  <a:gd name="T35" fmla="*/ 22 h 170"/>
                  <a:gd name="T36" fmla="*/ 92 w 196"/>
                  <a:gd name="T37" fmla="*/ 26 h 170"/>
                  <a:gd name="T38" fmla="*/ 84 w 196"/>
                  <a:gd name="T39" fmla="*/ 34 h 170"/>
                  <a:gd name="T40" fmla="*/ 76 w 196"/>
                  <a:gd name="T41" fmla="*/ 36 h 170"/>
                  <a:gd name="T42" fmla="*/ 68 w 196"/>
                  <a:gd name="T43" fmla="*/ 34 h 170"/>
                  <a:gd name="T44" fmla="*/ 64 w 196"/>
                  <a:gd name="T45" fmla="*/ 40 h 170"/>
                  <a:gd name="T46" fmla="*/ 60 w 196"/>
                  <a:gd name="T47" fmla="*/ 46 h 170"/>
                  <a:gd name="T48" fmla="*/ 54 w 196"/>
                  <a:gd name="T49" fmla="*/ 48 h 170"/>
                  <a:gd name="T50" fmla="*/ 38 w 196"/>
                  <a:gd name="T51" fmla="*/ 50 h 170"/>
                  <a:gd name="T52" fmla="*/ 32 w 196"/>
                  <a:gd name="T53" fmla="*/ 54 h 170"/>
                  <a:gd name="T54" fmla="*/ 30 w 196"/>
                  <a:gd name="T55" fmla="*/ 66 h 170"/>
                  <a:gd name="T56" fmla="*/ 30 w 196"/>
                  <a:gd name="T57" fmla="*/ 76 h 170"/>
                  <a:gd name="T58" fmla="*/ 28 w 196"/>
                  <a:gd name="T59" fmla="*/ 80 h 170"/>
                  <a:gd name="T60" fmla="*/ 24 w 196"/>
                  <a:gd name="T61" fmla="*/ 80 h 170"/>
                  <a:gd name="T62" fmla="*/ 18 w 196"/>
                  <a:gd name="T63" fmla="*/ 78 h 170"/>
                  <a:gd name="T64" fmla="*/ 16 w 196"/>
                  <a:gd name="T65" fmla="*/ 82 h 170"/>
                  <a:gd name="T66" fmla="*/ 18 w 196"/>
                  <a:gd name="T67" fmla="*/ 88 h 170"/>
                  <a:gd name="T68" fmla="*/ 16 w 196"/>
                  <a:gd name="T69" fmla="*/ 94 h 170"/>
                  <a:gd name="T70" fmla="*/ 8 w 196"/>
                  <a:gd name="T71" fmla="*/ 100 h 170"/>
                  <a:gd name="T72" fmla="*/ 4 w 196"/>
                  <a:gd name="T73" fmla="*/ 106 h 170"/>
                  <a:gd name="T74" fmla="*/ 2 w 196"/>
                  <a:gd name="T75" fmla="*/ 122 h 170"/>
                  <a:gd name="T76" fmla="*/ 0 w 196"/>
                  <a:gd name="T77" fmla="*/ 136 h 170"/>
                  <a:gd name="T78" fmla="*/ 2 w 196"/>
                  <a:gd name="T79" fmla="*/ 140 h 170"/>
                  <a:gd name="T80" fmla="*/ 12 w 196"/>
                  <a:gd name="T81" fmla="*/ 144 h 170"/>
                  <a:gd name="T82" fmla="*/ 16 w 196"/>
                  <a:gd name="T83" fmla="*/ 150 h 170"/>
                  <a:gd name="T84" fmla="*/ 22 w 196"/>
                  <a:gd name="T85" fmla="*/ 164 h 170"/>
                  <a:gd name="T86" fmla="*/ 26 w 196"/>
                  <a:gd name="T87" fmla="*/ 168 h 170"/>
                  <a:gd name="T88" fmla="*/ 40 w 196"/>
                  <a:gd name="T89" fmla="*/ 170 h 170"/>
                  <a:gd name="T90" fmla="*/ 60 w 196"/>
                  <a:gd name="T91" fmla="*/ 170 h 170"/>
                  <a:gd name="T92" fmla="*/ 68 w 196"/>
                  <a:gd name="T93" fmla="*/ 168 h 170"/>
                  <a:gd name="T94" fmla="*/ 70 w 196"/>
                  <a:gd name="T95" fmla="*/ 162 h 170"/>
                  <a:gd name="T96" fmla="*/ 70 w 196"/>
                  <a:gd name="T97" fmla="*/ 156 h 170"/>
                  <a:gd name="T98" fmla="*/ 58 w 196"/>
                  <a:gd name="T99" fmla="*/ 152 h 170"/>
                  <a:gd name="T100" fmla="*/ 48 w 196"/>
                  <a:gd name="T101" fmla="*/ 144 h 170"/>
                  <a:gd name="T102" fmla="*/ 44 w 196"/>
                  <a:gd name="T103" fmla="*/ 138 h 170"/>
                  <a:gd name="T104" fmla="*/ 44 w 196"/>
                  <a:gd name="T105" fmla="*/ 118 h 170"/>
                  <a:gd name="T106" fmla="*/ 48 w 196"/>
                  <a:gd name="T107" fmla="*/ 104 h 170"/>
                  <a:gd name="T108" fmla="*/ 48 w 196"/>
                  <a:gd name="T109" fmla="*/ 9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 h="170">
                    <a:moveTo>
                      <a:pt x="48" y="98"/>
                    </a:moveTo>
                    <a:lnTo>
                      <a:pt x="48" y="98"/>
                    </a:lnTo>
                    <a:lnTo>
                      <a:pt x="48" y="98"/>
                    </a:lnTo>
                    <a:lnTo>
                      <a:pt x="50" y="98"/>
                    </a:lnTo>
                    <a:lnTo>
                      <a:pt x="50" y="96"/>
                    </a:lnTo>
                    <a:lnTo>
                      <a:pt x="52" y="94"/>
                    </a:lnTo>
                    <a:lnTo>
                      <a:pt x="54" y="94"/>
                    </a:lnTo>
                    <a:lnTo>
                      <a:pt x="58" y="90"/>
                    </a:lnTo>
                    <a:lnTo>
                      <a:pt x="58" y="90"/>
                    </a:lnTo>
                    <a:lnTo>
                      <a:pt x="60" y="88"/>
                    </a:lnTo>
                    <a:lnTo>
                      <a:pt x="62" y="86"/>
                    </a:lnTo>
                    <a:lnTo>
                      <a:pt x="62" y="86"/>
                    </a:lnTo>
                    <a:lnTo>
                      <a:pt x="64" y="84"/>
                    </a:lnTo>
                    <a:lnTo>
                      <a:pt x="66" y="82"/>
                    </a:lnTo>
                    <a:lnTo>
                      <a:pt x="66" y="80"/>
                    </a:lnTo>
                    <a:lnTo>
                      <a:pt x="68" y="78"/>
                    </a:lnTo>
                    <a:lnTo>
                      <a:pt x="74" y="74"/>
                    </a:lnTo>
                    <a:lnTo>
                      <a:pt x="78" y="72"/>
                    </a:lnTo>
                    <a:lnTo>
                      <a:pt x="82" y="68"/>
                    </a:lnTo>
                    <a:lnTo>
                      <a:pt x="86" y="66"/>
                    </a:lnTo>
                    <a:lnTo>
                      <a:pt x="92" y="62"/>
                    </a:lnTo>
                    <a:lnTo>
                      <a:pt x="98" y="60"/>
                    </a:lnTo>
                    <a:lnTo>
                      <a:pt x="102" y="56"/>
                    </a:lnTo>
                    <a:lnTo>
                      <a:pt x="104" y="54"/>
                    </a:lnTo>
                    <a:lnTo>
                      <a:pt x="106" y="52"/>
                    </a:lnTo>
                    <a:lnTo>
                      <a:pt x="112" y="48"/>
                    </a:lnTo>
                    <a:lnTo>
                      <a:pt x="120" y="44"/>
                    </a:lnTo>
                    <a:lnTo>
                      <a:pt x="122" y="42"/>
                    </a:lnTo>
                    <a:lnTo>
                      <a:pt x="124" y="40"/>
                    </a:lnTo>
                    <a:lnTo>
                      <a:pt x="126" y="40"/>
                    </a:lnTo>
                    <a:lnTo>
                      <a:pt x="128" y="38"/>
                    </a:lnTo>
                    <a:lnTo>
                      <a:pt x="132" y="38"/>
                    </a:lnTo>
                    <a:lnTo>
                      <a:pt x="138" y="36"/>
                    </a:lnTo>
                    <a:lnTo>
                      <a:pt x="152" y="30"/>
                    </a:lnTo>
                    <a:lnTo>
                      <a:pt x="160" y="28"/>
                    </a:lnTo>
                    <a:lnTo>
                      <a:pt x="166" y="26"/>
                    </a:lnTo>
                    <a:lnTo>
                      <a:pt x="170" y="24"/>
                    </a:lnTo>
                    <a:lnTo>
                      <a:pt x="176" y="22"/>
                    </a:lnTo>
                    <a:lnTo>
                      <a:pt x="182" y="20"/>
                    </a:lnTo>
                    <a:lnTo>
                      <a:pt x="184" y="20"/>
                    </a:lnTo>
                    <a:lnTo>
                      <a:pt x="186" y="18"/>
                    </a:lnTo>
                    <a:lnTo>
                      <a:pt x="188" y="18"/>
                    </a:lnTo>
                    <a:lnTo>
                      <a:pt x="192" y="16"/>
                    </a:lnTo>
                    <a:lnTo>
                      <a:pt x="192" y="16"/>
                    </a:lnTo>
                    <a:lnTo>
                      <a:pt x="194" y="16"/>
                    </a:lnTo>
                    <a:lnTo>
                      <a:pt x="194" y="14"/>
                    </a:lnTo>
                    <a:lnTo>
                      <a:pt x="196" y="14"/>
                    </a:lnTo>
                    <a:lnTo>
                      <a:pt x="196" y="14"/>
                    </a:lnTo>
                    <a:lnTo>
                      <a:pt x="196" y="14"/>
                    </a:lnTo>
                    <a:lnTo>
                      <a:pt x="196" y="12"/>
                    </a:lnTo>
                    <a:lnTo>
                      <a:pt x="194" y="12"/>
                    </a:lnTo>
                    <a:lnTo>
                      <a:pt x="194" y="10"/>
                    </a:lnTo>
                    <a:lnTo>
                      <a:pt x="194" y="8"/>
                    </a:lnTo>
                    <a:lnTo>
                      <a:pt x="192" y="6"/>
                    </a:lnTo>
                    <a:lnTo>
                      <a:pt x="192" y="6"/>
                    </a:lnTo>
                    <a:lnTo>
                      <a:pt x="190" y="4"/>
                    </a:lnTo>
                    <a:lnTo>
                      <a:pt x="188" y="4"/>
                    </a:lnTo>
                    <a:lnTo>
                      <a:pt x="188" y="2"/>
                    </a:lnTo>
                    <a:lnTo>
                      <a:pt x="186" y="2"/>
                    </a:lnTo>
                    <a:lnTo>
                      <a:pt x="184" y="2"/>
                    </a:lnTo>
                    <a:lnTo>
                      <a:pt x="184" y="2"/>
                    </a:lnTo>
                    <a:lnTo>
                      <a:pt x="180" y="2"/>
                    </a:lnTo>
                    <a:lnTo>
                      <a:pt x="176" y="0"/>
                    </a:lnTo>
                    <a:lnTo>
                      <a:pt x="172" y="0"/>
                    </a:lnTo>
                    <a:lnTo>
                      <a:pt x="170" y="2"/>
                    </a:lnTo>
                    <a:lnTo>
                      <a:pt x="166" y="2"/>
                    </a:lnTo>
                    <a:lnTo>
                      <a:pt x="164" y="2"/>
                    </a:lnTo>
                    <a:lnTo>
                      <a:pt x="162" y="2"/>
                    </a:lnTo>
                    <a:lnTo>
                      <a:pt x="162" y="4"/>
                    </a:lnTo>
                    <a:lnTo>
                      <a:pt x="160" y="4"/>
                    </a:lnTo>
                    <a:lnTo>
                      <a:pt x="158" y="6"/>
                    </a:lnTo>
                    <a:lnTo>
                      <a:pt x="156" y="8"/>
                    </a:lnTo>
                    <a:lnTo>
                      <a:pt x="152" y="12"/>
                    </a:lnTo>
                    <a:lnTo>
                      <a:pt x="150" y="14"/>
                    </a:lnTo>
                    <a:lnTo>
                      <a:pt x="150" y="14"/>
                    </a:lnTo>
                    <a:lnTo>
                      <a:pt x="148" y="14"/>
                    </a:lnTo>
                    <a:lnTo>
                      <a:pt x="146" y="16"/>
                    </a:lnTo>
                    <a:lnTo>
                      <a:pt x="144" y="18"/>
                    </a:lnTo>
                    <a:lnTo>
                      <a:pt x="140" y="18"/>
                    </a:lnTo>
                    <a:lnTo>
                      <a:pt x="136" y="18"/>
                    </a:lnTo>
                    <a:lnTo>
                      <a:pt x="130" y="20"/>
                    </a:lnTo>
                    <a:lnTo>
                      <a:pt x="124" y="22"/>
                    </a:lnTo>
                    <a:lnTo>
                      <a:pt x="122" y="22"/>
                    </a:lnTo>
                    <a:lnTo>
                      <a:pt x="118" y="22"/>
                    </a:lnTo>
                    <a:lnTo>
                      <a:pt x="110" y="22"/>
                    </a:lnTo>
                    <a:lnTo>
                      <a:pt x="106" y="22"/>
                    </a:lnTo>
                    <a:lnTo>
                      <a:pt x="102" y="22"/>
                    </a:lnTo>
                    <a:lnTo>
                      <a:pt x="102" y="22"/>
                    </a:lnTo>
                    <a:lnTo>
                      <a:pt x="100" y="22"/>
                    </a:lnTo>
                    <a:lnTo>
                      <a:pt x="98" y="22"/>
                    </a:lnTo>
                    <a:lnTo>
                      <a:pt x="96" y="22"/>
                    </a:lnTo>
                    <a:lnTo>
                      <a:pt x="96" y="22"/>
                    </a:lnTo>
                    <a:lnTo>
                      <a:pt x="96" y="24"/>
                    </a:lnTo>
                    <a:lnTo>
                      <a:pt x="94" y="24"/>
                    </a:lnTo>
                    <a:lnTo>
                      <a:pt x="92" y="26"/>
                    </a:lnTo>
                    <a:lnTo>
                      <a:pt x="90" y="28"/>
                    </a:lnTo>
                    <a:lnTo>
                      <a:pt x="88" y="30"/>
                    </a:lnTo>
                    <a:lnTo>
                      <a:pt x="86" y="32"/>
                    </a:lnTo>
                    <a:lnTo>
                      <a:pt x="84" y="34"/>
                    </a:lnTo>
                    <a:lnTo>
                      <a:pt x="84" y="34"/>
                    </a:lnTo>
                    <a:lnTo>
                      <a:pt x="82" y="36"/>
                    </a:lnTo>
                    <a:lnTo>
                      <a:pt x="82" y="36"/>
                    </a:lnTo>
                    <a:lnTo>
                      <a:pt x="82" y="36"/>
                    </a:lnTo>
                    <a:lnTo>
                      <a:pt x="78" y="36"/>
                    </a:lnTo>
                    <a:lnTo>
                      <a:pt x="76" y="36"/>
                    </a:lnTo>
                    <a:lnTo>
                      <a:pt x="74" y="34"/>
                    </a:lnTo>
                    <a:lnTo>
                      <a:pt x="72" y="34"/>
                    </a:lnTo>
                    <a:lnTo>
                      <a:pt x="70" y="34"/>
                    </a:lnTo>
                    <a:lnTo>
                      <a:pt x="68" y="34"/>
                    </a:lnTo>
                    <a:lnTo>
                      <a:pt x="68" y="34"/>
                    </a:lnTo>
                    <a:lnTo>
                      <a:pt x="66" y="36"/>
                    </a:lnTo>
                    <a:lnTo>
                      <a:pt x="66" y="36"/>
                    </a:lnTo>
                    <a:lnTo>
                      <a:pt x="66" y="36"/>
                    </a:lnTo>
                    <a:lnTo>
                      <a:pt x="64" y="38"/>
                    </a:lnTo>
                    <a:lnTo>
                      <a:pt x="64" y="40"/>
                    </a:lnTo>
                    <a:lnTo>
                      <a:pt x="62" y="40"/>
                    </a:lnTo>
                    <a:lnTo>
                      <a:pt x="62" y="42"/>
                    </a:lnTo>
                    <a:lnTo>
                      <a:pt x="60" y="44"/>
                    </a:lnTo>
                    <a:lnTo>
                      <a:pt x="60" y="46"/>
                    </a:lnTo>
                    <a:lnTo>
                      <a:pt x="60" y="46"/>
                    </a:lnTo>
                    <a:lnTo>
                      <a:pt x="58" y="46"/>
                    </a:lnTo>
                    <a:lnTo>
                      <a:pt x="58" y="48"/>
                    </a:lnTo>
                    <a:lnTo>
                      <a:pt x="56" y="48"/>
                    </a:lnTo>
                    <a:lnTo>
                      <a:pt x="54" y="48"/>
                    </a:lnTo>
                    <a:lnTo>
                      <a:pt x="54" y="48"/>
                    </a:lnTo>
                    <a:lnTo>
                      <a:pt x="50" y="48"/>
                    </a:lnTo>
                    <a:lnTo>
                      <a:pt x="46" y="48"/>
                    </a:lnTo>
                    <a:lnTo>
                      <a:pt x="42" y="48"/>
                    </a:lnTo>
                    <a:lnTo>
                      <a:pt x="38" y="50"/>
                    </a:lnTo>
                    <a:lnTo>
                      <a:pt x="38" y="50"/>
                    </a:lnTo>
                    <a:lnTo>
                      <a:pt x="36" y="50"/>
                    </a:lnTo>
                    <a:lnTo>
                      <a:pt x="34" y="50"/>
                    </a:lnTo>
                    <a:lnTo>
                      <a:pt x="34" y="52"/>
                    </a:lnTo>
                    <a:lnTo>
                      <a:pt x="32" y="52"/>
                    </a:lnTo>
                    <a:lnTo>
                      <a:pt x="32" y="54"/>
                    </a:lnTo>
                    <a:lnTo>
                      <a:pt x="32" y="54"/>
                    </a:lnTo>
                    <a:lnTo>
                      <a:pt x="32" y="56"/>
                    </a:lnTo>
                    <a:lnTo>
                      <a:pt x="30" y="58"/>
                    </a:lnTo>
                    <a:lnTo>
                      <a:pt x="30" y="60"/>
                    </a:lnTo>
                    <a:lnTo>
                      <a:pt x="30" y="66"/>
                    </a:lnTo>
                    <a:lnTo>
                      <a:pt x="30" y="68"/>
                    </a:lnTo>
                    <a:lnTo>
                      <a:pt x="30" y="70"/>
                    </a:lnTo>
                    <a:lnTo>
                      <a:pt x="30" y="72"/>
                    </a:lnTo>
                    <a:lnTo>
                      <a:pt x="30" y="72"/>
                    </a:lnTo>
                    <a:lnTo>
                      <a:pt x="30" y="76"/>
                    </a:lnTo>
                    <a:lnTo>
                      <a:pt x="30" y="78"/>
                    </a:lnTo>
                    <a:lnTo>
                      <a:pt x="30" y="78"/>
                    </a:lnTo>
                    <a:lnTo>
                      <a:pt x="28" y="80"/>
                    </a:lnTo>
                    <a:lnTo>
                      <a:pt x="28" y="80"/>
                    </a:lnTo>
                    <a:lnTo>
                      <a:pt x="28" y="80"/>
                    </a:lnTo>
                    <a:lnTo>
                      <a:pt x="28" y="82"/>
                    </a:lnTo>
                    <a:lnTo>
                      <a:pt x="28" y="82"/>
                    </a:lnTo>
                    <a:lnTo>
                      <a:pt x="26" y="82"/>
                    </a:lnTo>
                    <a:lnTo>
                      <a:pt x="26" y="82"/>
                    </a:lnTo>
                    <a:lnTo>
                      <a:pt x="24" y="80"/>
                    </a:lnTo>
                    <a:lnTo>
                      <a:pt x="22" y="80"/>
                    </a:lnTo>
                    <a:lnTo>
                      <a:pt x="20" y="80"/>
                    </a:lnTo>
                    <a:lnTo>
                      <a:pt x="20" y="80"/>
                    </a:lnTo>
                    <a:lnTo>
                      <a:pt x="18" y="78"/>
                    </a:lnTo>
                    <a:lnTo>
                      <a:pt x="18" y="78"/>
                    </a:lnTo>
                    <a:lnTo>
                      <a:pt x="18" y="80"/>
                    </a:lnTo>
                    <a:lnTo>
                      <a:pt x="18" y="80"/>
                    </a:lnTo>
                    <a:lnTo>
                      <a:pt x="16" y="80"/>
                    </a:lnTo>
                    <a:lnTo>
                      <a:pt x="16" y="80"/>
                    </a:lnTo>
                    <a:lnTo>
                      <a:pt x="16" y="82"/>
                    </a:lnTo>
                    <a:lnTo>
                      <a:pt x="18" y="84"/>
                    </a:lnTo>
                    <a:lnTo>
                      <a:pt x="18" y="84"/>
                    </a:lnTo>
                    <a:lnTo>
                      <a:pt x="18" y="86"/>
                    </a:lnTo>
                    <a:lnTo>
                      <a:pt x="18" y="88"/>
                    </a:lnTo>
                    <a:lnTo>
                      <a:pt x="18" y="88"/>
                    </a:lnTo>
                    <a:lnTo>
                      <a:pt x="18" y="88"/>
                    </a:lnTo>
                    <a:lnTo>
                      <a:pt x="18" y="90"/>
                    </a:lnTo>
                    <a:lnTo>
                      <a:pt x="18" y="90"/>
                    </a:lnTo>
                    <a:lnTo>
                      <a:pt x="16" y="92"/>
                    </a:lnTo>
                    <a:lnTo>
                      <a:pt x="16" y="94"/>
                    </a:lnTo>
                    <a:lnTo>
                      <a:pt x="14" y="96"/>
                    </a:lnTo>
                    <a:lnTo>
                      <a:pt x="14" y="96"/>
                    </a:lnTo>
                    <a:lnTo>
                      <a:pt x="12" y="98"/>
                    </a:lnTo>
                    <a:lnTo>
                      <a:pt x="10" y="98"/>
                    </a:lnTo>
                    <a:lnTo>
                      <a:pt x="8" y="100"/>
                    </a:lnTo>
                    <a:lnTo>
                      <a:pt x="8" y="100"/>
                    </a:lnTo>
                    <a:lnTo>
                      <a:pt x="6" y="100"/>
                    </a:lnTo>
                    <a:lnTo>
                      <a:pt x="6" y="102"/>
                    </a:lnTo>
                    <a:lnTo>
                      <a:pt x="6" y="104"/>
                    </a:lnTo>
                    <a:lnTo>
                      <a:pt x="4" y="106"/>
                    </a:lnTo>
                    <a:lnTo>
                      <a:pt x="4" y="110"/>
                    </a:lnTo>
                    <a:lnTo>
                      <a:pt x="4" y="114"/>
                    </a:lnTo>
                    <a:lnTo>
                      <a:pt x="4" y="118"/>
                    </a:lnTo>
                    <a:lnTo>
                      <a:pt x="2" y="120"/>
                    </a:lnTo>
                    <a:lnTo>
                      <a:pt x="2" y="122"/>
                    </a:lnTo>
                    <a:lnTo>
                      <a:pt x="0" y="128"/>
                    </a:lnTo>
                    <a:lnTo>
                      <a:pt x="0" y="130"/>
                    </a:lnTo>
                    <a:lnTo>
                      <a:pt x="0" y="134"/>
                    </a:lnTo>
                    <a:lnTo>
                      <a:pt x="0" y="134"/>
                    </a:lnTo>
                    <a:lnTo>
                      <a:pt x="0" y="136"/>
                    </a:lnTo>
                    <a:lnTo>
                      <a:pt x="0" y="136"/>
                    </a:lnTo>
                    <a:lnTo>
                      <a:pt x="0" y="138"/>
                    </a:lnTo>
                    <a:lnTo>
                      <a:pt x="0" y="138"/>
                    </a:lnTo>
                    <a:lnTo>
                      <a:pt x="2" y="138"/>
                    </a:lnTo>
                    <a:lnTo>
                      <a:pt x="2" y="140"/>
                    </a:lnTo>
                    <a:lnTo>
                      <a:pt x="4" y="140"/>
                    </a:lnTo>
                    <a:lnTo>
                      <a:pt x="6" y="142"/>
                    </a:lnTo>
                    <a:lnTo>
                      <a:pt x="10" y="142"/>
                    </a:lnTo>
                    <a:lnTo>
                      <a:pt x="12" y="144"/>
                    </a:lnTo>
                    <a:lnTo>
                      <a:pt x="12" y="144"/>
                    </a:lnTo>
                    <a:lnTo>
                      <a:pt x="14" y="144"/>
                    </a:lnTo>
                    <a:lnTo>
                      <a:pt x="14" y="146"/>
                    </a:lnTo>
                    <a:lnTo>
                      <a:pt x="14" y="146"/>
                    </a:lnTo>
                    <a:lnTo>
                      <a:pt x="16" y="148"/>
                    </a:lnTo>
                    <a:lnTo>
                      <a:pt x="16" y="150"/>
                    </a:lnTo>
                    <a:lnTo>
                      <a:pt x="18" y="152"/>
                    </a:lnTo>
                    <a:lnTo>
                      <a:pt x="18" y="156"/>
                    </a:lnTo>
                    <a:lnTo>
                      <a:pt x="20" y="160"/>
                    </a:lnTo>
                    <a:lnTo>
                      <a:pt x="22" y="164"/>
                    </a:lnTo>
                    <a:lnTo>
                      <a:pt x="22" y="164"/>
                    </a:lnTo>
                    <a:lnTo>
                      <a:pt x="22" y="166"/>
                    </a:lnTo>
                    <a:lnTo>
                      <a:pt x="24" y="168"/>
                    </a:lnTo>
                    <a:lnTo>
                      <a:pt x="24" y="168"/>
                    </a:lnTo>
                    <a:lnTo>
                      <a:pt x="26" y="168"/>
                    </a:lnTo>
                    <a:lnTo>
                      <a:pt x="26" y="168"/>
                    </a:lnTo>
                    <a:lnTo>
                      <a:pt x="28" y="170"/>
                    </a:lnTo>
                    <a:lnTo>
                      <a:pt x="32" y="170"/>
                    </a:lnTo>
                    <a:lnTo>
                      <a:pt x="34" y="170"/>
                    </a:lnTo>
                    <a:lnTo>
                      <a:pt x="36" y="170"/>
                    </a:lnTo>
                    <a:lnTo>
                      <a:pt x="40" y="170"/>
                    </a:lnTo>
                    <a:lnTo>
                      <a:pt x="44" y="170"/>
                    </a:lnTo>
                    <a:lnTo>
                      <a:pt x="50" y="170"/>
                    </a:lnTo>
                    <a:lnTo>
                      <a:pt x="52" y="170"/>
                    </a:lnTo>
                    <a:lnTo>
                      <a:pt x="56" y="170"/>
                    </a:lnTo>
                    <a:lnTo>
                      <a:pt x="60" y="170"/>
                    </a:lnTo>
                    <a:lnTo>
                      <a:pt x="62" y="170"/>
                    </a:lnTo>
                    <a:lnTo>
                      <a:pt x="64" y="170"/>
                    </a:lnTo>
                    <a:lnTo>
                      <a:pt x="66" y="170"/>
                    </a:lnTo>
                    <a:lnTo>
                      <a:pt x="66" y="168"/>
                    </a:lnTo>
                    <a:lnTo>
                      <a:pt x="68" y="168"/>
                    </a:lnTo>
                    <a:lnTo>
                      <a:pt x="68" y="168"/>
                    </a:lnTo>
                    <a:lnTo>
                      <a:pt x="68" y="166"/>
                    </a:lnTo>
                    <a:lnTo>
                      <a:pt x="70" y="164"/>
                    </a:lnTo>
                    <a:lnTo>
                      <a:pt x="70" y="164"/>
                    </a:lnTo>
                    <a:lnTo>
                      <a:pt x="70" y="162"/>
                    </a:lnTo>
                    <a:lnTo>
                      <a:pt x="70" y="160"/>
                    </a:lnTo>
                    <a:lnTo>
                      <a:pt x="70" y="160"/>
                    </a:lnTo>
                    <a:lnTo>
                      <a:pt x="70" y="158"/>
                    </a:lnTo>
                    <a:lnTo>
                      <a:pt x="70" y="158"/>
                    </a:lnTo>
                    <a:lnTo>
                      <a:pt x="70" y="156"/>
                    </a:lnTo>
                    <a:lnTo>
                      <a:pt x="68" y="156"/>
                    </a:lnTo>
                    <a:lnTo>
                      <a:pt x="68" y="156"/>
                    </a:lnTo>
                    <a:lnTo>
                      <a:pt x="66" y="154"/>
                    </a:lnTo>
                    <a:lnTo>
                      <a:pt x="64" y="152"/>
                    </a:lnTo>
                    <a:lnTo>
                      <a:pt x="58" y="152"/>
                    </a:lnTo>
                    <a:lnTo>
                      <a:pt x="56" y="150"/>
                    </a:lnTo>
                    <a:lnTo>
                      <a:pt x="54" y="148"/>
                    </a:lnTo>
                    <a:lnTo>
                      <a:pt x="52" y="148"/>
                    </a:lnTo>
                    <a:lnTo>
                      <a:pt x="50" y="144"/>
                    </a:lnTo>
                    <a:lnTo>
                      <a:pt x="48" y="144"/>
                    </a:lnTo>
                    <a:lnTo>
                      <a:pt x="46" y="142"/>
                    </a:lnTo>
                    <a:lnTo>
                      <a:pt x="46" y="140"/>
                    </a:lnTo>
                    <a:lnTo>
                      <a:pt x="44" y="138"/>
                    </a:lnTo>
                    <a:lnTo>
                      <a:pt x="44" y="138"/>
                    </a:lnTo>
                    <a:lnTo>
                      <a:pt x="44" y="138"/>
                    </a:lnTo>
                    <a:lnTo>
                      <a:pt x="44" y="134"/>
                    </a:lnTo>
                    <a:lnTo>
                      <a:pt x="44" y="132"/>
                    </a:lnTo>
                    <a:lnTo>
                      <a:pt x="44" y="128"/>
                    </a:lnTo>
                    <a:lnTo>
                      <a:pt x="44" y="124"/>
                    </a:lnTo>
                    <a:lnTo>
                      <a:pt x="44" y="118"/>
                    </a:lnTo>
                    <a:lnTo>
                      <a:pt x="46" y="116"/>
                    </a:lnTo>
                    <a:lnTo>
                      <a:pt x="46" y="116"/>
                    </a:lnTo>
                    <a:lnTo>
                      <a:pt x="46" y="110"/>
                    </a:lnTo>
                    <a:lnTo>
                      <a:pt x="48" y="106"/>
                    </a:lnTo>
                    <a:lnTo>
                      <a:pt x="48" y="104"/>
                    </a:lnTo>
                    <a:lnTo>
                      <a:pt x="48" y="102"/>
                    </a:lnTo>
                    <a:lnTo>
                      <a:pt x="48" y="102"/>
                    </a:lnTo>
                    <a:lnTo>
                      <a:pt x="48" y="100"/>
                    </a:lnTo>
                    <a:lnTo>
                      <a:pt x="48" y="100"/>
                    </a:lnTo>
                    <a:lnTo>
                      <a:pt x="48" y="9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0" name="Freeform 166">
                <a:extLst>
                  <a:ext uri="{FF2B5EF4-FFF2-40B4-BE49-F238E27FC236}">
                    <a16:creationId xmlns:a16="http://schemas.microsoft.com/office/drawing/2014/main" id="{8A3D529A-D290-4F88-991A-EB4A0044FDBD}"/>
                  </a:ext>
                </a:extLst>
              </p:cNvPr>
              <p:cNvSpPr>
                <a:spLocks/>
              </p:cNvSpPr>
              <p:nvPr/>
            </p:nvSpPr>
            <p:spPr bwMode="auto">
              <a:xfrm>
                <a:off x="5688303" y="2489367"/>
                <a:ext cx="15875" cy="28575"/>
              </a:xfrm>
              <a:custGeom>
                <a:avLst/>
                <a:gdLst>
                  <a:gd name="T0" fmla="*/ 6 w 10"/>
                  <a:gd name="T1" fmla="*/ 18 h 18"/>
                  <a:gd name="T2" fmla="*/ 6 w 10"/>
                  <a:gd name="T3" fmla="*/ 18 h 18"/>
                  <a:gd name="T4" fmla="*/ 6 w 10"/>
                  <a:gd name="T5" fmla="*/ 16 h 18"/>
                  <a:gd name="T6" fmla="*/ 8 w 10"/>
                  <a:gd name="T7" fmla="*/ 16 h 18"/>
                  <a:gd name="T8" fmla="*/ 8 w 10"/>
                  <a:gd name="T9" fmla="*/ 16 h 18"/>
                  <a:gd name="T10" fmla="*/ 8 w 10"/>
                  <a:gd name="T11" fmla="*/ 14 h 18"/>
                  <a:gd name="T12" fmla="*/ 10 w 10"/>
                  <a:gd name="T13" fmla="*/ 14 h 18"/>
                  <a:gd name="T14" fmla="*/ 10 w 10"/>
                  <a:gd name="T15" fmla="*/ 12 h 18"/>
                  <a:gd name="T16" fmla="*/ 10 w 10"/>
                  <a:gd name="T17" fmla="*/ 10 h 18"/>
                  <a:gd name="T18" fmla="*/ 10 w 10"/>
                  <a:gd name="T19" fmla="*/ 10 h 18"/>
                  <a:gd name="T20" fmla="*/ 10 w 10"/>
                  <a:gd name="T21" fmla="*/ 8 h 18"/>
                  <a:gd name="T22" fmla="*/ 10 w 10"/>
                  <a:gd name="T23" fmla="*/ 6 h 18"/>
                  <a:gd name="T24" fmla="*/ 10 w 10"/>
                  <a:gd name="T25" fmla="*/ 4 h 18"/>
                  <a:gd name="T26" fmla="*/ 8 w 10"/>
                  <a:gd name="T27" fmla="*/ 4 h 18"/>
                  <a:gd name="T28" fmla="*/ 8 w 10"/>
                  <a:gd name="T29" fmla="*/ 2 h 18"/>
                  <a:gd name="T30" fmla="*/ 8 w 10"/>
                  <a:gd name="T31" fmla="*/ 2 h 18"/>
                  <a:gd name="T32" fmla="*/ 6 w 10"/>
                  <a:gd name="T33" fmla="*/ 2 h 18"/>
                  <a:gd name="T34" fmla="*/ 6 w 10"/>
                  <a:gd name="T35" fmla="*/ 0 h 18"/>
                  <a:gd name="T36" fmla="*/ 4 w 10"/>
                  <a:gd name="T37" fmla="*/ 2 h 18"/>
                  <a:gd name="T38" fmla="*/ 4 w 10"/>
                  <a:gd name="T39" fmla="*/ 2 h 18"/>
                  <a:gd name="T40" fmla="*/ 2 w 10"/>
                  <a:gd name="T41" fmla="*/ 2 h 18"/>
                  <a:gd name="T42" fmla="*/ 2 w 10"/>
                  <a:gd name="T43" fmla="*/ 4 h 18"/>
                  <a:gd name="T44" fmla="*/ 2 w 10"/>
                  <a:gd name="T45" fmla="*/ 4 h 18"/>
                  <a:gd name="T46" fmla="*/ 2 w 10"/>
                  <a:gd name="T47" fmla="*/ 6 h 18"/>
                  <a:gd name="T48" fmla="*/ 0 w 10"/>
                  <a:gd name="T49" fmla="*/ 8 h 18"/>
                  <a:gd name="T50" fmla="*/ 0 w 10"/>
                  <a:gd name="T51" fmla="*/ 10 h 18"/>
                  <a:gd name="T52" fmla="*/ 0 w 10"/>
                  <a:gd name="T53" fmla="*/ 10 h 18"/>
                  <a:gd name="T54" fmla="*/ 2 w 10"/>
                  <a:gd name="T55" fmla="*/ 12 h 18"/>
                  <a:gd name="T56" fmla="*/ 2 w 10"/>
                  <a:gd name="T57" fmla="*/ 14 h 18"/>
                  <a:gd name="T58" fmla="*/ 2 w 10"/>
                  <a:gd name="T59" fmla="*/ 14 h 18"/>
                  <a:gd name="T60" fmla="*/ 2 w 10"/>
                  <a:gd name="T61" fmla="*/ 16 h 18"/>
                  <a:gd name="T62" fmla="*/ 4 w 10"/>
                  <a:gd name="T63" fmla="*/ 16 h 18"/>
                  <a:gd name="T64" fmla="*/ 4 w 10"/>
                  <a:gd name="T65" fmla="*/ 16 h 18"/>
                  <a:gd name="T66" fmla="*/ 6 w 10"/>
                  <a:gd name="T6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8">
                    <a:moveTo>
                      <a:pt x="6" y="18"/>
                    </a:moveTo>
                    <a:lnTo>
                      <a:pt x="6" y="18"/>
                    </a:lnTo>
                    <a:lnTo>
                      <a:pt x="6" y="16"/>
                    </a:lnTo>
                    <a:lnTo>
                      <a:pt x="8" y="16"/>
                    </a:lnTo>
                    <a:lnTo>
                      <a:pt x="8" y="16"/>
                    </a:lnTo>
                    <a:lnTo>
                      <a:pt x="8" y="14"/>
                    </a:lnTo>
                    <a:lnTo>
                      <a:pt x="10" y="14"/>
                    </a:lnTo>
                    <a:lnTo>
                      <a:pt x="10" y="12"/>
                    </a:lnTo>
                    <a:lnTo>
                      <a:pt x="10" y="10"/>
                    </a:lnTo>
                    <a:lnTo>
                      <a:pt x="10" y="10"/>
                    </a:lnTo>
                    <a:lnTo>
                      <a:pt x="10" y="8"/>
                    </a:lnTo>
                    <a:lnTo>
                      <a:pt x="10" y="6"/>
                    </a:lnTo>
                    <a:lnTo>
                      <a:pt x="10" y="4"/>
                    </a:lnTo>
                    <a:lnTo>
                      <a:pt x="8" y="4"/>
                    </a:lnTo>
                    <a:lnTo>
                      <a:pt x="8" y="2"/>
                    </a:lnTo>
                    <a:lnTo>
                      <a:pt x="8" y="2"/>
                    </a:lnTo>
                    <a:lnTo>
                      <a:pt x="6" y="2"/>
                    </a:lnTo>
                    <a:lnTo>
                      <a:pt x="6" y="0"/>
                    </a:lnTo>
                    <a:lnTo>
                      <a:pt x="4" y="2"/>
                    </a:lnTo>
                    <a:lnTo>
                      <a:pt x="4" y="2"/>
                    </a:lnTo>
                    <a:lnTo>
                      <a:pt x="2" y="2"/>
                    </a:lnTo>
                    <a:lnTo>
                      <a:pt x="2" y="4"/>
                    </a:lnTo>
                    <a:lnTo>
                      <a:pt x="2" y="4"/>
                    </a:lnTo>
                    <a:lnTo>
                      <a:pt x="2" y="6"/>
                    </a:lnTo>
                    <a:lnTo>
                      <a:pt x="0" y="8"/>
                    </a:lnTo>
                    <a:lnTo>
                      <a:pt x="0" y="10"/>
                    </a:lnTo>
                    <a:lnTo>
                      <a:pt x="0" y="10"/>
                    </a:lnTo>
                    <a:lnTo>
                      <a:pt x="2" y="12"/>
                    </a:lnTo>
                    <a:lnTo>
                      <a:pt x="2" y="14"/>
                    </a:lnTo>
                    <a:lnTo>
                      <a:pt x="2" y="14"/>
                    </a:lnTo>
                    <a:lnTo>
                      <a:pt x="2" y="16"/>
                    </a:lnTo>
                    <a:lnTo>
                      <a:pt x="4" y="16"/>
                    </a:lnTo>
                    <a:lnTo>
                      <a:pt x="4" y="16"/>
                    </a:lnTo>
                    <a:lnTo>
                      <a:pt x="6" y="1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1" name="Freeform 168">
                <a:extLst>
                  <a:ext uri="{FF2B5EF4-FFF2-40B4-BE49-F238E27FC236}">
                    <a16:creationId xmlns:a16="http://schemas.microsoft.com/office/drawing/2014/main" id="{62C1CAB9-5631-4BC5-88E0-55F584C1E8F0}"/>
                  </a:ext>
                </a:extLst>
              </p:cNvPr>
              <p:cNvSpPr>
                <a:spLocks/>
              </p:cNvSpPr>
              <p:nvPr/>
            </p:nvSpPr>
            <p:spPr bwMode="auto">
              <a:xfrm>
                <a:off x="6037553" y="2184567"/>
                <a:ext cx="107950" cy="82550"/>
              </a:xfrm>
              <a:custGeom>
                <a:avLst/>
                <a:gdLst>
                  <a:gd name="T0" fmla="*/ 34 w 68"/>
                  <a:gd name="T1" fmla="*/ 8 h 52"/>
                  <a:gd name="T2" fmla="*/ 30 w 68"/>
                  <a:gd name="T3" fmla="*/ 10 h 52"/>
                  <a:gd name="T4" fmla="*/ 26 w 68"/>
                  <a:gd name="T5" fmla="*/ 14 h 52"/>
                  <a:gd name="T6" fmla="*/ 24 w 68"/>
                  <a:gd name="T7" fmla="*/ 16 h 52"/>
                  <a:gd name="T8" fmla="*/ 20 w 68"/>
                  <a:gd name="T9" fmla="*/ 18 h 52"/>
                  <a:gd name="T10" fmla="*/ 16 w 68"/>
                  <a:gd name="T11" fmla="*/ 18 h 52"/>
                  <a:gd name="T12" fmla="*/ 12 w 68"/>
                  <a:gd name="T13" fmla="*/ 18 h 52"/>
                  <a:gd name="T14" fmla="*/ 8 w 68"/>
                  <a:gd name="T15" fmla="*/ 20 h 52"/>
                  <a:gd name="T16" fmla="*/ 4 w 68"/>
                  <a:gd name="T17" fmla="*/ 22 h 52"/>
                  <a:gd name="T18" fmla="*/ 0 w 68"/>
                  <a:gd name="T19" fmla="*/ 26 h 52"/>
                  <a:gd name="T20" fmla="*/ 0 w 68"/>
                  <a:gd name="T21" fmla="*/ 26 h 52"/>
                  <a:gd name="T22" fmla="*/ 0 w 68"/>
                  <a:gd name="T23" fmla="*/ 28 h 52"/>
                  <a:gd name="T24" fmla="*/ 0 w 68"/>
                  <a:gd name="T25" fmla="*/ 30 h 52"/>
                  <a:gd name="T26" fmla="*/ 0 w 68"/>
                  <a:gd name="T27" fmla="*/ 30 h 52"/>
                  <a:gd name="T28" fmla="*/ 2 w 68"/>
                  <a:gd name="T29" fmla="*/ 34 h 52"/>
                  <a:gd name="T30" fmla="*/ 6 w 68"/>
                  <a:gd name="T31" fmla="*/ 38 h 52"/>
                  <a:gd name="T32" fmla="*/ 12 w 68"/>
                  <a:gd name="T33" fmla="*/ 44 h 52"/>
                  <a:gd name="T34" fmla="*/ 16 w 68"/>
                  <a:gd name="T35" fmla="*/ 48 h 52"/>
                  <a:gd name="T36" fmla="*/ 22 w 68"/>
                  <a:gd name="T37" fmla="*/ 50 h 52"/>
                  <a:gd name="T38" fmla="*/ 24 w 68"/>
                  <a:gd name="T39" fmla="*/ 52 h 52"/>
                  <a:gd name="T40" fmla="*/ 26 w 68"/>
                  <a:gd name="T41" fmla="*/ 52 h 52"/>
                  <a:gd name="T42" fmla="*/ 30 w 68"/>
                  <a:gd name="T43" fmla="*/ 52 h 52"/>
                  <a:gd name="T44" fmla="*/ 34 w 68"/>
                  <a:gd name="T45" fmla="*/ 50 h 52"/>
                  <a:gd name="T46" fmla="*/ 44 w 68"/>
                  <a:gd name="T47" fmla="*/ 44 h 52"/>
                  <a:gd name="T48" fmla="*/ 48 w 68"/>
                  <a:gd name="T49" fmla="*/ 42 h 52"/>
                  <a:gd name="T50" fmla="*/ 52 w 68"/>
                  <a:gd name="T51" fmla="*/ 40 h 52"/>
                  <a:gd name="T52" fmla="*/ 62 w 68"/>
                  <a:gd name="T53" fmla="*/ 38 h 52"/>
                  <a:gd name="T54" fmla="*/ 64 w 68"/>
                  <a:gd name="T55" fmla="*/ 36 h 52"/>
                  <a:gd name="T56" fmla="*/ 66 w 68"/>
                  <a:gd name="T57" fmla="*/ 34 h 52"/>
                  <a:gd name="T58" fmla="*/ 68 w 68"/>
                  <a:gd name="T59" fmla="*/ 32 h 52"/>
                  <a:gd name="T60" fmla="*/ 68 w 68"/>
                  <a:gd name="T61" fmla="*/ 30 h 52"/>
                  <a:gd name="T62" fmla="*/ 68 w 68"/>
                  <a:gd name="T63" fmla="*/ 26 h 52"/>
                  <a:gd name="T64" fmla="*/ 66 w 68"/>
                  <a:gd name="T65" fmla="*/ 18 h 52"/>
                  <a:gd name="T66" fmla="*/ 64 w 68"/>
                  <a:gd name="T67" fmla="*/ 14 h 52"/>
                  <a:gd name="T68" fmla="*/ 62 w 68"/>
                  <a:gd name="T69" fmla="*/ 10 h 52"/>
                  <a:gd name="T70" fmla="*/ 58 w 68"/>
                  <a:gd name="T71" fmla="*/ 6 h 52"/>
                  <a:gd name="T72" fmla="*/ 52 w 68"/>
                  <a:gd name="T73" fmla="*/ 2 h 52"/>
                  <a:gd name="T74" fmla="*/ 48 w 68"/>
                  <a:gd name="T75" fmla="*/ 0 h 52"/>
                  <a:gd name="T76" fmla="*/ 46 w 68"/>
                  <a:gd name="T77" fmla="*/ 0 h 52"/>
                  <a:gd name="T78" fmla="*/ 44 w 68"/>
                  <a:gd name="T79" fmla="*/ 0 h 52"/>
                  <a:gd name="T80" fmla="*/ 42 w 68"/>
                  <a:gd name="T81" fmla="*/ 2 h 52"/>
                  <a:gd name="T82" fmla="*/ 38 w 68"/>
                  <a:gd name="T83" fmla="*/ 4 h 52"/>
                  <a:gd name="T84" fmla="*/ 34 w 68"/>
                  <a:gd name="T8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52">
                    <a:moveTo>
                      <a:pt x="34" y="8"/>
                    </a:moveTo>
                    <a:lnTo>
                      <a:pt x="34" y="8"/>
                    </a:lnTo>
                    <a:lnTo>
                      <a:pt x="32" y="8"/>
                    </a:lnTo>
                    <a:lnTo>
                      <a:pt x="30" y="10"/>
                    </a:lnTo>
                    <a:lnTo>
                      <a:pt x="28" y="14"/>
                    </a:lnTo>
                    <a:lnTo>
                      <a:pt x="26" y="14"/>
                    </a:lnTo>
                    <a:lnTo>
                      <a:pt x="24" y="16"/>
                    </a:lnTo>
                    <a:lnTo>
                      <a:pt x="24" y="16"/>
                    </a:lnTo>
                    <a:lnTo>
                      <a:pt x="22" y="18"/>
                    </a:lnTo>
                    <a:lnTo>
                      <a:pt x="20" y="18"/>
                    </a:lnTo>
                    <a:lnTo>
                      <a:pt x="20" y="18"/>
                    </a:lnTo>
                    <a:lnTo>
                      <a:pt x="16" y="18"/>
                    </a:lnTo>
                    <a:lnTo>
                      <a:pt x="12" y="18"/>
                    </a:lnTo>
                    <a:lnTo>
                      <a:pt x="12" y="18"/>
                    </a:lnTo>
                    <a:lnTo>
                      <a:pt x="10" y="20"/>
                    </a:lnTo>
                    <a:lnTo>
                      <a:pt x="8" y="20"/>
                    </a:lnTo>
                    <a:lnTo>
                      <a:pt x="6" y="22"/>
                    </a:lnTo>
                    <a:lnTo>
                      <a:pt x="4" y="22"/>
                    </a:lnTo>
                    <a:lnTo>
                      <a:pt x="2" y="24"/>
                    </a:lnTo>
                    <a:lnTo>
                      <a:pt x="0" y="26"/>
                    </a:lnTo>
                    <a:lnTo>
                      <a:pt x="0" y="26"/>
                    </a:lnTo>
                    <a:lnTo>
                      <a:pt x="0" y="26"/>
                    </a:lnTo>
                    <a:lnTo>
                      <a:pt x="0" y="28"/>
                    </a:lnTo>
                    <a:lnTo>
                      <a:pt x="0" y="28"/>
                    </a:lnTo>
                    <a:lnTo>
                      <a:pt x="0" y="28"/>
                    </a:lnTo>
                    <a:lnTo>
                      <a:pt x="0" y="30"/>
                    </a:lnTo>
                    <a:lnTo>
                      <a:pt x="0" y="30"/>
                    </a:lnTo>
                    <a:lnTo>
                      <a:pt x="0" y="30"/>
                    </a:lnTo>
                    <a:lnTo>
                      <a:pt x="2" y="32"/>
                    </a:lnTo>
                    <a:lnTo>
                      <a:pt x="2" y="34"/>
                    </a:lnTo>
                    <a:lnTo>
                      <a:pt x="4" y="36"/>
                    </a:lnTo>
                    <a:lnTo>
                      <a:pt x="6" y="38"/>
                    </a:lnTo>
                    <a:lnTo>
                      <a:pt x="8" y="40"/>
                    </a:lnTo>
                    <a:lnTo>
                      <a:pt x="12" y="44"/>
                    </a:lnTo>
                    <a:lnTo>
                      <a:pt x="14" y="46"/>
                    </a:lnTo>
                    <a:lnTo>
                      <a:pt x="16" y="48"/>
                    </a:lnTo>
                    <a:lnTo>
                      <a:pt x="18" y="48"/>
                    </a:lnTo>
                    <a:lnTo>
                      <a:pt x="22" y="50"/>
                    </a:lnTo>
                    <a:lnTo>
                      <a:pt x="24" y="52"/>
                    </a:lnTo>
                    <a:lnTo>
                      <a:pt x="24" y="52"/>
                    </a:lnTo>
                    <a:lnTo>
                      <a:pt x="26" y="52"/>
                    </a:lnTo>
                    <a:lnTo>
                      <a:pt x="26" y="52"/>
                    </a:lnTo>
                    <a:lnTo>
                      <a:pt x="28" y="52"/>
                    </a:lnTo>
                    <a:lnTo>
                      <a:pt x="30" y="52"/>
                    </a:lnTo>
                    <a:lnTo>
                      <a:pt x="30" y="50"/>
                    </a:lnTo>
                    <a:lnTo>
                      <a:pt x="34" y="50"/>
                    </a:lnTo>
                    <a:lnTo>
                      <a:pt x="38" y="48"/>
                    </a:lnTo>
                    <a:lnTo>
                      <a:pt x="44" y="44"/>
                    </a:lnTo>
                    <a:lnTo>
                      <a:pt x="46" y="42"/>
                    </a:lnTo>
                    <a:lnTo>
                      <a:pt x="48" y="42"/>
                    </a:lnTo>
                    <a:lnTo>
                      <a:pt x="50" y="40"/>
                    </a:lnTo>
                    <a:lnTo>
                      <a:pt x="52" y="40"/>
                    </a:lnTo>
                    <a:lnTo>
                      <a:pt x="58" y="38"/>
                    </a:lnTo>
                    <a:lnTo>
                      <a:pt x="62" y="38"/>
                    </a:lnTo>
                    <a:lnTo>
                      <a:pt x="64" y="36"/>
                    </a:lnTo>
                    <a:lnTo>
                      <a:pt x="64" y="36"/>
                    </a:lnTo>
                    <a:lnTo>
                      <a:pt x="66" y="34"/>
                    </a:lnTo>
                    <a:lnTo>
                      <a:pt x="66" y="34"/>
                    </a:lnTo>
                    <a:lnTo>
                      <a:pt x="68" y="32"/>
                    </a:lnTo>
                    <a:lnTo>
                      <a:pt x="68" y="32"/>
                    </a:lnTo>
                    <a:lnTo>
                      <a:pt x="68" y="30"/>
                    </a:lnTo>
                    <a:lnTo>
                      <a:pt x="68" y="30"/>
                    </a:lnTo>
                    <a:lnTo>
                      <a:pt x="68" y="28"/>
                    </a:lnTo>
                    <a:lnTo>
                      <a:pt x="68" y="26"/>
                    </a:lnTo>
                    <a:lnTo>
                      <a:pt x="68" y="22"/>
                    </a:lnTo>
                    <a:lnTo>
                      <a:pt x="66" y="18"/>
                    </a:lnTo>
                    <a:lnTo>
                      <a:pt x="66" y="16"/>
                    </a:lnTo>
                    <a:lnTo>
                      <a:pt x="64" y="14"/>
                    </a:lnTo>
                    <a:lnTo>
                      <a:pt x="64" y="12"/>
                    </a:lnTo>
                    <a:lnTo>
                      <a:pt x="62" y="10"/>
                    </a:lnTo>
                    <a:lnTo>
                      <a:pt x="60" y="8"/>
                    </a:lnTo>
                    <a:lnTo>
                      <a:pt x="58" y="6"/>
                    </a:lnTo>
                    <a:lnTo>
                      <a:pt x="54" y="4"/>
                    </a:lnTo>
                    <a:lnTo>
                      <a:pt x="52" y="2"/>
                    </a:lnTo>
                    <a:lnTo>
                      <a:pt x="50" y="2"/>
                    </a:lnTo>
                    <a:lnTo>
                      <a:pt x="48" y="0"/>
                    </a:lnTo>
                    <a:lnTo>
                      <a:pt x="46" y="0"/>
                    </a:lnTo>
                    <a:lnTo>
                      <a:pt x="46" y="0"/>
                    </a:lnTo>
                    <a:lnTo>
                      <a:pt x="44" y="0"/>
                    </a:lnTo>
                    <a:lnTo>
                      <a:pt x="44" y="0"/>
                    </a:lnTo>
                    <a:lnTo>
                      <a:pt x="44" y="0"/>
                    </a:lnTo>
                    <a:lnTo>
                      <a:pt x="42" y="2"/>
                    </a:lnTo>
                    <a:lnTo>
                      <a:pt x="40" y="2"/>
                    </a:lnTo>
                    <a:lnTo>
                      <a:pt x="38" y="4"/>
                    </a:lnTo>
                    <a:lnTo>
                      <a:pt x="36" y="6"/>
                    </a:lnTo>
                    <a:lnTo>
                      <a:pt x="34" y="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2" name="Freeform 170">
                <a:extLst>
                  <a:ext uri="{FF2B5EF4-FFF2-40B4-BE49-F238E27FC236}">
                    <a16:creationId xmlns:a16="http://schemas.microsoft.com/office/drawing/2014/main" id="{1D31662D-8EB8-46AC-80EA-5480ABD5E8BC}"/>
                  </a:ext>
                </a:extLst>
              </p:cNvPr>
              <p:cNvSpPr>
                <a:spLocks/>
              </p:cNvSpPr>
              <p:nvPr/>
            </p:nvSpPr>
            <p:spPr bwMode="auto">
              <a:xfrm>
                <a:off x="6107403" y="2244892"/>
                <a:ext cx="107950" cy="69850"/>
              </a:xfrm>
              <a:custGeom>
                <a:avLst/>
                <a:gdLst>
                  <a:gd name="T0" fmla="*/ 20 w 68"/>
                  <a:gd name="T1" fmla="*/ 16 h 44"/>
                  <a:gd name="T2" fmla="*/ 20 w 68"/>
                  <a:gd name="T3" fmla="*/ 14 h 44"/>
                  <a:gd name="T4" fmla="*/ 22 w 68"/>
                  <a:gd name="T5" fmla="*/ 10 h 44"/>
                  <a:gd name="T6" fmla="*/ 24 w 68"/>
                  <a:gd name="T7" fmla="*/ 6 h 44"/>
                  <a:gd name="T8" fmla="*/ 26 w 68"/>
                  <a:gd name="T9" fmla="*/ 4 h 44"/>
                  <a:gd name="T10" fmla="*/ 26 w 68"/>
                  <a:gd name="T11" fmla="*/ 2 h 44"/>
                  <a:gd name="T12" fmla="*/ 30 w 68"/>
                  <a:gd name="T13" fmla="*/ 2 h 44"/>
                  <a:gd name="T14" fmla="*/ 32 w 68"/>
                  <a:gd name="T15" fmla="*/ 0 h 44"/>
                  <a:gd name="T16" fmla="*/ 38 w 68"/>
                  <a:gd name="T17" fmla="*/ 0 h 44"/>
                  <a:gd name="T18" fmla="*/ 40 w 68"/>
                  <a:gd name="T19" fmla="*/ 0 h 44"/>
                  <a:gd name="T20" fmla="*/ 46 w 68"/>
                  <a:gd name="T21" fmla="*/ 2 h 44"/>
                  <a:gd name="T22" fmla="*/ 48 w 68"/>
                  <a:gd name="T23" fmla="*/ 4 h 44"/>
                  <a:gd name="T24" fmla="*/ 50 w 68"/>
                  <a:gd name="T25" fmla="*/ 4 h 44"/>
                  <a:gd name="T26" fmla="*/ 54 w 68"/>
                  <a:gd name="T27" fmla="*/ 8 h 44"/>
                  <a:gd name="T28" fmla="*/ 56 w 68"/>
                  <a:gd name="T29" fmla="*/ 12 h 44"/>
                  <a:gd name="T30" fmla="*/ 58 w 68"/>
                  <a:gd name="T31" fmla="*/ 16 h 44"/>
                  <a:gd name="T32" fmla="*/ 58 w 68"/>
                  <a:gd name="T33" fmla="*/ 18 h 44"/>
                  <a:gd name="T34" fmla="*/ 58 w 68"/>
                  <a:gd name="T35" fmla="*/ 24 h 44"/>
                  <a:gd name="T36" fmla="*/ 58 w 68"/>
                  <a:gd name="T37" fmla="*/ 26 h 44"/>
                  <a:gd name="T38" fmla="*/ 58 w 68"/>
                  <a:gd name="T39" fmla="*/ 28 h 44"/>
                  <a:gd name="T40" fmla="*/ 58 w 68"/>
                  <a:gd name="T41" fmla="*/ 28 h 44"/>
                  <a:gd name="T42" fmla="*/ 60 w 68"/>
                  <a:gd name="T43" fmla="*/ 28 h 44"/>
                  <a:gd name="T44" fmla="*/ 62 w 68"/>
                  <a:gd name="T45" fmla="*/ 28 h 44"/>
                  <a:gd name="T46" fmla="*/ 64 w 68"/>
                  <a:gd name="T47" fmla="*/ 26 h 44"/>
                  <a:gd name="T48" fmla="*/ 66 w 68"/>
                  <a:gd name="T49" fmla="*/ 26 h 44"/>
                  <a:gd name="T50" fmla="*/ 66 w 68"/>
                  <a:gd name="T51" fmla="*/ 26 h 44"/>
                  <a:gd name="T52" fmla="*/ 68 w 68"/>
                  <a:gd name="T53" fmla="*/ 28 h 44"/>
                  <a:gd name="T54" fmla="*/ 68 w 68"/>
                  <a:gd name="T55" fmla="*/ 32 h 44"/>
                  <a:gd name="T56" fmla="*/ 68 w 68"/>
                  <a:gd name="T57" fmla="*/ 34 h 44"/>
                  <a:gd name="T58" fmla="*/ 68 w 68"/>
                  <a:gd name="T59" fmla="*/ 36 h 44"/>
                  <a:gd name="T60" fmla="*/ 66 w 68"/>
                  <a:gd name="T61" fmla="*/ 38 h 44"/>
                  <a:gd name="T62" fmla="*/ 64 w 68"/>
                  <a:gd name="T63" fmla="*/ 40 h 44"/>
                  <a:gd name="T64" fmla="*/ 60 w 68"/>
                  <a:gd name="T65" fmla="*/ 40 h 44"/>
                  <a:gd name="T66" fmla="*/ 54 w 68"/>
                  <a:gd name="T67" fmla="*/ 42 h 44"/>
                  <a:gd name="T68" fmla="*/ 48 w 68"/>
                  <a:gd name="T69" fmla="*/ 44 h 44"/>
                  <a:gd name="T70" fmla="*/ 44 w 68"/>
                  <a:gd name="T71" fmla="*/ 42 h 44"/>
                  <a:gd name="T72" fmla="*/ 40 w 68"/>
                  <a:gd name="T73" fmla="*/ 42 h 44"/>
                  <a:gd name="T74" fmla="*/ 34 w 68"/>
                  <a:gd name="T75" fmla="*/ 40 h 44"/>
                  <a:gd name="T76" fmla="*/ 26 w 68"/>
                  <a:gd name="T77" fmla="*/ 36 h 44"/>
                  <a:gd name="T78" fmla="*/ 20 w 68"/>
                  <a:gd name="T79" fmla="*/ 34 h 44"/>
                  <a:gd name="T80" fmla="*/ 10 w 68"/>
                  <a:gd name="T81" fmla="*/ 32 h 44"/>
                  <a:gd name="T82" fmla="*/ 6 w 68"/>
                  <a:gd name="T83" fmla="*/ 30 h 44"/>
                  <a:gd name="T84" fmla="*/ 4 w 68"/>
                  <a:gd name="T85" fmla="*/ 30 h 44"/>
                  <a:gd name="T86" fmla="*/ 2 w 68"/>
                  <a:gd name="T87" fmla="*/ 28 h 44"/>
                  <a:gd name="T88" fmla="*/ 2 w 68"/>
                  <a:gd name="T89" fmla="*/ 26 h 44"/>
                  <a:gd name="T90" fmla="*/ 0 w 68"/>
                  <a:gd name="T91" fmla="*/ 24 h 44"/>
                  <a:gd name="T92" fmla="*/ 2 w 68"/>
                  <a:gd name="T93" fmla="*/ 22 h 44"/>
                  <a:gd name="T94" fmla="*/ 4 w 68"/>
                  <a:gd name="T95" fmla="*/ 18 h 44"/>
                  <a:gd name="T96" fmla="*/ 6 w 68"/>
                  <a:gd name="T97" fmla="*/ 16 h 44"/>
                  <a:gd name="T98" fmla="*/ 6 w 68"/>
                  <a:gd name="T99" fmla="*/ 16 h 44"/>
                  <a:gd name="T100" fmla="*/ 10 w 68"/>
                  <a:gd name="T101" fmla="*/ 16 h 44"/>
                  <a:gd name="T102" fmla="*/ 14 w 68"/>
                  <a:gd name="T103" fmla="*/ 16 h 44"/>
                  <a:gd name="T104" fmla="*/ 18 w 68"/>
                  <a:gd name="T105" fmla="*/ 16 h 44"/>
                  <a:gd name="T106" fmla="*/ 20 w 68"/>
                  <a:gd name="T10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44">
                    <a:moveTo>
                      <a:pt x="20" y="16"/>
                    </a:moveTo>
                    <a:lnTo>
                      <a:pt x="20" y="16"/>
                    </a:lnTo>
                    <a:lnTo>
                      <a:pt x="20" y="14"/>
                    </a:lnTo>
                    <a:lnTo>
                      <a:pt x="20" y="14"/>
                    </a:lnTo>
                    <a:lnTo>
                      <a:pt x="22" y="12"/>
                    </a:lnTo>
                    <a:lnTo>
                      <a:pt x="22" y="10"/>
                    </a:lnTo>
                    <a:lnTo>
                      <a:pt x="22" y="8"/>
                    </a:lnTo>
                    <a:lnTo>
                      <a:pt x="24" y="6"/>
                    </a:lnTo>
                    <a:lnTo>
                      <a:pt x="24" y="6"/>
                    </a:lnTo>
                    <a:lnTo>
                      <a:pt x="26" y="4"/>
                    </a:lnTo>
                    <a:lnTo>
                      <a:pt x="26" y="4"/>
                    </a:lnTo>
                    <a:lnTo>
                      <a:pt x="26" y="2"/>
                    </a:lnTo>
                    <a:lnTo>
                      <a:pt x="28" y="2"/>
                    </a:lnTo>
                    <a:lnTo>
                      <a:pt x="30" y="2"/>
                    </a:lnTo>
                    <a:lnTo>
                      <a:pt x="30" y="0"/>
                    </a:lnTo>
                    <a:lnTo>
                      <a:pt x="32" y="0"/>
                    </a:lnTo>
                    <a:lnTo>
                      <a:pt x="36" y="0"/>
                    </a:lnTo>
                    <a:lnTo>
                      <a:pt x="38" y="0"/>
                    </a:lnTo>
                    <a:lnTo>
                      <a:pt x="40" y="0"/>
                    </a:lnTo>
                    <a:lnTo>
                      <a:pt x="40" y="0"/>
                    </a:lnTo>
                    <a:lnTo>
                      <a:pt x="44" y="2"/>
                    </a:lnTo>
                    <a:lnTo>
                      <a:pt x="46" y="2"/>
                    </a:lnTo>
                    <a:lnTo>
                      <a:pt x="48" y="2"/>
                    </a:lnTo>
                    <a:lnTo>
                      <a:pt x="48" y="4"/>
                    </a:lnTo>
                    <a:lnTo>
                      <a:pt x="50" y="4"/>
                    </a:lnTo>
                    <a:lnTo>
                      <a:pt x="50" y="4"/>
                    </a:lnTo>
                    <a:lnTo>
                      <a:pt x="52" y="6"/>
                    </a:lnTo>
                    <a:lnTo>
                      <a:pt x="54" y="8"/>
                    </a:lnTo>
                    <a:lnTo>
                      <a:pt x="54" y="10"/>
                    </a:lnTo>
                    <a:lnTo>
                      <a:pt x="56" y="12"/>
                    </a:lnTo>
                    <a:lnTo>
                      <a:pt x="58" y="14"/>
                    </a:lnTo>
                    <a:lnTo>
                      <a:pt x="58" y="16"/>
                    </a:lnTo>
                    <a:lnTo>
                      <a:pt x="58" y="18"/>
                    </a:lnTo>
                    <a:lnTo>
                      <a:pt x="58" y="18"/>
                    </a:lnTo>
                    <a:lnTo>
                      <a:pt x="58" y="20"/>
                    </a:lnTo>
                    <a:lnTo>
                      <a:pt x="58" y="24"/>
                    </a:lnTo>
                    <a:lnTo>
                      <a:pt x="58" y="24"/>
                    </a:lnTo>
                    <a:lnTo>
                      <a:pt x="58" y="26"/>
                    </a:lnTo>
                    <a:lnTo>
                      <a:pt x="58" y="28"/>
                    </a:lnTo>
                    <a:lnTo>
                      <a:pt x="58" y="28"/>
                    </a:lnTo>
                    <a:lnTo>
                      <a:pt x="58" y="28"/>
                    </a:lnTo>
                    <a:lnTo>
                      <a:pt x="58" y="28"/>
                    </a:lnTo>
                    <a:lnTo>
                      <a:pt x="60" y="28"/>
                    </a:lnTo>
                    <a:lnTo>
                      <a:pt x="60" y="28"/>
                    </a:lnTo>
                    <a:lnTo>
                      <a:pt x="62" y="28"/>
                    </a:lnTo>
                    <a:lnTo>
                      <a:pt x="62" y="28"/>
                    </a:lnTo>
                    <a:lnTo>
                      <a:pt x="64" y="26"/>
                    </a:lnTo>
                    <a:lnTo>
                      <a:pt x="64" y="26"/>
                    </a:lnTo>
                    <a:lnTo>
                      <a:pt x="66" y="26"/>
                    </a:lnTo>
                    <a:lnTo>
                      <a:pt x="66" y="26"/>
                    </a:lnTo>
                    <a:lnTo>
                      <a:pt x="66" y="26"/>
                    </a:lnTo>
                    <a:lnTo>
                      <a:pt x="66" y="26"/>
                    </a:lnTo>
                    <a:lnTo>
                      <a:pt x="66" y="28"/>
                    </a:lnTo>
                    <a:lnTo>
                      <a:pt x="68" y="28"/>
                    </a:lnTo>
                    <a:lnTo>
                      <a:pt x="68" y="30"/>
                    </a:lnTo>
                    <a:lnTo>
                      <a:pt x="68" y="32"/>
                    </a:lnTo>
                    <a:lnTo>
                      <a:pt x="68" y="32"/>
                    </a:lnTo>
                    <a:lnTo>
                      <a:pt x="68" y="34"/>
                    </a:lnTo>
                    <a:lnTo>
                      <a:pt x="68" y="36"/>
                    </a:lnTo>
                    <a:lnTo>
                      <a:pt x="68" y="36"/>
                    </a:lnTo>
                    <a:lnTo>
                      <a:pt x="66" y="38"/>
                    </a:lnTo>
                    <a:lnTo>
                      <a:pt x="66" y="38"/>
                    </a:lnTo>
                    <a:lnTo>
                      <a:pt x="64" y="40"/>
                    </a:lnTo>
                    <a:lnTo>
                      <a:pt x="64" y="40"/>
                    </a:lnTo>
                    <a:lnTo>
                      <a:pt x="62" y="40"/>
                    </a:lnTo>
                    <a:lnTo>
                      <a:pt x="60" y="40"/>
                    </a:lnTo>
                    <a:lnTo>
                      <a:pt x="58" y="42"/>
                    </a:lnTo>
                    <a:lnTo>
                      <a:pt x="54" y="42"/>
                    </a:lnTo>
                    <a:lnTo>
                      <a:pt x="50" y="42"/>
                    </a:lnTo>
                    <a:lnTo>
                      <a:pt x="48" y="44"/>
                    </a:lnTo>
                    <a:lnTo>
                      <a:pt x="44" y="44"/>
                    </a:lnTo>
                    <a:lnTo>
                      <a:pt x="44" y="42"/>
                    </a:lnTo>
                    <a:lnTo>
                      <a:pt x="42" y="42"/>
                    </a:lnTo>
                    <a:lnTo>
                      <a:pt x="40" y="42"/>
                    </a:lnTo>
                    <a:lnTo>
                      <a:pt x="36" y="40"/>
                    </a:lnTo>
                    <a:lnTo>
                      <a:pt x="34" y="40"/>
                    </a:lnTo>
                    <a:lnTo>
                      <a:pt x="28" y="36"/>
                    </a:lnTo>
                    <a:lnTo>
                      <a:pt x="26" y="36"/>
                    </a:lnTo>
                    <a:lnTo>
                      <a:pt x="22" y="34"/>
                    </a:lnTo>
                    <a:lnTo>
                      <a:pt x="20" y="34"/>
                    </a:lnTo>
                    <a:lnTo>
                      <a:pt x="18" y="32"/>
                    </a:lnTo>
                    <a:lnTo>
                      <a:pt x="10" y="32"/>
                    </a:lnTo>
                    <a:lnTo>
                      <a:pt x="8" y="30"/>
                    </a:lnTo>
                    <a:lnTo>
                      <a:pt x="6" y="30"/>
                    </a:lnTo>
                    <a:lnTo>
                      <a:pt x="4" y="30"/>
                    </a:lnTo>
                    <a:lnTo>
                      <a:pt x="4" y="30"/>
                    </a:lnTo>
                    <a:lnTo>
                      <a:pt x="2" y="28"/>
                    </a:lnTo>
                    <a:lnTo>
                      <a:pt x="2" y="28"/>
                    </a:lnTo>
                    <a:lnTo>
                      <a:pt x="2" y="26"/>
                    </a:lnTo>
                    <a:lnTo>
                      <a:pt x="2" y="26"/>
                    </a:lnTo>
                    <a:lnTo>
                      <a:pt x="0" y="26"/>
                    </a:lnTo>
                    <a:lnTo>
                      <a:pt x="0" y="24"/>
                    </a:lnTo>
                    <a:lnTo>
                      <a:pt x="2" y="22"/>
                    </a:lnTo>
                    <a:lnTo>
                      <a:pt x="2" y="22"/>
                    </a:lnTo>
                    <a:lnTo>
                      <a:pt x="2" y="20"/>
                    </a:lnTo>
                    <a:lnTo>
                      <a:pt x="4" y="18"/>
                    </a:lnTo>
                    <a:lnTo>
                      <a:pt x="4" y="18"/>
                    </a:lnTo>
                    <a:lnTo>
                      <a:pt x="6" y="16"/>
                    </a:lnTo>
                    <a:lnTo>
                      <a:pt x="6" y="16"/>
                    </a:lnTo>
                    <a:lnTo>
                      <a:pt x="6" y="16"/>
                    </a:lnTo>
                    <a:lnTo>
                      <a:pt x="8" y="16"/>
                    </a:lnTo>
                    <a:lnTo>
                      <a:pt x="10" y="16"/>
                    </a:lnTo>
                    <a:lnTo>
                      <a:pt x="12" y="16"/>
                    </a:lnTo>
                    <a:lnTo>
                      <a:pt x="14" y="16"/>
                    </a:lnTo>
                    <a:lnTo>
                      <a:pt x="16" y="16"/>
                    </a:lnTo>
                    <a:lnTo>
                      <a:pt x="18" y="16"/>
                    </a:lnTo>
                    <a:lnTo>
                      <a:pt x="18" y="16"/>
                    </a:lnTo>
                    <a:lnTo>
                      <a:pt x="20" y="1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3" name="Freeform 172">
                <a:extLst>
                  <a:ext uri="{FF2B5EF4-FFF2-40B4-BE49-F238E27FC236}">
                    <a16:creationId xmlns:a16="http://schemas.microsoft.com/office/drawing/2014/main" id="{F66B3F85-8E95-47BF-BE31-05D02B3E901D}"/>
                  </a:ext>
                </a:extLst>
              </p:cNvPr>
              <p:cNvSpPr>
                <a:spLocks/>
              </p:cNvSpPr>
              <p:nvPr/>
            </p:nvSpPr>
            <p:spPr bwMode="auto">
              <a:xfrm>
                <a:off x="6228053" y="2273467"/>
                <a:ext cx="82550" cy="66675"/>
              </a:xfrm>
              <a:custGeom>
                <a:avLst/>
                <a:gdLst>
                  <a:gd name="T0" fmla="*/ 6 w 52"/>
                  <a:gd name="T1" fmla="*/ 18 h 42"/>
                  <a:gd name="T2" fmla="*/ 10 w 52"/>
                  <a:gd name="T3" fmla="*/ 10 h 42"/>
                  <a:gd name="T4" fmla="*/ 12 w 52"/>
                  <a:gd name="T5" fmla="*/ 8 h 42"/>
                  <a:gd name="T6" fmla="*/ 16 w 52"/>
                  <a:gd name="T7" fmla="*/ 4 h 42"/>
                  <a:gd name="T8" fmla="*/ 18 w 52"/>
                  <a:gd name="T9" fmla="*/ 2 h 42"/>
                  <a:gd name="T10" fmla="*/ 20 w 52"/>
                  <a:gd name="T11" fmla="*/ 2 h 42"/>
                  <a:gd name="T12" fmla="*/ 22 w 52"/>
                  <a:gd name="T13" fmla="*/ 0 h 42"/>
                  <a:gd name="T14" fmla="*/ 24 w 52"/>
                  <a:gd name="T15" fmla="*/ 2 h 42"/>
                  <a:gd name="T16" fmla="*/ 24 w 52"/>
                  <a:gd name="T17" fmla="*/ 2 h 42"/>
                  <a:gd name="T18" fmla="*/ 24 w 52"/>
                  <a:gd name="T19" fmla="*/ 4 h 42"/>
                  <a:gd name="T20" fmla="*/ 26 w 52"/>
                  <a:gd name="T21" fmla="*/ 8 h 42"/>
                  <a:gd name="T22" fmla="*/ 28 w 52"/>
                  <a:gd name="T23" fmla="*/ 10 h 42"/>
                  <a:gd name="T24" fmla="*/ 30 w 52"/>
                  <a:gd name="T25" fmla="*/ 10 h 42"/>
                  <a:gd name="T26" fmla="*/ 32 w 52"/>
                  <a:gd name="T27" fmla="*/ 12 h 42"/>
                  <a:gd name="T28" fmla="*/ 36 w 52"/>
                  <a:gd name="T29" fmla="*/ 12 h 42"/>
                  <a:gd name="T30" fmla="*/ 40 w 52"/>
                  <a:gd name="T31" fmla="*/ 12 h 42"/>
                  <a:gd name="T32" fmla="*/ 46 w 52"/>
                  <a:gd name="T33" fmla="*/ 12 h 42"/>
                  <a:gd name="T34" fmla="*/ 48 w 52"/>
                  <a:gd name="T35" fmla="*/ 14 h 42"/>
                  <a:gd name="T36" fmla="*/ 50 w 52"/>
                  <a:gd name="T37" fmla="*/ 14 h 42"/>
                  <a:gd name="T38" fmla="*/ 52 w 52"/>
                  <a:gd name="T39" fmla="*/ 18 h 42"/>
                  <a:gd name="T40" fmla="*/ 52 w 52"/>
                  <a:gd name="T41" fmla="*/ 20 h 42"/>
                  <a:gd name="T42" fmla="*/ 52 w 52"/>
                  <a:gd name="T43" fmla="*/ 24 h 42"/>
                  <a:gd name="T44" fmla="*/ 52 w 52"/>
                  <a:gd name="T45" fmla="*/ 28 h 42"/>
                  <a:gd name="T46" fmla="*/ 52 w 52"/>
                  <a:gd name="T47" fmla="*/ 30 h 42"/>
                  <a:gd name="T48" fmla="*/ 50 w 52"/>
                  <a:gd name="T49" fmla="*/ 34 h 42"/>
                  <a:gd name="T50" fmla="*/ 48 w 52"/>
                  <a:gd name="T51" fmla="*/ 36 h 42"/>
                  <a:gd name="T52" fmla="*/ 46 w 52"/>
                  <a:gd name="T53" fmla="*/ 38 h 42"/>
                  <a:gd name="T54" fmla="*/ 44 w 52"/>
                  <a:gd name="T55" fmla="*/ 40 h 42"/>
                  <a:gd name="T56" fmla="*/ 40 w 52"/>
                  <a:gd name="T57" fmla="*/ 42 h 42"/>
                  <a:gd name="T58" fmla="*/ 34 w 52"/>
                  <a:gd name="T59" fmla="*/ 42 h 42"/>
                  <a:gd name="T60" fmla="*/ 28 w 52"/>
                  <a:gd name="T61" fmla="*/ 42 h 42"/>
                  <a:gd name="T62" fmla="*/ 20 w 52"/>
                  <a:gd name="T63" fmla="*/ 42 h 42"/>
                  <a:gd name="T64" fmla="*/ 14 w 52"/>
                  <a:gd name="T65" fmla="*/ 42 h 42"/>
                  <a:gd name="T66" fmla="*/ 8 w 52"/>
                  <a:gd name="T67" fmla="*/ 40 h 42"/>
                  <a:gd name="T68" fmla="*/ 6 w 52"/>
                  <a:gd name="T69" fmla="*/ 40 h 42"/>
                  <a:gd name="T70" fmla="*/ 4 w 52"/>
                  <a:gd name="T71" fmla="*/ 38 h 42"/>
                  <a:gd name="T72" fmla="*/ 2 w 52"/>
                  <a:gd name="T73" fmla="*/ 36 h 42"/>
                  <a:gd name="T74" fmla="*/ 0 w 52"/>
                  <a:gd name="T75" fmla="*/ 34 h 42"/>
                  <a:gd name="T76" fmla="*/ 0 w 52"/>
                  <a:gd name="T77" fmla="*/ 32 h 42"/>
                  <a:gd name="T78" fmla="*/ 0 w 52"/>
                  <a:gd name="T79" fmla="*/ 30 h 42"/>
                  <a:gd name="T80" fmla="*/ 0 w 52"/>
                  <a:gd name="T81" fmla="*/ 28 h 42"/>
                  <a:gd name="T82" fmla="*/ 4 w 52"/>
                  <a:gd name="T8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42">
                    <a:moveTo>
                      <a:pt x="6" y="18"/>
                    </a:moveTo>
                    <a:lnTo>
                      <a:pt x="6" y="18"/>
                    </a:lnTo>
                    <a:lnTo>
                      <a:pt x="8" y="14"/>
                    </a:lnTo>
                    <a:lnTo>
                      <a:pt x="10" y="10"/>
                    </a:lnTo>
                    <a:lnTo>
                      <a:pt x="10" y="10"/>
                    </a:lnTo>
                    <a:lnTo>
                      <a:pt x="12" y="8"/>
                    </a:lnTo>
                    <a:lnTo>
                      <a:pt x="14" y="6"/>
                    </a:lnTo>
                    <a:lnTo>
                      <a:pt x="16" y="4"/>
                    </a:lnTo>
                    <a:lnTo>
                      <a:pt x="16" y="4"/>
                    </a:lnTo>
                    <a:lnTo>
                      <a:pt x="18" y="2"/>
                    </a:lnTo>
                    <a:lnTo>
                      <a:pt x="20" y="2"/>
                    </a:lnTo>
                    <a:lnTo>
                      <a:pt x="20" y="2"/>
                    </a:lnTo>
                    <a:lnTo>
                      <a:pt x="22" y="2"/>
                    </a:lnTo>
                    <a:lnTo>
                      <a:pt x="22" y="0"/>
                    </a:lnTo>
                    <a:lnTo>
                      <a:pt x="22" y="2"/>
                    </a:lnTo>
                    <a:lnTo>
                      <a:pt x="24" y="2"/>
                    </a:lnTo>
                    <a:lnTo>
                      <a:pt x="24" y="2"/>
                    </a:lnTo>
                    <a:lnTo>
                      <a:pt x="24" y="2"/>
                    </a:lnTo>
                    <a:lnTo>
                      <a:pt x="24" y="4"/>
                    </a:lnTo>
                    <a:lnTo>
                      <a:pt x="24" y="4"/>
                    </a:lnTo>
                    <a:lnTo>
                      <a:pt x="26" y="6"/>
                    </a:lnTo>
                    <a:lnTo>
                      <a:pt x="26" y="8"/>
                    </a:lnTo>
                    <a:lnTo>
                      <a:pt x="26" y="8"/>
                    </a:lnTo>
                    <a:lnTo>
                      <a:pt x="28" y="10"/>
                    </a:lnTo>
                    <a:lnTo>
                      <a:pt x="28" y="10"/>
                    </a:lnTo>
                    <a:lnTo>
                      <a:pt x="30" y="10"/>
                    </a:lnTo>
                    <a:lnTo>
                      <a:pt x="32" y="10"/>
                    </a:lnTo>
                    <a:lnTo>
                      <a:pt x="32" y="12"/>
                    </a:lnTo>
                    <a:lnTo>
                      <a:pt x="34" y="12"/>
                    </a:lnTo>
                    <a:lnTo>
                      <a:pt x="36" y="12"/>
                    </a:lnTo>
                    <a:lnTo>
                      <a:pt x="38" y="10"/>
                    </a:lnTo>
                    <a:lnTo>
                      <a:pt x="40" y="12"/>
                    </a:lnTo>
                    <a:lnTo>
                      <a:pt x="42" y="12"/>
                    </a:lnTo>
                    <a:lnTo>
                      <a:pt x="46" y="12"/>
                    </a:lnTo>
                    <a:lnTo>
                      <a:pt x="48" y="12"/>
                    </a:lnTo>
                    <a:lnTo>
                      <a:pt x="48" y="14"/>
                    </a:lnTo>
                    <a:lnTo>
                      <a:pt x="50" y="14"/>
                    </a:lnTo>
                    <a:lnTo>
                      <a:pt x="50" y="14"/>
                    </a:lnTo>
                    <a:lnTo>
                      <a:pt x="50" y="16"/>
                    </a:lnTo>
                    <a:lnTo>
                      <a:pt x="52" y="18"/>
                    </a:lnTo>
                    <a:lnTo>
                      <a:pt x="52" y="20"/>
                    </a:lnTo>
                    <a:lnTo>
                      <a:pt x="52" y="20"/>
                    </a:lnTo>
                    <a:lnTo>
                      <a:pt x="52" y="22"/>
                    </a:lnTo>
                    <a:lnTo>
                      <a:pt x="52" y="24"/>
                    </a:lnTo>
                    <a:lnTo>
                      <a:pt x="52" y="26"/>
                    </a:lnTo>
                    <a:lnTo>
                      <a:pt x="52" y="28"/>
                    </a:lnTo>
                    <a:lnTo>
                      <a:pt x="52" y="28"/>
                    </a:lnTo>
                    <a:lnTo>
                      <a:pt x="52" y="30"/>
                    </a:lnTo>
                    <a:lnTo>
                      <a:pt x="52" y="32"/>
                    </a:lnTo>
                    <a:lnTo>
                      <a:pt x="50" y="34"/>
                    </a:lnTo>
                    <a:lnTo>
                      <a:pt x="50" y="36"/>
                    </a:lnTo>
                    <a:lnTo>
                      <a:pt x="48" y="36"/>
                    </a:lnTo>
                    <a:lnTo>
                      <a:pt x="48" y="38"/>
                    </a:lnTo>
                    <a:lnTo>
                      <a:pt x="46" y="38"/>
                    </a:lnTo>
                    <a:lnTo>
                      <a:pt x="46" y="40"/>
                    </a:lnTo>
                    <a:lnTo>
                      <a:pt x="44" y="40"/>
                    </a:lnTo>
                    <a:lnTo>
                      <a:pt x="42" y="40"/>
                    </a:lnTo>
                    <a:lnTo>
                      <a:pt x="40" y="42"/>
                    </a:lnTo>
                    <a:lnTo>
                      <a:pt x="38" y="42"/>
                    </a:lnTo>
                    <a:lnTo>
                      <a:pt x="34" y="42"/>
                    </a:lnTo>
                    <a:lnTo>
                      <a:pt x="32" y="42"/>
                    </a:lnTo>
                    <a:lnTo>
                      <a:pt x="28" y="42"/>
                    </a:lnTo>
                    <a:lnTo>
                      <a:pt x="22" y="42"/>
                    </a:lnTo>
                    <a:lnTo>
                      <a:pt x="20" y="42"/>
                    </a:lnTo>
                    <a:lnTo>
                      <a:pt x="16" y="42"/>
                    </a:lnTo>
                    <a:lnTo>
                      <a:pt x="14" y="42"/>
                    </a:lnTo>
                    <a:lnTo>
                      <a:pt x="10" y="42"/>
                    </a:lnTo>
                    <a:lnTo>
                      <a:pt x="8" y="40"/>
                    </a:lnTo>
                    <a:lnTo>
                      <a:pt x="6" y="40"/>
                    </a:lnTo>
                    <a:lnTo>
                      <a:pt x="6" y="40"/>
                    </a:lnTo>
                    <a:lnTo>
                      <a:pt x="4" y="40"/>
                    </a:lnTo>
                    <a:lnTo>
                      <a:pt x="4" y="38"/>
                    </a:lnTo>
                    <a:lnTo>
                      <a:pt x="2" y="38"/>
                    </a:lnTo>
                    <a:lnTo>
                      <a:pt x="2" y="36"/>
                    </a:lnTo>
                    <a:lnTo>
                      <a:pt x="0" y="36"/>
                    </a:lnTo>
                    <a:lnTo>
                      <a:pt x="0" y="34"/>
                    </a:lnTo>
                    <a:lnTo>
                      <a:pt x="0" y="34"/>
                    </a:lnTo>
                    <a:lnTo>
                      <a:pt x="0" y="32"/>
                    </a:lnTo>
                    <a:lnTo>
                      <a:pt x="0" y="32"/>
                    </a:lnTo>
                    <a:lnTo>
                      <a:pt x="0" y="30"/>
                    </a:lnTo>
                    <a:lnTo>
                      <a:pt x="0" y="30"/>
                    </a:lnTo>
                    <a:lnTo>
                      <a:pt x="0" y="28"/>
                    </a:lnTo>
                    <a:lnTo>
                      <a:pt x="2" y="26"/>
                    </a:lnTo>
                    <a:lnTo>
                      <a:pt x="4" y="22"/>
                    </a:lnTo>
                    <a:lnTo>
                      <a:pt x="6" y="1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4" name="Freeform 174">
                <a:extLst>
                  <a:ext uri="{FF2B5EF4-FFF2-40B4-BE49-F238E27FC236}">
                    <a16:creationId xmlns:a16="http://schemas.microsoft.com/office/drawing/2014/main" id="{446091E1-7BDA-47E2-969E-9EBEAB27935A}"/>
                  </a:ext>
                </a:extLst>
              </p:cNvPr>
              <p:cNvSpPr>
                <a:spLocks/>
              </p:cNvSpPr>
              <p:nvPr/>
            </p:nvSpPr>
            <p:spPr bwMode="auto">
              <a:xfrm>
                <a:off x="6977353" y="2419517"/>
                <a:ext cx="152400" cy="69850"/>
              </a:xfrm>
              <a:custGeom>
                <a:avLst/>
                <a:gdLst>
                  <a:gd name="T0" fmla="*/ 52 w 96"/>
                  <a:gd name="T1" fmla="*/ 4 h 44"/>
                  <a:gd name="T2" fmla="*/ 52 w 96"/>
                  <a:gd name="T3" fmla="*/ 8 h 44"/>
                  <a:gd name="T4" fmla="*/ 52 w 96"/>
                  <a:gd name="T5" fmla="*/ 14 h 44"/>
                  <a:gd name="T6" fmla="*/ 50 w 96"/>
                  <a:gd name="T7" fmla="*/ 16 h 44"/>
                  <a:gd name="T8" fmla="*/ 48 w 96"/>
                  <a:gd name="T9" fmla="*/ 16 h 44"/>
                  <a:gd name="T10" fmla="*/ 42 w 96"/>
                  <a:gd name="T11" fmla="*/ 16 h 44"/>
                  <a:gd name="T12" fmla="*/ 36 w 96"/>
                  <a:gd name="T13" fmla="*/ 16 h 44"/>
                  <a:gd name="T14" fmla="*/ 32 w 96"/>
                  <a:gd name="T15" fmla="*/ 14 h 44"/>
                  <a:gd name="T16" fmla="*/ 30 w 96"/>
                  <a:gd name="T17" fmla="*/ 8 h 44"/>
                  <a:gd name="T18" fmla="*/ 24 w 96"/>
                  <a:gd name="T19" fmla="*/ 4 h 44"/>
                  <a:gd name="T20" fmla="*/ 18 w 96"/>
                  <a:gd name="T21" fmla="*/ 2 h 44"/>
                  <a:gd name="T22" fmla="*/ 14 w 96"/>
                  <a:gd name="T23" fmla="*/ 0 h 44"/>
                  <a:gd name="T24" fmla="*/ 8 w 96"/>
                  <a:gd name="T25" fmla="*/ 2 h 44"/>
                  <a:gd name="T26" fmla="*/ 4 w 96"/>
                  <a:gd name="T27" fmla="*/ 6 h 44"/>
                  <a:gd name="T28" fmla="*/ 2 w 96"/>
                  <a:gd name="T29" fmla="*/ 10 h 44"/>
                  <a:gd name="T30" fmla="*/ 0 w 96"/>
                  <a:gd name="T31" fmla="*/ 14 h 44"/>
                  <a:gd name="T32" fmla="*/ 0 w 96"/>
                  <a:gd name="T33" fmla="*/ 22 h 44"/>
                  <a:gd name="T34" fmla="*/ 2 w 96"/>
                  <a:gd name="T35" fmla="*/ 28 h 44"/>
                  <a:gd name="T36" fmla="*/ 4 w 96"/>
                  <a:gd name="T37" fmla="*/ 30 h 44"/>
                  <a:gd name="T38" fmla="*/ 12 w 96"/>
                  <a:gd name="T39" fmla="*/ 36 h 44"/>
                  <a:gd name="T40" fmla="*/ 20 w 96"/>
                  <a:gd name="T41" fmla="*/ 40 h 44"/>
                  <a:gd name="T42" fmla="*/ 28 w 96"/>
                  <a:gd name="T43" fmla="*/ 42 h 44"/>
                  <a:gd name="T44" fmla="*/ 38 w 96"/>
                  <a:gd name="T45" fmla="*/ 44 h 44"/>
                  <a:gd name="T46" fmla="*/ 44 w 96"/>
                  <a:gd name="T47" fmla="*/ 42 h 44"/>
                  <a:gd name="T48" fmla="*/ 46 w 96"/>
                  <a:gd name="T49" fmla="*/ 42 h 44"/>
                  <a:gd name="T50" fmla="*/ 50 w 96"/>
                  <a:gd name="T51" fmla="*/ 36 h 44"/>
                  <a:gd name="T52" fmla="*/ 54 w 96"/>
                  <a:gd name="T53" fmla="*/ 34 h 44"/>
                  <a:gd name="T54" fmla="*/ 56 w 96"/>
                  <a:gd name="T55" fmla="*/ 34 h 44"/>
                  <a:gd name="T56" fmla="*/ 60 w 96"/>
                  <a:gd name="T57" fmla="*/ 36 h 44"/>
                  <a:gd name="T58" fmla="*/ 68 w 96"/>
                  <a:gd name="T59" fmla="*/ 40 h 44"/>
                  <a:gd name="T60" fmla="*/ 72 w 96"/>
                  <a:gd name="T61" fmla="*/ 40 h 44"/>
                  <a:gd name="T62" fmla="*/ 78 w 96"/>
                  <a:gd name="T63" fmla="*/ 40 h 44"/>
                  <a:gd name="T64" fmla="*/ 86 w 96"/>
                  <a:gd name="T65" fmla="*/ 40 h 44"/>
                  <a:gd name="T66" fmla="*/ 90 w 96"/>
                  <a:gd name="T67" fmla="*/ 38 h 44"/>
                  <a:gd name="T68" fmla="*/ 94 w 96"/>
                  <a:gd name="T69" fmla="*/ 34 h 44"/>
                  <a:gd name="T70" fmla="*/ 96 w 96"/>
                  <a:gd name="T71" fmla="*/ 30 h 44"/>
                  <a:gd name="T72" fmla="*/ 96 w 96"/>
                  <a:gd name="T73" fmla="*/ 28 h 44"/>
                  <a:gd name="T74" fmla="*/ 94 w 96"/>
                  <a:gd name="T75" fmla="*/ 26 h 44"/>
                  <a:gd name="T76" fmla="*/ 88 w 96"/>
                  <a:gd name="T77" fmla="*/ 26 h 44"/>
                  <a:gd name="T78" fmla="*/ 82 w 96"/>
                  <a:gd name="T79" fmla="*/ 24 h 44"/>
                  <a:gd name="T80" fmla="*/ 80 w 96"/>
                  <a:gd name="T81" fmla="*/ 22 h 44"/>
                  <a:gd name="T82" fmla="*/ 78 w 96"/>
                  <a:gd name="T83" fmla="*/ 18 h 44"/>
                  <a:gd name="T84" fmla="*/ 76 w 96"/>
                  <a:gd name="T85" fmla="*/ 12 h 44"/>
                  <a:gd name="T86" fmla="*/ 74 w 96"/>
                  <a:gd name="T87" fmla="*/ 8 h 44"/>
                  <a:gd name="T88" fmla="*/ 68 w 96"/>
                  <a:gd name="T89" fmla="*/ 6 h 44"/>
                  <a:gd name="T90" fmla="*/ 62 w 96"/>
                  <a:gd name="T91" fmla="*/ 2 h 44"/>
                  <a:gd name="T92" fmla="*/ 58 w 96"/>
                  <a:gd name="T93" fmla="*/ 2 h 44"/>
                  <a:gd name="T94" fmla="*/ 54 w 96"/>
                  <a:gd name="T95"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44">
                    <a:moveTo>
                      <a:pt x="54" y="4"/>
                    </a:moveTo>
                    <a:lnTo>
                      <a:pt x="54" y="4"/>
                    </a:lnTo>
                    <a:lnTo>
                      <a:pt x="52" y="4"/>
                    </a:lnTo>
                    <a:lnTo>
                      <a:pt x="52" y="6"/>
                    </a:lnTo>
                    <a:lnTo>
                      <a:pt x="52" y="6"/>
                    </a:lnTo>
                    <a:lnTo>
                      <a:pt x="52" y="8"/>
                    </a:lnTo>
                    <a:lnTo>
                      <a:pt x="52" y="10"/>
                    </a:lnTo>
                    <a:lnTo>
                      <a:pt x="52" y="12"/>
                    </a:lnTo>
                    <a:lnTo>
                      <a:pt x="52" y="14"/>
                    </a:lnTo>
                    <a:lnTo>
                      <a:pt x="52" y="16"/>
                    </a:lnTo>
                    <a:lnTo>
                      <a:pt x="50" y="16"/>
                    </a:lnTo>
                    <a:lnTo>
                      <a:pt x="50" y="16"/>
                    </a:lnTo>
                    <a:lnTo>
                      <a:pt x="50" y="16"/>
                    </a:lnTo>
                    <a:lnTo>
                      <a:pt x="48" y="16"/>
                    </a:lnTo>
                    <a:lnTo>
                      <a:pt x="48" y="16"/>
                    </a:lnTo>
                    <a:lnTo>
                      <a:pt x="48" y="16"/>
                    </a:lnTo>
                    <a:lnTo>
                      <a:pt x="44" y="16"/>
                    </a:lnTo>
                    <a:lnTo>
                      <a:pt x="42" y="16"/>
                    </a:lnTo>
                    <a:lnTo>
                      <a:pt x="40" y="16"/>
                    </a:lnTo>
                    <a:lnTo>
                      <a:pt x="38" y="16"/>
                    </a:lnTo>
                    <a:lnTo>
                      <a:pt x="36" y="16"/>
                    </a:lnTo>
                    <a:lnTo>
                      <a:pt x="34" y="14"/>
                    </a:lnTo>
                    <a:lnTo>
                      <a:pt x="34" y="14"/>
                    </a:lnTo>
                    <a:lnTo>
                      <a:pt x="32" y="14"/>
                    </a:lnTo>
                    <a:lnTo>
                      <a:pt x="32" y="12"/>
                    </a:lnTo>
                    <a:lnTo>
                      <a:pt x="30" y="10"/>
                    </a:lnTo>
                    <a:lnTo>
                      <a:pt x="30" y="8"/>
                    </a:lnTo>
                    <a:lnTo>
                      <a:pt x="30" y="8"/>
                    </a:lnTo>
                    <a:lnTo>
                      <a:pt x="26" y="6"/>
                    </a:lnTo>
                    <a:lnTo>
                      <a:pt x="24" y="4"/>
                    </a:lnTo>
                    <a:lnTo>
                      <a:pt x="22" y="4"/>
                    </a:lnTo>
                    <a:lnTo>
                      <a:pt x="20" y="2"/>
                    </a:lnTo>
                    <a:lnTo>
                      <a:pt x="18" y="2"/>
                    </a:lnTo>
                    <a:lnTo>
                      <a:pt x="16" y="0"/>
                    </a:lnTo>
                    <a:lnTo>
                      <a:pt x="14" y="0"/>
                    </a:lnTo>
                    <a:lnTo>
                      <a:pt x="14" y="0"/>
                    </a:lnTo>
                    <a:lnTo>
                      <a:pt x="12" y="0"/>
                    </a:lnTo>
                    <a:lnTo>
                      <a:pt x="10" y="2"/>
                    </a:lnTo>
                    <a:lnTo>
                      <a:pt x="8" y="2"/>
                    </a:lnTo>
                    <a:lnTo>
                      <a:pt x="8" y="4"/>
                    </a:lnTo>
                    <a:lnTo>
                      <a:pt x="6" y="4"/>
                    </a:lnTo>
                    <a:lnTo>
                      <a:pt x="4" y="6"/>
                    </a:lnTo>
                    <a:lnTo>
                      <a:pt x="2" y="6"/>
                    </a:lnTo>
                    <a:lnTo>
                      <a:pt x="2" y="8"/>
                    </a:lnTo>
                    <a:lnTo>
                      <a:pt x="2" y="10"/>
                    </a:lnTo>
                    <a:lnTo>
                      <a:pt x="0" y="10"/>
                    </a:lnTo>
                    <a:lnTo>
                      <a:pt x="0" y="12"/>
                    </a:lnTo>
                    <a:lnTo>
                      <a:pt x="0" y="14"/>
                    </a:lnTo>
                    <a:lnTo>
                      <a:pt x="0" y="16"/>
                    </a:lnTo>
                    <a:lnTo>
                      <a:pt x="0" y="20"/>
                    </a:lnTo>
                    <a:lnTo>
                      <a:pt x="0" y="22"/>
                    </a:lnTo>
                    <a:lnTo>
                      <a:pt x="0" y="24"/>
                    </a:lnTo>
                    <a:lnTo>
                      <a:pt x="2" y="26"/>
                    </a:lnTo>
                    <a:lnTo>
                      <a:pt x="2" y="28"/>
                    </a:lnTo>
                    <a:lnTo>
                      <a:pt x="2" y="28"/>
                    </a:lnTo>
                    <a:lnTo>
                      <a:pt x="4" y="30"/>
                    </a:lnTo>
                    <a:lnTo>
                      <a:pt x="4" y="30"/>
                    </a:lnTo>
                    <a:lnTo>
                      <a:pt x="8" y="32"/>
                    </a:lnTo>
                    <a:lnTo>
                      <a:pt x="10" y="34"/>
                    </a:lnTo>
                    <a:lnTo>
                      <a:pt x="12" y="36"/>
                    </a:lnTo>
                    <a:lnTo>
                      <a:pt x="16" y="38"/>
                    </a:lnTo>
                    <a:lnTo>
                      <a:pt x="18" y="40"/>
                    </a:lnTo>
                    <a:lnTo>
                      <a:pt x="20" y="40"/>
                    </a:lnTo>
                    <a:lnTo>
                      <a:pt x="22" y="42"/>
                    </a:lnTo>
                    <a:lnTo>
                      <a:pt x="26" y="42"/>
                    </a:lnTo>
                    <a:lnTo>
                      <a:pt x="28" y="42"/>
                    </a:lnTo>
                    <a:lnTo>
                      <a:pt x="32" y="42"/>
                    </a:lnTo>
                    <a:lnTo>
                      <a:pt x="36" y="44"/>
                    </a:lnTo>
                    <a:lnTo>
                      <a:pt x="38" y="44"/>
                    </a:lnTo>
                    <a:lnTo>
                      <a:pt x="42" y="44"/>
                    </a:lnTo>
                    <a:lnTo>
                      <a:pt x="42" y="44"/>
                    </a:lnTo>
                    <a:lnTo>
                      <a:pt x="44" y="42"/>
                    </a:lnTo>
                    <a:lnTo>
                      <a:pt x="44" y="42"/>
                    </a:lnTo>
                    <a:lnTo>
                      <a:pt x="46" y="42"/>
                    </a:lnTo>
                    <a:lnTo>
                      <a:pt x="46" y="42"/>
                    </a:lnTo>
                    <a:lnTo>
                      <a:pt x="48" y="40"/>
                    </a:lnTo>
                    <a:lnTo>
                      <a:pt x="50" y="38"/>
                    </a:lnTo>
                    <a:lnTo>
                      <a:pt x="50" y="36"/>
                    </a:lnTo>
                    <a:lnTo>
                      <a:pt x="52" y="36"/>
                    </a:lnTo>
                    <a:lnTo>
                      <a:pt x="54" y="34"/>
                    </a:lnTo>
                    <a:lnTo>
                      <a:pt x="54" y="34"/>
                    </a:lnTo>
                    <a:lnTo>
                      <a:pt x="54" y="34"/>
                    </a:lnTo>
                    <a:lnTo>
                      <a:pt x="54" y="34"/>
                    </a:lnTo>
                    <a:lnTo>
                      <a:pt x="56" y="34"/>
                    </a:lnTo>
                    <a:lnTo>
                      <a:pt x="56" y="34"/>
                    </a:lnTo>
                    <a:lnTo>
                      <a:pt x="58" y="34"/>
                    </a:lnTo>
                    <a:lnTo>
                      <a:pt x="60" y="36"/>
                    </a:lnTo>
                    <a:lnTo>
                      <a:pt x="62" y="36"/>
                    </a:lnTo>
                    <a:lnTo>
                      <a:pt x="66" y="38"/>
                    </a:lnTo>
                    <a:lnTo>
                      <a:pt x="68" y="40"/>
                    </a:lnTo>
                    <a:lnTo>
                      <a:pt x="68" y="40"/>
                    </a:lnTo>
                    <a:lnTo>
                      <a:pt x="70" y="40"/>
                    </a:lnTo>
                    <a:lnTo>
                      <a:pt x="72" y="40"/>
                    </a:lnTo>
                    <a:lnTo>
                      <a:pt x="74" y="40"/>
                    </a:lnTo>
                    <a:lnTo>
                      <a:pt x="76" y="40"/>
                    </a:lnTo>
                    <a:lnTo>
                      <a:pt x="78" y="40"/>
                    </a:lnTo>
                    <a:lnTo>
                      <a:pt x="82" y="40"/>
                    </a:lnTo>
                    <a:lnTo>
                      <a:pt x="84" y="40"/>
                    </a:lnTo>
                    <a:lnTo>
                      <a:pt x="86" y="40"/>
                    </a:lnTo>
                    <a:lnTo>
                      <a:pt x="88" y="40"/>
                    </a:lnTo>
                    <a:lnTo>
                      <a:pt x="88" y="40"/>
                    </a:lnTo>
                    <a:lnTo>
                      <a:pt x="90" y="38"/>
                    </a:lnTo>
                    <a:lnTo>
                      <a:pt x="90" y="38"/>
                    </a:lnTo>
                    <a:lnTo>
                      <a:pt x="92" y="36"/>
                    </a:lnTo>
                    <a:lnTo>
                      <a:pt x="94" y="34"/>
                    </a:lnTo>
                    <a:lnTo>
                      <a:pt x="94" y="32"/>
                    </a:lnTo>
                    <a:lnTo>
                      <a:pt x="96" y="32"/>
                    </a:lnTo>
                    <a:lnTo>
                      <a:pt x="96" y="30"/>
                    </a:lnTo>
                    <a:lnTo>
                      <a:pt x="96" y="30"/>
                    </a:lnTo>
                    <a:lnTo>
                      <a:pt x="96" y="30"/>
                    </a:lnTo>
                    <a:lnTo>
                      <a:pt x="96" y="28"/>
                    </a:lnTo>
                    <a:lnTo>
                      <a:pt x="96" y="28"/>
                    </a:lnTo>
                    <a:lnTo>
                      <a:pt x="94" y="28"/>
                    </a:lnTo>
                    <a:lnTo>
                      <a:pt x="94" y="26"/>
                    </a:lnTo>
                    <a:lnTo>
                      <a:pt x="92" y="26"/>
                    </a:lnTo>
                    <a:lnTo>
                      <a:pt x="92" y="26"/>
                    </a:lnTo>
                    <a:lnTo>
                      <a:pt x="88" y="26"/>
                    </a:lnTo>
                    <a:lnTo>
                      <a:pt x="86" y="26"/>
                    </a:lnTo>
                    <a:lnTo>
                      <a:pt x="84" y="24"/>
                    </a:lnTo>
                    <a:lnTo>
                      <a:pt x="82" y="24"/>
                    </a:lnTo>
                    <a:lnTo>
                      <a:pt x="82" y="24"/>
                    </a:lnTo>
                    <a:lnTo>
                      <a:pt x="80" y="24"/>
                    </a:lnTo>
                    <a:lnTo>
                      <a:pt x="80" y="22"/>
                    </a:lnTo>
                    <a:lnTo>
                      <a:pt x="80" y="22"/>
                    </a:lnTo>
                    <a:lnTo>
                      <a:pt x="78" y="20"/>
                    </a:lnTo>
                    <a:lnTo>
                      <a:pt x="78" y="18"/>
                    </a:lnTo>
                    <a:lnTo>
                      <a:pt x="76" y="16"/>
                    </a:lnTo>
                    <a:lnTo>
                      <a:pt x="76" y="14"/>
                    </a:lnTo>
                    <a:lnTo>
                      <a:pt x="76" y="12"/>
                    </a:lnTo>
                    <a:lnTo>
                      <a:pt x="74" y="10"/>
                    </a:lnTo>
                    <a:lnTo>
                      <a:pt x="74" y="8"/>
                    </a:lnTo>
                    <a:lnTo>
                      <a:pt x="74" y="8"/>
                    </a:lnTo>
                    <a:lnTo>
                      <a:pt x="72" y="8"/>
                    </a:lnTo>
                    <a:lnTo>
                      <a:pt x="70" y="6"/>
                    </a:lnTo>
                    <a:lnTo>
                      <a:pt x="68" y="6"/>
                    </a:lnTo>
                    <a:lnTo>
                      <a:pt x="66" y="4"/>
                    </a:lnTo>
                    <a:lnTo>
                      <a:pt x="64" y="4"/>
                    </a:lnTo>
                    <a:lnTo>
                      <a:pt x="62" y="2"/>
                    </a:lnTo>
                    <a:lnTo>
                      <a:pt x="60" y="2"/>
                    </a:lnTo>
                    <a:lnTo>
                      <a:pt x="60" y="2"/>
                    </a:lnTo>
                    <a:lnTo>
                      <a:pt x="58" y="2"/>
                    </a:lnTo>
                    <a:lnTo>
                      <a:pt x="58" y="2"/>
                    </a:lnTo>
                    <a:lnTo>
                      <a:pt x="56" y="2"/>
                    </a:lnTo>
                    <a:lnTo>
                      <a:pt x="54" y="4"/>
                    </a:lnTo>
                    <a:lnTo>
                      <a:pt x="54" y="4"/>
                    </a:lnTo>
                    <a:lnTo>
                      <a:pt x="54" y="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5" name="Freeform 176">
                <a:extLst>
                  <a:ext uri="{FF2B5EF4-FFF2-40B4-BE49-F238E27FC236}">
                    <a16:creationId xmlns:a16="http://schemas.microsoft.com/office/drawing/2014/main" id="{8DF681A7-2B0C-4A45-961A-819AC68847ED}"/>
                  </a:ext>
                </a:extLst>
              </p:cNvPr>
              <p:cNvSpPr>
                <a:spLocks/>
              </p:cNvSpPr>
              <p:nvPr/>
            </p:nvSpPr>
            <p:spPr bwMode="auto">
              <a:xfrm>
                <a:off x="7164678" y="2444917"/>
                <a:ext cx="92075" cy="34925"/>
              </a:xfrm>
              <a:custGeom>
                <a:avLst/>
                <a:gdLst>
                  <a:gd name="T0" fmla="*/ 2 w 58"/>
                  <a:gd name="T1" fmla="*/ 0 h 22"/>
                  <a:gd name="T2" fmla="*/ 4 w 58"/>
                  <a:gd name="T3" fmla="*/ 0 h 22"/>
                  <a:gd name="T4" fmla="*/ 4 w 58"/>
                  <a:gd name="T5" fmla="*/ 0 h 22"/>
                  <a:gd name="T6" fmla="*/ 6 w 58"/>
                  <a:gd name="T7" fmla="*/ 2 h 22"/>
                  <a:gd name="T8" fmla="*/ 8 w 58"/>
                  <a:gd name="T9" fmla="*/ 4 h 22"/>
                  <a:gd name="T10" fmla="*/ 10 w 58"/>
                  <a:gd name="T11" fmla="*/ 6 h 22"/>
                  <a:gd name="T12" fmla="*/ 14 w 58"/>
                  <a:gd name="T13" fmla="*/ 6 h 22"/>
                  <a:gd name="T14" fmla="*/ 20 w 58"/>
                  <a:gd name="T15" fmla="*/ 6 h 22"/>
                  <a:gd name="T16" fmla="*/ 28 w 58"/>
                  <a:gd name="T17" fmla="*/ 6 h 22"/>
                  <a:gd name="T18" fmla="*/ 34 w 58"/>
                  <a:gd name="T19" fmla="*/ 6 h 22"/>
                  <a:gd name="T20" fmla="*/ 40 w 58"/>
                  <a:gd name="T21" fmla="*/ 4 h 22"/>
                  <a:gd name="T22" fmla="*/ 46 w 58"/>
                  <a:gd name="T23" fmla="*/ 4 h 22"/>
                  <a:gd name="T24" fmla="*/ 50 w 58"/>
                  <a:gd name="T25" fmla="*/ 4 h 22"/>
                  <a:gd name="T26" fmla="*/ 52 w 58"/>
                  <a:gd name="T27" fmla="*/ 4 h 22"/>
                  <a:gd name="T28" fmla="*/ 56 w 58"/>
                  <a:gd name="T29" fmla="*/ 6 h 22"/>
                  <a:gd name="T30" fmla="*/ 56 w 58"/>
                  <a:gd name="T31" fmla="*/ 6 h 22"/>
                  <a:gd name="T32" fmla="*/ 58 w 58"/>
                  <a:gd name="T33" fmla="*/ 10 h 22"/>
                  <a:gd name="T34" fmla="*/ 58 w 58"/>
                  <a:gd name="T35" fmla="*/ 14 h 22"/>
                  <a:gd name="T36" fmla="*/ 58 w 58"/>
                  <a:gd name="T37" fmla="*/ 16 h 22"/>
                  <a:gd name="T38" fmla="*/ 58 w 58"/>
                  <a:gd name="T39" fmla="*/ 18 h 22"/>
                  <a:gd name="T40" fmla="*/ 56 w 58"/>
                  <a:gd name="T41" fmla="*/ 20 h 22"/>
                  <a:gd name="T42" fmla="*/ 54 w 58"/>
                  <a:gd name="T43" fmla="*/ 22 h 22"/>
                  <a:gd name="T44" fmla="*/ 50 w 58"/>
                  <a:gd name="T45" fmla="*/ 22 h 22"/>
                  <a:gd name="T46" fmla="*/ 46 w 58"/>
                  <a:gd name="T47" fmla="*/ 22 h 22"/>
                  <a:gd name="T48" fmla="*/ 40 w 58"/>
                  <a:gd name="T49" fmla="*/ 22 h 22"/>
                  <a:gd name="T50" fmla="*/ 28 w 58"/>
                  <a:gd name="T51" fmla="*/ 22 h 22"/>
                  <a:gd name="T52" fmla="*/ 18 w 58"/>
                  <a:gd name="T53" fmla="*/ 20 h 22"/>
                  <a:gd name="T54" fmla="*/ 14 w 58"/>
                  <a:gd name="T55" fmla="*/ 18 h 22"/>
                  <a:gd name="T56" fmla="*/ 10 w 58"/>
                  <a:gd name="T57" fmla="*/ 16 h 22"/>
                  <a:gd name="T58" fmla="*/ 8 w 58"/>
                  <a:gd name="T59" fmla="*/ 14 h 22"/>
                  <a:gd name="T60" fmla="*/ 4 w 58"/>
                  <a:gd name="T61" fmla="*/ 12 h 22"/>
                  <a:gd name="T62" fmla="*/ 2 w 58"/>
                  <a:gd name="T63" fmla="*/ 10 h 22"/>
                  <a:gd name="T64" fmla="*/ 2 w 58"/>
                  <a:gd name="T65" fmla="*/ 6 h 22"/>
                  <a:gd name="T66" fmla="*/ 0 w 58"/>
                  <a:gd name="T67" fmla="*/ 4 h 22"/>
                  <a:gd name="T68" fmla="*/ 2 w 58"/>
                  <a:gd name="T69" fmla="*/ 2 h 22"/>
                  <a:gd name="T70" fmla="*/ 2 w 58"/>
                  <a:gd name="T71" fmla="*/ 0 h 22"/>
                  <a:gd name="T72" fmla="*/ 2 w 58"/>
                  <a:gd name="T7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22">
                    <a:moveTo>
                      <a:pt x="2" y="0"/>
                    </a:moveTo>
                    <a:lnTo>
                      <a:pt x="2" y="0"/>
                    </a:lnTo>
                    <a:lnTo>
                      <a:pt x="2" y="0"/>
                    </a:lnTo>
                    <a:lnTo>
                      <a:pt x="4" y="0"/>
                    </a:lnTo>
                    <a:lnTo>
                      <a:pt x="4" y="0"/>
                    </a:lnTo>
                    <a:lnTo>
                      <a:pt x="4" y="0"/>
                    </a:lnTo>
                    <a:lnTo>
                      <a:pt x="6" y="0"/>
                    </a:lnTo>
                    <a:lnTo>
                      <a:pt x="6" y="2"/>
                    </a:lnTo>
                    <a:lnTo>
                      <a:pt x="8" y="4"/>
                    </a:lnTo>
                    <a:lnTo>
                      <a:pt x="8" y="4"/>
                    </a:lnTo>
                    <a:lnTo>
                      <a:pt x="10" y="6"/>
                    </a:lnTo>
                    <a:lnTo>
                      <a:pt x="10" y="6"/>
                    </a:lnTo>
                    <a:lnTo>
                      <a:pt x="12" y="6"/>
                    </a:lnTo>
                    <a:lnTo>
                      <a:pt x="14" y="6"/>
                    </a:lnTo>
                    <a:lnTo>
                      <a:pt x="18" y="6"/>
                    </a:lnTo>
                    <a:lnTo>
                      <a:pt x="20" y="6"/>
                    </a:lnTo>
                    <a:lnTo>
                      <a:pt x="26" y="6"/>
                    </a:lnTo>
                    <a:lnTo>
                      <a:pt x="28" y="6"/>
                    </a:lnTo>
                    <a:lnTo>
                      <a:pt x="32" y="6"/>
                    </a:lnTo>
                    <a:lnTo>
                      <a:pt x="34" y="6"/>
                    </a:lnTo>
                    <a:lnTo>
                      <a:pt x="36" y="4"/>
                    </a:lnTo>
                    <a:lnTo>
                      <a:pt x="40" y="4"/>
                    </a:lnTo>
                    <a:lnTo>
                      <a:pt x="44" y="4"/>
                    </a:lnTo>
                    <a:lnTo>
                      <a:pt x="46" y="4"/>
                    </a:lnTo>
                    <a:lnTo>
                      <a:pt x="48" y="4"/>
                    </a:lnTo>
                    <a:lnTo>
                      <a:pt x="50" y="4"/>
                    </a:lnTo>
                    <a:lnTo>
                      <a:pt x="52" y="4"/>
                    </a:lnTo>
                    <a:lnTo>
                      <a:pt x="52" y="4"/>
                    </a:lnTo>
                    <a:lnTo>
                      <a:pt x="54" y="4"/>
                    </a:lnTo>
                    <a:lnTo>
                      <a:pt x="56" y="6"/>
                    </a:lnTo>
                    <a:lnTo>
                      <a:pt x="56" y="6"/>
                    </a:lnTo>
                    <a:lnTo>
                      <a:pt x="56" y="6"/>
                    </a:lnTo>
                    <a:lnTo>
                      <a:pt x="56" y="8"/>
                    </a:lnTo>
                    <a:lnTo>
                      <a:pt x="58" y="10"/>
                    </a:lnTo>
                    <a:lnTo>
                      <a:pt x="58" y="12"/>
                    </a:lnTo>
                    <a:lnTo>
                      <a:pt x="58" y="14"/>
                    </a:lnTo>
                    <a:lnTo>
                      <a:pt x="58" y="16"/>
                    </a:lnTo>
                    <a:lnTo>
                      <a:pt x="58" y="16"/>
                    </a:lnTo>
                    <a:lnTo>
                      <a:pt x="58" y="18"/>
                    </a:lnTo>
                    <a:lnTo>
                      <a:pt x="58" y="18"/>
                    </a:lnTo>
                    <a:lnTo>
                      <a:pt x="58" y="18"/>
                    </a:lnTo>
                    <a:lnTo>
                      <a:pt x="56" y="20"/>
                    </a:lnTo>
                    <a:lnTo>
                      <a:pt x="56" y="20"/>
                    </a:lnTo>
                    <a:lnTo>
                      <a:pt x="54" y="22"/>
                    </a:lnTo>
                    <a:lnTo>
                      <a:pt x="52" y="22"/>
                    </a:lnTo>
                    <a:lnTo>
                      <a:pt x="50" y="22"/>
                    </a:lnTo>
                    <a:lnTo>
                      <a:pt x="48" y="22"/>
                    </a:lnTo>
                    <a:lnTo>
                      <a:pt x="46" y="22"/>
                    </a:lnTo>
                    <a:lnTo>
                      <a:pt x="44" y="22"/>
                    </a:lnTo>
                    <a:lnTo>
                      <a:pt x="40" y="22"/>
                    </a:lnTo>
                    <a:lnTo>
                      <a:pt x="34" y="22"/>
                    </a:lnTo>
                    <a:lnTo>
                      <a:pt x="28" y="22"/>
                    </a:lnTo>
                    <a:lnTo>
                      <a:pt x="24" y="20"/>
                    </a:lnTo>
                    <a:lnTo>
                      <a:pt x="18" y="20"/>
                    </a:lnTo>
                    <a:lnTo>
                      <a:pt x="16" y="18"/>
                    </a:lnTo>
                    <a:lnTo>
                      <a:pt x="14" y="18"/>
                    </a:lnTo>
                    <a:lnTo>
                      <a:pt x="12" y="18"/>
                    </a:lnTo>
                    <a:lnTo>
                      <a:pt x="10" y="16"/>
                    </a:lnTo>
                    <a:lnTo>
                      <a:pt x="8" y="16"/>
                    </a:lnTo>
                    <a:lnTo>
                      <a:pt x="8" y="14"/>
                    </a:lnTo>
                    <a:lnTo>
                      <a:pt x="6" y="14"/>
                    </a:lnTo>
                    <a:lnTo>
                      <a:pt x="4" y="12"/>
                    </a:lnTo>
                    <a:lnTo>
                      <a:pt x="4" y="10"/>
                    </a:lnTo>
                    <a:lnTo>
                      <a:pt x="2" y="10"/>
                    </a:lnTo>
                    <a:lnTo>
                      <a:pt x="2" y="8"/>
                    </a:lnTo>
                    <a:lnTo>
                      <a:pt x="2" y="6"/>
                    </a:lnTo>
                    <a:lnTo>
                      <a:pt x="0" y="4"/>
                    </a:lnTo>
                    <a:lnTo>
                      <a:pt x="0" y="4"/>
                    </a:lnTo>
                    <a:lnTo>
                      <a:pt x="0" y="2"/>
                    </a:lnTo>
                    <a:lnTo>
                      <a:pt x="2" y="2"/>
                    </a:lnTo>
                    <a:lnTo>
                      <a:pt x="2" y="0"/>
                    </a:lnTo>
                    <a:lnTo>
                      <a:pt x="2" y="0"/>
                    </a:lnTo>
                    <a:lnTo>
                      <a:pt x="2" y="0"/>
                    </a:lnTo>
                    <a:lnTo>
                      <a:pt x="2"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6" name="Freeform 178">
                <a:extLst>
                  <a:ext uri="{FF2B5EF4-FFF2-40B4-BE49-F238E27FC236}">
                    <a16:creationId xmlns:a16="http://schemas.microsoft.com/office/drawing/2014/main" id="{7FD52870-2322-43E6-A943-2113ED92A6CB}"/>
                  </a:ext>
                </a:extLst>
              </p:cNvPr>
              <p:cNvSpPr>
                <a:spLocks/>
              </p:cNvSpPr>
              <p:nvPr/>
            </p:nvSpPr>
            <p:spPr bwMode="auto">
              <a:xfrm>
                <a:off x="7891753" y="2603667"/>
                <a:ext cx="66675" cy="44450"/>
              </a:xfrm>
              <a:custGeom>
                <a:avLst/>
                <a:gdLst>
                  <a:gd name="T0" fmla="*/ 16 w 42"/>
                  <a:gd name="T1" fmla="*/ 2 h 28"/>
                  <a:gd name="T2" fmla="*/ 16 w 42"/>
                  <a:gd name="T3" fmla="*/ 2 h 28"/>
                  <a:gd name="T4" fmla="*/ 14 w 42"/>
                  <a:gd name="T5" fmla="*/ 4 h 28"/>
                  <a:gd name="T6" fmla="*/ 14 w 42"/>
                  <a:gd name="T7" fmla="*/ 4 h 28"/>
                  <a:gd name="T8" fmla="*/ 10 w 42"/>
                  <a:gd name="T9" fmla="*/ 8 h 28"/>
                  <a:gd name="T10" fmla="*/ 8 w 42"/>
                  <a:gd name="T11" fmla="*/ 8 h 28"/>
                  <a:gd name="T12" fmla="*/ 6 w 42"/>
                  <a:gd name="T13" fmla="*/ 10 h 28"/>
                  <a:gd name="T14" fmla="*/ 4 w 42"/>
                  <a:gd name="T15" fmla="*/ 12 h 28"/>
                  <a:gd name="T16" fmla="*/ 4 w 42"/>
                  <a:gd name="T17" fmla="*/ 14 h 28"/>
                  <a:gd name="T18" fmla="*/ 4 w 42"/>
                  <a:gd name="T19" fmla="*/ 14 h 28"/>
                  <a:gd name="T20" fmla="*/ 2 w 42"/>
                  <a:gd name="T21" fmla="*/ 16 h 28"/>
                  <a:gd name="T22" fmla="*/ 2 w 42"/>
                  <a:gd name="T23" fmla="*/ 18 h 28"/>
                  <a:gd name="T24" fmla="*/ 0 w 42"/>
                  <a:gd name="T25" fmla="*/ 20 h 28"/>
                  <a:gd name="T26" fmla="*/ 0 w 42"/>
                  <a:gd name="T27" fmla="*/ 22 h 28"/>
                  <a:gd name="T28" fmla="*/ 0 w 42"/>
                  <a:gd name="T29" fmla="*/ 24 h 28"/>
                  <a:gd name="T30" fmla="*/ 0 w 42"/>
                  <a:gd name="T31" fmla="*/ 24 h 28"/>
                  <a:gd name="T32" fmla="*/ 0 w 42"/>
                  <a:gd name="T33" fmla="*/ 26 h 28"/>
                  <a:gd name="T34" fmla="*/ 0 w 42"/>
                  <a:gd name="T35" fmla="*/ 26 h 28"/>
                  <a:gd name="T36" fmla="*/ 0 w 42"/>
                  <a:gd name="T37" fmla="*/ 28 h 28"/>
                  <a:gd name="T38" fmla="*/ 0 w 42"/>
                  <a:gd name="T39" fmla="*/ 28 h 28"/>
                  <a:gd name="T40" fmla="*/ 2 w 42"/>
                  <a:gd name="T41" fmla="*/ 28 h 28"/>
                  <a:gd name="T42" fmla="*/ 2 w 42"/>
                  <a:gd name="T43" fmla="*/ 28 h 28"/>
                  <a:gd name="T44" fmla="*/ 4 w 42"/>
                  <a:gd name="T45" fmla="*/ 28 h 28"/>
                  <a:gd name="T46" fmla="*/ 6 w 42"/>
                  <a:gd name="T47" fmla="*/ 28 h 28"/>
                  <a:gd name="T48" fmla="*/ 8 w 42"/>
                  <a:gd name="T49" fmla="*/ 28 h 28"/>
                  <a:gd name="T50" fmla="*/ 10 w 42"/>
                  <a:gd name="T51" fmla="*/ 28 h 28"/>
                  <a:gd name="T52" fmla="*/ 14 w 42"/>
                  <a:gd name="T53" fmla="*/ 28 h 28"/>
                  <a:gd name="T54" fmla="*/ 16 w 42"/>
                  <a:gd name="T55" fmla="*/ 26 h 28"/>
                  <a:gd name="T56" fmla="*/ 20 w 42"/>
                  <a:gd name="T57" fmla="*/ 26 h 28"/>
                  <a:gd name="T58" fmla="*/ 22 w 42"/>
                  <a:gd name="T59" fmla="*/ 26 h 28"/>
                  <a:gd name="T60" fmla="*/ 24 w 42"/>
                  <a:gd name="T61" fmla="*/ 26 h 28"/>
                  <a:gd name="T62" fmla="*/ 26 w 42"/>
                  <a:gd name="T63" fmla="*/ 26 h 28"/>
                  <a:gd name="T64" fmla="*/ 30 w 42"/>
                  <a:gd name="T65" fmla="*/ 26 h 28"/>
                  <a:gd name="T66" fmla="*/ 32 w 42"/>
                  <a:gd name="T67" fmla="*/ 26 h 28"/>
                  <a:gd name="T68" fmla="*/ 34 w 42"/>
                  <a:gd name="T69" fmla="*/ 26 h 28"/>
                  <a:gd name="T70" fmla="*/ 36 w 42"/>
                  <a:gd name="T71" fmla="*/ 26 h 28"/>
                  <a:gd name="T72" fmla="*/ 36 w 42"/>
                  <a:gd name="T73" fmla="*/ 24 h 28"/>
                  <a:gd name="T74" fmla="*/ 36 w 42"/>
                  <a:gd name="T75" fmla="*/ 24 h 28"/>
                  <a:gd name="T76" fmla="*/ 38 w 42"/>
                  <a:gd name="T77" fmla="*/ 24 h 28"/>
                  <a:gd name="T78" fmla="*/ 38 w 42"/>
                  <a:gd name="T79" fmla="*/ 24 h 28"/>
                  <a:gd name="T80" fmla="*/ 38 w 42"/>
                  <a:gd name="T81" fmla="*/ 22 h 28"/>
                  <a:gd name="T82" fmla="*/ 40 w 42"/>
                  <a:gd name="T83" fmla="*/ 20 h 28"/>
                  <a:gd name="T84" fmla="*/ 40 w 42"/>
                  <a:gd name="T85" fmla="*/ 18 h 28"/>
                  <a:gd name="T86" fmla="*/ 40 w 42"/>
                  <a:gd name="T87" fmla="*/ 16 h 28"/>
                  <a:gd name="T88" fmla="*/ 42 w 42"/>
                  <a:gd name="T89" fmla="*/ 12 h 28"/>
                  <a:gd name="T90" fmla="*/ 40 w 42"/>
                  <a:gd name="T91" fmla="*/ 10 h 28"/>
                  <a:gd name="T92" fmla="*/ 40 w 42"/>
                  <a:gd name="T93" fmla="*/ 10 h 28"/>
                  <a:gd name="T94" fmla="*/ 40 w 42"/>
                  <a:gd name="T95" fmla="*/ 10 h 28"/>
                  <a:gd name="T96" fmla="*/ 40 w 42"/>
                  <a:gd name="T97" fmla="*/ 8 h 28"/>
                  <a:gd name="T98" fmla="*/ 40 w 42"/>
                  <a:gd name="T99" fmla="*/ 8 h 28"/>
                  <a:gd name="T100" fmla="*/ 38 w 42"/>
                  <a:gd name="T101" fmla="*/ 6 h 28"/>
                  <a:gd name="T102" fmla="*/ 36 w 42"/>
                  <a:gd name="T103" fmla="*/ 4 h 28"/>
                  <a:gd name="T104" fmla="*/ 34 w 42"/>
                  <a:gd name="T105" fmla="*/ 4 h 28"/>
                  <a:gd name="T106" fmla="*/ 32 w 42"/>
                  <a:gd name="T107" fmla="*/ 2 h 28"/>
                  <a:gd name="T108" fmla="*/ 30 w 42"/>
                  <a:gd name="T109" fmla="*/ 2 h 28"/>
                  <a:gd name="T110" fmla="*/ 28 w 42"/>
                  <a:gd name="T111" fmla="*/ 0 h 28"/>
                  <a:gd name="T112" fmla="*/ 26 w 42"/>
                  <a:gd name="T113" fmla="*/ 0 h 28"/>
                  <a:gd name="T114" fmla="*/ 26 w 42"/>
                  <a:gd name="T115" fmla="*/ 0 h 28"/>
                  <a:gd name="T116" fmla="*/ 24 w 42"/>
                  <a:gd name="T117" fmla="*/ 0 h 28"/>
                  <a:gd name="T118" fmla="*/ 22 w 42"/>
                  <a:gd name="T119" fmla="*/ 2 h 28"/>
                  <a:gd name="T120" fmla="*/ 18 w 42"/>
                  <a:gd name="T121" fmla="*/ 2 h 28"/>
                  <a:gd name="T122" fmla="*/ 16 w 42"/>
                  <a:gd name="T12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28">
                    <a:moveTo>
                      <a:pt x="16" y="2"/>
                    </a:moveTo>
                    <a:lnTo>
                      <a:pt x="16" y="2"/>
                    </a:lnTo>
                    <a:lnTo>
                      <a:pt x="14" y="4"/>
                    </a:lnTo>
                    <a:lnTo>
                      <a:pt x="14" y="4"/>
                    </a:lnTo>
                    <a:lnTo>
                      <a:pt x="10" y="8"/>
                    </a:lnTo>
                    <a:lnTo>
                      <a:pt x="8" y="8"/>
                    </a:lnTo>
                    <a:lnTo>
                      <a:pt x="6" y="10"/>
                    </a:lnTo>
                    <a:lnTo>
                      <a:pt x="4" y="12"/>
                    </a:lnTo>
                    <a:lnTo>
                      <a:pt x="4" y="14"/>
                    </a:lnTo>
                    <a:lnTo>
                      <a:pt x="4" y="14"/>
                    </a:lnTo>
                    <a:lnTo>
                      <a:pt x="2" y="16"/>
                    </a:lnTo>
                    <a:lnTo>
                      <a:pt x="2" y="18"/>
                    </a:lnTo>
                    <a:lnTo>
                      <a:pt x="0" y="20"/>
                    </a:lnTo>
                    <a:lnTo>
                      <a:pt x="0" y="22"/>
                    </a:lnTo>
                    <a:lnTo>
                      <a:pt x="0" y="24"/>
                    </a:lnTo>
                    <a:lnTo>
                      <a:pt x="0" y="24"/>
                    </a:lnTo>
                    <a:lnTo>
                      <a:pt x="0" y="26"/>
                    </a:lnTo>
                    <a:lnTo>
                      <a:pt x="0" y="26"/>
                    </a:lnTo>
                    <a:lnTo>
                      <a:pt x="0" y="28"/>
                    </a:lnTo>
                    <a:lnTo>
                      <a:pt x="0" y="28"/>
                    </a:lnTo>
                    <a:lnTo>
                      <a:pt x="2" y="28"/>
                    </a:lnTo>
                    <a:lnTo>
                      <a:pt x="2" y="28"/>
                    </a:lnTo>
                    <a:lnTo>
                      <a:pt x="4" y="28"/>
                    </a:lnTo>
                    <a:lnTo>
                      <a:pt x="6" y="28"/>
                    </a:lnTo>
                    <a:lnTo>
                      <a:pt x="8" y="28"/>
                    </a:lnTo>
                    <a:lnTo>
                      <a:pt x="10" y="28"/>
                    </a:lnTo>
                    <a:lnTo>
                      <a:pt x="14" y="28"/>
                    </a:lnTo>
                    <a:lnTo>
                      <a:pt x="16" y="26"/>
                    </a:lnTo>
                    <a:lnTo>
                      <a:pt x="20" y="26"/>
                    </a:lnTo>
                    <a:lnTo>
                      <a:pt x="22" y="26"/>
                    </a:lnTo>
                    <a:lnTo>
                      <a:pt x="24" y="26"/>
                    </a:lnTo>
                    <a:lnTo>
                      <a:pt x="26" y="26"/>
                    </a:lnTo>
                    <a:lnTo>
                      <a:pt x="30" y="26"/>
                    </a:lnTo>
                    <a:lnTo>
                      <a:pt x="32" y="26"/>
                    </a:lnTo>
                    <a:lnTo>
                      <a:pt x="34" y="26"/>
                    </a:lnTo>
                    <a:lnTo>
                      <a:pt x="36" y="26"/>
                    </a:lnTo>
                    <a:lnTo>
                      <a:pt x="36" y="24"/>
                    </a:lnTo>
                    <a:lnTo>
                      <a:pt x="36" y="24"/>
                    </a:lnTo>
                    <a:lnTo>
                      <a:pt x="38" y="24"/>
                    </a:lnTo>
                    <a:lnTo>
                      <a:pt x="38" y="24"/>
                    </a:lnTo>
                    <a:lnTo>
                      <a:pt x="38" y="22"/>
                    </a:lnTo>
                    <a:lnTo>
                      <a:pt x="40" y="20"/>
                    </a:lnTo>
                    <a:lnTo>
                      <a:pt x="40" y="18"/>
                    </a:lnTo>
                    <a:lnTo>
                      <a:pt x="40" y="16"/>
                    </a:lnTo>
                    <a:lnTo>
                      <a:pt x="42" y="12"/>
                    </a:lnTo>
                    <a:lnTo>
                      <a:pt x="40" y="10"/>
                    </a:lnTo>
                    <a:lnTo>
                      <a:pt x="40" y="10"/>
                    </a:lnTo>
                    <a:lnTo>
                      <a:pt x="40" y="10"/>
                    </a:lnTo>
                    <a:lnTo>
                      <a:pt x="40" y="8"/>
                    </a:lnTo>
                    <a:lnTo>
                      <a:pt x="40" y="8"/>
                    </a:lnTo>
                    <a:lnTo>
                      <a:pt x="38" y="6"/>
                    </a:lnTo>
                    <a:lnTo>
                      <a:pt x="36" y="4"/>
                    </a:lnTo>
                    <a:lnTo>
                      <a:pt x="34" y="4"/>
                    </a:lnTo>
                    <a:lnTo>
                      <a:pt x="32" y="2"/>
                    </a:lnTo>
                    <a:lnTo>
                      <a:pt x="30" y="2"/>
                    </a:lnTo>
                    <a:lnTo>
                      <a:pt x="28" y="0"/>
                    </a:lnTo>
                    <a:lnTo>
                      <a:pt x="26" y="0"/>
                    </a:lnTo>
                    <a:lnTo>
                      <a:pt x="26" y="0"/>
                    </a:lnTo>
                    <a:lnTo>
                      <a:pt x="24" y="0"/>
                    </a:lnTo>
                    <a:lnTo>
                      <a:pt x="22" y="2"/>
                    </a:lnTo>
                    <a:lnTo>
                      <a:pt x="18" y="2"/>
                    </a:lnTo>
                    <a:lnTo>
                      <a:pt x="16"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7" name="Freeform 180">
                <a:extLst>
                  <a:ext uri="{FF2B5EF4-FFF2-40B4-BE49-F238E27FC236}">
                    <a16:creationId xmlns:a16="http://schemas.microsoft.com/office/drawing/2014/main" id="{84406338-FF5B-4646-850D-FDF3B0BB6EB4}"/>
                  </a:ext>
                </a:extLst>
              </p:cNvPr>
              <p:cNvSpPr>
                <a:spLocks/>
              </p:cNvSpPr>
              <p:nvPr/>
            </p:nvSpPr>
            <p:spPr bwMode="auto">
              <a:xfrm>
                <a:off x="7361528" y="3248192"/>
                <a:ext cx="88900" cy="174625"/>
              </a:xfrm>
              <a:custGeom>
                <a:avLst/>
                <a:gdLst>
                  <a:gd name="T0" fmla="*/ 6 w 56"/>
                  <a:gd name="T1" fmla="*/ 12 h 110"/>
                  <a:gd name="T2" fmla="*/ 4 w 56"/>
                  <a:gd name="T3" fmla="*/ 20 h 110"/>
                  <a:gd name="T4" fmla="*/ 6 w 56"/>
                  <a:gd name="T5" fmla="*/ 26 h 110"/>
                  <a:gd name="T6" fmla="*/ 12 w 56"/>
                  <a:gd name="T7" fmla="*/ 46 h 110"/>
                  <a:gd name="T8" fmla="*/ 14 w 56"/>
                  <a:gd name="T9" fmla="*/ 58 h 110"/>
                  <a:gd name="T10" fmla="*/ 18 w 56"/>
                  <a:gd name="T11" fmla="*/ 70 h 110"/>
                  <a:gd name="T12" fmla="*/ 20 w 56"/>
                  <a:gd name="T13" fmla="*/ 76 h 110"/>
                  <a:gd name="T14" fmla="*/ 24 w 56"/>
                  <a:gd name="T15" fmla="*/ 80 h 110"/>
                  <a:gd name="T16" fmla="*/ 28 w 56"/>
                  <a:gd name="T17" fmla="*/ 82 h 110"/>
                  <a:gd name="T18" fmla="*/ 28 w 56"/>
                  <a:gd name="T19" fmla="*/ 84 h 110"/>
                  <a:gd name="T20" fmla="*/ 26 w 56"/>
                  <a:gd name="T21" fmla="*/ 90 h 110"/>
                  <a:gd name="T22" fmla="*/ 22 w 56"/>
                  <a:gd name="T23" fmla="*/ 96 h 110"/>
                  <a:gd name="T24" fmla="*/ 22 w 56"/>
                  <a:gd name="T25" fmla="*/ 98 h 110"/>
                  <a:gd name="T26" fmla="*/ 24 w 56"/>
                  <a:gd name="T27" fmla="*/ 102 h 110"/>
                  <a:gd name="T28" fmla="*/ 26 w 56"/>
                  <a:gd name="T29" fmla="*/ 104 h 110"/>
                  <a:gd name="T30" fmla="*/ 30 w 56"/>
                  <a:gd name="T31" fmla="*/ 104 h 110"/>
                  <a:gd name="T32" fmla="*/ 32 w 56"/>
                  <a:gd name="T33" fmla="*/ 104 h 110"/>
                  <a:gd name="T34" fmla="*/ 40 w 56"/>
                  <a:gd name="T35" fmla="*/ 108 h 110"/>
                  <a:gd name="T36" fmla="*/ 44 w 56"/>
                  <a:gd name="T37" fmla="*/ 110 h 110"/>
                  <a:gd name="T38" fmla="*/ 48 w 56"/>
                  <a:gd name="T39" fmla="*/ 110 h 110"/>
                  <a:gd name="T40" fmla="*/ 52 w 56"/>
                  <a:gd name="T41" fmla="*/ 108 h 110"/>
                  <a:gd name="T42" fmla="*/ 56 w 56"/>
                  <a:gd name="T43" fmla="*/ 106 h 110"/>
                  <a:gd name="T44" fmla="*/ 56 w 56"/>
                  <a:gd name="T45" fmla="*/ 102 h 110"/>
                  <a:gd name="T46" fmla="*/ 54 w 56"/>
                  <a:gd name="T47" fmla="*/ 98 h 110"/>
                  <a:gd name="T48" fmla="*/ 48 w 56"/>
                  <a:gd name="T49" fmla="*/ 88 h 110"/>
                  <a:gd name="T50" fmla="*/ 46 w 56"/>
                  <a:gd name="T51" fmla="*/ 82 h 110"/>
                  <a:gd name="T52" fmla="*/ 40 w 56"/>
                  <a:gd name="T53" fmla="*/ 70 h 110"/>
                  <a:gd name="T54" fmla="*/ 36 w 56"/>
                  <a:gd name="T55" fmla="*/ 64 h 110"/>
                  <a:gd name="T56" fmla="*/ 34 w 56"/>
                  <a:gd name="T57" fmla="*/ 60 h 110"/>
                  <a:gd name="T58" fmla="*/ 36 w 56"/>
                  <a:gd name="T59" fmla="*/ 58 h 110"/>
                  <a:gd name="T60" fmla="*/ 36 w 56"/>
                  <a:gd name="T61" fmla="*/ 56 h 110"/>
                  <a:gd name="T62" fmla="*/ 40 w 56"/>
                  <a:gd name="T63" fmla="*/ 58 h 110"/>
                  <a:gd name="T64" fmla="*/ 44 w 56"/>
                  <a:gd name="T65" fmla="*/ 60 h 110"/>
                  <a:gd name="T66" fmla="*/ 46 w 56"/>
                  <a:gd name="T67" fmla="*/ 60 h 110"/>
                  <a:gd name="T68" fmla="*/ 46 w 56"/>
                  <a:gd name="T69" fmla="*/ 58 h 110"/>
                  <a:gd name="T70" fmla="*/ 46 w 56"/>
                  <a:gd name="T71" fmla="*/ 54 h 110"/>
                  <a:gd name="T72" fmla="*/ 42 w 56"/>
                  <a:gd name="T73" fmla="*/ 50 h 110"/>
                  <a:gd name="T74" fmla="*/ 34 w 56"/>
                  <a:gd name="T75" fmla="*/ 42 h 110"/>
                  <a:gd name="T76" fmla="*/ 26 w 56"/>
                  <a:gd name="T77" fmla="*/ 32 h 110"/>
                  <a:gd name="T78" fmla="*/ 22 w 56"/>
                  <a:gd name="T79" fmla="*/ 26 h 110"/>
                  <a:gd name="T80" fmla="*/ 20 w 56"/>
                  <a:gd name="T81" fmla="*/ 20 h 110"/>
                  <a:gd name="T82" fmla="*/ 20 w 56"/>
                  <a:gd name="T83" fmla="*/ 8 h 110"/>
                  <a:gd name="T84" fmla="*/ 18 w 56"/>
                  <a:gd name="T85" fmla="*/ 6 h 110"/>
                  <a:gd name="T86" fmla="*/ 16 w 56"/>
                  <a:gd name="T87" fmla="*/ 4 h 110"/>
                  <a:gd name="T88" fmla="*/ 10 w 56"/>
                  <a:gd name="T89" fmla="*/ 0 h 110"/>
                  <a:gd name="T90" fmla="*/ 4 w 56"/>
                  <a:gd name="T91" fmla="*/ 0 h 110"/>
                  <a:gd name="T92" fmla="*/ 2 w 56"/>
                  <a:gd name="T93" fmla="*/ 0 h 110"/>
                  <a:gd name="T94" fmla="*/ 0 w 56"/>
                  <a:gd name="T95" fmla="*/ 2 h 110"/>
                  <a:gd name="T96" fmla="*/ 2 w 56"/>
                  <a:gd name="T97" fmla="*/ 4 h 110"/>
                  <a:gd name="T98" fmla="*/ 4 w 56"/>
                  <a:gd name="T99"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110">
                    <a:moveTo>
                      <a:pt x="4" y="12"/>
                    </a:moveTo>
                    <a:lnTo>
                      <a:pt x="4" y="12"/>
                    </a:lnTo>
                    <a:lnTo>
                      <a:pt x="6" y="12"/>
                    </a:lnTo>
                    <a:lnTo>
                      <a:pt x="6" y="14"/>
                    </a:lnTo>
                    <a:lnTo>
                      <a:pt x="4" y="16"/>
                    </a:lnTo>
                    <a:lnTo>
                      <a:pt x="4" y="20"/>
                    </a:lnTo>
                    <a:lnTo>
                      <a:pt x="4" y="22"/>
                    </a:lnTo>
                    <a:lnTo>
                      <a:pt x="4" y="22"/>
                    </a:lnTo>
                    <a:lnTo>
                      <a:pt x="6" y="26"/>
                    </a:lnTo>
                    <a:lnTo>
                      <a:pt x="6" y="30"/>
                    </a:lnTo>
                    <a:lnTo>
                      <a:pt x="8" y="36"/>
                    </a:lnTo>
                    <a:lnTo>
                      <a:pt x="12" y="46"/>
                    </a:lnTo>
                    <a:lnTo>
                      <a:pt x="14" y="54"/>
                    </a:lnTo>
                    <a:lnTo>
                      <a:pt x="14" y="56"/>
                    </a:lnTo>
                    <a:lnTo>
                      <a:pt x="14" y="58"/>
                    </a:lnTo>
                    <a:lnTo>
                      <a:pt x="16" y="64"/>
                    </a:lnTo>
                    <a:lnTo>
                      <a:pt x="16" y="68"/>
                    </a:lnTo>
                    <a:lnTo>
                      <a:pt x="18" y="70"/>
                    </a:lnTo>
                    <a:lnTo>
                      <a:pt x="18" y="72"/>
                    </a:lnTo>
                    <a:lnTo>
                      <a:pt x="18" y="74"/>
                    </a:lnTo>
                    <a:lnTo>
                      <a:pt x="20" y="76"/>
                    </a:lnTo>
                    <a:lnTo>
                      <a:pt x="20" y="76"/>
                    </a:lnTo>
                    <a:lnTo>
                      <a:pt x="24" y="78"/>
                    </a:lnTo>
                    <a:lnTo>
                      <a:pt x="24" y="80"/>
                    </a:lnTo>
                    <a:lnTo>
                      <a:pt x="26" y="80"/>
                    </a:lnTo>
                    <a:lnTo>
                      <a:pt x="28" y="82"/>
                    </a:lnTo>
                    <a:lnTo>
                      <a:pt x="28" y="82"/>
                    </a:lnTo>
                    <a:lnTo>
                      <a:pt x="28" y="84"/>
                    </a:lnTo>
                    <a:lnTo>
                      <a:pt x="28" y="84"/>
                    </a:lnTo>
                    <a:lnTo>
                      <a:pt x="28" y="84"/>
                    </a:lnTo>
                    <a:lnTo>
                      <a:pt x="28" y="86"/>
                    </a:lnTo>
                    <a:lnTo>
                      <a:pt x="26" y="88"/>
                    </a:lnTo>
                    <a:lnTo>
                      <a:pt x="26" y="90"/>
                    </a:lnTo>
                    <a:lnTo>
                      <a:pt x="24" y="92"/>
                    </a:lnTo>
                    <a:lnTo>
                      <a:pt x="24" y="94"/>
                    </a:lnTo>
                    <a:lnTo>
                      <a:pt x="22" y="96"/>
                    </a:lnTo>
                    <a:lnTo>
                      <a:pt x="22" y="96"/>
                    </a:lnTo>
                    <a:lnTo>
                      <a:pt x="22" y="98"/>
                    </a:lnTo>
                    <a:lnTo>
                      <a:pt x="22" y="98"/>
                    </a:lnTo>
                    <a:lnTo>
                      <a:pt x="24" y="100"/>
                    </a:lnTo>
                    <a:lnTo>
                      <a:pt x="24" y="102"/>
                    </a:lnTo>
                    <a:lnTo>
                      <a:pt x="24" y="102"/>
                    </a:lnTo>
                    <a:lnTo>
                      <a:pt x="24" y="104"/>
                    </a:lnTo>
                    <a:lnTo>
                      <a:pt x="24" y="104"/>
                    </a:lnTo>
                    <a:lnTo>
                      <a:pt x="26" y="104"/>
                    </a:lnTo>
                    <a:lnTo>
                      <a:pt x="26" y="104"/>
                    </a:lnTo>
                    <a:lnTo>
                      <a:pt x="28" y="104"/>
                    </a:lnTo>
                    <a:lnTo>
                      <a:pt x="30" y="104"/>
                    </a:lnTo>
                    <a:lnTo>
                      <a:pt x="30" y="104"/>
                    </a:lnTo>
                    <a:lnTo>
                      <a:pt x="32" y="104"/>
                    </a:lnTo>
                    <a:lnTo>
                      <a:pt x="32" y="104"/>
                    </a:lnTo>
                    <a:lnTo>
                      <a:pt x="34" y="104"/>
                    </a:lnTo>
                    <a:lnTo>
                      <a:pt x="34" y="104"/>
                    </a:lnTo>
                    <a:lnTo>
                      <a:pt x="40" y="108"/>
                    </a:lnTo>
                    <a:lnTo>
                      <a:pt x="40" y="108"/>
                    </a:lnTo>
                    <a:lnTo>
                      <a:pt x="44" y="110"/>
                    </a:lnTo>
                    <a:lnTo>
                      <a:pt x="44" y="110"/>
                    </a:lnTo>
                    <a:lnTo>
                      <a:pt x="46" y="110"/>
                    </a:lnTo>
                    <a:lnTo>
                      <a:pt x="46" y="110"/>
                    </a:lnTo>
                    <a:lnTo>
                      <a:pt x="48" y="110"/>
                    </a:lnTo>
                    <a:lnTo>
                      <a:pt x="48" y="110"/>
                    </a:lnTo>
                    <a:lnTo>
                      <a:pt x="50" y="110"/>
                    </a:lnTo>
                    <a:lnTo>
                      <a:pt x="52" y="108"/>
                    </a:lnTo>
                    <a:lnTo>
                      <a:pt x="54" y="108"/>
                    </a:lnTo>
                    <a:lnTo>
                      <a:pt x="54" y="106"/>
                    </a:lnTo>
                    <a:lnTo>
                      <a:pt x="56" y="106"/>
                    </a:lnTo>
                    <a:lnTo>
                      <a:pt x="56" y="104"/>
                    </a:lnTo>
                    <a:lnTo>
                      <a:pt x="56" y="104"/>
                    </a:lnTo>
                    <a:lnTo>
                      <a:pt x="56" y="102"/>
                    </a:lnTo>
                    <a:lnTo>
                      <a:pt x="56" y="102"/>
                    </a:lnTo>
                    <a:lnTo>
                      <a:pt x="56" y="100"/>
                    </a:lnTo>
                    <a:lnTo>
                      <a:pt x="54" y="98"/>
                    </a:lnTo>
                    <a:lnTo>
                      <a:pt x="54" y="94"/>
                    </a:lnTo>
                    <a:lnTo>
                      <a:pt x="50" y="90"/>
                    </a:lnTo>
                    <a:lnTo>
                      <a:pt x="48" y="88"/>
                    </a:lnTo>
                    <a:lnTo>
                      <a:pt x="48" y="86"/>
                    </a:lnTo>
                    <a:lnTo>
                      <a:pt x="48" y="84"/>
                    </a:lnTo>
                    <a:lnTo>
                      <a:pt x="46" y="82"/>
                    </a:lnTo>
                    <a:lnTo>
                      <a:pt x="44" y="78"/>
                    </a:lnTo>
                    <a:lnTo>
                      <a:pt x="42" y="76"/>
                    </a:lnTo>
                    <a:lnTo>
                      <a:pt x="40" y="70"/>
                    </a:lnTo>
                    <a:lnTo>
                      <a:pt x="38" y="68"/>
                    </a:lnTo>
                    <a:lnTo>
                      <a:pt x="36" y="66"/>
                    </a:lnTo>
                    <a:lnTo>
                      <a:pt x="36" y="64"/>
                    </a:lnTo>
                    <a:lnTo>
                      <a:pt x="36" y="64"/>
                    </a:lnTo>
                    <a:lnTo>
                      <a:pt x="34" y="62"/>
                    </a:lnTo>
                    <a:lnTo>
                      <a:pt x="34" y="60"/>
                    </a:lnTo>
                    <a:lnTo>
                      <a:pt x="34" y="58"/>
                    </a:lnTo>
                    <a:lnTo>
                      <a:pt x="36" y="58"/>
                    </a:lnTo>
                    <a:lnTo>
                      <a:pt x="36" y="58"/>
                    </a:lnTo>
                    <a:lnTo>
                      <a:pt x="36" y="56"/>
                    </a:lnTo>
                    <a:lnTo>
                      <a:pt x="36" y="56"/>
                    </a:lnTo>
                    <a:lnTo>
                      <a:pt x="36" y="56"/>
                    </a:lnTo>
                    <a:lnTo>
                      <a:pt x="38" y="56"/>
                    </a:lnTo>
                    <a:lnTo>
                      <a:pt x="38" y="56"/>
                    </a:lnTo>
                    <a:lnTo>
                      <a:pt x="40" y="58"/>
                    </a:lnTo>
                    <a:lnTo>
                      <a:pt x="42" y="58"/>
                    </a:lnTo>
                    <a:lnTo>
                      <a:pt x="42" y="58"/>
                    </a:lnTo>
                    <a:lnTo>
                      <a:pt x="44" y="60"/>
                    </a:lnTo>
                    <a:lnTo>
                      <a:pt x="44" y="60"/>
                    </a:lnTo>
                    <a:lnTo>
                      <a:pt x="46" y="60"/>
                    </a:lnTo>
                    <a:lnTo>
                      <a:pt x="46" y="60"/>
                    </a:lnTo>
                    <a:lnTo>
                      <a:pt x="46" y="58"/>
                    </a:lnTo>
                    <a:lnTo>
                      <a:pt x="46" y="58"/>
                    </a:lnTo>
                    <a:lnTo>
                      <a:pt x="46" y="58"/>
                    </a:lnTo>
                    <a:lnTo>
                      <a:pt x="46" y="56"/>
                    </a:lnTo>
                    <a:lnTo>
                      <a:pt x="46" y="56"/>
                    </a:lnTo>
                    <a:lnTo>
                      <a:pt x="46" y="54"/>
                    </a:lnTo>
                    <a:lnTo>
                      <a:pt x="46" y="54"/>
                    </a:lnTo>
                    <a:lnTo>
                      <a:pt x="44" y="52"/>
                    </a:lnTo>
                    <a:lnTo>
                      <a:pt x="42" y="50"/>
                    </a:lnTo>
                    <a:lnTo>
                      <a:pt x="40" y="46"/>
                    </a:lnTo>
                    <a:lnTo>
                      <a:pt x="36" y="44"/>
                    </a:lnTo>
                    <a:lnTo>
                      <a:pt x="34" y="42"/>
                    </a:lnTo>
                    <a:lnTo>
                      <a:pt x="32" y="40"/>
                    </a:lnTo>
                    <a:lnTo>
                      <a:pt x="30" y="36"/>
                    </a:lnTo>
                    <a:lnTo>
                      <a:pt x="26" y="32"/>
                    </a:lnTo>
                    <a:lnTo>
                      <a:pt x="24" y="28"/>
                    </a:lnTo>
                    <a:lnTo>
                      <a:pt x="22" y="26"/>
                    </a:lnTo>
                    <a:lnTo>
                      <a:pt x="22" y="26"/>
                    </a:lnTo>
                    <a:lnTo>
                      <a:pt x="22" y="24"/>
                    </a:lnTo>
                    <a:lnTo>
                      <a:pt x="20" y="22"/>
                    </a:lnTo>
                    <a:lnTo>
                      <a:pt x="20" y="20"/>
                    </a:lnTo>
                    <a:lnTo>
                      <a:pt x="20" y="14"/>
                    </a:lnTo>
                    <a:lnTo>
                      <a:pt x="20" y="12"/>
                    </a:lnTo>
                    <a:lnTo>
                      <a:pt x="20" y="8"/>
                    </a:lnTo>
                    <a:lnTo>
                      <a:pt x="18" y="8"/>
                    </a:lnTo>
                    <a:lnTo>
                      <a:pt x="18" y="6"/>
                    </a:lnTo>
                    <a:lnTo>
                      <a:pt x="18" y="6"/>
                    </a:lnTo>
                    <a:lnTo>
                      <a:pt x="18" y="4"/>
                    </a:lnTo>
                    <a:lnTo>
                      <a:pt x="16" y="4"/>
                    </a:lnTo>
                    <a:lnTo>
                      <a:pt x="16" y="4"/>
                    </a:lnTo>
                    <a:lnTo>
                      <a:pt x="14" y="2"/>
                    </a:lnTo>
                    <a:lnTo>
                      <a:pt x="12" y="2"/>
                    </a:lnTo>
                    <a:lnTo>
                      <a:pt x="10" y="0"/>
                    </a:lnTo>
                    <a:lnTo>
                      <a:pt x="6" y="0"/>
                    </a:lnTo>
                    <a:lnTo>
                      <a:pt x="6" y="0"/>
                    </a:lnTo>
                    <a:lnTo>
                      <a:pt x="4" y="0"/>
                    </a:lnTo>
                    <a:lnTo>
                      <a:pt x="4" y="0"/>
                    </a:lnTo>
                    <a:lnTo>
                      <a:pt x="2" y="0"/>
                    </a:lnTo>
                    <a:lnTo>
                      <a:pt x="2" y="0"/>
                    </a:lnTo>
                    <a:lnTo>
                      <a:pt x="2" y="2"/>
                    </a:lnTo>
                    <a:lnTo>
                      <a:pt x="0" y="2"/>
                    </a:lnTo>
                    <a:lnTo>
                      <a:pt x="0" y="2"/>
                    </a:lnTo>
                    <a:lnTo>
                      <a:pt x="0" y="2"/>
                    </a:lnTo>
                    <a:lnTo>
                      <a:pt x="0" y="4"/>
                    </a:lnTo>
                    <a:lnTo>
                      <a:pt x="2" y="4"/>
                    </a:lnTo>
                    <a:lnTo>
                      <a:pt x="2" y="6"/>
                    </a:lnTo>
                    <a:lnTo>
                      <a:pt x="4" y="8"/>
                    </a:lnTo>
                    <a:lnTo>
                      <a:pt x="4" y="10"/>
                    </a:lnTo>
                    <a:lnTo>
                      <a:pt x="4" y="1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38" name="Freeform 182">
                <a:extLst>
                  <a:ext uri="{FF2B5EF4-FFF2-40B4-BE49-F238E27FC236}">
                    <a16:creationId xmlns:a16="http://schemas.microsoft.com/office/drawing/2014/main" id="{D39FAF4D-7606-4B90-A774-23ABC602EC40}"/>
                  </a:ext>
                </a:extLst>
              </p:cNvPr>
              <p:cNvSpPr>
                <a:spLocks/>
              </p:cNvSpPr>
              <p:nvPr/>
            </p:nvSpPr>
            <p:spPr bwMode="auto">
              <a:xfrm>
                <a:off x="4888203" y="2356017"/>
                <a:ext cx="3333750" cy="1250950"/>
              </a:xfrm>
              <a:custGeom>
                <a:avLst/>
                <a:gdLst>
                  <a:gd name="T0" fmla="*/ 330 w 2100"/>
                  <a:gd name="T1" fmla="*/ 590 h 788"/>
                  <a:gd name="T2" fmla="*/ 432 w 2100"/>
                  <a:gd name="T3" fmla="*/ 580 h 788"/>
                  <a:gd name="T4" fmla="*/ 550 w 2100"/>
                  <a:gd name="T5" fmla="*/ 636 h 788"/>
                  <a:gd name="T6" fmla="*/ 590 w 2100"/>
                  <a:gd name="T7" fmla="*/ 570 h 788"/>
                  <a:gd name="T8" fmla="*/ 746 w 2100"/>
                  <a:gd name="T9" fmla="*/ 584 h 788"/>
                  <a:gd name="T10" fmla="*/ 838 w 2100"/>
                  <a:gd name="T11" fmla="*/ 658 h 788"/>
                  <a:gd name="T12" fmla="*/ 970 w 2100"/>
                  <a:gd name="T13" fmla="*/ 680 h 788"/>
                  <a:gd name="T14" fmla="*/ 976 w 2100"/>
                  <a:gd name="T15" fmla="*/ 602 h 788"/>
                  <a:gd name="T16" fmla="*/ 1120 w 2100"/>
                  <a:gd name="T17" fmla="*/ 654 h 788"/>
                  <a:gd name="T18" fmla="*/ 1196 w 2100"/>
                  <a:gd name="T19" fmla="*/ 644 h 788"/>
                  <a:gd name="T20" fmla="*/ 1270 w 2100"/>
                  <a:gd name="T21" fmla="*/ 620 h 788"/>
                  <a:gd name="T22" fmla="*/ 1372 w 2100"/>
                  <a:gd name="T23" fmla="*/ 646 h 788"/>
                  <a:gd name="T24" fmla="*/ 1482 w 2100"/>
                  <a:gd name="T25" fmla="*/ 694 h 788"/>
                  <a:gd name="T26" fmla="*/ 1452 w 2100"/>
                  <a:gd name="T27" fmla="*/ 774 h 788"/>
                  <a:gd name="T28" fmla="*/ 1548 w 2100"/>
                  <a:gd name="T29" fmla="*/ 644 h 788"/>
                  <a:gd name="T30" fmla="*/ 1492 w 2100"/>
                  <a:gd name="T31" fmla="*/ 576 h 788"/>
                  <a:gd name="T32" fmla="*/ 1540 w 2100"/>
                  <a:gd name="T33" fmla="*/ 456 h 788"/>
                  <a:gd name="T34" fmla="*/ 1658 w 2100"/>
                  <a:gd name="T35" fmla="*/ 462 h 788"/>
                  <a:gd name="T36" fmla="*/ 1758 w 2100"/>
                  <a:gd name="T37" fmla="*/ 416 h 788"/>
                  <a:gd name="T38" fmla="*/ 1748 w 2100"/>
                  <a:gd name="T39" fmla="*/ 468 h 788"/>
                  <a:gd name="T40" fmla="*/ 1784 w 2100"/>
                  <a:gd name="T41" fmla="*/ 608 h 788"/>
                  <a:gd name="T42" fmla="*/ 1826 w 2100"/>
                  <a:gd name="T43" fmla="*/ 514 h 788"/>
                  <a:gd name="T44" fmla="*/ 1858 w 2100"/>
                  <a:gd name="T45" fmla="*/ 420 h 788"/>
                  <a:gd name="T46" fmla="*/ 1924 w 2100"/>
                  <a:gd name="T47" fmla="*/ 394 h 788"/>
                  <a:gd name="T48" fmla="*/ 1946 w 2100"/>
                  <a:gd name="T49" fmla="*/ 340 h 788"/>
                  <a:gd name="T50" fmla="*/ 1986 w 2100"/>
                  <a:gd name="T51" fmla="*/ 300 h 788"/>
                  <a:gd name="T52" fmla="*/ 2070 w 2100"/>
                  <a:gd name="T53" fmla="*/ 348 h 788"/>
                  <a:gd name="T54" fmla="*/ 2096 w 2100"/>
                  <a:gd name="T55" fmla="*/ 282 h 788"/>
                  <a:gd name="T56" fmla="*/ 2000 w 2100"/>
                  <a:gd name="T57" fmla="*/ 260 h 788"/>
                  <a:gd name="T58" fmla="*/ 1884 w 2100"/>
                  <a:gd name="T59" fmla="*/ 206 h 788"/>
                  <a:gd name="T60" fmla="*/ 1772 w 2100"/>
                  <a:gd name="T61" fmla="*/ 206 h 788"/>
                  <a:gd name="T62" fmla="*/ 1650 w 2100"/>
                  <a:gd name="T63" fmla="*/ 186 h 788"/>
                  <a:gd name="T64" fmla="*/ 1490 w 2100"/>
                  <a:gd name="T65" fmla="*/ 144 h 788"/>
                  <a:gd name="T66" fmla="*/ 1384 w 2100"/>
                  <a:gd name="T67" fmla="*/ 138 h 788"/>
                  <a:gd name="T68" fmla="*/ 1300 w 2100"/>
                  <a:gd name="T69" fmla="*/ 150 h 788"/>
                  <a:gd name="T70" fmla="*/ 1238 w 2100"/>
                  <a:gd name="T71" fmla="*/ 140 h 788"/>
                  <a:gd name="T72" fmla="*/ 1142 w 2100"/>
                  <a:gd name="T73" fmla="*/ 126 h 788"/>
                  <a:gd name="T74" fmla="*/ 970 w 2100"/>
                  <a:gd name="T75" fmla="*/ 110 h 788"/>
                  <a:gd name="T76" fmla="*/ 970 w 2100"/>
                  <a:gd name="T77" fmla="*/ 22 h 788"/>
                  <a:gd name="T78" fmla="*/ 870 w 2100"/>
                  <a:gd name="T79" fmla="*/ 28 h 788"/>
                  <a:gd name="T80" fmla="*/ 808 w 2100"/>
                  <a:gd name="T81" fmla="*/ 50 h 788"/>
                  <a:gd name="T82" fmla="*/ 714 w 2100"/>
                  <a:gd name="T83" fmla="*/ 68 h 788"/>
                  <a:gd name="T84" fmla="*/ 650 w 2100"/>
                  <a:gd name="T85" fmla="*/ 110 h 788"/>
                  <a:gd name="T86" fmla="*/ 670 w 2100"/>
                  <a:gd name="T87" fmla="*/ 184 h 788"/>
                  <a:gd name="T88" fmla="*/ 612 w 2100"/>
                  <a:gd name="T89" fmla="*/ 180 h 788"/>
                  <a:gd name="T90" fmla="*/ 558 w 2100"/>
                  <a:gd name="T91" fmla="*/ 162 h 788"/>
                  <a:gd name="T92" fmla="*/ 608 w 2100"/>
                  <a:gd name="T93" fmla="*/ 218 h 788"/>
                  <a:gd name="T94" fmla="*/ 602 w 2100"/>
                  <a:gd name="T95" fmla="*/ 234 h 788"/>
                  <a:gd name="T96" fmla="*/ 546 w 2100"/>
                  <a:gd name="T97" fmla="*/ 272 h 788"/>
                  <a:gd name="T98" fmla="*/ 516 w 2100"/>
                  <a:gd name="T99" fmla="*/ 108 h 788"/>
                  <a:gd name="T100" fmla="*/ 502 w 2100"/>
                  <a:gd name="T101" fmla="*/ 230 h 788"/>
                  <a:gd name="T102" fmla="*/ 396 w 2100"/>
                  <a:gd name="T103" fmla="*/ 216 h 788"/>
                  <a:gd name="T104" fmla="*/ 360 w 2100"/>
                  <a:gd name="T105" fmla="*/ 240 h 788"/>
                  <a:gd name="T106" fmla="*/ 238 w 2100"/>
                  <a:gd name="T107" fmla="*/ 278 h 788"/>
                  <a:gd name="T108" fmla="*/ 206 w 2100"/>
                  <a:gd name="T109" fmla="*/ 290 h 788"/>
                  <a:gd name="T110" fmla="*/ 156 w 2100"/>
                  <a:gd name="T111" fmla="*/ 324 h 788"/>
                  <a:gd name="T112" fmla="*/ 110 w 2100"/>
                  <a:gd name="T113" fmla="*/ 336 h 788"/>
                  <a:gd name="T114" fmla="*/ 74 w 2100"/>
                  <a:gd name="T115" fmla="*/ 282 h 788"/>
                  <a:gd name="T116" fmla="*/ 46 w 2100"/>
                  <a:gd name="T117" fmla="*/ 214 h 788"/>
                  <a:gd name="T118" fmla="*/ 10 w 2100"/>
                  <a:gd name="T119" fmla="*/ 420 h 788"/>
                  <a:gd name="T120" fmla="*/ 104 w 2100"/>
                  <a:gd name="T121" fmla="*/ 586 h 788"/>
                  <a:gd name="T122" fmla="*/ 170 w 2100"/>
                  <a:gd name="T123" fmla="*/ 708 h 788"/>
                  <a:gd name="T124" fmla="*/ 228 w 2100"/>
                  <a:gd name="T125" fmla="*/ 7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0" h="788">
                    <a:moveTo>
                      <a:pt x="306" y="726"/>
                    </a:moveTo>
                    <a:lnTo>
                      <a:pt x="306" y="726"/>
                    </a:lnTo>
                    <a:lnTo>
                      <a:pt x="314" y="720"/>
                    </a:lnTo>
                    <a:lnTo>
                      <a:pt x="318" y="716"/>
                    </a:lnTo>
                    <a:lnTo>
                      <a:pt x="318" y="712"/>
                    </a:lnTo>
                    <a:lnTo>
                      <a:pt x="320" y="704"/>
                    </a:lnTo>
                    <a:lnTo>
                      <a:pt x="320" y="700"/>
                    </a:lnTo>
                    <a:lnTo>
                      <a:pt x="322" y="696"/>
                    </a:lnTo>
                    <a:lnTo>
                      <a:pt x="322" y="692"/>
                    </a:lnTo>
                    <a:lnTo>
                      <a:pt x="324" y="690"/>
                    </a:lnTo>
                    <a:lnTo>
                      <a:pt x="324" y="688"/>
                    </a:lnTo>
                    <a:lnTo>
                      <a:pt x="324" y="688"/>
                    </a:lnTo>
                    <a:lnTo>
                      <a:pt x="324" y="686"/>
                    </a:lnTo>
                    <a:lnTo>
                      <a:pt x="326" y="686"/>
                    </a:lnTo>
                    <a:lnTo>
                      <a:pt x="328" y="684"/>
                    </a:lnTo>
                    <a:lnTo>
                      <a:pt x="330" y="682"/>
                    </a:lnTo>
                    <a:lnTo>
                      <a:pt x="332" y="680"/>
                    </a:lnTo>
                    <a:lnTo>
                      <a:pt x="334" y="678"/>
                    </a:lnTo>
                    <a:lnTo>
                      <a:pt x="336" y="676"/>
                    </a:lnTo>
                    <a:lnTo>
                      <a:pt x="336" y="674"/>
                    </a:lnTo>
                    <a:lnTo>
                      <a:pt x="338" y="674"/>
                    </a:lnTo>
                    <a:lnTo>
                      <a:pt x="338" y="672"/>
                    </a:lnTo>
                    <a:lnTo>
                      <a:pt x="338" y="670"/>
                    </a:lnTo>
                    <a:lnTo>
                      <a:pt x="338" y="668"/>
                    </a:lnTo>
                    <a:lnTo>
                      <a:pt x="338" y="664"/>
                    </a:lnTo>
                    <a:lnTo>
                      <a:pt x="338" y="662"/>
                    </a:lnTo>
                    <a:lnTo>
                      <a:pt x="338" y="658"/>
                    </a:lnTo>
                    <a:lnTo>
                      <a:pt x="336" y="656"/>
                    </a:lnTo>
                    <a:lnTo>
                      <a:pt x="336" y="656"/>
                    </a:lnTo>
                    <a:lnTo>
                      <a:pt x="336" y="654"/>
                    </a:lnTo>
                    <a:lnTo>
                      <a:pt x="336" y="654"/>
                    </a:lnTo>
                    <a:lnTo>
                      <a:pt x="334" y="654"/>
                    </a:lnTo>
                    <a:lnTo>
                      <a:pt x="334" y="652"/>
                    </a:lnTo>
                    <a:lnTo>
                      <a:pt x="332" y="652"/>
                    </a:lnTo>
                    <a:lnTo>
                      <a:pt x="330" y="650"/>
                    </a:lnTo>
                    <a:lnTo>
                      <a:pt x="328" y="650"/>
                    </a:lnTo>
                    <a:lnTo>
                      <a:pt x="326" y="648"/>
                    </a:lnTo>
                    <a:lnTo>
                      <a:pt x="322" y="646"/>
                    </a:lnTo>
                    <a:lnTo>
                      <a:pt x="320" y="646"/>
                    </a:lnTo>
                    <a:lnTo>
                      <a:pt x="320" y="644"/>
                    </a:lnTo>
                    <a:lnTo>
                      <a:pt x="318" y="644"/>
                    </a:lnTo>
                    <a:lnTo>
                      <a:pt x="318" y="642"/>
                    </a:lnTo>
                    <a:lnTo>
                      <a:pt x="316" y="640"/>
                    </a:lnTo>
                    <a:lnTo>
                      <a:pt x="316" y="638"/>
                    </a:lnTo>
                    <a:lnTo>
                      <a:pt x="314" y="636"/>
                    </a:lnTo>
                    <a:lnTo>
                      <a:pt x="312" y="634"/>
                    </a:lnTo>
                    <a:lnTo>
                      <a:pt x="312" y="632"/>
                    </a:lnTo>
                    <a:lnTo>
                      <a:pt x="312" y="630"/>
                    </a:lnTo>
                    <a:lnTo>
                      <a:pt x="312" y="630"/>
                    </a:lnTo>
                    <a:lnTo>
                      <a:pt x="312" y="628"/>
                    </a:lnTo>
                    <a:lnTo>
                      <a:pt x="312" y="626"/>
                    </a:lnTo>
                    <a:lnTo>
                      <a:pt x="312" y="624"/>
                    </a:lnTo>
                    <a:lnTo>
                      <a:pt x="312" y="622"/>
                    </a:lnTo>
                    <a:lnTo>
                      <a:pt x="314" y="616"/>
                    </a:lnTo>
                    <a:lnTo>
                      <a:pt x="316" y="612"/>
                    </a:lnTo>
                    <a:lnTo>
                      <a:pt x="318" y="608"/>
                    </a:lnTo>
                    <a:lnTo>
                      <a:pt x="320" y="604"/>
                    </a:lnTo>
                    <a:lnTo>
                      <a:pt x="322" y="600"/>
                    </a:lnTo>
                    <a:lnTo>
                      <a:pt x="326" y="594"/>
                    </a:lnTo>
                    <a:lnTo>
                      <a:pt x="330" y="590"/>
                    </a:lnTo>
                    <a:lnTo>
                      <a:pt x="330" y="588"/>
                    </a:lnTo>
                    <a:lnTo>
                      <a:pt x="332" y="588"/>
                    </a:lnTo>
                    <a:lnTo>
                      <a:pt x="334" y="586"/>
                    </a:lnTo>
                    <a:lnTo>
                      <a:pt x="336" y="584"/>
                    </a:lnTo>
                    <a:lnTo>
                      <a:pt x="338" y="582"/>
                    </a:lnTo>
                    <a:lnTo>
                      <a:pt x="340" y="580"/>
                    </a:lnTo>
                    <a:lnTo>
                      <a:pt x="342" y="580"/>
                    </a:lnTo>
                    <a:lnTo>
                      <a:pt x="344" y="578"/>
                    </a:lnTo>
                    <a:lnTo>
                      <a:pt x="346" y="578"/>
                    </a:lnTo>
                    <a:lnTo>
                      <a:pt x="348" y="576"/>
                    </a:lnTo>
                    <a:lnTo>
                      <a:pt x="350" y="576"/>
                    </a:lnTo>
                    <a:lnTo>
                      <a:pt x="352" y="576"/>
                    </a:lnTo>
                    <a:lnTo>
                      <a:pt x="354" y="576"/>
                    </a:lnTo>
                    <a:lnTo>
                      <a:pt x="356" y="576"/>
                    </a:lnTo>
                    <a:lnTo>
                      <a:pt x="356" y="576"/>
                    </a:lnTo>
                    <a:lnTo>
                      <a:pt x="358" y="576"/>
                    </a:lnTo>
                    <a:lnTo>
                      <a:pt x="358" y="576"/>
                    </a:lnTo>
                    <a:lnTo>
                      <a:pt x="360" y="578"/>
                    </a:lnTo>
                    <a:lnTo>
                      <a:pt x="360" y="578"/>
                    </a:lnTo>
                    <a:lnTo>
                      <a:pt x="362" y="580"/>
                    </a:lnTo>
                    <a:lnTo>
                      <a:pt x="362" y="582"/>
                    </a:lnTo>
                    <a:lnTo>
                      <a:pt x="364" y="584"/>
                    </a:lnTo>
                    <a:lnTo>
                      <a:pt x="366" y="588"/>
                    </a:lnTo>
                    <a:lnTo>
                      <a:pt x="366" y="590"/>
                    </a:lnTo>
                    <a:lnTo>
                      <a:pt x="368" y="590"/>
                    </a:lnTo>
                    <a:lnTo>
                      <a:pt x="368" y="592"/>
                    </a:lnTo>
                    <a:lnTo>
                      <a:pt x="370" y="592"/>
                    </a:lnTo>
                    <a:lnTo>
                      <a:pt x="370" y="594"/>
                    </a:lnTo>
                    <a:lnTo>
                      <a:pt x="372" y="594"/>
                    </a:lnTo>
                    <a:lnTo>
                      <a:pt x="372" y="594"/>
                    </a:lnTo>
                    <a:lnTo>
                      <a:pt x="372" y="594"/>
                    </a:lnTo>
                    <a:lnTo>
                      <a:pt x="374" y="592"/>
                    </a:lnTo>
                    <a:lnTo>
                      <a:pt x="374" y="592"/>
                    </a:lnTo>
                    <a:lnTo>
                      <a:pt x="374" y="592"/>
                    </a:lnTo>
                    <a:lnTo>
                      <a:pt x="374" y="590"/>
                    </a:lnTo>
                    <a:lnTo>
                      <a:pt x="376" y="588"/>
                    </a:lnTo>
                    <a:lnTo>
                      <a:pt x="376" y="586"/>
                    </a:lnTo>
                    <a:lnTo>
                      <a:pt x="376" y="584"/>
                    </a:lnTo>
                    <a:lnTo>
                      <a:pt x="378" y="582"/>
                    </a:lnTo>
                    <a:lnTo>
                      <a:pt x="378" y="582"/>
                    </a:lnTo>
                    <a:lnTo>
                      <a:pt x="378" y="582"/>
                    </a:lnTo>
                    <a:lnTo>
                      <a:pt x="378" y="580"/>
                    </a:lnTo>
                    <a:lnTo>
                      <a:pt x="380" y="580"/>
                    </a:lnTo>
                    <a:lnTo>
                      <a:pt x="382" y="580"/>
                    </a:lnTo>
                    <a:lnTo>
                      <a:pt x="384" y="578"/>
                    </a:lnTo>
                    <a:lnTo>
                      <a:pt x="388" y="578"/>
                    </a:lnTo>
                    <a:lnTo>
                      <a:pt x="390" y="578"/>
                    </a:lnTo>
                    <a:lnTo>
                      <a:pt x="392" y="576"/>
                    </a:lnTo>
                    <a:lnTo>
                      <a:pt x="396" y="576"/>
                    </a:lnTo>
                    <a:lnTo>
                      <a:pt x="398" y="576"/>
                    </a:lnTo>
                    <a:lnTo>
                      <a:pt x="398" y="576"/>
                    </a:lnTo>
                    <a:lnTo>
                      <a:pt x="402" y="576"/>
                    </a:lnTo>
                    <a:lnTo>
                      <a:pt x="406" y="578"/>
                    </a:lnTo>
                    <a:lnTo>
                      <a:pt x="410" y="578"/>
                    </a:lnTo>
                    <a:lnTo>
                      <a:pt x="412" y="580"/>
                    </a:lnTo>
                    <a:lnTo>
                      <a:pt x="414" y="580"/>
                    </a:lnTo>
                    <a:lnTo>
                      <a:pt x="416" y="580"/>
                    </a:lnTo>
                    <a:lnTo>
                      <a:pt x="420" y="580"/>
                    </a:lnTo>
                    <a:lnTo>
                      <a:pt x="428" y="580"/>
                    </a:lnTo>
                    <a:lnTo>
                      <a:pt x="432" y="580"/>
                    </a:lnTo>
                    <a:lnTo>
                      <a:pt x="436" y="580"/>
                    </a:lnTo>
                    <a:lnTo>
                      <a:pt x="438" y="580"/>
                    </a:lnTo>
                    <a:lnTo>
                      <a:pt x="440" y="580"/>
                    </a:lnTo>
                    <a:lnTo>
                      <a:pt x="442" y="582"/>
                    </a:lnTo>
                    <a:lnTo>
                      <a:pt x="446" y="582"/>
                    </a:lnTo>
                    <a:lnTo>
                      <a:pt x="452" y="584"/>
                    </a:lnTo>
                    <a:lnTo>
                      <a:pt x="456" y="588"/>
                    </a:lnTo>
                    <a:lnTo>
                      <a:pt x="462" y="590"/>
                    </a:lnTo>
                    <a:lnTo>
                      <a:pt x="464" y="592"/>
                    </a:lnTo>
                    <a:lnTo>
                      <a:pt x="468" y="594"/>
                    </a:lnTo>
                    <a:lnTo>
                      <a:pt x="470" y="596"/>
                    </a:lnTo>
                    <a:lnTo>
                      <a:pt x="472" y="596"/>
                    </a:lnTo>
                    <a:lnTo>
                      <a:pt x="474" y="598"/>
                    </a:lnTo>
                    <a:lnTo>
                      <a:pt x="476" y="600"/>
                    </a:lnTo>
                    <a:lnTo>
                      <a:pt x="476" y="602"/>
                    </a:lnTo>
                    <a:lnTo>
                      <a:pt x="478" y="604"/>
                    </a:lnTo>
                    <a:lnTo>
                      <a:pt x="478" y="604"/>
                    </a:lnTo>
                    <a:lnTo>
                      <a:pt x="478" y="606"/>
                    </a:lnTo>
                    <a:lnTo>
                      <a:pt x="478" y="606"/>
                    </a:lnTo>
                    <a:lnTo>
                      <a:pt x="478" y="608"/>
                    </a:lnTo>
                    <a:lnTo>
                      <a:pt x="478" y="610"/>
                    </a:lnTo>
                    <a:lnTo>
                      <a:pt x="476" y="610"/>
                    </a:lnTo>
                    <a:lnTo>
                      <a:pt x="476" y="612"/>
                    </a:lnTo>
                    <a:lnTo>
                      <a:pt x="476" y="612"/>
                    </a:lnTo>
                    <a:lnTo>
                      <a:pt x="476" y="614"/>
                    </a:lnTo>
                    <a:lnTo>
                      <a:pt x="476" y="614"/>
                    </a:lnTo>
                    <a:lnTo>
                      <a:pt x="478" y="614"/>
                    </a:lnTo>
                    <a:lnTo>
                      <a:pt x="478" y="614"/>
                    </a:lnTo>
                    <a:lnTo>
                      <a:pt x="480" y="616"/>
                    </a:lnTo>
                    <a:lnTo>
                      <a:pt x="480" y="616"/>
                    </a:lnTo>
                    <a:lnTo>
                      <a:pt x="482" y="618"/>
                    </a:lnTo>
                    <a:lnTo>
                      <a:pt x="484" y="618"/>
                    </a:lnTo>
                    <a:lnTo>
                      <a:pt x="486" y="618"/>
                    </a:lnTo>
                    <a:lnTo>
                      <a:pt x="490" y="618"/>
                    </a:lnTo>
                    <a:lnTo>
                      <a:pt x="492" y="618"/>
                    </a:lnTo>
                    <a:lnTo>
                      <a:pt x="492" y="618"/>
                    </a:lnTo>
                    <a:lnTo>
                      <a:pt x="494" y="618"/>
                    </a:lnTo>
                    <a:lnTo>
                      <a:pt x="500" y="618"/>
                    </a:lnTo>
                    <a:lnTo>
                      <a:pt x="502" y="616"/>
                    </a:lnTo>
                    <a:lnTo>
                      <a:pt x="504" y="616"/>
                    </a:lnTo>
                    <a:lnTo>
                      <a:pt x="508" y="616"/>
                    </a:lnTo>
                    <a:lnTo>
                      <a:pt x="508" y="616"/>
                    </a:lnTo>
                    <a:lnTo>
                      <a:pt x="510" y="616"/>
                    </a:lnTo>
                    <a:lnTo>
                      <a:pt x="510" y="616"/>
                    </a:lnTo>
                    <a:lnTo>
                      <a:pt x="512" y="618"/>
                    </a:lnTo>
                    <a:lnTo>
                      <a:pt x="514" y="618"/>
                    </a:lnTo>
                    <a:lnTo>
                      <a:pt x="516" y="618"/>
                    </a:lnTo>
                    <a:lnTo>
                      <a:pt x="520" y="622"/>
                    </a:lnTo>
                    <a:lnTo>
                      <a:pt x="522" y="624"/>
                    </a:lnTo>
                    <a:lnTo>
                      <a:pt x="530" y="628"/>
                    </a:lnTo>
                    <a:lnTo>
                      <a:pt x="532" y="630"/>
                    </a:lnTo>
                    <a:lnTo>
                      <a:pt x="536" y="632"/>
                    </a:lnTo>
                    <a:lnTo>
                      <a:pt x="538" y="634"/>
                    </a:lnTo>
                    <a:lnTo>
                      <a:pt x="542" y="636"/>
                    </a:lnTo>
                    <a:lnTo>
                      <a:pt x="544" y="636"/>
                    </a:lnTo>
                    <a:lnTo>
                      <a:pt x="546" y="636"/>
                    </a:lnTo>
                    <a:lnTo>
                      <a:pt x="548" y="636"/>
                    </a:lnTo>
                    <a:lnTo>
                      <a:pt x="548" y="636"/>
                    </a:lnTo>
                    <a:lnTo>
                      <a:pt x="548" y="636"/>
                    </a:lnTo>
                    <a:lnTo>
                      <a:pt x="550" y="636"/>
                    </a:lnTo>
                    <a:lnTo>
                      <a:pt x="552" y="636"/>
                    </a:lnTo>
                    <a:lnTo>
                      <a:pt x="552" y="634"/>
                    </a:lnTo>
                    <a:lnTo>
                      <a:pt x="554" y="634"/>
                    </a:lnTo>
                    <a:lnTo>
                      <a:pt x="556" y="632"/>
                    </a:lnTo>
                    <a:lnTo>
                      <a:pt x="556" y="630"/>
                    </a:lnTo>
                    <a:lnTo>
                      <a:pt x="558" y="630"/>
                    </a:lnTo>
                    <a:lnTo>
                      <a:pt x="558" y="628"/>
                    </a:lnTo>
                    <a:lnTo>
                      <a:pt x="558" y="628"/>
                    </a:lnTo>
                    <a:lnTo>
                      <a:pt x="558" y="626"/>
                    </a:lnTo>
                    <a:lnTo>
                      <a:pt x="556" y="626"/>
                    </a:lnTo>
                    <a:lnTo>
                      <a:pt x="556" y="624"/>
                    </a:lnTo>
                    <a:lnTo>
                      <a:pt x="554" y="622"/>
                    </a:lnTo>
                    <a:lnTo>
                      <a:pt x="552" y="618"/>
                    </a:lnTo>
                    <a:lnTo>
                      <a:pt x="550" y="616"/>
                    </a:lnTo>
                    <a:lnTo>
                      <a:pt x="548" y="614"/>
                    </a:lnTo>
                    <a:lnTo>
                      <a:pt x="548" y="612"/>
                    </a:lnTo>
                    <a:lnTo>
                      <a:pt x="546" y="612"/>
                    </a:lnTo>
                    <a:lnTo>
                      <a:pt x="546" y="610"/>
                    </a:lnTo>
                    <a:lnTo>
                      <a:pt x="546" y="610"/>
                    </a:lnTo>
                    <a:lnTo>
                      <a:pt x="548" y="608"/>
                    </a:lnTo>
                    <a:lnTo>
                      <a:pt x="548" y="608"/>
                    </a:lnTo>
                    <a:lnTo>
                      <a:pt x="548" y="608"/>
                    </a:lnTo>
                    <a:lnTo>
                      <a:pt x="550" y="606"/>
                    </a:lnTo>
                    <a:lnTo>
                      <a:pt x="550" y="606"/>
                    </a:lnTo>
                    <a:lnTo>
                      <a:pt x="552" y="606"/>
                    </a:lnTo>
                    <a:lnTo>
                      <a:pt x="556" y="604"/>
                    </a:lnTo>
                    <a:lnTo>
                      <a:pt x="558" y="604"/>
                    </a:lnTo>
                    <a:lnTo>
                      <a:pt x="562" y="604"/>
                    </a:lnTo>
                    <a:lnTo>
                      <a:pt x="564" y="602"/>
                    </a:lnTo>
                    <a:lnTo>
                      <a:pt x="564" y="602"/>
                    </a:lnTo>
                    <a:lnTo>
                      <a:pt x="566" y="602"/>
                    </a:lnTo>
                    <a:lnTo>
                      <a:pt x="568" y="600"/>
                    </a:lnTo>
                    <a:lnTo>
                      <a:pt x="570" y="600"/>
                    </a:lnTo>
                    <a:lnTo>
                      <a:pt x="576" y="598"/>
                    </a:lnTo>
                    <a:lnTo>
                      <a:pt x="578" y="598"/>
                    </a:lnTo>
                    <a:lnTo>
                      <a:pt x="580" y="596"/>
                    </a:lnTo>
                    <a:lnTo>
                      <a:pt x="580" y="596"/>
                    </a:lnTo>
                    <a:lnTo>
                      <a:pt x="582" y="594"/>
                    </a:lnTo>
                    <a:lnTo>
                      <a:pt x="582" y="594"/>
                    </a:lnTo>
                    <a:lnTo>
                      <a:pt x="582" y="594"/>
                    </a:lnTo>
                    <a:lnTo>
                      <a:pt x="584" y="592"/>
                    </a:lnTo>
                    <a:lnTo>
                      <a:pt x="584" y="592"/>
                    </a:lnTo>
                    <a:lnTo>
                      <a:pt x="584" y="590"/>
                    </a:lnTo>
                    <a:lnTo>
                      <a:pt x="582" y="588"/>
                    </a:lnTo>
                    <a:lnTo>
                      <a:pt x="582" y="586"/>
                    </a:lnTo>
                    <a:lnTo>
                      <a:pt x="580" y="582"/>
                    </a:lnTo>
                    <a:lnTo>
                      <a:pt x="580" y="580"/>
                    </a:lnTo>
                    <a:lnTo>
                      <a:pt x="578" y="578"/>
                    </a:lnTo>
                    <a:lnTo>
                      <a:pt x="578" y="576"/>
                    </a:lnTo>
                    <a:lnTo>
                      <a:pt x="578" y="574"/>
                    </a:lnTo>
                    <a:lnTo>
                      <a:pt x="578" y="574"/>
                    </a:lnTo>
                    <a:lnTo>
                      <a:pt x="580" y="572"/>
                    </a:lnTo>
                    <a:lnTo>
                      <a:pt x="580" y="572"/>
                    </a:lnTo>
                    <a:lnTo>
                      <a:pt x="580" y="572"/>
                    </a:lnTo>
                    <a:lnTo>
                      <a:pt x="580" y="572"/>
                    </a:lnTo>
                    <a:lnTo>
                      <a:pt x="582" y="572"/>
                    </a:lnTo>
                    <a:lnTo>
                      <a:pt x="584" y="570"/>
                    </a:lnTo>
                    <a:lnTo>
                      <a:pt x="586" y="570"/>
                    </a:lnTo>
                    <a:lnTo>
                      <a:pt x="588" y="570"/>
                    </a:lnTo>
                    <a:lnTo>
                      <a:pt x="590" y="570"/>
                    </a:lnTo>
                    <a:lnTo>
                      <a:pt x="594" y="572"/>
                    </a:lnTo>
                    <a:lnTo>
                      <a:pt x="596" y="572"/>
                    </a:lnTo>
                    <a:lnTo>
                      <a:pt x="598" y="572"/>
                    </a:lnTo>
                    <a:lnTo>
                      <a:pt x="604" y="574"/>
                    </a:lnTo>
                    <a:lnTo>
                      <a:pt x="606" y="574"/>
                    </a:lnTo>
                    <a:lnTo>
                      <a:pt x="608" y="576"/>
                    </a:lnTo>
                    <a:lnTo>
                      <a:pt x="616" y="576"/>
                    </a:lnTo>
                    <a:lnTo>
                      <a:pt x="626" y="578"/>
                    </a:lnTo>
                    <a:lnTo>
                      <a:pt x="632" y="578"/>
                    </a:lnTo>
                    <a:lnTo>
                      <a:pt x="636" y="578"/>
                    </a:lnTo>
                    <a:lnTo>
                      <a:pt x="640" y="578"/>
                    </a:lnTo>
                    <a:lnTo>
                      <a:pt x="644" y="578"/>
                    </a:lnTo>
                    <a:lnTo>
                      <a:pt x="646" y="578"/>
                    </a:lnTo>
                    <a:lnTo>
                      <a:pt x="650" y="578"/>
                    </a:lnTo>
                    <a:lnTo>
                      <a:pt x="656" y="576"/>
                    </a:lnTo>
                    <a:lnTo>
                      <a:pt x="660" y="576"/>
                    </a:lnTo>
                    <a:lnTo>
                      <a:pt x="666" y="574"/>
                    </a:lnTo>
                    <a:lnTo>
                      <a:pt x="668" y="574"/>
                    </a:lnTo>
                    <a:lnTo>
                      <a:pt x="672" y="572"/>
                    </a:lnTo>
                    <a:lnTo>
                      <a:pt x="680" y="570"/>
                    </a:lnTo>
                    <a:lnTo>
                      <a:pt x="684" y="570"/>
                    </a:lnTo>
                    <a:lnTo>
                      <a:pt x="688" y="568"/>
                    </a:lnTo>
                    <a:lnTo>
                      <a:pt x="690" y="568"/>
                    </a:lnTo>
                    <a:lnTo>
                      <a:pt x="690" y="568"/>
                    </a:lnTo>
                    <a:lnTo>
                      <a:pt x="692" y="568"/>
                    </a:lnTo>
                    <a:lnTo>
                      <a:pt x="694" y="570"/>
                    </a:lnTo>
                    <a:lnTo>
                      <a:pt x="696" y="570"/>
                    </a:lnTo>
                    <a:lnTo>
                      <a:pt x="696" y="570"/>
                    </a:lnTo>
                    <a:lnTo>
                      <a:pt x="698" y="572"/>
                    </a:lnTo>
                    <a:lnTo>
                      <a:pt x="700" y="574"/>
                    </a:lnTo>
                    <a:lnTo>
                      <a:pt x="702" y="576"/>
                    </a:lnTo>
                    <a:lnTo>
                      <a:pt x="704" y="578"/>
                    </a:lnTo>
                    <a:lnTo>
                      <a:pt x="704" y="578"/>
                    </a:lnTo>
                    <a:lnTo>
                      <a:pt x="706" y="580"/>
                    </a:lnTo>
                    <a:lnTo>
                      <a:pt x="706" y="580"/>
                    </a:lnTo>
                    <a:lnTo>
                      <a:pt x="706" y="582"/>
                    </a:lnTo>
                    <a:lnTo>
                      <a:pt x="706" y="582"/>
                    </a:lnTo>
                    <a:lnTo>
                      <a:pt x="706" y="586"/>
                    </a:lnTo>
                    <a:lnTo>
                      <a:pt x="706" y="588"/>
                    </a:lnTo>
                    <a:lnTo>
                      <a:pt x="706" y="590"/>
                    </a:lnTo>
                    <a:lnTo>
                      <a:pt x="706" y="592"/>
                    </a:lnTo>
                    <a:lnTo>
                      <a:pt x="706" y="592"/>
                    </a:lnTo>
                    <a:lnTo>
                      <a:pt x="706" y="592"/>
                    </a:lnTo>
                    <a:lnTo>
                      <a:pt x="708" y="592"/>
                    </a:lnTo>
                    <a:lnTo>
                      <a:pt x="708" y="594"/>
                    </a:lnTo>
                    <a:lnTo>
                      <a:pt x="710" y="594"/>
                    </a:lnTo>
                    <a:lnTo>
                      <a:pt x="710" y="594"/>
                    </a:lnTo>
                    <a:lnTo>
                      <a:pt x="712" y="594"/>
                    </a:lnTo>
                    <a:lnTo>
                      <a:pt x="714" y="594"/>
                    </a:lnTo>
                    <a:lnTo>
                      <a:pt x="716" y="594"/>
                    </a:lnTo>
                    <a:lnTo>
                      <a:pt x="718" y="594"/>
                    </a:lnTo>
                    <a:lnTo>
                      <a:pt x="722" y="594"/>
                    </a:lnTo>
                    <a:lnTo>
                      <a:pt x="724" y="594"/>
                    </a:lnTo>
                    <a:lnTo>
                      <a:pt x="724" y="592"/>
                    </a:lnTo>
                    <a:lnTo>
                      <a:pt x="728" y="592"/>
                    </a:lnTo>
                    <a:lnTo>
                      <a:pt x="730" y="590"/>
                    </a:lnTo>
                    <a:lnTo>
                      <a:pt x="734" y="590"/>
                    </a:lnTo>
                    <a:lnTo>
                      <a:pt x="740" y="586"/>
                    </a:lnTo>
                    <a:lnTo>
                      <a:pt x="742" y="586"/>
                    </a:lnTo>
                    <a:lnTo>
                      <a:pt x="746" y="584"/>
                    </a:lnTo>
                    <a:lnTo>
                      <a:pt x="750" y="584"/>
                    </a:lnTo>
                    <a:lnTo>
                      <a:pt x="752" y="584"/>
                    </a:lnTo>
                    <a:lnTo>
                      <a:pt x="756" y="584"/>
                    </a:lnTo>
                    <a:lnTo>
                      <a:pt x="758" y="584"/>
                    </a:lnTo>
                    <a:lnTo>
                      <a:pt x="760" y="584"/>
                    </a:lnTo>
                    <a:lnTo>
                      <a:pt x="762" y="584"/>
                    </a:lnTo>
                    <a:lnTo>
                      <a:pt x="764" y="584"/>
                    </a:lnTo>
                    <a:lnTo>
                      <a:pt x="764" y="584"/>
                    </a:lnTo>
                    <a:lnTo>
                      <a:pt x="766" y="586"/>
                    </a:lnTo>
                    <a:lnTo>
                      <a:pt x="766" y="586"/>
                    </a:lnTo>
                    <a:lnTo>
                      <a:pt x="768" y="588"/>
                    </a:lnTo>
                    <a:lnTo>
                      <a:pt x="768" y="588"/>
                    </a:lnTo>
                    <a:lnTo>
                      <a:pt x="770" y="590"/>
                    </a:lnTo>
                    <a:lnTo>
                      <a:pt x="770" y="592"/>
                    </a:lnTo>
                    <a:lnTo>
                      <a:pt x="772" y="596"/>
                    </a:lnTo>
                    <a:lnTo>
                      <a:pt x="774" y="598"/>
                    </a:lnTo>
                    <a:lnTo>
                      <a:pt x="776" y="606"/>
                    </a:lnTo>
                    <a:lnTo>
                      <a:pt x="778" y="612"/>
                    </a:lnTo>
                    <a:lnTo>
                      <a:pt x="780" y="614"/>
                    </a:lnTo>
                    <a:lnTo>
                      <a:pt x="780" y="618"/>
                    </a:lnTo>
                    <a:lnTo>
                      <a:pt x="782" y="620"/>
                    </a:lnTo>
                    <a:lnTo>
                      <a:pt x="784" y="622"/>
                    </a:lnTo>
                    <a:lnTo>
                      <a:pt x="784" y="624"/>
                    </a:lnTo>
                    <a:lnTo>
                      <a:pt x="784" y="624"/>
                    </a:lnTo>
                    <a:lnTo>
                      <a:pt x="786" y="626"/>
                    </a:lnTo>
                    <a:lnTo>
                      <a:pt x="786" y="626"/>
                    </a:lnTo>
                    <a:lnTo>
                      <a:pt x="788" y="626"/>
                    </a:lnTo>
                    <a:lnTo>
                      <a:pt x="788" y="626"/>
                    </a:lnTo>
                    <a:lnTo>
                      <a:pt x="790" y="626"/>
                    </a:lnTo>
                    <a:lnTo>
                      <a:pt x="792" y="626"/>
                    </a:lnTo>
                    <a:lnTo>
                      <a:pt x="794" y="626"/>
                    </a:lnTo>
                    <a:lnTo>
                      <a:pt x="796" y="626"/>
                    </a:lnTo>
                    <a:lnTo>
                      <a:pt x="798" y="626"/>
                    </a:lnTo>
                    <a:lnTo>
                      <a:pt x="800" y="626"/>
                    </a:lnTo>
                    <a:lnTo>
                      <a:pt x="800" y="626"/>
                    </a:lnTo>
                    <a:lnTo>
                      <a:pt x="800" y="626"/>
                    </a:lnTo>
                    <a:lnTo>
                      <a:pt x="802" y="628"/>
                    </a:lnTo>
                    <a:lnTo>
                      <a:pt x="802" y="628"/>
                    </a:lnTo>
                    <a:lnTo>
                      <a:pt x="804" y="630"/>
                    </a:lnTo>
                    <a:lnTo>
                      <a:pt x="804" y="630"/>
                    </a:lnTo>
                    <a:lnTo>
                      <a:pt x="806" y="632"/>
                    </a:lnTo>
                    <a:lnTo>
                      <a:pt x="808" y="636"/>
                    </a:lnTo>
                    <a:lnTo>
                      <a:pt x="808" y="636"/>
                    </a:lnTo>
                    <a:lnTo>
                      <a:pt x="810" y="638"/>
                    </a:lnTo>
                    <a:lnTo>
                      <a:pt x="810" y="638"/>
                    </a:lnTo>
                    <a:lnTo>
                      <a:pt x="812" y="640"/>
                    </a:lnTo>
                    <a:lnTo>
                      <a:pt x="814" y="640"/>
                    </a:lnTo>
                    <a:lnTo>
                      <a:pt x="818" y="642"/>
                    </a:lnTo>
                    <a:lnTo>
                      <a:pt x="820" y="642"/>
                    </a:lnTo>
                    <a:lnTo>
                      <a:pt x="824" y="644"/>
                    </a:lnTo>
                    <a:lnTo>
                      <a:pt x="828" y="644"/>
                    </a:lnTo>
                    <a:lnTo>
                      <a:pt x="828" y="646"/>
                    </a:lnTo>
                    <a:lnTo>
                      <a:pt x="830" y="646"/>
                    </a:lnTo>
                    <a:lnTo>
                      <a:pt x="832" y="646"/>
                    </a:lnTo>
                    <a:lnTo>
                      <a:pt x="832" y="648"/>
                    </a:lnTo>
                    <a:lnTo>
                      <a:pt x="834" y="648"/>
                    </a:lnTo>
                    <a:lnTo>
                      <a:pt x="834" y="652"/>
                    </a:lnTo>
                    <a:lnTo>
                      <a:pt x="836" y="654"/>
                    </a:lnTo>
                    <a:lnTo>
                      <a:pt x="836" y="656"/>
                    </a:lnTo>
                    <a:lnTo>
                      <a:pt x="838" y="658"/>
                    </a:lnTo>
                    <a:lnTo>
                      <a:pt x="840" y="662"/>
                    </a:lnTo>
                    <a:lnTo>
                      <a:pt x="842" y="668"/>
                    </a:lnTo>
                    <a:lnTo>
                      <a:pt x="842" y="674"/>
                    </a:lnTo>
                    <a:lnTo>
                      <a:pt x="844" y="678"/>
                    </a:lnTo>
                    <a:lnTo>
                      <a:pt x="846" y="682"/>
                    </a:lnTo>
                    <a:lnTo>
                      <a:pt x="848" y="680"/>
                    </a:lnTo>
                    <a:lnTo>
                      <a:pt x="852" y="678"/>
                    </a:lnTo>
                    <a:lnTo>
                      <a:pt x="852" y="676"/>
                    </a:lnTo>
                    <a:lnTo>
                      <a:pt x="854" y="676"/>
                    </a:lnTo>
                    <a:lnTo>
                      <a:pt x="856" y="674"/>
                    </a:lnTo>
                    <a:lnTo>
                      <a:pt x="858" y="674"/>
                    </a:lnTo>
                    <a:lnTo>
                      <a:pt x="860" y="674"/>
                    </a:lnTo>
                    <a:lnTo>
                      <a:pt x="864" y="672"/>
                    </a:lnTo>
                    <a:lnTo>
                      <a:pt x="868" y="672"/>
                    </a:lnTo>
                    <a:lnTo>
                      <a:pt x="872" y="670"/>
                    </a:lnTo>
                    <a:lnTo>
                      <a:pt x="878" y="670"/>
                    </a:lnTo>
                    <a:lnTo>
                      <a:pt x="882" y="668"/>
                    </a:lnTo>
                    <a:lnTo>
                      <a:pt x="888" y="668"/>
                    </a:lnTo>
                    <a:lnTo>
                      <a:pt x="894" y="666"/>
                    </a:lnTo>
                    <a:lnTo>
                      <a:pt x="900" y="666"/>
                    </a:lnTo>
                    <a:lnTo>
                      <a:pt x="904" y="666"/>
                    </a:lnTo>
                    <a:lnTo>
                      <a:pt x="906" y="666"/>
                    </a:lnTo>
                    <a:lnTo>
                      <a:pt x="910" y="666"/>
                    </a:lnTo>
                    <a:lnTo>
                      <a:pt x="912" y="666"/>
                    </a:lnTo>
                    <a:lnTo>
                      <a:pt x="914" y="666"/>
                    </a:lnTo>
                    <a:lnTo>
                      <a:pt x="916" y="666"/>
                    </a:lnTo>
                    <a:lnTo>
                      <a:pt x="916" y="668"/>
                    </a:lnTo>
                    <a:lnTo>
                      <a:pt x="918" y="668"/>
                    </a:lnTo>
                    <a:lnTo>
                      <a:pt x="918" y="670"/>
                    </a:lnTo>
                    <a:lnTo>
                      <a:pt x="920" y="672"/>
                    </a:lnTo>
                    <a:lnTo>
                      <a:pt x="920" y="672"/>
                    </a:lnTo>
                    <a:lnTo>
                      <a:pt x="920" y="672"/>
                    </a:lnTo>
                    <a:lnTo>
                      <a:pt x="922" y="674"/>
                    </a:lnTo>
                    <a:lnTo>
                      <a:pt x="922" y="674"/>
                    </a:lnTo>
                    <a:lnTo>
                      <a:pt x="924" y="674"/>
                    </a:lnTo>
                    <a:lnTo>
                      <a:pt x="926" y="674"/>
                    </a:lnTo>
                    <a:lnTo>
                      <a:pt x="928" y="674"/>
                    </a:lnTo>
                    <a:lnTo>
                      <a:pt x="930" y="674"/>
                    </a:lnTo>
                    <a:lnTo>
                      <a:pt x="932" y="674"/>
                    </a:lnTo>
                    <a:lnTo>
                      <a:pt x="934" y="674"/>
                    </a:lnTo>
                    <a:lnTo>
                      <a:pt x="936" y="676"/>
                    </a:lnTo>
                    <a:lnTo>
                      <a:pt x="936" y="676"/>
                    </a:lnTo>
                    <a:lnTo>
                      <a:pt x="936" y="676"/>
                    </a:lnTo>
                    <a:lnTo>
                      <a:pt x="938" y="676"/>
                    </a:lnTo>
                    <a:lnTo>
                      <a:pt x="938" y="678"/>
                    </a:lnTo>
                    <a:lnTo>
                      <a:pt x="940" y="680"/>
                    </a:lnTo>
                    <a:lnTo>
                      <a:pt x="942" y="682"/>
                    </a:lnTo>
                    <a:lnTo>
                      <a:pt x="942" y="682"/>
                    </a:lnTo>
                    <a:lnTo>
                      <a:pt x="944" y="682"/>
                    </a:lnTo>
                    <a:lnTo>
                      <a:pt x="946" y="682"/>
                    </a:lnTo>
                    <a:lnTo>
                      <a:pt x="950" y="684"/>
                    </a:lnTo>
                    <a:lnTo>
                      <a:pt x="954" y="684"/>
                    </a:lnTo>
                    <a:lnTo>
                      <a:pt x="956" y="684"/>
                    </a:lnTo>
                    <a:lnTo>
                      <a:pt x="958" y="684"/>
                    </a:lnTo>
                    <a:lnTo>
                      <a:pt x="960" y="682"/>
                    </a:lnTo>
                    <a:lnTo>
                      <a:pt x="964" y="682"/>
                    </a:lnTo>
                    <a:lnTo>
                      <a:pt x="966" y="682"/>
                    </a:lnTo>
                    <a:lnTo>
                      <a:pt x="968" y="682"/>
                    </a:lnTo>
                    <a:lnTo>
                      <a:pt x="968" y="680"/>
                    </a:lnTo>
                    <a:lnTo>
                      <a:pt x="970" y="680"/>
                    </a:lnTo>
                    <a:lnTo>
                      <a:pt x="972" y="680"/>
                    </a:lnTo>
                    <a:lnTo>
                      <a:pt x="972" y="678"/>
                    </a:lnTo>
                    <a:lnTo>
                      <a:pt x="972" y="678"/>
                    </a:lnTo>
                    <a:lnTo>
                      <a:pt x="972" y="678"/>
                    </a:lnTo>
                    <a:lnTo>
                      <a:pt x="972" y="676"/>
                    </a:lnTo>
                    <a:lnTo>
                      <a:pt x="972" y="676"/>
                    </a:lnTo>
                    <a:lnTo>
                      <a:pt x="972" y="674"/>
                    </a:lnTo>
                    <a:lnTo>
                      <a:pt x="972" y="674"/>
                    </a:lnTo>
                    <a:lnTo>
                      <a:pt x="972" y="672"/>
                    </a:lnTo>
                    <a:lnTo>
                      <a:pt x="970" y="670"/>
                    </a:lnTo>
                    <a:lnTo>
                      <a:pt x="968" y="668"/>
                    </a:lnTo>
                    <a:lnTo>
                      <a:pt x="968" y="666"/>
                    </a:lnTo>
                    <a:lnTo>
                      <a:pt x="966" y="664"/>
                    </a:lnTo>
                    <a:lnTo>
                      <a:pt x="964" y="662"/>
                    </a:lnTo>
                    <a:lnTo>
                      <a:pt x="964" y="660"/>
                    </a:lnTo>
                    <a:lnTo>
                      <a:pt x="964" y="660"/>
                    </a:lnTo>
                    <a:lnTo>
                      <a:pt x="962" y="658"/>
                    </a:lnTo>
                    <a:lnTo>
                      <a:pt x="960" y="656"/>
                    </a:lnTo>
                    <a:lnTo>
                      <a:pt x="960" y="656"/>
                    </a:lnTo>
                    <a:lnTo>
                      <a:pt x="960" y="654"/>
                    </a:lnTo>
                    <a:lnTo>
                      <a:pt x="960" y="654"/>
                    </a:lnTo>
                    <a:lnTo>
                      <a:pt x="960" y="654"/>
                    </a:lnTo>
                    <a:lnTo>
                      <a:pt x="960" y="654"/>
                    </a:lnTo>
                    <a:lnTo>
                      <a:pt x="960" y="654"/>
                    </a:lnTo>
                    <a:lnTo>
                      <a:pt x="962" y="654"/>
                    </a:lnTo>
                    <a:lnTo>
                      <a:pt x="962" y="652"/>
                    </a:lnTo>
                    <a:lnTo>
                      <a:pt x="964" y="652"/>
                    </a:lnTo>
                    <a:lnTo>
                      <a:pt x="966" y="654"/>
                    </a:lnTo>
                    <a:lnTo>
                      <a:pt x="968" y="654"/>
                    </a:lnTo>
                    <a:lnTo>
                      <a:pt x="970" y="654"/>
                    </a:lnTo>
                    <a:lnTo>
                      <a:pt x="970" y="654"/>
                    </a:lnTo>
                    <a:lnTo>
                      <a:pt x="972" y="654"/>
                    </a:lnTo>
                    <a:lnTo>
                      <a:pt x="972" y="654"/>
                    </a:lnTo>
                    <a:lnTo>
                      <a:pt x="972" y="652"/>
                    </a:lnTo>
                    <a:lnTo>
                      <a:pt x="974" y="652"/>
                    </a:lnTo>
                    <a:lnTo>
                      <a:pt x="974" y="650"/>
                    </a:lnTo>
                    <a:lnTo>
                      <a:pt x="974" y="650"/>
                    </a:lnTo>
                    <a:lnTo>
                      <a:pt x="974" y="648"/>
                    </a:lnTo>
                    <a:lnTo>
                      <a:pt x="974" y="646"/>
                    </a:lnTo>
                    <a:lnTo>
                      <a:pt x="974" y="644"/>
                    </a:lnTo>
                    <a:lnTo>
                      <a:pt x="974" y="640"/>
                    </a:lnTo>
                    <a:lnTo>
                      <a:pt x="974" y="638"/>
                    </a:lnTo>
                    <a:lnTo>
                      <a:pt x="972" y="634"/>
                    </a:lnTo>
                    <a:lnTo>
                      <a:pt x="972" y="630"/>
                    </a:lnTo>
                    <a:lnTo>
                      <a:pt x="972" y="628"/>
                    </a:lnTo>
                    <a:lnTo>
                      <a:pt x="972" y="624"/>
                    </a:lnTo>
                    <a:lnTo>
                      <a:pt x="972" y="622"/>
                    </a:lnTo>
                    <a:lnTo>
                      <a:pt x="972" y="618"/>
                    </a:lnTo>
                    <a:lnTo>
                      <a:pt x="970" y="614"/>
                    </a:lnTo>
                    <a:lnTo>
                      <a:pt x="970" y="610"/>
                    </a:lnTo>
                    <a:lnTo>
                      <a:pt x="970" y="608"/>
                    </a:lnTo>
                    <a:lnTo>
                      <a:pt x="970" y="606"/>
                    </a:lnTo>
                    <a:lnTo>
                      <a:pt x="970" y="604"/>
                    </a:lnTo>
                    <a:lnTo>
                      <a:pt x="970" y="604"/>
                    </a:lnTo>
                    <a:lnTo>
                      <a:pt x="972" y="602"/>
                    </a:lnTo>
                    <a:lnTo>
                      <a:pt x="972" y="602"/>
                    </a:lnTo>
                    <a:lnTo>
                      <a:pt x="972" y="602"/>
                    </a:lnTo>
                    <a:lnTo>
                      <a:pt x="974" y="602"/>
                    </a:lnTo>
                    <a:lnTo>
                      <a:pt x="974" y="602"/>
                    </a:lnTo>
                    <a:lnTo>
                      <a:pt x="976" y="602"/>
                    </a:lnTo>
                    <a:lnTo>
                      <a:pt x="978" y="602"/>
                    </a:lnTo>
                    <a:lnTo>
                      <a:pt x="980" y="602"/>
                    </a:lnTo>
                    <a:lnTo>
                      <a:pt x="982" y="602"/>
                    </a:lnTo>
                    <a:lnTo>
                      <a:pt x="986" y="604"/>
                    </a:lnTo>
                    <a:lnTo>
                      <a:pt x="992" y="610"/>
                    </a:lnTo>
                    <a:lnTo>
                      <a:pt x="996" y="610"/>
                    </a:lnTo>
                    <a:lnTo>
                      <a:pt x="998" y="612"/>
                    </a:lnTo>
                    <a:lnTo>
                      <a:pt x="998" y="612"/>
                    </a:lnTo>
                    <a:lnTo>
                      <a:pt x="1000" y="612"/>
                    </a:lnTo>
                    <a:lnTo>
                      <a:pt x="1002" y="612"/>
                    </a:lnTo>
                    <a:lnTo>
                      <a:pt x="1008" y="612"/>
                    </a:lnTo>
                    <a:lnTo>
                      <a:pt x="1010" y="612"/>
                    </a:lnTo>
                    <a:lnTo>
                      <a:pt x="1012" y="612"/>
                    </a:lnTo>
                    <a:lnTo>
                      <a:pt x="1014" y="612"/>
                    </a:lnTo>
                    <a:lnTo>
                      <a:pt x="1016" y="612"/>
                    </a:lnTo>
                    <a:lnTo>
                      <a:pt x="1016" y="614"/>
                    </a:lnTo>
                    <a:lnTo>
                      <a:pt x="1018" y="614"/>
                    </a:lnTo>
                    <a:lnTo>
                      <a:pt x="1020" y="616"/>
                    </a:lnTo>
                    <a:lnTo>
                      <a:pt x="1022" y="618"/>
                    </a:lnTo>
                    <a:lnTo>
                      <a:pt x="1024" y="618"/>
                    </a:lnTo>
                    <a:lnTo>
                      <a:pt x="1026" y="622"/>
                    </a:lnTo>
                    <a:lnTo>
                      <a:pt x="1028" y="626"/>
                    </a:lnTo>
                    <a:lnTo>
                      <a:pt x="1030" y="628"/>
                    </a:lnTo>
                    <a:lnTo>
                      <a:pt x="1030" y="628"/>
                    </a:lnTo>
                    <a:lnTo>
                      <a:pt x="1032" y="632"/>
                    </a:lnTo>
                    <a:lnTo>
                      <a:pt x="1032" y="634"/>
                    </a:lnTo>
                    <a:lnTo>
                      <a:pt x="1034" y="636"/>
                    </a:lnTo>
                    <a:lnTo>
                      <a:pt x="1034" y="638"/>
                    </a:lnTo>
                    <a:lnTo>
                      <a:pt x="1034" y="638"/>
                    </a:lnTo>
                    <a:lnTo>
                      <a:pt x="1036" y="638"/>
                    </a:lnTo>
                    <a:lnTo>
                      <a:pt x="1036" y="638"/>
                    </a:lnTo>
                    <a:lnTo>
                      <a:pt x="1038" y="640"/>
                    </a:lnTo>
                    <a:lnTo>
                      <a:pt x="1038" y="640"/>
                    </a:lnTo>
                    <a:lnTo>
                      <a:pt x="1040" y="640"/>
                    </a:lnTo>
                    <a:lnTo>
                      <a:pt x="1042" y="640"/>
                    </a:lnTo>
                    <a:lnTo>
                      <a:pt x="1046" y="640"/>
                    </a:lnTo>
                    <a:lnTo>
                      <a:pt x="1052" y="638"/>
                    </a:lnTo>
                    <a:lnTo>
                      <a:pt x="1054" y="638"/>
                    </a:lnTo>
                    <a:lnTo>
                      <a:pt x="1056" y="638"/>
                    </a:lnTo>
                    <a:lnTo>
                      <a:pt x="1064" y="638"/>
                    </a:lnTo>
                    <a:lnTo>
                      <a:pt x="1072" y="638"/>
                    </a:lnTo>
                    <a:lnTo>
                      <a:pt x="1078" y="640"/>
                    </a:lnTo>
                    <a:lnTo>
                      <a:pt x="1082" y="640"/>
                    </a:lnTo>
                    <a:lnTo>
                      <a:pt x="1084" y="640"/>
                    </a:lnTo>
                    <a:lnTo>
                      <a:pt x="1086" y="640"/>
                    </a:lnTo>
                    <a:lnTo>
                      <a:pt x="1088" y="642"/>
                    </a:lnTo>
                    <a:lnTo>
                      <a:pt x="1090" y="642"/>
                    </a:lnTo>
                    <a:lnTo>
                      <a:pt x="1092" y="642"/>
                    </a:lnTo>
                    <a:lnTo>
                      <a:pt x="1094" y="644"/>
                    </a:lnTo>
                    <a:lnTo>
                      <a:pt x="1098" y="646"/>
                    </a:lnTo>
                    <a:lnTo>
                      <a:pt x="1102" y="648"/>
                    </a:lnTo>
                    <a:lnTo>
                      <a:pt x="1104" y="650"/>
                    </a:lnTo>
                    <a:lnTo>
                      <a:pt x="1106" y="652"/>
                    </a:lnTo>
                    <a:lnTo>
                      <a:pt x="1108" y="652"/>
                    </a:lnTo>
                    <a:lnTo>
                      <a:pt x="1110" y="652"/>
                    </a:lnTo>
                    <a:lnTo>
                      <a:pt x="1112" y="652"/>
                    </a:lnTo>
                    <a:lnTo>
                      <a:pt x="1116" y="652"/>
                    </a:lnTo>
                    <a:lnTo>
                      <a:pt x="1116" y="654"/>
                    </a:lnTo>
                    <a:lnTo>
                      <a:pt x="1118" y="654"/>
                    </a:lnTo>
                    <a:lnTo>
                      <a:pt x="1120" y="654"/>
                    </a:lnTo>
                    <a:lnTo>
                      <a:pt x="1120" y="654"/>
                    </a:lnTo>
                    <a:lnTo>
                      <a:pt x="1120" y="656"/>
                    </a:lnTo>
                    <a:lnTo>
                      <a:pt x="1120" y="656"/>
                    </a:lnTo>
                    <a:lnTo>
                      <a:pt x="1120" y="658"/>
                    </a:lnTo>
                    <a:lnTo>
                      <a:pt x="1122" y="658"/>
                    </a:lnTo>
                    <a:lnTo>
                      <a:pt x="1122" y="660"/>
                    </a:lnTo>
                    <a:lnTo>
                      <a:pt x="1122" y="662"/>
                    </a:lnTo>
                    <a:lnTo>
                      <a:pt x="1122" y="664"/>
                    </a:lnTo>
                    <a:lnTo>
                      <a:pt x="1122" y="666"/>
                    </a:lnTo>
                    <a:lnTo>
                      <a:pt x="1124" y="666"/>
                    </a:lnTo>
                    <a:lnTo>
                      <a:pt x="1124" y="666"/>
                    </a:lnTo>
                    <a:lnTo>
                      <a:pt x="1126" y="666"/>
                    </a:lnTo>
                    <a:lnTo>
                      <a:pt x="1128" y="668"/>
                    </a:lnTo>
                    <a:lnTo>
                      <a:pt x="1130" y="668"/>
                    </a:lnTo>
                    <a:lnTo>
                      <a:pt x="1132" y="668"/>
                    </a:lnTo>
                    <a:lnTo>
                      <a:pt x="1134" y="668"/>
                    </a:lnTo>
                    <a:lnTo>
                      <a:pt x="1136" y="668"/>
                    </a:lnTo>
                    <a:lnTo>
                      <a:pt x="1140" y="668"/>
                    </a:lnTo>
                    <a:lnTo>
                      <a:pt x="1142" y="668"/>
                    </a:lnTo>
                    <a:lnTo>
                      <a:pt x="1146" y="666"/>
                    </a:lnTo>
                    <a:lnTo>
                      <a:pt x="1148" y="666"/>
                    </a:lnTo>
                    <a:lnTo>
                      <a:pt x="1150" y="666"/>
                    </a:lnTo>
                    <a:lnTo>
                      <a:pt x="1154" y="664"/>
                    </a:lnTo>
                    <a:lnTo>
                      <a:pt x="1156" y="664"/>
                    </a:lnTo>
                    <a:lnTo>
                      <a:pt x="1158" y="664"/>
                    </a:lnTo>
                    <a:lnTo>
                      <a:pt x="1160" y="662"/>
                    </a:lnTo>
                    <a:lnTo>
                      <a:pt x="1162" y="662"/>
                    </a:lnTo>
                    <a:lnTo>
                      <a:pt x="1162" y="660"/>
                    </a:lnTo>
                    <a:lnTo>
                      <a:pt x="1162" y="660"/>
                    </a:lnTo>
                    <a:lnTo>
                      <a:pt x="1162" y="658"/>
                    </a:lnTo>
                    <a:lnTo>
                      <a:pt x="1164" y="658"/>
                    </a:lnTo>
                    <a:lnTo>
                      <a:pt x="1164" y="656"/>
                    </a:lnTo>
                    <a:lnTo>
                      <a:pt x="1164" y="654"/>
                    </a:lnTo>
                    <a:lnTo>
                      <a:pt x="1166" y="652"/>
                    </a:lnTo>
                    <a:lnTo>
                      <a:pt x="1166" y="652"/>
                    </a:lnTo>
                    <a:lnTo>
                      <a:pt x="1166" y="652"/>
                    </a:lnTo>
                    <a:lnTo>
                      <a:pt x="1166" y="652"/>
                    </a:lnTo>
                    <a:lnTo>
                      <a:pt x="1168" y="652"/>
                    </a:lnTo>
                    <a:lnTo>
                      <a:pt x="1168" y="650"/>
                    </a:lnTo>
                    <a:lnTo>
                      <a:pt x="1168" y="652"/>
                    </a:lnTo>
                    <a:lnTo>
                      <a:pt x="1170" y="652"/>
                    </a:lnTo>
                    <a:lnTo>
                      <a:pt x="1170" y="652"/>
                    </a:lnTo>
                    <a:lnTo>
                      <a:pt x="1172" y="654"/>
                    </a:lnTo>
                    <a:lnTo>
                      <a:pt x="1174" y="654"/>
                    </a:lnTo>
                    <a:lnTo>
                      <a:pt x="1176" y="656"/>
                    </a:lnTo>
                    <a:lnTo>
                      <a:pt x="1178" y="658"/>
                    </a:lnTo>
                    <a:lnTo>
                      <a:pt x="1178" y="658"/>
                    </a:lnTo>
                    <a:lnTo>
                      <a:pt x="1178" y="658"/>
                    </a:lnTo>
                    <a:lnTo>
                      <a:pt x="1180" y="658"/>
                    </a:lnTo>
                    <a:lnTo>
                      <a:pt x="1180" y="658"/>
                    </a:lnTo>
                    <a:lnTo>
                      <a:pt x="1182" y="658"/>
                    </a:lnTo>
                    <a:lnTo>
                      <a:pt x="1182" y="658"/>
                    </a:lnTo>
                    <a:lnTo>
                      <a:pt x="1184" y="658"/>
                    </a:lnTo>
                    <a:lnTo>
                      <a:pt x="1184" y="656"/>
                    </a:lnTo>
                    <a:lnTo>
                      <a:pt x="1186" y="654"/>
                    </a:lnTo>
                    <a:lnTo>
                      <a:pt x="1190" y="652"/>
                    </a:lnTo>
                    <a:lnTo>
                      <a:pt x="1192" y="648"/>
                    </a:lnTo>
                    <a:lnTo>
                      <a:pt x="1194" y="646"/>
                    </a:lnTo>
                    <a:lnTo>
                      <a:pt x="1194" y="646"/>
                    </a:lnTo>
                    <a:lnTo>
                      <a:pt x="1196" y="644"/>
                    </a:lnTo>
                    <a:lnTo>
                      <a:pt x="1196" y="644"/>
                    </a:lnTo>
                    <a:lnTo>
                      <a:pt x="1198" y="644"/>
                    </a:lnTo>
                    <a:lnTo>
                      <a:pt x="1200" y="644"/>
                    </a:lnTo>
                    <a:lnTo>
                      <a:pt x="1200" y="642"/>
                    </a:lnTo>
                    <a:lnTo>
                      <a:pt x="1202" y="642"/>
                    </a:lnTo>
                    <a:lnTo>
                      <a:pt x="1204" y="642"/>
                    </a:lnTo>
                    <a:lnTo>
                      <a:pt x="1206" y="642"/>
                    </a:lnTo>
                    <a:lnTo>
                      <a:pt x="1208" y="642"/>
                    </a:lnTo>
                    <a:lnTo>
                      <a:pt x="1210" y="642"/>
                    </a:lnTo>
                    <a:lnTo>
                      <a:pt x="1212" y="642"/>
                    </a:lnTo>
                    <a:lnTo>
                      <a:pt x="1214" y="642"/>
                    </a:lnTo>
                    <a:lnTo>
                      <a:pt x="1216" y="644"/>
                    </a:lnTo>
                    <a:lnTo>
                      <a:pt x="1218" y="644"/>
                    </a:lnTo>
                    <a:lnTo>
                      <a:pt x="1220" y="646"/>
                    </a:lnTo>
                    <a:lnTo>
                      <a:pt x="1222" y="648"/>
                    </a:lnTo>
                    <a:lnTo>
                      <a:pt x="1224" y="650"/>
                    </a:lnTo>
                    <a:lnTo>
                      <a:pt x="1226" y="652"/>
                    </a:lnTo>
                    <a:lnTo>
                      <a:pt x="1228" y="654"/>
                    </a:lnTo>
                    <a:lnTo>
                      <a:pt x="1230" y="656"/>
                    </a:lnTo>
                    <a:lnTo>
                      <a:pt x="1232" y="658"/>
                    </a:lnTo>
                    <a:lnTo>
                      <a:pt x="1234" y="660"/>
                    </a:lnTo>
                    <a:lnTo>
                      <a:pt x="1234" y="660"/>
                    </a:lnTo>
                    <a:lnTo>
                      <a:pt x="1236" y="662"/>
                    </a:lnTo>
                    <a:lnTo>
                      <a:pt x="1238" y="662"/>
                    </a:lnTo>
                    <a:lnTo>
                      <a:pt x="1240" y="662"/>
                    </a:lnTo>
                    <a:lnTo>
                      <a:pt x="1242" y="662"/>
                    </a:lnTo>
                    <a:lnTo>
                      <a:pt x="1246" y="662"/>
                    </a:lnTo>
                    <a:lnTo>
                      <a:pt x="1248" y="662"/>
                    </a:lnTo>
                    <a:lnTo>
                      <a:pt x="1250" y="662"/>
                    </a:lnTo>
                    <a:lnTo>
                      <a:pt x="1252" y="662"/>
                    </a:lnTo>
                    <a:lnTo>
                      <a:pt x="1252" y="662"/>
                    </a:lnTo>
                    <a:lnTo>
                      <a:pt x="1254" y="662"/>
                    </a:lnTo>
                    <a:lnTo>
                      <a:pt x="1254" y="662"/>
                    </a:lnTo>
                    <a:lnTo>
                      <a:pt x="1256" y="660"/>
                    </a:lnTo>
                    <a:lnTo>
                      <a:pt x="1256" y="658"/>
                    </a:lnTo>
                    <a:lnTo>
                      <a:pt x="1256" y="658"/>
                    </a:lnTo>
                    <a:lnTo>
                      <a:pt x="1256" y="656"/>
                    </a:lnTo>
                    <a:lnTo>
                      <a:pt x="1256" y="654"/>
                    </a:lnTo>
                    <a:lnTo>
                      <a:pt x="1258" y="652"/>
                    </a:lnTo>
                    <a:lnTo>
                      <a:pt x="1258" y="648"/>
                    </a:lnTo>
                    <a:lnTo>
                      <a:pt x="1256" y="644"/>
                    </a:lnTo>
                    <a:lnTo>
                      <a:pt x="1256" y="640"/>
                    </a:lnTo>
                    <a:lnTo>
                      <a:pt x="1258" y="638"/>
                    </a:lnTo>
                    <a:lnTo>
                      <a:pt x="1258" y="636"/>
                    </a:lnTo>
                    <a:lnTo>
                      <a:pt x="1258" y="634"/>
                    </a:lnTo>
                    <a:lnTo>
                      <a:pt x="1258" y="634"/>
                    </a:lnTo>
                    <a:lnTo>
                      <a:pt x="1258" y="632"/>
                    </a:lnTo>
                    <a:lnTo>
                      <a:pt x="1260" y="632"/>
                    </a:lnTo>
                    <a:lnTo>
                      <a:pt x="1260" y="630"/>
                    </a:lnTo>
                    <a:lnTo>
                      <a:pt x="1262" y="630"/>
                    </a:lnTo>
                    <a:lnTo>
                      <a:pt x="1264" y="628"/>
                    </a:lnTo>
                    <a:lnTo>
                      <a:pt x="1266" y="628"/>
                    </a:lnTo>
                    <a:lnTo>
                      <a:pt x="1268" y="626"/>
                    </a:lnTo>
                    <a:lnTo>
                      <a:pt x="1268" y="626"/>
                    </a:lnTo>
                    <a:lnTo>
                      <a:pt x="1268" y="624"/>
                    </a:lnTo>
                    <a:lnTo>
                      <a:pt x="1270" y="624"/>
                    </a:lnTo>
                    <a:lnTo>
                      <a:pt x="1270" y="624"/>
                    </a:lnTo>
                    <a:lnTo>
                      <a:pt x="1270" y="622"/>
                    </a:lnTo>
                    <a:lnTo>
                      <a:pt x="1270" y="620"/>
                    </a:lnTo>
                    <a:lnTo>
                      <a:pt x="1270" y="620"/>
                    </a:lnTo>
                    <a:lnTo>
                      <a:pt x="1268" y="618"/>
                    </a:lnTo>
                    <a:lnTo>
                      <a:pt x="1268" y="616"/>
                    </a:lnTo>
                    <a:lnTo>
                      <a:pt x="1266" y="614"/>
                    </a:lnTo>
                    <a:lnTo>
                      <a:pt x="1264" y="610"/>
                    </a:lnTo>
                    <a:lnTo>
                      <a:pt x="1262" y="608"/>
                    </a:lnTo>
                    <a:lnTo>
                      <a:pt x="1262" y="604"/>
                    </a:lnTo>
                    <a:lnTo>
                      <a:pt x="1260" y="602"/>
                    </a:lnTo>
                    <a:lnTo>
                      <a:pt x="1260" y="600"/>
                    </a:lnTo>
                    <a:lnTo>
                      <a:pt x="1260" y="600"/>
                    </a:lnTo>
                    <a:lnTo>
                      <a:pt x="1260" y="598"/>
                    </a:lnTo>
                    <a:lnTo>
                      <a:pt x="1260" y="596"/>
                    </a:lnTo>
                    <a:lnTo>
                      <a:pt x="1260" y="594"/>
                    </a:lnTo>
                    <a:lnTo>
                      <a:pt x="1260" y="592"/>
                    </a:lnTo>
                    <a:lnTo>
                      <a:pt x="1262" y="590"/>
                    </a:lnTo>
                    <a:lnTo>
                      <a:pt x="1262" y="588"/>
                    </a:lnTo>
                    <a:lnTo>
                      <a:pt x="1264" y="586"/>
                    </a:lnTo>
                    <a:lnTo>
                      <a:pt x="1266" y="584"/>
                    </a:lnTo>
                    <a:lnTo>
                      <a:pt x="1266" y="584"/>
                    </a:lnTo>
                    <a:lnTo>
                      <a:pt x="1266" y="582"/>
                    </a:lnTo>
                    <a:lnTo>
                      <a:pt x="1268" y="582"/>
                    </a:lnTo>
                    <a:lnTo>
                      <a:pt x="1270" y="582"/>
                    </a:lnTo>
                    <a:lnTo>
                      <a:pt x="1272" y="580"/>
                    </a:lnTo>
                    <a:lnTo>
                      <a:pt x="1276" y="580"/>
                    </a:lnTo>
                    <a:lnTo>
                      <a:pt x="1280" y="578"/>
                    </a:lnTo>
                    <a:lnTo>
                      <a:pt x="1284" y="578"/>
                    </a:lnTo>
                    <a:lnTo>
                      <a:pt x="1288" y="578"/>
                    </a:lnTo>
                    <a:lnTo>
                      <a:pt x="1294" y="578"/>
                    </a:lnTo>
                    <a:lnTo>
                      <a:pt x="1298" y="578"/>
                    </a:lnTo>
                    <a:lnTo>
                      <a:pt x="1302" y="578"/>
                    </a:lnTo>
                    <a:lnTo>
                      <a:pt x="1306" y="580"/>
                    </a:lnTo>
                    <a:lnTo>
                      <a:pt x="1310" y="580"/>
                    </a:lnTo>
                    <a:lnTo>
                      <a:pt x="1314" y="580"/>
                    </a:lnTo>
                    <a:lnTo>
                      <a:pt x="1318" y="582"/>
                    </a:lnTo>
                    <a:lnTo>
                      <a:pt x="1322" y="582"/>
                    </a:lnTo>
                    <a:lnTo>
                      <a:pt x="1326" y="584"/>
                    </a:lnTo>
                    <a:lnTo>
                      <a:pt x="1328" y="584"/>
                    </a:lnTo>
                    <a:lnTo>
                      <a:pt x="1330" y="584"/>
                    </a:lnTo>
                    <a:lnTo>
                      <a:pt x="1330" y="586"/>
                    </a:lnTo>
                    <a:lnTo>
                      <a:pt x="1332" y="588"/>
                    </a:lnTo>
                    <a:lnTo>
                      <a:pt x="1334" y="590"/>
                    </a:lnTo>
                    <a:lnTo>
                      <a:pt x="1336" y="592"/>
                    </a:lnTo>
                    <a:lnTo>
                      <a:pt x="1340" y="596"/>
                    </a:lnTo>
                    <a:lnTo>
                      <a:pt x="1342" y="598"/>
                    </a:lnTo>
                    <a:lnTo>
                      <a:pt x="1344" y="600"/>
                    </a:lnTo>
                    <a:lnTo>
                      <a:pt x="1346" y="604"/>
                    </a:lnTo>
                    <a:lnTo>
                      <a:pt x="1350" y="606"/>
                    </a:lnTo>
                    <a:lnTo>
                      <a:pt x="1354" y="610"/>
                    </a:lnTo>
                    <a:lnTo>
                      <a:pt x="1358" y="614"/>
                    </a:lnTo>
                    <a:lnTo>
                      <a:pt x="1360" y="616"/>
                    </a:lnTo>
                    <a:lnTo>
                      <a:pt x="1364" y="620"/>
                    </a:lnTo>
                    <a:lnTo>
                      <a:pt x="1366" y="622"/>
                    </a:lnTo>
                    <a:lnTo>
                      <a:pt x="1366" y="624"/>
                    </a:lnTo>
                    <a:lnTo>
                      <a:pt x="1368" y="626"/>
                    </a:lnTo>
                    <a:lnTo>
                      <a:pt x="1368" y="628"/>
                    </a:lnTo>
                    <a:lnTo>
                      <a:pt x="1368" y="630"/>
                    </a:lnTo>
                    <a:lnTo>
                      <a:pt x="1370" y="634"/>
                    </a:lnTo>
                    <a:lnTo>
                      <a:pt x="1370" y="640"/>
                    </a:lnTo>
                    <a:lnTo>
                      <a:pt x="1370" y="642"/>
                    </a:lnTo>
                    <a:lnTo>
                      <a:pt x="1372" y="644"/>
                    </a:lnTo>
                    <a:lnTo>
                      <a:pt x="1372" y="646"/>
                    </a:lnTo>
                    <a:lnTo>
                      <a:pt x="1374" y="646"/>
                    </a:lnTo>
                    <a:lnTo>
                      <a:pt x="1374" y="648"/>
                    </a:lnTo>
                    <a:lnTo>
                      <a:pt x="1376" y="652"/>
                    </a:lnTo>
                    <a:lnTo>
                      <a:pt x="1378" y="652"/>
                    </a:lnTo>
                    <a:lnTo>
                      <a:pt x="1380" y="654"/>
                    </a:lnTo>
                    <a:lnTo>
                      <a:pt x="1382" y="656"/>
                    </a:lnTo>
                    <a:lnTo>
                      <a:pt x="1382" y="658"/>
                    </a:lnTo>
                    <a:lnTo>
                      <a:pt x="1384" y="658"/>
                    </a:lnTo>
                    <a:lnTo>
                      <a:pt x="1386" y="658"/>
                    </a:lnTo>
                    <a:lnTo>
                      <a:pt x="1386" y="658"/>
                    </a:lnTo>
                    <a:lnTo>
                      <a:pt x="1388" y="660"/>
                    </a:lnTo>
                    <a:lnTo>
                      <a:pt x="1392" y="660"/>
                    </a:lnTo>
                    <a:lnTo>
                      <a:pt x="1396" y="660"/>
                    </a:lnTo>
                    <a:lnTo>
                      <a:pt x="1398" y="660"/>
                    </a:lnTo>
                    <a:lnTo>
                      <a:pt x="1402" y="660"/>
                    </a:lnTo>
                    <a:lnTo>
                      <a:pt x="1406" y="662"/>
                    </a:lnTo>
                    <a:lnTo>
                      <a:pt x="1406" y="662"/>
                    </a:lnTo>
                    <a:lnTo>
                      <a:pt x="1408" y="662"/>
                    </a:lnTo>
                    <a:lnTo>
                      <a:pt x="1410" y="664"/>
                    </a:lnTo>
                    <a:lnTo>
                      <a:pt x="1410" y="664"/>
                    </a:lnTo>
                    <a:lnTo>
                      <a:pt x="1414" y="668"/>
                    </a:lnTo>
                    <a:lnTo>
                      <a:pt x="1416" y="670"/>
                    </a:lnTo>
                    <a:lnTo>
                      <a:pt x="1418" y="672"/>
                    </a:lnTo>
                    <a:lnTo>
                      <a:pt x="1420" y="672"/>
                    </a:lnTo>
                    <a:lnTo>
                      <a:pt x="1422" y="674"/>
                    </a:lnTo>
                    <a:lnTo>
                      <a:pt x="1426" y="676"/>
                    </a:lnTo>
                    <a:lnTo>
                      <a:pt x="1430" y="680"/>
                    </a:lnTo>
                    <a:lnTo>
                      <a:pt x="1430" y="680"/>
                    </a:lnTo>
                    <a:lnTo>
                      <a:pt x="1432" y="682"/>
                    </a:lnTo>
                    <a:lnTo>
                      <a:pt x="1432" y="682"/>
                    </a:lnTo>
                    <a:lnTo>
                      <a:pt x="1434" y="684"/>
                    </a:lnTo>
                    <a:lnTo>
                      <a:pt x="1434" y="686"/>
                    </a:lnTo>
                    <a:lnTo>
                      <a:pt x="1434" y="688"/>
                    </a:lnTo>
                    <a:lnTo>
                      <a:pt x="1436" y="688"/>
                    </a:lnTo>
                    <a:lnTo>
                      <a:pt x="1436" y="690"/>
                    </a:lnTo>
                    <a:lnTo>
                      <a:pt x="1436" y="690"/>
                    </a:lnTo>
                    <a:lnTo>
                      <a:pt x="1438" y="690"/>
                    </a:lnTo>
                    <a:lnTo>
                      <a:pt x="1438" y="690"/>
                    </a:lnTo>
                    <a:lnTo>
                      <a:pt x="1440" y="692"/>
                    </a:lnTo>
                    <a:lnTo>
                      <a:pt x="1442" y="692"/>
                    </a:lnTo>
                    <a:lnTo>
                      <a:pt x="1444" y="692"/>
                    </a:lnTo>
                    <a:lnTo>
                      <a:pt x="1448" y="692"/>
                    </a:lnTo>
                    <a:lnTo>
                      <a:pt x="1452" y="692"/>
                    </a:lnTo>
                    <a:lnTo>
                      <a:pt x="1454" y="692"/>
                    </a:lnTo>
                    <a:lnTo>
                      <a:pt x="1454" y="690"/>
                    </a:lnTo>
                    <a:lnTo>
                      <a:pt x="1458" y="690"/>
                    </a:lnTo>
                    <a:lnTo>
                      <a:pt x="1464" y="688"/>
                    </a:lnTo>
                    <a:lnTo>
                      <a:pt x="1468" y="686"/>
                    </a:lnTo>
                    <a:lnTo>
                      <a:pt x="1470" y="686"/>
                    </a:lnTo>
                    <a:lnTo>
                      <a:pt x="1472" y="686"/>
                    </a:lnTo>
                    <a:lnTo>
                      <a:pt x="1474" y="686"/>
                    </a:lnTo>
                    <a:lnTo>
                      <a:pt x="1474" y="686"/>
                    </a:lnTo>
                    <a:lnTo>
                      <a:pt x="1476" y="686"/>
                    </a:lnTo>
                    <a:lnTo>
                      <a:pt x="1478" y="686"/>
                    </a:lnTo>
                    <a:lnTo>
                      <a:pt x="1478" y="686"/>
                    </a:lnTo>
                    <a:lnTo>
                      <a:pt x="1478" y="688"/>
                    </a:lnTo>
                    <a:lnTo>
                      <a:pt x="1480" y="688"/>
                    </a:lnTo>
                    <a:lnTo>
                      <a:pt x="1480" y="690"/>
                    </a:lnTo>
                    <a:lnTo>
                      <a:pt x="1482" y="692"/>
                    </a:lnTo>
                    <a:lnTo>
                      <a:pt x="1482" y="694"/>
                    </a:lnTo>
                    <a:lnTo>
                      <a:pt x="1484" y="696"/>
                    </a:lnTo>
                    <a:lnTo>
                      <a:pt x="1484" y="700"/>
                    </a:lnTo>
                    <a:lnTo>
                      <a:pt x="1484" y="702"/>
                    </a:lnTo>
                    <a:lnTo>
                      <a:pt x="1486" y="704"/>
                    </a:lnTo>
                    <a:lnTo>
                      <a:pt x="1486" y="706"/>
                    </a:lnTo>
                    <a:lnTo>
                      <a:pt x="1484" y="706"/>
                    </a:lnTo>
                    <a:lnTo>
                      <a:pt x="1484" y="706"/>
                    </a:lnTo>
                    <a:lnTo>
                      <a:pt x="1484" y="708"/>
                    </a:lnTo>
                    <a:lnTo>
                      <a:pt x="1482" y="708"/>
                    </a:lnTo>
                    <a:lnTo>
                      <a:pt x="1482" y="710"/>
                    </a:lnTo>
                    <a:lnTo>
                      <a:pt x="1480" y="710"/>
                    </a:lnTo>
                    <a:lnTo>
                      <a:pt x="1478" y="712"/>
                    </a:lnTo>
                    <a:lnTo>
                      <a:pt x="1476" y="712"/>
                    </a:lnTo>
                    <a:lnTo>
                      <a:pt x="1476" y="714"/>
                    </a:lnTo>
                    <a:lnTo>
                      <a:pt x="1476" y="714"/>
                    </a:lnTo>
                    <a:lnTo>
                      <a:pt x="1474" y="714"/>
                    </a:lnTo>
                    <a:lnTo>
                      <a:pt x="1474" y="714"/>
                    </a:lnTo>
                    <a:lnTo>
                      <a:pt x="1474" y="716"/>
                    </a:lnTo>
                    <a:lnTo>
                      <a:pt x="1474" y="718"/>
                    </a:lnTo>
                    <a:lnTo>
                      <a:pt x="1474" y="720"/>
                    </a:lnTo>
                    <a:lnTo>
                      <a:pt x="1474" y="722"/>
                    </a:lnTo>
                    <a:lnTo>
                      <a:pt x="1474" y="724"/>
                    </a:lnTo>
                    <a:lnTo>
                      <a:pt x="1474" y="728"/>
                    </a:lnTo>
                    <a:lnTo>
                      <a:pt x="1476" y="734"/>
                    </a:lnTo>
                    <a:lnTo>
                      <a:pt x="1476" y="738"/>
                    </a:lnTo>
                    <a:lnTo>
                      <a:pt x="1476" y="742"/>
                    </a:lnTo>
                    <a:lnTo>
                      <a:pt x="1476" y="744"/>
                    </a:lnTo>
                    <a:lnTo>
                      <a:pt x="1476" y="746"/>
                    </a:lnTo>
                    <a:lnTo>
                      <a:pt x="1476" y="748"/>
                    </a:lnTo>
                    <a:lnTo>
                      <a:pt x="1476" y="748"/>
                    </a:lnTo>
                    <a:lnTo>
                      <a:pt x="1474" y="750"/>
                    </a:lnTo>
                    <a:lnTo>
                      <a:pt x="1474" y="750"/>
                    </a:lnTo>
                    <a:lnTo>
                      <a:pt x="1474" y="750"/>
                    </a:lnTo>
                    <a:lnTo>
                      <a:pt x="1472" y="750"/>
                    </a:lnTo>
                    <a:lnTo>
                      <a:pt x="1472" y="750"/>
                    </a:lnTo>
                    <a:lnTo>
                      <a:pt x="1472" y="750"/>
                    </a:lnTo>
                    <a:lnTo>
                      <a:pt x="1470" y="750"/>
                    </a:lnTo>
                    <a:lnTo>
                      <a:pt x="1468" y="750"/>
                    </a:lnTo>
                    <a:lnTo>
                      <a:pt x="1466" y="750"/>
                    </a:lnTo>
                    <a:lnTo>
                      <a:pt x="1464" y="748"/>
                    </a:lnTo>
                    <a:lnTo>
                      <a:pt x="1462" y="748"/>
                    </a:lnTo>
                    <a:lnTo>
                      <a:pt x="1462" y="748"/>
                    </a:lnTo>
                    <a:lnTo>
                      <a:pt x="1460" y="748"/>
                    </a:lnTo>
                    <a:lnTo>
                      <a:pt x="1460" y="748"/>
                    </a:lnTo>
                    <a:lnTo>
                      <a:pt x="1460" y="748"/>
                    </a:lnTo>
                    <a:lnTo>
                      <a:pt x="1458" y="748"/>
                    </a:lnTo>
                    <a:lnTo>
                      <a:pt x="1458" y="748"/>
                    </a:lnTo>
                    <a:lnTo>
                      <a:pt x="1458" y="750"/>
                    </a:lnTo>
                    <a:lnTo>
                      <a:pt x="1456" y="750"/>
                    </a:lnTo>
                    <a:lnTo>
                      <a:pt x="1456" y="752"/>
                    </a:lnTo>
                    <a:lnTo>
                      <a:pt x="1454" y="754"/>
                    </a:lnTo>
                    <a:lnTo>
                      <a:pt x="1454" y="758"/>
                    </a:lnTo>
                    <a:lnTo>
                      <a:pt x="1454" y="760"/>
                    </a:lnTo>
                    <a:lnTo>
                      <a:pt x="1452" y="762"/>
                    </a:lnTo>
                    <a:lnTo>
                      <a:pt x="1452" y="764"/>
                    </a:lnTo>
                    <a:lnTo>
                      <a:pt x="1452" y="764"/>
                    </a:lnTo>
                    <a:lnTo>
                      <a:pt x="1452" y="766"/>
                    </a:lnTo>
                    <a:lnTo>
                      <a:pt x="1452" y="770"/>
                    </a:lnTo>
                    <a:lnTo>
                      <a:pt x="1452" y="772"/>
                    </a:lnTo>
                    <a:lnTo>
                      <a:pt x="1452" y="774"/>
                    </a:lnTo>
                    <a:lnTo>
                      <a:pt x="1452" y="776"/>
                    </a:lnTo>
                    <a:lnTo>
                      <a:pt x="1452" y="778"/>
                    </a:lnTo>
                    <a:lnTo>
                      <a:pt x="1452" y="778"/>
                    </a:lnTo>
                    <a:lnTo>
                      <a:pt x="1452" y="778"/>
                    </a:lnTo>
                    <a:lnTo>
                      <a:pt x="1454" y="780"/>
                    </a:lnTo>
                    <a:lnTo>
                      <a:pt x="1454" y="780"/>
                    </a:lnTo>
                    <a:lnTo>
                      <a:pt x="1454" y="780"/>
                    </a:lnTo>
                    <a:lnTo>
                      <a:pt x="1456" y="780"/>
                    </a:lnTo>
                    <a:lnTo>
                      <a:pt x="1458" y="780"/>
                    </a:lnTo>
                    <a:lnTo>
                      <a:pt x="1460" y="782"/>
                    </a:lnTo>
                    <a:lnTo>
                      <a:pt x="1464" y="782"/>
                    </a:lnTo>
                    <a:lnTo>
                      <a:pt x="1466" y="782"/>
                    </a:lnTo>
                    <a:lnTo>
                      <a:pt x="1468" y="782"/>
                    </a:lnTo>
                    <a:lnTo>
                      <a:pt x="1470" y="782"/>
                    </a:lnTo>
                    <a:lnTo>
                      <a:pt x="1472" y="784"/>
                    </a:lnTo>
                    <a:lnTo>
                      <a:pt x="1476" y="786"/>
                    </a:lnTo>
                    <a:lnTo>
                      <a:pt x="1478" y="786"/>
                    </a:lnTo>
                    <a:lnTo>
                      <a:pt x="1480" y="788"/>
                    </a:lnTo>
                    <a:lnTo>
                      <a:pt x="1482" y="788"/>
                    </a:lnTo>
                    <a:lnTo>
                      <a:pt x="1484" y="788"/>
                    </a:lnTo>
                    <a:lnTo>
                      <a:pt x="1484" y="788"/>
                    </a:lnTo>
                    <a:lnTo>
                      <a:pt x="1486" y="788"/>
                    </a:lnTo>
                    <a:lnTo>
                      <a:pt x="1488" y="788"/>
                    </a:lnTo>
                    <a:lnTo>
                      <a:pt x="1490" y="786"/>
                    </a:lnTo>
                    <a:lnTo>
                      <a:pt x="1490" y="786"/>
                    </a:lnTo>
                    <a:lnTo>
                      <a:pt x="1494" y="784"/>
                    </a:lnTo>
                    <a:lnTo>
                      <a:pt x="1498" y="780"/>
                    </a:lnTo>
                    <a:lnTo>
                      <a:pt x="1500" y="778"/>
                    </a:lnTo>
                    <a:lnTo>
                      <a:pt x="1504" y="776"/>
                    </a:lnTo>
                    <a:lnTo>
                      <a:pt x="1506" y="772"/>
                    </a:lnTo>
                    <a:lnTo>
                      <a:pt x="1508" y="770"/>
                    </a:lnTo>
                    <a:lnTo>
                      <a:pt x="1510" y="770"/>
                    </a:lnTo>
                    <a:lnTo>
                      <a:pt x="1510" y="768"/>
                    </a:lnTo>
                    <a:lnTo>
                      <a:pt x="1514" y="764"/>
                    </a:lnTo>
                    <a:lnTo>
                      <a:pt x="1516" y="760"/>
                    </a:lnTo>
                    <a:lnTo>
                      <a:pt x="1518" y="756"/>
                    </a:lnTo>
                    <a:lnTo>
                      <a:pt x="1522" y="748"/>
                    </a:lnTo>
                    <a:lnTo>
                      <a:pt x="1526" y="740"/>
                    </a:lnTo>
                    <a:lnTo>
                      <a:pt x="1530" y="732"/>
                    </a:lnTo>
                    <a:lnTo>
                      <a:pt x="1534" y="724"/>
                    </a:lnTo>
                    <a:lnTo>
                      <a:pt x="1540" y="714"/>
                    </a:lnTo>
                    <a:lnTo>
                      <a:pt x="1542" y="706"/>
                    </a:lnTo>
                    <a:lnTo>
                      <a:pt x="1546" y="700"/>
                    </a:lnTo>
                    <a:lnTo>
                      <a:pt x="1550" y="690"/>
                    </a:lnTo>
                    <a:lnTo>
                      <a:pt x="1552" y="686"/>
                    </a:lnTo>
                    <a:lnTo>
                      <a:pt x="1554" y="682"/>
                    </a:lnTo>
                    <a:lnTo>
                      <a:pt x="1554" y="680"/>
                    </a:lnTo>
                    <a:lnTo>
                      <a:pt x="1554" y="678"/>
                    </a:lnTo>
                    <a:lnTo>
                      <a:pt x="1554" y="676"/>
                    </a:lnTo>
                    <a:lnTo>
                      <a:pt x="1556" y="674"/>
                    </a:lnTo>
                    <a:lnTo>
                      <a:pt x="1556" y="672"/>
                    </a:lnTo>
                    <a:lnTo>
                      <a:pt x="1556" y="670"/>
                    </a:lnTo>
                    <a:lnTo>
                      <a:pt x="1554" y="668"/>
                    </a:lnTo>
                    <a:lnTo>
                      <a:pt x="1554" y="666"/>
                    </a:lnTo>
                    <a:lnTo>
                      <a:pt x="1554" y="662"/>
                    </a:lnTo>
                    <a:lnTo>
                      <a:pt x="1552" y="656"/>
                    </a:lnTo>
                    <a:lnTo>
                      <a:pt x="1550" y="652"/>
                    </a:lnTo>
                    <a:lnTo>
                      <a:pt x="1548" y="648"/>
                    </a:lnTo>
                    <a:lnTo>
                      <a:pt x="1548" y="646"/>
                    </a:lnTo>
                    <a:lnTo>
                      <a:pt x="1548" y="644"/>
                    </a:lnTo>
                    <a:lnTo>
                      <a:pt x="1548" y="642"/>
                    </a:lnTo>
                    <a:lnTo>
                      <a:pt x="1548" y="640"/>
                    </a:lnTo>
                    <a:lnTo>
                      <a:pt x="1548" y="638"/>
                    </a:lnTo>
                    <a:lnTo>
                      <a:pt x="1548" y="638"/>
                    </a:lnTo>
                    <a:lnTo>
                      <a:pt x="1550" y="634"/>
                    </a:lnTo>
                    <a:lnTo>
                      <a:pt x="1552" y="632"/>
                    </a:lnTo>
                    <a:lnTo>
                      <a:pt x="1552" y="630"/>
                    </a:lnTo>
                    <a:lnTo>
                      <a:pt x="1552" y="630"/>
                    </a:lnTo>
                    <a:lnTo>
                      <a:pt x="1554" y="628"/>
                    </a:lnTo>
                    <a:lnTo>
                      <a:pt x="1554" y="626"/>
                    </a:lnTo>
                    <a:lnTo>
                      <a:pt x="1554" y="622"/>
                    </a:lnTo>
                    <a:lnTo>
                      <a:pt x="1554" y="616"/>
                    </a:lnTo>
                    <a:lnTo>
                      <a:pt x="1552" y="612"/>
                    </a:lnTo>
                    <a:lnTo>
                      <a:pt x="1552" y="606"/>
                    </a:lnTo>
                    <a:lnTo>
                      <a:pt x="1552" y="602"/>
                    </a:lnTo>
                    <a:lnTo>
                      <a:pt x="1550" y="596"/>
                    </a:lnTo>
                    <a:lnTo>
                      <a:pt x="1548" y="594"/>
                    </a:lnTo>
                    <a:lnTo>
                      <a:pt x="1548" y="590"/>
                    </a:lnTo>
                    <a:lnTo>
                      <a:pt x="1546" y="588"/>
                    </a:lnTo>
                    <a:lnTo>
                      <a:pt x="1544" y="584"/>
                    </a:lnTo>
                    <a:lnTo>
                      <a:pt x="1542" y="580"/>
                    </a:lnTo>
                    <a:lnTo>
                      <a:pt x="1540" y="578"/>
                    </a:lnTo>
                    <a:lnTo>
                      <a:pt x="1538" y="574"/>
                    </a:lnTo>
                    <a:lnTo>
                      <a:pt x="1536" y="572"/>
                    </a:lnTo>
                    <a:lnTo>
                      <a:pt x="1534" y="572"/>
                    </a:lnTo>
                    <a:lnTo>
                      <a:pt x="1534" y="570"/>
                    </a:lnTo>
                    <a:lnTo>
                      <a:pt x="1532" y="568"/>
                    </a:lnTo>
                    <a:lnTo>
                      <a:pt x="1528" y="568"/>
                    </a:lnTo>
                    <a:lnTo>
                      <a:pt x="1526" y="566"/>
                    </a:lnTo>
                    <a:lnTo>
                      <a:pt x="1522" y="564"/>
                    </a:lnTo>
                    <a:lnTo>
                      <a:pt x="1518" y="564"/>
                    </a:lnTo>
                    <a:lnTo>
                      <a:pt x="1518" y="562"/>
                    </a:lnTo>
                    <a:lnTo>
                      <a:pt x="1516" y="562"/>
                    </a:lnTo>
                    <a:lnTo>
                      <a:pt x="1514" y="562"/>
                    </a:lnTo>
                    <a:lnTo>
                      <a:pt x="1512" y="562"/>
                    </a:lnTo>
                    <a:lnTo>
                      <a:pt x="1512" y="562"/>
                    </a:lnTo>
                    <a:lnTo>
                      <a:pt x="1510" y="562"/>
                    </a:lnTo>
                    <a:lnTo>
                      <a:pt x="1510" y="564"/>
                    </a:lnTo>
                    <a:lnTo>
                      <a:pt x="1508" y="564"/>
                    </a:lnTo>
                    <a:lnTo>
                      <a:pt x="1508" y="564"/>
                    </a:lnTo>
                    <a:lnTo>
                      <a:pt x="1508" y="566"/>
                    </a:lnTo>
                    <a:lnTo>
                      <a:pt x="1506" y="568"/>
                    </a:lnTo>
                    <a:lnTo>
                      <a:pt x="1506" y="570"/>
                    </a:lnTo>
                    <a:lnTo>
                      <a:pt x="1506" y="572"/>
                    </a:lnTo>
                    <a:lnTo>
                      <a:pt x="1504" y="574"/>
                    </a:lnTo>
                    <a:lnTo>
                      <a:pt x="1504" y="576"/>
                    </a:lnTo>
                    <a:lnTo>
                      <a:pt x="1504" y="576"/>
                    </a:lnTo>
                    <a:lnTo>
                      <a:pt x="1502" y="576"/>
                    </a:lnTo>
                    <a:lnTo>
                      <a:pt x="1502" y="578"/>
                    </a:lnTo>
                    <a:lnTo>
                      <a:pt x="1500" y="578"/>
                    </a:lnTo>
                    <a:lnTo>
                      <a:pt x="1498" y="578"/>
                    </a:lnTo>
                    <a:lnTo>
                      <a:pt x="1498" y="578"/>
                    </a:lnTo>
                    <a:lnTo>
                      <a:pt x="1496" y="578"/>
                    </a:lnTo>
                    <a:lnTo>
                      <a:pt x="1494" y="578"/>
                    </a:lnTo>
                    <a:lnTo>
                      <a:pt x="1494" y="578"/>
                    </a:lnTo>
                    <a:lnTo>
                      <a:pt x="1492" y="578"/>
                    </a:lnTo>
                    <a:lnTo>
                      <a:pt x="1492" y="578"/>
                    </a:lnTo>
                    <a:lnTo>
                      <a:pt x="1492" y="576"/>
                    </a:lnTo>
                    <a:lnTo>
                      <a:pt x="1492" y="576"/>
                    </a:lnTo>
                    <a:lnTo>
                      <a:pt x="1492" y="576"/>
                    </a:lnTo>
                    <a:lnTo>
                      <a:pt x="1490" y="574"/>
                    </a:lnTo>
                    <a:lnTo>
                      <a:pt x="1490" y="572"/>
                    </a:lnTo>
                    <a:lnTo>
                      <a:pt x="1490" y="570"/>
                    </a:lnTo>
                    <a:lnTo>
                      <a:pt x="1490" y="568"/>
                    </a:lnTo>
                    <a:lnTo>
                      <a:pt x="1490" y="566"/>
                    </a:lnTo>
                    <a:lnTo>
                      <a:pt x="1490" y="564"/>
                    </a:lnTo>
                    <a:lnTo>
                      <a:pt x="1490" y="564"/>
                    </a:lnTo>
                    <a:lnTo>
                      <a:pt x="1488" y="564"/>
                    </a:lnTo>
                    <a:lnTo>
                      <a:pt x="1488" y="562"/>
                    </a:lnTo>
                    <a:lnTo>
                      <a:pt x="1486" y="562"/>
                    </a:lnTo>
                    <a:lnTo>
                      <a:pt x="1486" y="560"/>
                    </a:lnTo>
                    <a:lnTo>
                      <a:pt x="1482" y="560"/>
                    </a:lnTo>
                    <a:lnTo>
                      <a:pt x="1478" y="558"/>
                    </a:lnTo>
                    <a:lnTo>
                      <a:pt x="1476" y="558"/>
                    </a:lnTo>
                    <a:lnTo>
                      <a:pt x="1472" y="556"/>
                    </a:lnTo>
                    <a:lnTo>
                      <a:pt x="1470" y="556"/>
                    </a:lnTo>
                    <a:lnTo>
                      <a:pt x="1470" y="554"/>
                    </a:lnTo>
                    <a:lnTo>
                      <a:pt x="1468" y="554"/>
                    </a:lnTo>
                    <a:lnTo>
                      <a:pt x="1468" y="552"/>
                    </a:lnTo>
                    <a:lnTo>
                      <a:pt x="1466" y="552"/>
                    </a:lnTo>
                    <a:lnTo>
                      <a:pt x="1466" y="550"/>
                    </a:lnTo>
                    <a:lnTo>
                      <a:pt x="1464" y="550"/>
                    </a:lnTo>
                    <a:lnTo>
                      <a:pt x="1464" y="548"/>
                    </a:lnTo>
                    <a:lnTo>
                      <a:pt x="1464" y="546"/>
                    </a:lnTo>
                    <a:lnTo>
                      <a:pt x="1464" y="544"/>
                    </a:lnTo>
                    <a:lnTo>
                      <a:pt x="1464" y="542"/>
                    </a:lnTo>
                    <a:lnTo>
                      <a:pt x="1464" y="542"/>
                    </a:lnTo>
                    <a:lnTo>
                      <a:pt x="1464" y="540"/>
                    </a:lnTo>
                    <a:lnTo>
                      <a:pt x="1464" y="540"/>
                    </a:lnTo>
                    <a:lnTo>
                      <a:pt x="1464" y="538"/>
                    </a:lnTo>
                    <a:lnTo>
                      <a:pt x="1466" y="538"/>
                    </a:lnTo>
                    <a:lnTo>
                      <a:pt x="1468" y="536"/>
                    </a:lnTo>
                    <a:lnTo>
                      <a:pt x="1470" y="534"/>
                    </a:lnTo>
                    <a:lnTo>
                      <a:pt x="1474" y="530"/>
                    </a:lnTo>
                    <a:lnTo>
                      <a:pt x="1476" y="530"/>
                    </a:lnTo>
                    <a:lnTo>
                      <a:pt x="1478" y="528"/>
                    </a:lnTo>
                    <a:lnTo>
                      <a:pt x="1480" y="524"/>
                    </a:lnTo>
                    <a:lnTo>
                      <a:pt x="1482" y="522"/>
                    </a:lnTo>
                    <a:lnTo>
                      <a:pt x="1486" y="514"/>
                    </a:lnTo>
                    <a:lnTo>
                      <a:pt x="1490" y="508"/>
                    </a:lnTo>
                    <a:lnTo>
                      <a:pt x="1494" y="502"/>
                    </a:lnTo>
                    <a:lnTo>
                      <a:pt x="1496" y="496"/>
                    </a:lnTo>
                    <a:lnTo>
                      <a:pt x="1498" y="492"/>
                    </a:lnTo>
                    <a:lnTo>
                      <a:pt x="1500" y="486"/>
                    </a:lnTo>
                    <a:lnTo>
                      <a:pt x="1502" y="482"/>
                    </a:lnTo>
                    <a:lnTo>
                      <a:pt x="1504" y="478"/>
                    </a:lnTo>
                    <a:lnTo>
                      <a:pt x="1508" y="472"/>
                    </a:lnTo>
                    <a:lnTo>
                      <a:pt x="1508" y="470"/>
                    </a:lnTo>
                    <a:lnTo>
                      <a:pt x="1510" y="468"/>
                    </a:lnTo>
                    <a:lnTo>
                      <a:pt x="1512" y="466"/>
                    </a:lnTo>
                    <a:lnTo>
                      <a:pt x="1512" y="466"/>
                    </a:lnTo>
                    <a:lnTo>
                      <a:pt x="1514" y="464"/>
                    </a:lnTo>
                    <a:lnTo>
                      <a:pt x="1516" y="464"/>
                    </a:lnTo>
                    <a:lnTo>
                      <a:pt x="1516" y="462"/>
                    </a:lnTo>
                    <a:lnTo>
                      <a:pt x="1518" y="462"/>
                    </a:lnTo>
                    <a:lnTo>
                      <a:pt x="1520" y="462"/>
                    </a:lnTo>
                    <a:lnTo>
                      <a:pt x="1526" y="460"/>
                    </a:lnTo>
                    <a:lnTo>
                      <a:pt x="1530" y="458"/>
                    </a:lnTo>
                    <a:lnTo>
                      <a:pt x="1536" y="458"/>
                    </a:lnTo>
                    <a:lnTo>
                      <a:pt x="1540" y="456"/>
                    </a:lnTo>
                    <a:lnTo>
                      <a:pt x="1548" y="456"/>
                    </a:lnTo>
                    <a:lnTo>
                      <a:pt x="1550" y="456"/>
                    </a:lnTo>
                    <a:lnTo>
                      <a:pt x="1554" y="456"/>
                    </a:lnTo>
                    <a:lnTo>
                      <a:pt x="1562" y="454"/>
                    </a:lnTo>
                    <a:lnTo>
                      <a:pt x="1570" y="454"/>
                    </a:lnTo>
                    <a:lnTo>
                      <a:pt x="1576" y="454"/>
                    </a:lnTo>
                    <a:lnTo>
                      <a:pt x="1578" y="454"/>
                    </a:lnTo>
                    <a:lnTo>
                      <a:pt x="1580" y="456"/>
                    </a:lnTo>
                    <a:lnTo>
                      <a:pt x="1584" y="456"/>
                    </a:lnTo>
                    <a:lnTo>
                      <a:pt x="1594" y="458"/>
                    </a:lnTo>
                    <a:lnTo>
                      <a:pt x="1600" y="460"/>
                    </a:lnTo>
                    <a:lnTo>
                      <a:pt x="1602" y="460"/>
                    </a:lnTo>
                    <a:lnTo>
                      <a:pt x="1604" y="460"/>
                    </a:lnTo>
                    <a:lnTo>
                      <a:pt x="1608" y="460"/>
                    </a:lnTo>
                    <a:lnTo>
                      <a:pt x="1610" y="460"/>
                    </a:lnTo>
                    <a:lnTo>
                      <a:pt x="1612" y="460"/>
                    </a:lnTo>
                    <a:lnTo>
                      <a:pt x="1614" y="458"/>
                    </a:lnTo>
                    <a:lnTo>
                      <a:pt x="1614" y="458"/>
                    </a:lnTo>
                    <a:lnTo>
                      <a:pt x="1614" y="458"/>
                    </a:lnTo>
                    <a:lnTo>
                      <a:pt x="1616" y="456"/>
                    </a:lnTo>
                    <a:lnTo>
                      <a:pt x="1616" y="456"/>
                    </a:lnTo>
                    <a:lnTo>
                      <a:pt x="1616" y="454"/>
                    </a:lnTo>
                    <a:lnTo>
                      <a:pt x="1618" y="450"/>
                    </a:lnTo>
                    <a:lnTo>
                      <a:pt x="1618" y="448"/>
                    </a:lnTo>
                    <a:lnTo>
                      <a:pt x="1620" y="446"/>
                    </a:lnTo>
                    <a:lnTo>
                      <a:pt x="1620" y="446"/>
                    </a:lnTo>
                    <a:lnTo>
                      <a:pt x="1620" y="444"/>
                    </a:lnTo>
                    <a:lnTo>
                      <a:pt x="1622" y="444"/>
                    </a:lnTo>
                    <a:lnTo>
                      <a:pt x="1622" y="444"/>
                    </a:lnTo>
                    <a:lnTo>
                      <a:pt x="1624" y="442"/>
                    </a:lnTo>
                    <a:lnTo>
                      <a:pt x="1624" y="442"/>
                    </a:lnTo>
                    <a:lnTo>
                      <a:pt x="1626" y="442"/>
                    </a:lnTo>
                    <a:lnTo>
                      <a:pt x="1628" y="442"/>
                    </a:lnTo>
                    <a:lnTo>
                      <a:pt x="1630" y="442"/>
                    </a:lnTo>
                    <a:lnTo>
                      <a:pt x="1632" y="442"/>
                    </a:lnTo>
                    <a:lnTo>
                      <a:pt x="1634" y="442"/>
                    </a:lnTo>
                    <a:lnTo>
                      <a:pt x="1636" y="444"/>
                    </a:lnTo>
                    <a:lnTo>
                      <a:pt x="1638" y="444"/>
                    </a:lnTo>
                    <a:lnTo>
                      <a:pt x="1640" y="444"/>
                    </a:lnTo>
                    <a:lnTo>
                      <a:pt x="1642" y="446"/>
                    </a:lnTo>
                    <a:lnTo>
                      <a:pt x="1644" y="446"/>
                    </a:lnTo>
                    <a:lnTo>
                      <a:pt x="1646" y="446"/>
                    </a:lnTo>
                    <a:lnTo>
                      <a:pt x="1648" y="448"/>
                    </a:lnTo>
                    <a:lnTo>
                      <a:pt x="1648" y="448"/>
                    </a:lnTo>
                    <a:lnTo>
                      <a:pt x="1650" y="450"/>
                    </a:lnTo>
                    <a:lnTo>
                      <a:pt x="1650" y="450"/>
                    </a:lnTo>
                    <a:lnTo>
                      <a:pt x="1650" y="450"/>
                    </a:lnTo>
                    <a:lnTo>
                      <a:pt x="1650" y="452"/>
                    </a:lnTo>
                    <a:lnTo>
                      <a:pt x="1650" y="454"/>
                    </a:lnTo>
                    <a:lnTo>
                      <a:pt x="1650" y="454"/>
                    </a:lnTo>
                    <a:lnTo>
                      <a:pt x="1650" y="456"/>
                    </a:lnTo>
                    <a:lnTo>
                      <a:pt x="1650" y="458"/>
                    </a:lnTo>
                    <a:lnTo>
                      <a:pt x="1650" y="458"/>
                    </a:lnTo>
                    <a:lnTo>
                      <a:pt x="1650" y="460"/>
                    </a:lnTo>
                    <a:lnTo>
                      <a:pt x="1650" y="460"/>
                    </a:lnTo>
                    <a:lnTo>
                      <a:pt x="1650" y="460"/>
                    </a:lnTo>
                    <a:lnTo>
                      <a:pt x="1652" y="460"/>
                    </a:lnTo>
                    <a:lnTo>
                      <a:pt x="1652" y="462"/>
                    </a:lnTo>
                    <a:lnTo>
                      <a:pt x="1656" y="462"/>
                    </a:lnTo>
                    <a:lnTo>
                      <a:pt x="1658" y="462"/>
                    </a:lnTo>
                    <a:lnTo>
                      <a:pt x="1660" y="462"/>
                    </a:lnTo>
                    <a:lnTo>
                      <a:pt x="1662" y="462"/>
                    </a:lnTo>
                    <a:lnTo>
                      <a:pt x="1666" y="462"/>
                    </a:lnTo>
                    <a:lnTo>
                      <a:pt x="1668" y="462"/>
                    </a:lnTo>
                    <a:lnTo>
                      <a:pt x="1672" y="460"/>
                    </a:lnTo>
                    <a:lnTo>
                      <a:pt x="1674" y="460"/>
                    </a:lnTo>
                    <a:lnTo>
                      <a:pt x="1676" y="458"/>
                    </a:lnTo>
                    <a:lnTo>
                      <a:pt x="1678" y="458"/>
                    </a:lnTo>
                    <a:lnTo>
                      <a:pt x="1682" y="456"/>
                    </a:lnTo>
                    <a:lnTo>
                      <a:pt x="1684" y="456"/>
                    </a:lnTo>
                    <a:lnTo>
                      <a:pt x="1684" y="454"/>
                    </a:lnTo>
                    <a:lnTo>
                      <a:pt x="1686" y="454"/>
                    </a:lnTo>
                    <a:lnTo>
                      <a:pt x="1686" y="452"/>
                    </a:lnTo>
                    <a:lnTo>
                      <a:pt x="1688" y="452"/>
                    </a:lnTo>
                    <a:lnTo>
                      <a:pt x="1688" y="450"/>
                    </a:lnTo>
                    <a:lnTo>
                      <a:pt x="1688" y="450"/>
                    </a:lnTo>
                    <a:lnTo>
                      <a:pt x="1688" y="448"/>
                    </a:lnTo>
                    <a:lnTo>
                      <a:pt x="1688" y="446"/>
                    </a:lnTo>
                    <a:lnTo>
                      <a:pt x="1688" y="440"/>
                    </a:lnTo>
                    <a:lnTo>
                      <a:pt x="1688" y="438"/>
                    </a:lnTo>
                    <a:lnTo>
                      <a:pt x="1688" y="436"/>
                    </a:lnTo>
                    <a:lnTo>
                      <a:pt x="1690" y="430"/>
                    </a:lnTo>
                    <a:lnTo>
                      <a:pt x="1692" y="424"/>
                    </a:lnTo>
                    <a:lnTo>
                      <a:pt x="1694" y="418"/>
                    </a:lnTo>
                    <a:lnTo>
                      <a:pt x="1694" y="414"/>
                    </a:lnTo>
                    <a:lnTo>
                      <a:pt x="1696" y="412"/>
                    </a:lnTo>
                    <a:lnTo>
                      <a:pt x="1696" y="408"/>
                    </a:lnTo>
                    <a:lnTo>
                      <a:pt x="1698" y="404"/>
                    </a:lnTo>
                    <a:lnTo>
                      <a:pt x="1698" y="402"/>
                    </a:lnTo>
                    <a:lnTo>
                      <a:pt x="1700" y="400"/>
                    </a:lnTo>
                    <a:lnTo>
                      <a:pt x="1702" y="398"/>
                    </a:lnTo>
                    <a:lnTo>
                      <a:pt x="1702" y="398"/>
                    </a:lnTo>
                    <a:lnTo>
                      <a:pt x="1702" y="398"/>
                    </a:lnTo>
                    <a:lnTo>
                      <a:pt x="1704" y="398"/>
                    </a:lnTo>
                    <a:lnTo>
                      <a:pt x="1706" y="396"/>
                    </a:lnTo>
                    <a:lnTo>
                      <a:pt x="1708" y="396"/>
                    </a:lnTo>
                    <a:lnTo>
                      <a:pt x="1710" y="396"/>
                    </a:lnTo>
                    <a:lnTo>
                      <a:pt x="1714" y="396"/>
                    </a:lnTo>
                    <a:lnTo>
                      <a:pt x="1716" y="394"/>
                    </a:lnTo>
                    <a:lnTo>
                      <a:pt x="1718" y="394"/>
                    </a:lnTo>
                    <a:lnTo>
                      <a:pt x="1722" y="394"/>
                    </a:lnTo>
                    <a:lnTo>
                      <a:pt x="1724" y="394"/>
                    </a:lnTo>
                    <a:lnTo>
                      <a:pt x="1726" y="396"/>
                    </a:lnTo>
                    <a:lnTo>
                      <a:pt x="1730" y="396"/>
                    </a:lnTo>
                    <a:lnTo>
                      <a:pt x="1732" y="396"/>
                    </a:lnTo>
                    <a:lnTo>
                      <a:pt x="1734" y="396"/>
                    </a:lnTo>
                    <a:lnTo>
                      <a:pt x="1736" y="396"/>
                    </a:lnTo>
                    <a:lnTo>
                      <a:pt x="1738" y="398"/>
                    </a:lnTo>
                    <a:lnTo>
                      <a:pt x="1740" y="398"/>
                    </a:lnTo>
                    <a:lnTo>
                      <a:pt x="1742" y="398"/>
                    </a:lnTo>
                    <a:lnTo>
                      <a:pt x="1742" y="400"/>
                    </a:lnTo>
                    <a:lnTo>
                      <a:pt x="1744" y="400"/>
                    </a:lnTo>
                    <a:lnTo>
                      <a:pt x="1746" y="402"/>
                    </a:lnTo>
                    <a:lnTo>
                      <a:pt x="1746" y="406"/>
                    </a:lnTo>
                    <a:lnTo>
                      <a:pt x="1750" y="410"/>
                    </a:lnTo>
                    <a:lnTo>
                      <a:pt x="1752" y="412"/>
                    </a:lnTo>
                    <a:lnTo>
                      <a:pt x="1752" y="412"/>
                    </a:lnTo>
                    <a:lnTo>
                      <a:pt x="1752" y="412"/>
                    </a:lnTo>
                    <a:lnTo>
                      <a:pt x="1754" y="414"/>
                    </a:lnTo>
                    <a:lnTo>
                      <a:pt x="1758" y="416"/>
                    </a:lnTo>
                    <a:lnTo>
                      <a:pt x="1758" y="416"/>
                    </a:lnTo>
                    <a:lnTo>
                      <a:pt x="1760" y="416"/>
                    </a:lnTo>
                    <a:lnTo>
                      <a:pt x="1760" y="418"/>
                    </a:lnTo>
                    <a:lnTo>
                      <a:pt x="1762" y="416"/>
                    </a:lnTo>
                    <a:lnTo>
                      <a:pt x="1762" y="416"/>
                    </a:lnTo>
                    <a:lnTo>
                      <a:pt x="1764" y="416"/>
                    </a:lnTo>
                    <a:lnTo>
                      <a:pt x="1764" y="414"/>
                    </a:lnTo>
                    <a:lnTo>
                      <a:pt x="1766" y="412"/>
                    </a:lnTo>
                    <a:lnTo>
                      <a:pt x="1766" y="412"/>
                    </a:lnTo>
                    <a:lnTo>
                      <a:pt x="1768" y="410"/>
                    </a:lnTo>
                    <a:lnTo>
                      <a:pt x="1768" y="406"/>
                    </a:lnTo>
                    <a:lnTo>
                      <a:pt x="1770" y="402"/>
                    </a:lnTo>
                    <a:lnTo>
                      <a:pt x="1772" y="400"/>
                    </a:lnTo>
                    <a:lnTo>
                      <a:pt x="1772" y="398"/>
                    </a:lnTo>
                    <a:lnTo>
                      <a:pt x="1772" y="396"/>
                    </a:lnTo>
                    <a:lnTo>
                      <a:pt x="1774" y="396"/>
                    </a:lnTo>
                    <a:lnTo>
                      <a:pt x="1774" y="394"/>
                    </a:lnTo>
                    <a:lnTo>
                      <a:pt x="1776" y="394"/>
                    </a:lnTo>
                    <a:lnTo>
                      <a:pt x="1776" y="392"/>
                    </a:lnTo>
                    <a:lnTo>
                      <a:pt x="1778" y="392"/>
                    </a:lnTo>
                    <a:lnTo>
                      <a:pt x="1780" y="392"/>
                    </a:lnTo>
                    <a:lnTo>
                      <a:pt x="1780" y="390"/>
                    </a:lnTo>
                    <a:lnTo>
                      <a:pt x="1782" y="390"/>
                    </a:lnTo>
                    <a:lnTo>
                      <a:pt x="1784" y="390"/>
                    </a:lnTo>
                    <a:lnTo>
                      <a:pt x="1784" y="390"/>
                    </a:lnTo>
                    <a:lnTo>
                      <a:pt x="1784" y="390"/>
                    </a:lnTo>
                    <a:lnTo>
                      <a:pt x="1786" y="390"/>
                    </a:lnTo>
                    <a:lnTo>
                      <a:pt x="1786" y="392"/>
                    </a:lnTo>
                    <a:lnTo>
                      <a:pt x="1786" y="392"/>
                    </a:lnTo>
                    <a:lnTo>
                      <a:pt x="1788" y="394"/>
                    </a:lnTo>
                    <a:lnTo>
                      <a:pt x="1790" y="396"/>
                    </a:lnTo>
                    <a:lnTo>
                      <a:pt x="1790" y="398"/>
                    </a:lnTo>
                    <a:lnTo>
                      <a:pt x="1792" y="400"/>
                    </a:lnTo>
                    <a:lnTo>
                      <a:pt x="1792" y="404"/>
                    </a:lnTo>
                    <a:lnTo>
                      <a:pt x="1794" y="406"/>
                    </a:lnTo>
                    <a:lnTo>
                      <a:pt x="1794" y="408"/>
                    </a:lnTo>
                    <a:lnTo>
                      <a:pt x="1794" y="408"/>
                    </a:lnTo>
                    <a:lnTo>
                      <a:pt x="1794" y="410"/>
                    </a:lnTo>
                    <a:lnTo>
                      <a:pt x="1792" y="412"/>
                    </a:lnTo>
                    <a:lnTo>
                      <a:pt x="1792" y="414"/>
                    </a:lnTo>
                    <a:lnTo>
                      <a:pt x="1790" y="416"/>
                    </a:lnTo>
                    <a:lnTo>
                      <a:pt x="1790" y="418"/>
                    </a:lnTo>
                    <a:lnTo>
                      <a:pt x="1788" y="420"/>
                    </a:lnTo>
                    <a:lnTo>
                      <a:pt x="1786" y="422"/>
                    </a:lnTo>
                    <a:lnTo>
                      <a:pt x="1786" y="424"/>
                    </a:lnTo>
                    <a:lnTo>
                      <a:pt x="1784" y="426"/>
                    </a:lnTo>
                    <a:lnTo>
                      <a:pt x="1784" y="426"/>
                    </a:lnTo>
                    <a:lnTo>
                      <a:pt x="1782" y="428"/>
                    </a:lnTo>
                    <a:lnTo>
                      <a:pt x="1778" y="430"/>
                    </a:lnTo>
                    <a:lnTo>
                      <a:pt x="1776" y="432"/>
                    </a:lnTo>
                    <a:lnTo>
                      <a:pt x="1770" y="436"/>
                    </a:lnTo>
                    <a:lnTo>
                      <a:pt x="1768" y="438"/>
                    </a:lnTo>
                    <a:lnTo>
                      <a:pt x="1766" y="440"/>
                    </a:lnTo>
                    <a:lnTo>
                      <a:pt x="1764" y="444"/>
                    </a:lnTo>
                    <a:lnTo>
                      <a:pt x="1762" y="446"/>
                    </a:lnTo>
                    <a:lnTo>
                      <a:pt x="1758" y="450"/>
                    </a:lnTo>
                    <a:lnTo>
                      <a:pt x="1756" y="454"/>
                    </a:lnTo>
                    <a:lnTo>
                      <a:pt x="1752" y="462"/>
                    </a:lnTo>
                    <a:lnTo>
                      <a:pt x="1750" y="464"/>
                    </a:lnTo>
                    <a:lnTo>
                      <a:pt x="1748" y="468"/>
                    </a:lnTo>
                    <a:lnTo>
                      <a:pt x="1746" y="470"/>
                    </a:lnTo>
                    <a:lnTo>
                      <a:pt x="1744" y="472"/>
                    </a:lnTo>
                    <a:lnTo>
                      <a:pt x="1740" y="478"/>
                    </a:lnTo>
                    <a:lnTo>
                      <a:pt x="1738" y="480"/>
                    </a:lnTo>
                    <a:lnTo>
                      <a:pt x="1736" y="482"/>
                    </a:lnTo>
                    <a:lnTo>
                      <a:pt x="1734" y="484"/>
                    </a:lnTo>
                    <a:lnTo>
                      <a:pt x="1734" y="486"/>
                    </a:lnTo>
                    <a:lnTo>
                      <a:pt x="1732" y="488"/>
                    </a:lnTo>
                    <a:lnTo>
                      <a:pt x="1732" y="488"/>
                    </a:lnTo>
                    <a:lnTo>
                      <a:pt x="1732" y="490"/>
                    </a:lnTo>
                    <a:lnTo>
                      <a:pt x="1732" y="494"/>
                    </a:lnTo>
                    <a:lnTo>
                      <a:pt x="1730" y="498"/>
                    </a:lnTo>
                    <a:lnTo>
                      <a:pt x="1730" y="502"/>
                    </a:lnTo>
                    <a:lnTo>
                      <a:pt x="1730" y="506"/>
                    </a:lnTo>
                    <a:lnTo>
                      <a:pt x="1730" y="510"/>
                    </a:lnTo>
                    <a:lnTo>
                      <a:pt x="1730" y="516"/>
                    </a:lnTo>
                    <a:lnTo>
                      <a:pt x="1730" y="524"/>
                    </a:lnTo>
                    <a:lnTo>
                      <a:pt x="1730" y="528"/>
                    </a:lnTo>
                    <a:lnTo>
                      <a:pt x="1732" y="532"/>
                    </a:lnTo>
                    <a:lnTo>
                      <a:pt x="1732" y="536"/>
                    </a:lnTo>
                    <a:lnTo>
                      <a:pt x="1732" y="540"/>
                    </a:lnTo>
                    <a:lnTo>
                      <a:pt x="1734" y="544"/>
                    </a:lnTo>
                    <a:lnTo>
                      <a:pt x="1734" y="548"/>
                    </a:lnTo>
                    <a:lnTo>
                      <a:pt x="1736" y="550"/>
                    </a:lnTo>
                    <a:lnTo>
                      <a:pt x="1736" y="552"/>
                    </a:lnTo>
                    <a:lnTo>
                      <a:pt x="1738" y="556"/>
                    </a:lnTo>
                    <a:lnTo>
                      <a:pt x="1740" y="558"/>
                    </a:lnTo>
                    <a:lnTo>
                      <a:pt x="1744" y="564"/>
                    </a:lnTo>
                    <a:lnTo>
                      <a:pt x="1746" y="566"/>
                    </a:lnTo>
                    <a:lnTo>
                      <a:pt x="1746" y="570"/>
                    </a:lnTo>
                    <a:lnTo>
                      <a:pt x="1748" y="572"/>
                    </a:lnTo>
                    <a:lnTo>
                      <a:pt x="1748" y="574"/>
                    </a:lnTo>
                    <a:lnTo>
                      <a:pt x="1750" y="582"/>
                    </a:lnTo>
                    <a:lnTo>
                      <a:pt x="1750" y="586"/>
                    </a:lnTo>
                    <a:lnTo>
                      <a:pt x="1752" y="588"/>
                    </a:lnTo>
                    <a:lnTo>
                      <a:pt x="1752" y="592"/>
                    </a:lnTo>
                    <a:lnTo>
                      <a:pt x="1752" y="594"/>
                    </a:lnTo>
                    <a:lnTo>
                      <a:pt x="1754" y="596"/>
                    </a:lnTo>
                    <a:lnTo>
                      <a:pt x="1754" y="598"/>
                    </a:lnTo>
                    <a:lnTo>
                      <a:pt x="1758" y="602"/>
                    </a:lnTo>
                    <a:lnTo>
                      <a:pt x="1758" y="604"/>
                    </a:lnTo>
                    <a:lnTo>
                      <a:pt x="1760" y="606"/>
                    </a:lnTo>
                    <a:lnTo>
                      <a:pt x="1762" y="608"/>
                    </a:lnTo>
                    <a:lnTo>
                      <a:pt x="1762" y="610"/>
                    </a:lnTo>
                    <a:lnTo>
                      <a:pt x="1766" y="612"/>
                    </a:lnTo>
                    <a:lnTo>
                      <a:pt x="1768" y="614"/>
                    </a:lnTo>
                    <a:lnTo>
                      <a:pt x="1768" y="614"/>
                    </a:lnTo>
                    <a:lnTo>
                      <a:pt x="1770" y="616"/>
                    </a:lnTo>
                    <a:lnTo>
                      <a:pt x="1772" y="616"/>
                    </a:lnTo>
                    <a:lnTo>
                      <a:pt x="1774" y="616"/>
                    </a:lnTo>
                    <a:lnTo>
                      <a:pt x="1774" y="618"/>
                    </a:lnTo>
                    <a:lnTo>
                      <a:pt x="1774" y="618"/>
                    </a:lnTo>
                    <a:lnTo>
                      <a:pt x="1776" y="616"/>
                    </a:lnTo>
                    <a:lnTo>
                      <a:pt x="1776" y="616"/>
                    </a:lnTo>
                    <a:lnTo>
                      <a:pt x="1778" y="616"/>
                    </a:lnTo>
                    <a:lnTo>
                      <a:pt x="1780" y="614"/>
                    </a:lnTo>
                    <a:lnTo>
                      <a:pt x="1780" y="614"/>
                    </a:lnTo>
                    <a:lnTo>
                      <a:pt x="1780" y="612"/>
                    </a:lnTo>
                    <a:lnTo>
                      <a:pt x="1782" y="610"/>
                    </a:lnTo>
                    <a:lnTo>
                      <a:pt x="1784" y="608"/>
                    </a:lnTo>
                    <a:lnTo>
                      <a:pt x="1786" y="604"/>
                    </a:lnTo>
                    <a:lnTo>
                      <a:pt x="1786" y="600"/>
                    </a:lnTo>
                    <a:lnTo>
                      <a:pt x="1788" y="596"/>
                    </a:lnTo>
                    <a:lnTo>
                      <a:pt x="1790" y="594"/>
                    </a:lnTo>
                    <a:lnTo>
                      <a:pt x="1792" y="588"/>
                    </a:lnTo>
                    <a:lnTo>
                      <a:pt x="1798" y="580"/>
                    </a:lnTo>
                    <a:lnTo>
                      <a:pt x="1800" y="578"/>
                    </a:lnTo>
                    <a:lnTo>
                      <a:pt x="1800" y="574"/>
                    </a:lnTo>
                    <a:lnTo>
                      <a:pt x="1802" y="570"/>
                    </a:lnTo>
                    <a:lnTo>
                      <a:pt x="1802" y="568"/>
                    </a:lnTo>
                    <a:lnTo>
                      <a:pt x="1804" y="566"/>
                    </a:lnTo>
                    <a:lnTo>
                      <a:pt x="1804" y="566"/>
                    </a:lnTo>
                    <a:lnTo>
                      <a:pt x="1804" y="564"/>
                    </a:lnTo>
                    <a:lnTo>
                      <a:pt x="1804" y="562"/>
                    </a:lnTo>
                    <a:lnTo>
                      <a:pt x="1802" y="558"/>
                    </a:lnTo>
                    <a:lnTo>
                      <a:pt x="1802" y="556"/>
                    </a:lnTo>
                    <a:lnTo>
                      <a:pt x="1802" y="554"/>
                    </a:lnTo>
                    <a:lnTo>
                      <a:pt x="1802" y="552"/>
                    </a:lnTo>
                    <a:lnTo>
                      <a:pt x="1802" y="552"/>
                    </a:lnTo>
                    <a:lnTo>
                      <a:pt x="1802" y="550"/>
                    </a:lnTo>
                    <a:lnTo>
                      <a:pt x="1804" y="550"/>
                    </a:lnTo>
                    <a:lnTo>
                      <a:pt x="1804" y="550"/>
                    </a:lnTo>
                    <a:lnTo>
                      <a:pt x="1804" y="550"/>
                    </a:lnTo>
                    <a:lnTo>
                      <a:pt x="1806" y="550"/>
                    </a:lnTo>
                    <a:lnTo>
                      <a:pt x="1806" y="550"/>
                    </a:lnTo>
                    <a:lnTo>
                      <a:pt x="1808" y="550"/>
                    </a:lnTo>
                    <a:lnTo>
                      <a:pt x="1810" y="550"/>
                    </a:lnTo>
                    <a:lnTo>
                      <a:pt x="1814" y="550"/>
                    </a:lnTo>
                    <a:lnTo>
                      <a:pt x="1816" y="552"/>
                    </a:lnTo>
                    <a:lnTo>
                      <a:pt x="1816" y="552"/>
                    </a:lnTo>
                    <a:lnTo>
                      <a:pt x="1818" y="550"/>
                    </a:lnTo>
                    <a:lnTo>
                      <a:pt x="1818" y="550"/>
                    </a:lnTo>
                    <a:lnTo>
                      <a:pt x="1818" y="550"/>
                    </a:lnTo>
                    <a:lnTo>
                      <a:pt x="1818" y="550"/>
                    </a:lnTo>
                    <a:lnTo>
                      <a:pt x="1820" y="548"/>
                    </a:lnTo>
                    <a:lnTo>
                      <a:pt x="1820" y="548"/>
                    </a:lnTo>
                    <a:lnTo>
                      <a:pt x="1820" y="546"/>
                    </a:lnTo>
                    <a:lnTo>
                      <a:pt x="1820" y="544"/>
                    </a:lnTo>
                    <a:lnTo>
                      <a:pt x="1818" y="544"/>
                    </a:lnTo>
                    <a:lnTo>
                      <a:pt x="1818" y="540"/>
                    </a:lnTo>
                    <a:lnTo>
                      <a:pt x="1816" y="534"/>
                    </a:lnTo>
                    <a:lnTo>
                      <a:pt x="1816" y="532"/>
                    </a:lnTo>
                    <a:lnTo>
                      <a:pt x="1816" y="532"/>
                    </a:lnTo>
                    <a:lnTo>
                      <a:pt x="1816" y="530"/>
                    </a:lnTo>
                    <a:lnTo>
                      <a:pt x="1816" y="526"/>
                    </a:lnTo>
                    <a:lnTo>
                      <a:pt x="1816" y="524"/>
                    </a:lnTo>
                    <a:lnTo>
                      <a:pt x="1816" y="522"/>
                    </a:lnTo>
                    <a:lnTo>
                      <a:pt x="1816" y="520"/>
                    </a:lnTo>
                    <a:lnTo>
                      <a:pt x="1816" y="518"/>
                    </a:lnTo>
                    <a:lnTo>
                      <a:pt x="1818" y="516"/>
                    </a:lnTo>
                    <a:lnTo>
                      <a:pt x="1818" y="516"/>
                    </a:lnTo>
                    <a:lnTo>
                      <a:pt x="1818" y="516"/>
                    </a:lnTo>
                    <a:lnTo>
                      <a:pt x="1818" y="514"/>
                    </a:lnTo>
                    <a:lnTo>
                      <a:pt x="1820" y="514"/>
                    </a:lnTo>
                    <a:lnTo>
                      <a:pt x="1820" y="514"/>
                    </a:lnTo>
                    <a:lnTo>
                      <a:pt x="1822" y="514"/>
                    </a:lnTo>
                    <a:lnTo>
                      <a:pt x="1824" y="514"/>
                    </a:lnTo>
                    <a:lnTo>
                      <a:pt x="1824" y="514"/>
                    </a:lnTo>
                    <a:lnTo>
                      <a:pt x="1826" y="514"/>
                    </a:lnTo>
                    <a:lnTo>
                      <a:pt x="1826" y="514"/>
                    </a:lnTo>
                    <a:lnTo>
                      <a:pt x="1828" y="514"/>
                    </a:lnTo>
                    <a:lnTo>
                      <a:pt x="1828" y="514"/>
                    </a:lnTo>
                    <a:lnTo>
                      <a:pt x="1828" y="514"/>
                    </a:lnTo>
                    <a:lnTo>
                      <a:pt x="1828" y="512"/>
                    </a:lnTo>
                    <a:lnTo>
                      <a:pt x="1828" y="512"/>
                    </a:lnTo>
                    <a:lnTo>
                      <a:pt x="1828" y="512"/>
                    </a:lnTo>
                    <a:lnTo>
                      <a:pt x="1826" y="510"/>
                    </a:lnTo>
                    <a:lnTo>
                      <a:pt x="1826" y="508"/>
                    </a:lnTo>
                    <a:lnTo>
                      <a:pt x="1822" y="504"/>
                    </a:lnTo>
                    <a:lnTo>
                      <a:pt x="1820" y="502"/>
                    </a:lnTo>
                    <a:lnTo>
                      <a:pt x="1818" y="498"/>
                    </a:lnTo>
                    <a:lnTo>
                      <a:pt x="1816" y="496"/>
                    </a:lnTo>
                    <a:lnTo>
                      <a:pt x="1814" y="492"/>
                    </a:lnTo>
                    <a:lnTo>
                      <a:pt x="1812" y="490"/>
                    </a:lnTo>
                    <a:lnTo>
                      <a:pt x="1808" y="488"/>
                    </a:lnTo>
                    <a:lnTo>
                      <a:pt x="1806" y="486"/>
                    </a:lnTo>
                    <a:lnTo>
                      <a:pt x="1806" y="486"/>
                    </a:lnTo>
                    <a:lnTo>
                      <a:pt x="1804" y="484"/>
                    </a:lnTo>
                    <a:lnTo>
                      <a:pt x="1804" y="484"/>
                    </a:lnTo>
                    <a:lnTo>
                      <a:pt x="1802" y="484"/>
                    </a:lnTo>
                    <a:lnTo>
                      <a:pt x="1800" y="484"/>
                    </a:lnTo>
                    <a:lnTo>
                      <a:pt x="1800" y="482"/>
                    </a:lnTo>
                    <a:lnTo>
                      <a:pt x="1798" y="482"/>
                    </a:lnTo>
                    <a:lnTo>
                      <a:pt x="1798" y="482"/>
                    </a:lnTo>
                    <a:lnTo>
                      <a:pt x="1796" y="480"/>
                    </a:lnTo>
                    <a:lnTo>
                      <a:pt x="1796" y="480"/>
                    </a:lnTo>
                    <a:lnTo>
                      <a:pt x="1796" y="480"/>
                    </a:lnTo>
                    <a:lnTo>
                      <a:pt x="1796" y="478"/>
                    </a:lnTo>
                    <a:lnTo>
                      <a:pt x="1796" y="478"/>
                    </a:lnTo>
                    <a:lnTo>
                      <a:pt x="1796" y="474"/>
                    </a:lnTo>
                    <a:lnTo>
                      <a:pt x="1796" y="472"/>
                    </a:lnTo>
                    <a:lnTo>
                      <a:pt x="1796" y="468"/>
                    </a:lnTo>
                    <a:lnTo>
                      <a:pt x="1798" y="466"/>
                    </a:lnTo>
                    <a:lnTo>
                      <a:pt x="1798" y="462"/>
                    </a:lnTo>
                    <a:lnTo>
                      <a:pt x="1798" y="460"/>
                    </a:lnTo>
                    <a:lnTo>
                      <a:pt x="1800" y="456"/>
                    </a:lnTo>
                    <a:lnTo>
                      <a:pt x="1800" y="454"/>
                    </a:lnTo>
                    <a:lnTo>
                      <a:pt x="1802" y="452"/>
                    </a:lnTo>
                    <a:lnTo>
                      <a:pt x="1804" y="448"/>
                    </a:lnTo>
                    <a:lnTo>
                      <a:pt x="1808" y="446"/>
                    </a:lnTo>
                    <a:lnTo>
                      <a:pt x="1808" y="444"/>
                    </a:lnTo>
                    <a:lnTo>
                      <a:pt x="1810" y="444"/>
                    </a:lnTo>
                    <a:lnTo>
                      <a:pt x="1810" y="442"/>
                    </a:lnTo>
                    <a:lnTo>
                      <a:pt x="1812" y="442"/>
                    </a:lnTo>
                    <a:lnTo>
                      <a:pt x="1814" y="440"/>
                    </a:lnTo>
                    <a:lnTo>
                      <a:pt x="1818" y="438"/>
                    </a:lnTo>
                    <a:lnTo>
                      <a:pt x="1822" y="438"/>
                    </a:lnTo>
                    <a:lnTo>
                      <a:pt x="1828" y="434"/>
                    </a:lnTo>
                    <a:lnTo>
                      <a:pt x="1832" y="434"/>
                    </a:lnTo>
                    <a:lnTo>
                      <a:pt x="1834" y="432"/>
                    </a:lnTo>
                    <a:lnTo>
                      <a:pt x="1834" y="432"/>
                    </a:lnTo>
                    <a:lnTo>
                      <a:pt x="1836" y="430"/>
                    </a:lnTo>
                    <a:lnTo>
                      <a:pt x="1840" y="428"/>
                    </a:lnTo>
                    <a:lnTo>
                      <a:pt x="1844" y="424"/>
                    </a:lnTo>
                    <a:lnTo>
                      <a:pt x="1844" y="424"/>
                    </a:lnTo>
                    <a:lnTo>
                      <a:pt x="1846" y="424"/>
                    </a:lnTo>
                    <a:lnTo>
                      <a:pt x="1848" y="422"/>
                    </a:lnTo>
                    <a:lnTo>
                      <a:pt x="1850" y="422"/>
                    </a:lnTo>
                    <a:lnTo>
                      <a:pt x="1854" y="420"/>
                    </a:lnTo>
                    <a:lnTo>
                      <a:pt x="1858" y="420"/>
                    </a:lnTo>
                    <a:lnTo>
                      <a:pt x="1860" y="420"/>
                    </a:lnTo>
                    <a:lnTo>
                      <a:pt x="1862" y="420"/>
                    </a:lnTo>
                    <a:lnTo>
                      <a:pt x="1864" y="420"/>
                    </a:lnTo>
                    <a:lnTo>
                      <a:pt x="1864" y="420"/>
                    </a:lnTo>
                    <a:lnTo>
                      <a:pt x="1866" y="420"/>
                    </a:lnTo>
                    <a:lnTo>
                      <a:pt x="1870" y="420"/>
                    </a:lnTo>
                    <a:lnTo>
                      <a:pt x="1872" y="422"/>
                    </a:lnTo>
                    <a:lnTo>
                      <a:pt x="1874" y="422"/>
                    </a:lnTo>
                    <a:lnTo>
                      <a:pt x="1874" y="424"/>
                    </a:lnTo>
                    <a:lnTo>
                      <a:pt x="1876" y="424"/>
                    </a:lnTo>
                    <a:lnTo>
                      <a:pt x="1878" y="426"/>
                    </a:lnTo>
                    <a:lnTo>
                      <a:pt x="1878" y="428"/>
                    </a:lnTo>
                    <a:lnTo>
                      <a:pt x="1880" y="430"/>
                    </a:lnTo>
                    <a:lnTo>
                      <a:pt x="1882" y="432"/>
                    </a:lnTo>
                    <a:lnTo>
                      <a:pt x="1884" y="434"/>
                    </a:lnTo>
                    <a:lnTo>
                      <a:pt x="1886" y="436"/>
                    </a:lnTo>
                    <a:lnTo>
                      <a:pt x="1886" y="438"/>
                    </a:lnTo>
                    <a:lnTo>
                      <a:pt x="1888" y="440"/>
                    </a:lnTo>
                    <a:lnTo>
                      <a:pt x="1890" y="440"/>
                    </a:lnTo>
                    <a:lnTo>
                      <a:pt x="1890" y="442"/>
                    </a:lnTo>
                    <a:lnTo>
                      <a:pt x="1892" y="442"/>
                    </a:lnTo>
                    <a:lnTo>
                      <a:pt x="1892" y="442"/>
                    </a:lnTo>
                    <a:lnTo>
                      <a:pt x="1892" y="442"/>
                    </a:lnTo>
                    <a:lnTo>
                      <a:pt x="1894" y="442"/>
                    </a:lnTo>
                    <a:lnTo>
                      <a:pt x="1894" y="442"/>
                    </a:lnTo>
                    <a:lnTo>
                      <a:pt x="1894" y="440"/>
                    </a:lnTo>
                    <a:lnTo>
                      <a:pt x="1896" y="440"/>
                    </a:lnTo>
                    <a:lnTo>
                      <a:pt x="1896" y="438"/>
                    </a:lnTo>
                    <a:lnTo>
                      <a:pt x="1896" y="436"/>
                    </a:lnTo>
                    <a:lnTo>
                      <a:pt x="1898" y="434"/>
                    </a:lnTo>
                    <a:lnTo>
                      <a:pt x="1898" y="430"/>
                    </a:lnTo>
                    <a:lnTo>
                      <a:pt x="1898" y="426"/>
                    </a:lnTo>
                    <a:lnTo>
                      <a:pt x="1900" y="422"/>
                    </a:lnTo>
                    <a:lnTo>
                      <a:pt x="1900" y="420"/>
                    </a:lnTo>
                    <a:lnTo>
                      <a:pt x="1900" y="418"/>
                    </a:lnTo>
                    <a:lnTo>
                      <a:pt x="1900" y="416"/>
                    </a:lnTo>
                    <a:lnTo>
                      <a:pt x="1902" y="416"/>
                    </a:lnTo>
                    <a:lnTo>
                      <a:pt x="1902" y="414"/>
                    </a:lnTo>
                    <a:lnTo>
                      <a:pt x="1904" y="414"/>
                    </a:lnTo>
                    <a:lnTo>
                      <a:pt x="1906" y="412"/>
                    </a:lnTo>
                    <a:lnTo>
                      <a:pt x="1908" y="410"/>
                    </a:lnTo>
                    <a:lnTo>
                      <a:pt x="1908" y="408"/>
                    </a:lnTo>
                    <a:lnTo>
                      <a:pt x="1910" y="408"/>
                    </a:lnTo>
                    <a:lnTo>
                      <a:pt x="1910" y="408"/>
                    </a:lnTo>
                    <a:lnTo>
                      <a:pt x="1910" y="406"/>
                    </a:lnTo>
                    <a:lnTo>
                      <a:pt x="1910" y="404"/>
                    </a:lnTo>
                    <a:lnTo>
                      <a:pt x="1910" y="400"/>
                    </a:lnTo>
                    <a:lnTo>
                      <a:pt x="1910" y="398"/>
                    </a:lnTo>
                    <a:lnTo>
                      <a:pt x="1910" y="396"/>
                    </a:lnTo>
                    <a:lnTo>
                      <a:pt x="1910" y="396"/>
                    </a:lnTo>
                    <a:lnTo>
                      <a:pt x="1910" y="396"/>
                    </a:lnTo>
                    <a:lnTo>
                      <a:pt x="1912" y="394"/>
                    </a:lnTo>
                    <a:lnTo>
                      <a:pt x="1912" y="394"/>
                    </a:lnTo>
                    <a:lnTo>
                      <a:pt x="1912" y="394"/>
                    </a:lnTo>
                    <a:lnTo>
                      <a:pt x="1914" y="394"/>
                    </a:lnTo>
                    <a:lnTo>
                      <a:pt x="1914" y="394"/>
                    </a:lnTo>
                    <a:lnTo>
                      <a:pt x="1916" y="394"/>
                    </a:lnTo>
                    <a:lnTo>
                      <a:pt x="1918" y="394"/>
                    </a:lnTo>
                    <a:lnTo>
                      <a:pt x="1922" y="394"/>
                    </a:lnTo>
                    <a:lnTo>
                      <a:pt x="1924" y="394"/>
                    </a:lnTo>
                    <a:lnTo>
                      <a:pt x="1928" y="396"/>
                    </a:lnTo>
                    <a:lnTo>
                      <a:pt x="1928" y="396"/>
                    </a:lnTo>
                    <a:lnTo>
                      <a:pt x="1930" y="396"/>
                    </a:lnTo>
                    <a:lnTo>
                      <a:pt x="1930" y="396"/>
                    </a:lnTo>
                    <a:lnTo>
                      <a:pt x="1932" y="396"/>
                    </a:lnTo>
                    <a:lnTo>
                      <a:pt x="1932" y="396"/>
                    </a:lnTo>
                    <a:lnTo>
                      <a:pt x="1934" y="394"/>
                    </a:lnTo>
                    <a:lnTo>
                      <a:pt x="1936" y="392"/>
                    </a:lnTo>
                    <a:lnTo>
                      <a:pt x="1938" y="390"/>
                    </a:lnTo>
                    <a:lnTo>
                      <a:pt x="1942" y="388"/>
                    </a:lnTo>
                    <a:lnTo>
                      <a:pt x="1944" y="386"/>
                    </a:lnTo>
                    <a:lnTo>
                      <a:pt x="1946" y="384"/>
                    </a:lnTo>
                    <a:lnTo>
                      <a:pt x="1948" y="382"/>
                    </a:lnTo>
                    <a:lnTo>
                      <a:pt x="1950" y="382"/>
                    </a:lnTo>
                    <a:lnTo>
                      <a:pt x="1950" y="382"/>
                    </a:lnTo>
                    <a:lnTo>
                      <a:pt x="1954" y="380"/>
                    </a:lnTo>
                    <a:lnTo>
                      <a:pt x="1956" y="380"/>
                    </a:lnTo>
                    <a:lnTo>
                      <a:pt x="1960" y="380"/>
                    </a:lnTo>
                    <a:lnTo>
                      <a:pt x="1960" y="380"/>
                    </a:lnTo>
                    <a:lnTo>
                      <a:pt x="1962" y="380"/>
                    </a:lnTo>
                    <a:lnTo>
                      <a:pt x="1962" y="380"/>
                    </a:lnTo>
                    <a:lnTo>
                      <a:pt x="1964" y="380"/>
                    </a:lnTo>
                    <a:lnTo>
                      <a:pt x="1966" y="380"/>
                    </a:lnTo>
                    <a:lnTo>
                      <a:pt x="1968" y="380"/>
                    </a:lnTo>
                    <a:lnTo>
                      <a:pt x="1970" y="382"/>
                    </a:lnTo>
                    <a:lnTo>
                      <a:pt x="1972" y="384"/>
                    </a:lnTo>
                    <a:lnTo>
                      <a:pt x="1976" y="386"/>
                    </a:lnTo>
                    <a:lnTo>
                      <a:pt x="1978" y="386"/>
                    </a:lnTo>
                    <a:lnTo>
                      <a:pt x="1978" y="388"/>
                    </a:lnTo>
                    <a:lnTo>
                      <a:pt x="1980" y="388"/>
                    </a:lnTo>
                    <a:lnTo>
                      <a:pt x="1982" y="388"/>
                    </a:lnTo>
                    <a:lnTo>
                      <a:pt x="1982" y="388"/>
                    </a:lnTo>
                    <a:lnTo>
                      <a:pt x="1984" y="388"/>
                    </a:lnTo>
                    <a:lnTo>
                      <a:pt x="1984" y="388"/>
                    </a:lnTo>
                    <a:lnTo>
                      <a:pt x="1984" y="388"/>
                    </a:lnTo>
                    <a:lnTo>
                      <a:pt x="1986" y="386"/>
                    </a:lnTo>
                    <a:lnTo>
                      <a:pt x="1986" y="384"/>
                    </a:lnTo>
                    <a:lnTo>
                      <a:pt x="1988" y="382"/>
                    </a:lnTo>
                    <a:lnTo>
                      <a:pt x="1988" y="382"/>
                    </a:lnTo>
                    <a:lnTo>
                      <a:pt x="1988" y="380"/>
                    </a:lnTo>
                    <a:lnTo>
                      <a:pt x="1988" y="378"/>
                    </a:lnTo>
                    <a:lnTo>
                      <a:pt x="1988" y="376"/>
                    </a:lnTo>
                    <a:lnTo>
                      <a:pt x="1988" y="376"/>
                    </a:lnTo>
                    <a:lnTo>
                      <a:pt x="1988" y="374"/>
                    </a:lnTo>
                    <a:lnTo>
                      <a:pt x="1986" y="372"/>
                    </a:lnTo>
                    <a:lnTo>
                      <a:pt x="1986" y="370"/>
                    </a:lnTo>
                    <a:lnTo>
                      <a:pt x="1984" y="368"/>
                    </a:lnTo>
                    <a:lnTo>
                      <a:pt x="1984" y="368"/>
                    </a:lnTo>
                    <a:lnTo>
                      <a:pt x="1980" y="364"/>
                    </a:lnTo>
                    <a:lnTo>
                      <a:pt x="1978" y="360"/>
                    </a:lnTo>
                    <a:lnTo>
                      <a:pt x="1974" y="358"/>
                    </a:lnTo>
                    <a:lnTo>
                      <a:pt x="1970" y="352"/>
                    </a:lnTo>
                    <a:lnTo>
                      <a:pt x="1968" y="352"/>
                    </a:lnTo>
                    <a:lnTo>
                      <a:pt x="1966" y="350"/>
                    </a:lnTo>
                    <a:lnTo>
                      <a:pt x="1964" y="350"/>
                    </a:lnTo>
                    <a:lnTo>
                      <a:pt x="1962" y="348"/>
                    </a:lnTo>
                    <a:lnTo>
                      <a:pt x="1954" y="344"/>
                    </a:lnTo>
                    <a:lnTo>
                      <a:pt x="1950" y="342"/>
                    </a:lnTo>
                    <a:lnTo>
                      <a:pt x="1948" y="342"/>
                    </a:lnTo>
                    <a:lnTo>
                      <a:pt x="1946" y="340"/>
                    </a:lnTo>
                    <a:lnTo>
                      <a:pt x="1946" y="340"/>
                    </a:lnTo>
                    <a:lnTo>
                      <a:pt x="1944" y="338"/>
                    </a:lnTo>
                    <a:lnTo>
                      <a:pt x="1944" y="338"/>
                    </a:lnTo>
                    <a:lnTo>
                      <a:pt x="1944" y="336"/>
                    </a:lnTo>
                    <a:lnTo>
                      <a:pt x="1944" y="336"/>
                    </a:lnTo>
                    <a:lnTo>
                      <a:pt x="1944" y="336"/>
                    </a:lnTo>
                    <a:lnTo>
                      <a:pt x="1944" y="334"/>
                    </a:lnTo>
                    <a:lnTo>
                      <a:pt x="1944" y="334"/>
                    </a:lnTo>
                    <a:lnTo>
                      <a:pt x="1944" y="334"/>
                    </a:lnTo>
                    <a:lnTo>
                      <a:pt x="1944" y="332"/>
                    </a:lnTo>
                    <a:lnTo>
                      <a:pt x="1946" y="332"/>
                    </a:lnTo>
                    <a:lnTo>
                      <a:pt x="1946" y="330"/>
                    </a:lnTo>
                    <a:lnTo>
                      <a:pt x="1950" y="328"/>
                    </a:lnTo>
                    <a:lnTo>
                      <a:pt x="1954" y="326"/>
                    </a:lnTo>
                    <a:lnTo>
                      <a:pt x="1956" y="324"/>
                    </a:lnTo>
                    <a:lnTo>
                      <a:pt x="1958" y="324"/>
                    </a:lnTo>
                    <a:lnTo>
                      <a:pt x="1962" y="322"/>
                    </a:lnTo>
                    <a:lnTo>
                      <a:pt x="1966" y="320"/>
                    </a:lnTo>
                    <a:lnTo>
                      <a:pt x="1968" y="318"/>
                    </a:lnTo>
                    <a:lnTo>
                      <a:pt x="1968" y="318"/>
                    </a:lnTo>
                    <a:lnTo>
                      <a:pt x="1968" y="318"/>
                    </a:lnTo>
                    <a:lnTo>
                      <a:pt x="1970" y="316"/>
                    </a:lnTo>
                    <a:lnTo>
                      <a:pt x="1970" y="316"/>
                    </a:lnTo>
                    <a:lnTo>
                      <a:pt x="1970" y="314"/>
                    </a:lnTo>
                    <a:lnTo>
                      <a:pt x="1970" y="314"/>
                    </a:lnTo>
                    <a:lnTo>
                      <a:pt x="1970" y="314"/>
                    </a:lnTo>
                    <a:lnTo>
                      <a:pt x="1970" y="312"/>
                    </a:lnTo>
                    <a:lnTo>
                      <a:pt x="1970" y="312"/>
                    </a:lnTo>
                    <a:lnTo>
                      <a:pt x="1968" y="310"/>
                    </a:lnTo>
                    <a:lnTo>
                      <a:pt x="1966" y="308"/>
                    </a:lnTo>
                    <a:lnTo>
                      <a:pt x="1964" y="306"/>
                    </a:lnTo>
                    <a:lnTo>
                      <a:pt x="1964" y="304"/>
                    </a:lnTo>
                    <a:lnTo>
                      <a:pt x="1964" y="304"/>
                    </a:lnTo>
                    <a:lnTo>
                      <a:pt x="1964" y="300"/>
                    </a:lnTo>
                    <a:lnTo>
                      <a:pt x="1964" y="298"/>
                    </a:lnTo>
                    <a:lnTo>
                      <a:pt x="1962" y="296"/>
                    </a:lnTo>
                    <a:lnTo>
                      <a:pt x="1962" y="294"/>
                    </a:lnTo>
                    <a:lnTo>
                      <a:pt x="1964" y="292"/>
                    </a:lnTo>
                    <a:lnTo>
                      <a:pt x="1964" y="290"/>
                    </a:lnTo>
                    <a:lnTo>
                      <a:pt x="1964" y="290"/>
                    </a:lnTo>
                    <a:lnTo>
                      <a:pt x="1964" y="288"/>
                    </a:lnTo>
                    <a:lnTo>
                      <a:pt x="1964" y="288"/>
                    </a:lnTo>
                    <a:lnTo>
                      <a:pt x="1966" y="288"/>
                    </a:lnTo>
                    <a:lnTo>
                      <a:pt x="1968" y="286"/>
                    </a:lnTo>
                    <a:lnTo>
                      <a:pt x="1970" y="284"/>
                    </a:lnTo>
                    <a:lnTo>
                      <a:pt x="1972" y="284"/>
                    </a:lnTo>
                    <a:lnTo>
                      <a:pt x="1974" y="284"/>
                    </a:lnTo>
                    <a:lnTo>
                      <a:pt x="1978" y="282"/>
                    </a:lnTo>
                    <a:lnTo>
                      <a:pt x="1978" y="282"/>
                    </a:lnTo>
                    <a:lnTo>
                      <a:pt x="1978" y="282"/>
                    </a:lnTo>
                    <a:lnTo>
                      <a:pt x="1980" y="284"/>
                    </a:lnTo>
                    <a:lnTo>
                      <a:pt x="1980" y="284"/>
                    </a:lnTo>
                    <a:lnTo>
                      <a:pt x="1982" y="284"/>
                    </a:lnTo>
                    <a:lnTo>
                      <a:pt x="1982" y="284"/>
                    </a:lnTo>
                    <a:lnTo>
                      <a:pt x="1982" y="286"/>
                    </a:lnTo>
                    <a:lnTo>
                      <a:pt x="1984" y="286"/>
                    </a:lnTo>
                    <a:lnTo>
                      <a:pt x="1984" y="288"/>
                    </a:lnTo>
                    <a:lnTo>
                      <a:pt x="1984" y="292"/>
                    </a:lnTo>
                    <a:lnTo>
                      <a:pt x="1986" y="296"/>
                    </a:lnTo>
                    <a:lnTo>
                      <a:pt x="1986" y="300"/>
                    </a:lnTo>
                    <a:lnTo>
                      <a:pt x="1988" y="300"/>
                    </a:lnTo>
                    <a:lnTo>
                      <a:pt x="1988" y="302"/>
                    </a:lnTo>
                    <a:lnTo>
                      <a:pt x="1988" y="304"/>
                    </a:lnTo>
                    <a:lnTo>
                      <a:pt x="1990" y="308"/>
                    </a:lnTo>
                    <a:lnTo>
                      <a:pt x="1990" y="310"/>
                    </a:lnTo>
                    <a:lnTo>
                      <a:pt x="1990" y="312"/>
                    </a:lnTo>
                    <a:lnTo>
                      <a:pt x="1992" y="314"/>
                    </a:lnTo>
                    <a:lnTo>
                      <a:pt x="1992" y="314"/>
                    </a:lnTo>
                    <a:lnTo>
                      <a:pt x="1992" y="314"/>
                    </a:lnTo>
                    <a:lnTo>
                      <a:pt x="1994" y="316"/>
                    </a:lnTo>
                    <a:lnTo>
                      <a:pt x="1994" y="316"/>
                    </a:lnTo>
                    <a:lnTo>
                      <a:pt x="1996" y="316"/>
                    </a:lnTo>
                    <a:lnTo>
                      <a:pt x="1998" y="316"/>
                    </a:lnTo>
                    <a:lnTo>
                      <a:pt x="2000" y="316"/>
                    </a:lnTo>
                    <a:lnTo>
                      <a:pt x="2002" y="316"/>
                    </a:lnTo>
                    <a:lnTo>
                      <a:pt x="2006" y="316"/>
                    </a:lnTo>
                    <a:lnTo>
                      <a:pt x="2010" y="316"/>
                    </a:lnTo>
                    <a:lnTo>
                      <a:pt x="2014" y="316"/>
                    </a:lnTo>
                    <a:lnTo>
                      <a:pt x="2016" y="316"/>
                    </a:lnTo>
                    <a:lnTo>
                      <a:pt x="2018" y="316"/>
                    </a:lnTo>
                    <a:lnTo>
                      <a:pt x="2018" y="316"/>
                    </a:lnTo>
                    <a:lnTo>
                      <a:pt x="2020" y="316"/>
                    </a:lnTo>
                    <a:lnTo>
                      <a:pt x="2020" y="316"/>
                    </a:lnTo>
                    <a:lnTo>
                      <a:pt x="2022" y="318"/>
                    </a:lnTo>
                    <a:lnTo>
                      <a:pt x="2022" y="318"/>
                    </a:lnTo>
                    <a:lnTo>
                      <a:pt x="2024" y="320"/>
                    </a:lnTo>
                    <a:lnTo>
                      <a:pt x="2026" y="322"/>
                    </a:lnTo>
                    <a:lnTo>
                      <a:pt x="2026" y="324"/>
                    </a:lnTo>
                    <a:lnTo>
                      <a:pt x="2028" y="326"/>
                    </a:lnTo>
                    <a:lnTo>
                      <a:pt x="2030" y="326"/>
                    </a:lnTo>
                    <a:lnTo>
                      <a:pt x="2030" y="328"/>
                    </a:lnTo>
                    <a:lnTo>
                      <a:pt x="2032" y="328"/>
                    </a:lnTo>
                    <a:lnTo>
                      <a:pt x="2032" y="328"/>
                    </a:lnTo>
                    <a:lnTo>
                      <a:pt x="2034" y="328"/>
                    </a:lnTo>
                    <a:lnTo>
                      <a:pt x="2036" y="328"/>
                    </a:lnTo>
                    <a:lnTo>
                      <a:pt x="2038" y="328"/>
                    </a:lnTo>
                    <a:lnTo>
                      <a:pt x="2040" y="328"/>
                    </a:lnTo>
                    <a:lnTo>
                      <a:pt x="2044" y="328"/>
                    </a:lnTo>
                    <a:lnTo>
                      <a:pt x="2046" y="328"/>
                    </a:lnTo>
                    <a:lnTo>
                      <a:pt x="2048" y="328"/>
                    </a:lnTo>
                    <a:lnTo>
                      <a:pt x="2048" y="328"/>
                    </a:lnTo>
                    <a:lnTo>
                      <a:pt x="2050" y="328"/>
                    </a:lnTo>
                    <a:lnTo>
                      <a:pt x="2050" y="328"/>
                    </a:lnTo>
                    <a:lnTo>
                      <a:pt x="2050" y="330"/>
                    </a:lnTo>
                    <a:lnTo>
                      <a:pt x="2052" y="330"/>
                    </a:lnTo>
                    <a:lnTo>
                      <a:pt x="2052" y="332"/>
                    </a:lnTo>
                    <a:lnTo>
                      <a:pt x="2054" y="334"/>
                    </a:lnTo>
                    <a:lnTo>
                      <a:pt x="2056" y="336"/>
                    </a:lnTo>
                    <a:lnTo>
                      <a:pt x="2056" y="338"/>
                    </a:lnTo>
                    <a:lnTo>
                      <a:pt x="2058" y="340"/>
                    </a:lnTo>
                    <a:lnTo>
                      <a:pt x="2058" y="342"/>
                    </a:lnTo>
                    <a:lnTo>
                      <a:pt x="2060" y="344"/>
                    </a:lnTo>
                    <a:lnTo>
                      <a:pt x="2060" y="344"/>
                    </a:lnTo>
                    <a:lnTo>
                      <a:pt x="2062" y="346"/>
                    </a:lnTo>
                    <a:lnTo>
                      <a:pt x="2064" y="346"/>
                    </a:lnTo>
                    <a:lnTo>
                      <a:pt x="2064" y="346"/>
                    </a:lnTo>
                    <a:lnTo>
                      <a:pt x="2066" y="346"/>
                    </a:lnTo>
                    <a:lnTo>
                      <a:pt x="2068" y="348"/>
                    </a:lnTo>
                    <a:lnTo>
                      <a:pt x="2070" y="348"/>
                    </a:lnTo>
                    <a:lnTo>
                      <a:pt x="2070" y="348"/>
                    </a:lnTo>
                    <a:lnTo>
                      <a:pt x="2072" y="348"/>
                    </a:lnTo>
                    <a:lnTo>
                      <a:pt x="2072" y="346"/>
                    </a:lnTo>
                    <a:lnTo>
                      <a:pt x="2074" y="346"/>
                    </a:lnTo>
                    <a:lnTo>
                      <a:pt x="2076" y="344"/>
                    </a:lnTo>
                    <a:lnTo>
                      <a:pt x="2078" y="342"/>
                    </a:lnTo>
                    <a:lnTo>
                      <a:pt x="2080" y="340"/>
                    </a:lnTo>
                    <a:lnTo>
                      <a:pt x="2082" y="338"/>
                    </a:lnTo>
                    <a:lnTo>
                      <a:pt x="2082" y="338"/>
                    </a:lnTo>
                    <a:lnTo>
                      <a:pt x="2082" y="336"/>
                    </a:lnTo>
                    <a:lnTo>
                      <a:pt x="2082" y="336"/>
                    </a:lnTo>
                    <a:lnTo>
                      <a:pt x="2082" y="336"/>
                    </a:lnTo>
                    <a:lnTo>
                      <a:pt x="2082" y="334"/>
                    </a:lnTo>
                    <a:lnTo>
                      <a:pt x="2082" y="334"/>
                    </a:lnTo>
                    <a:lnTo>
                      <a:pt x="2082" y="332"/>
                    </a:lnTo>
                    <a:lnTo>
                      <a:pt x="2080" y="332"/>
                    </a:lnTo>
                    <a:lnTo>
                      <a:pt x="2080" y="330"/>
                    </a:lnTo>
                    <a:lnTo>
                      <a:pt x="2076" y="328"/>
                    </a:lnTo>
                    <a:lnTo>
                      <a:pt x="2074" y="326"/>
                    </a:lnTo>
                    <a:lnTo>
                      <a:pt x="2072" y="324"/>
                    </a:lnTo>
                    <a:lnTo>
                      <a:pt x="2072" y="322"/>
                    </a:lnTo>
                    <a:lnTo>
                      <a:pt x="2072" y="322"/>
                    </a:lnTo>
                    <a:lnTo>
                      <a:pt x="2070" y="320"/>
                    </a:lnTo>
                    <a:lnTo>
                      <a:pt x="2070" y="320"/>
                    </a:lnTo>
                    <a:lnTo>
                      <a:pt x="2070" y="318"/>
                    </a:lnTo>
                    <a:lnTo>
                      <a:pt x="2070" y="318"/>
                    </a:lnTo>
                    <a:lnTo>
                      <a:pt x="2070" y="316"/>
                    </a:lnTo>
                    <a:lnTo>
                      <a:pt x="2070" y="314"/>
                    </a:lnTo>
                    <a:lnTo>
                      <a:pt x="2072" y="312"/>
                    </a:lnTo>
                    <a:lnTo>
                      <a:pt x="2072" y="310"/>
                    </a:lnTo>
                    <a:lnTo>
                      <a:pt x="2074" y="310"/>
                    </a:lnTo>
                    <a:lnTo>
                      <a:pt x="2074" y="308"/>
                    </a:lnTo>
                    <a:lnTo>
                      <a:pt x="2074" y="308"/>
                    </a:lnTo>
                    <a:lnTo>
                      <a:pt x="2074" y="308"/>
                    </a:lnTo>
                    <a:lnTo>
                      <a:pt x="2076" y="308"/>
                    </a:lnTo>
                    <a:lnTo>
                      <a:pt x="2078" y="308"/>
                    </a:lnTo>
                    <a:lnTo>
                      <a:pt x="2080" y="308"/>
                    </a:lnTo>
                    <a:lnTo>
                      <a:pt x="2082" y="308"/>
                    </a:lnTo>
                    <a:lnTo>
                      <a:pt x="2084" y="308"/>
                    </a:lnTo>
                    <a:lnTo>
                      <a:pt x="2086" y="308"/>
                    </a:lnTo>
                    <a:lnTo>
                      <a:pt x="2088" y="308"/>
                    </a:lnTo>
                    <a:lnTo>
                      <a:pt x="2090" y="306"/>
                    </a:lnTo>
                    <a:lnTo>
                      <a:pt x="2092" y="306"/>
                    </a:lnTo>
                    <a:lnTo>
                      <a:pt x="2094" y="306"/>
                    </a:lnTo>
                    <a:lnTo>
                      <a:pt x="2094" y="304"/>
                    </a:lnTo>
                    <a:lnTo>
                      <a:pt x="2096" y="304"/>
                    </a:lnTo>
                    <a:lnTo>
                      <a:pt x="2096" y="302"/>
                    </a:lnTo>
                    <a:lnTo>
                      <a:pt x="2098" y="300"/>
                    </a:lnTo>
                    <a:lnTo>
                      <a:pt x="2098" y="296"/>
                    </a:lnTo>
                    <a:lnTo>
                      <a:pt x="2100" y="294"/>
                    </a:lnTo>
                    <a:lnTo>
                      <a:pt x="2100" y="292"/>
                    </a:lnTo>
                    <a:lnTo>
                      <a:pt x="2100" y="290"/>
                    </a:lnTo>
                    <a:lnTo>
                      <a:pt x="2100" y="288"/>
                    </a:lnTo>
                    <a:lnTo>
                      <a:pt x="2100" y="288"/>
                    </a:lnTo>
                    <a:lnTo>
                      <a:pt x="2100" y="286"/>
                    </a:lnTo>
                    <a:lnTo>
                      <a:pt x="2100" y="286"/>
                    </a:lnTo>
                    <a:lnTo>
                      <a:pt x="2100" y="284"/>
                    </a:lnTo>
                    <a:lnTo>
                      <a:pt x="2098" y="284"/>
                    </a:lnTo>
                    <a:lnTo>
                      <a:pt x="2098" y="284"/>
                    </a:lnTo>
                    <a:lnTo>
                      <a:pt x="2096" y="284"/>
                    </a:lnTo>
                    <a:lnTo>
                      <a:pt x="2096" y="282"/>
                    </a:lnTo>
                    <a:lnTo>
                      <a:pt x="2094" y="282"/>
                    </a:lnTo>
                    <a:lnTo>
                      <a:pt x="2092" y="282"/>
                    </a:lnTo>
                    <a:lnTo>
                      <a:pt x="2090" y="282"/>
                    </a:lnTo>
                    <a:lnTo>
                      <a:pt x="2086" y="284"/>
                    </a:lnTo>
                    <a:lnTo>
                      <a:pt x="2082" y="284"/>
                    </a:lnTo>
                    <a:lnTo>
                      <a:pt x="2078" y="284"/>
                    </a:lnTo>
                    <a:lnTo>
                      <a:pt x="2076" y="284"/>
                    </a:lnTo>
                    <a:lnTo>
                      <a:pt x="2074" y="284"/>
                    </a:lnTo>
                    <a:lnTo>
                      <a:pt x="2072" y="284"/>
                    </a:lnTo>
                    <a:lnTo>
                      <a:pt x="2072" y="284"/>
                    </a:lnTo>
                    <a:lnTo>
                      <a:pt x="2070" y="284"/>
                    </a:lnTo>
                    <a:lnTo>
                      <a:pt x="2070" y="284"/>
                    </a:lnTo>
                    <a:lnTo>
                      <a:pt x="2068" y="282"/>
                    </a:lnTo>
                    <a:lnTo>
                      <a:pt x="2066" y="282"/>
                    </a:lnTo>
                    <a:lnTo>
                      <a:pt x="2064" y="280"/>
                    </a:lnTo>
                    <a:lnTo>
                      <a:pt x="2062" y="278"/>
                    </a:lnTo>
                    <a:lnTo>
                      <a:pt x="2058" y="276"/>
                    </a:lnTo>
                    <a:lnTo>
                      <a:pt x="2056" y="276"/>
                    </a:lnTo>
                    <a:lnTo>
                      <a:pt x="2056" y="274"/>
                    </a:lnTo>
                    <a:lnTo>
                      <a:pt x="2056" y="274"/>
                    </a:lnTo>
                    <a:lnTo>
                      <a:pt x="2052" y="274"/>
                    </a:lnTo>
                    <a:lnTo>
                      <a:pt x="2050" y="274"/>
                    </a:lnTo>
                    <a:lnTo>
                      <a:pt x="2046" y="274"/>
                    </a:lnTo>
                    <a:lnTo>
                      <a:pt x="2044" y="274"/>
                    </a:lnTo>
                    <a:lnTo>
                      <a:pt x="2040" y="274"/>
                    </a:lnTo>
                    <a:lnTo>
                      <a:pt x="2038" y="276"/>
                    </a:lnTo>
                    <a:lnTo>
                      <a:pt x="2034" y="276"/>
                    </a:lnTo>
                    <a:lnTo>
                      <a:pt x="2034" y="276"/>
                    </a:lnTo>
                    <a:lnTo>
                      <a:pt x="2032" y="278"/>
                    </a:lnTo>
                    <a:lnTo>
                      <a:pt x="2032" y="278"/>
                    </a:lnTo>
                    <a:lnTo>
                      <a:pt x="2032" y="278"/>
                    </a:lnTo>
                    <a:lnTo>
                      <a:pt x="2030" y="280"/>
                    </a:lnTo>
                    <a:lnTo>
                      <a:pt x="2030" y="280"/>
                    </a:lnTo>
                    <a:lnTo>
                      <a:pt x="2030" y="282"/>
                    </a:lnTo>
                    <a:lnTo>
                      <a:pt x="2028" y="284"/>
                    </a:lnTo>
                    <a:lnTo>
                      <a:pt x="2028" y="286"/>
                    </a:lnTo>
                    <a:lnTo>
                      <a:pt x="2028" y="286"/>
                    </a:lnTo>
                    <a:lnTo>
                      <a:pt x="2028" y="286"/>
                    </a:lnTo>
                    <a:lnTo>
                      <a:pt x="2026" y="288"/>
                    </a:lnTo>
                    <a:lnTo>
                      <a:pt x="2026" y="288"/>
                    </a:lnTo>
                    <a:lnTo>
                      <a:pt x="2026" y="286"/>
                    </a:lnTo>
                    <a:lnTo>
                      <a:pt x="2024" y="286"/>
                    </a:lnTo>
                    <a:lnTo>
                      <a:pt x="2024" y="286"/>
                    </a:lnTo>
                    <a:lnTo>
                      <a:pt x="2024" y="286"/>
                    </a:lnTo>
                    <a:lnTo>
                      <a:pt x="2022" y="284"/>
                    </a:lnTo>
                    <a:lnTo>
                      <a:pt x="2022" y="282"/>
                    </a:lnTo>
                    <a:lnTo>
                      <a:pt x="2020" y="280"/>
                    </a:lnTo>
                    <a:lnTo>
                      <a:pt x="2018" y="274"/>
                    </a:lnTo>
                    <a:lnTo>
                      <a:pt x="2018" y="272"/>
                    </a:lnTo>
                    <a:lnTo>
                      <a:pt x="2018" y="270"/>
                    </a:lnTo>
                    <a:lnTo>
                      <a:pt x="2014" y="266"/>
                    </a:lnTo>
                    <a:lnTo>
                      <a:pt x="2012" y="264"/>
                    </a:lnTo>
                    <a:lnTo>
                      <a:pt x="2012" y="262"/>
                    </a:lnTo>
                    <a:lnTo>
                      <a:pt x="2012" y="262"/>
                    </a:lnTo>
                    <a:lnTo>
                      <a:pt x="2010" y="262"/>
                    </a:lnTo>
                    <a:lnTo>
                      <a:pt x="2008" y="262"/>
                    </a:lnTo>
                    <a:lnTo>
                      <a:pt x="2008" y="260"/>
                    </a:lnTo>
                    <a:lnTo>
                      <a:pt x="2006" y="260"/>
                    </a:lnTo>
                    <a:lnTo>
                      <a:pt x="2004" y="260"/>
                    </a:lnTo>
                    <a:lnTo>
                      <a:pt x="2000" y="260"/>
                    </a:lnTo>
                    <a:lnTo>
                      <a:pt x="1996" y="260"/>
                    </a:lnTo>
                    <a:lnTo>
                      <a:pt x="1994" y="258"/>
                    </a:lnTo>
                    <a:lnTo>
                      <a:pt x="1992" y="258"/>
                    </a:lnTo>
                    <a:lnTo>
                      <a:pt x="1992" y="258"/>
                    </a:lnTo>
                    <a:lnTo>
                      <a:pt x="1990" y="258"/>
                    </a:lnTo>
                    <a:lnTo>
                      <a:pt x="1990" y="256"/>
                    </a:lnTo>
                    <a:lnTo>
                      <a:pt x="1990" y="256"/>
                    </a:lnTo>
                    <a:lnTo>
                      <a:pt x="1990" y="256"/>
                    </a:lnTo>
                    <a:lnTo>
                      <a:pt x="1988" y="254"/>
                    </a:lnTo>
                    <a:lnTo>
                      <a:pt x="1988" y="252"/>
                    </a:lnTo>
                    <a:lnTo>
                      <a:pt x="1988" y="250"/>
                    </a:lnTo>
                    <a:lnTo>
                      <a:pt x="1988" y="248"/>
                    </a:lnTo>
                    <a:lnTo>
                      <a:pt x="1988" y="246"/>
                    </a:lnTo>
                    <a:lnTo>
                      <a:pt x="1988" y="246"/>
                    </a:lnTo>
                    <a:lnTo>
                      <a:pt x="1988" y="246"/>
                    </a:lnTo>
                    <a:lnTo>
                      <a:pt x="1988" y="244"/>
                    </a:lnTo>
                    <a:lnTo>
                      <a:pt x="1988" y="244"/>
                    </a:lnTo>
                    <a:lnTo>
                      <a:pt x="1986" y="244"/>
                    </a:lnTo>
                    <a:lnTo>
                      <a:pt x="1984" y="244"/>
                    </a:lnTo>
                    <a:lnTo>
                      <a:pt x="1982" y="242"/>
                    </a:lnTo>
                    <a:lnTo>
                      <a:pt x="1982" y="242"/>
                    </a:lnTo>
                    <a:lnTo>
                      <a:pt x="1980" y="242"/>
                    </a:lnTo>
                    <a:lnTo>
                      <a:pt x="1978" y="244"/>
                    </a:lnTo>
                    <a:lnTo>
                      <a:pt x="1972" y="244"/>
                    </a:lnTo>
                    <a:lnTo>
                      <a:pt x="1968" y="244"/>
                    </a:lnTo>
                    <a:lnTo>
                      <a:pt x="1964" y="244"/>
                    </a:lnTo>
                    <a:lnTo>
                      <a:pt x="1962" y="246"/>
                    </a:lnTo>
                    <a:lnTo>
                      <a:pt x="1962" y="244"/>
                    </a:lnTo>
                    <a:lnTo>
                      <a:pt x="1960" y="244"/>
                    </a:lnTo>
                    <a:lnTo>
                      <a:pt x="1958" y="244"/>
                    </a:lnTo>
                    <a:lnTo>
                      <a:pt x="1958" y="244"/>
                    </a:lnTo>
                    <a:lnTo>
                      <a:pt x="1956" y="244"/>
                    </a:lnTo>
                    <a:lnTo>
                      <a:pt x="1954" y="242"/>
                    </a:lnTo>
                    <a:lnTo>
                      <a:pt x="1954" y="240"/>
                    </a:lnTo>
                    <a:lnTo>
                      <a:pt x="1952" y="238"/>
                    </a:lnTo>
                    <a:lnTo>
                      <a:pt x="1948" y="232"/>
                    </a:lnTo>
                    <a:lnTo>
                      <a:pt x="1946" y="230"/>
                    </a:lnTo>
                    <a:lnTo>
                      <a:pt x="1946" y="230"/>
                    </a:lnTo>
                    <a:lnTo>
                      <a:pt x="1946" y="230"/>
                    </a:lnTo>
                    <a:lnTo>
                      <a:pt x="1944" y="228"/>
                    </a:lnTo>
                    <a:lnTo>
                      <a:pt x="1942" y="226"/>
                    </a:lnTo>
                    <a:lnTo>
                      <a:pt x="1938" y="226"/>
                    </a:lnTo>
                    <a:lnTo>
                      <a:pt x="1936" y="224"/>
                    </a:lnTo>
                    <a:lnTo>
                      <a:pt x="1930" y="220"/>
                    </a:lnTo>
                    <a:lnTo>
                      <a:pt x="1928" y="220"/>
                    </a:lnTo>
                    <a:lnTo>
                      <a:pt x="1926" y="220"/>
                    </a:lnTo>
                    <a:lnTo>
                      <a:pt x="1924" y="218"/>
                    </a:lnTo>
                    <a:lnTo>
                      <a:pt x="1922" y="218"/>
                    </a:lnTo>
                    <a:lnTo>
                      <a:pt x="1916" y="218"/>
                    </a:lnTo>
                    <a:lnTo>
                      <a:pt x="1912" y="218"/>
                    </a:lnTo>
                    <a:lnTo>
                      <a:pt x="1910" y="216"/>
                    </a:lnTo>
                    <a:lnTo>
                      <a:pt x="1908" y="216"/>
                    </a:lnTo>
                    <a:lnTo>
                      <a:pt x="1904" y="216"/>
                    </a:lnTo>
                    <a:lnTo>
                      <a:pt x="1898" y="214"/>
                    </a:lnTo>
                    <a:lnTo>
                      <a:pt x="1892" y="212"/>
                    </a:lnTo>
                    <a:lnTo>
                      <a:pt x="1890" y="210"/>
                    </a:lnTo>
                    <a:lnTo>
                      <a:pt x="1888" y="210"/>
                    </a:lnTo>
                    <a:lnTo>
                      <a:pt x="1886" y="208"/>
                    </a:lnTo>
                    <a:lnTo>
                      <a:pt x="1886" y="208"/>
                    </a:lnTo>
                    <a:lnTo>
                      <a:pt x="1884" y="206"/>
                    </a:lnTo>
                    <a:lnTo>
                      <a:pt x="1880" y="204"/>
                    </a:lnTo>
                    <a:lnTo>
                      <a:pt x="1880" y="204"/>
                    </a:lnTo>
                    <a:lnTo>
                      <a:pt x="1878" y="202"/>
                    </a:lnTo>
                    <a:lnTo>
                      <a:pt x="1876" y="202"/>
                    </a:lnTo>
                    <a:lnTo>
                      <a:pt x="1874" y="200"/>
                    </a:lnTo>
                    <a:lnTo>
                      <a:pt x="1868" y="200"/>
                    </a:lnTo>
                    <a:lnTo>
                      <a:pt x="1864" y="198"/>
                    </a:lnTo>
                    <a:lnTo>
                      <a:pt x="1860" y="196"/>
                    </a:lnTo>
                    <a:lnTo>
                      <a:pt x="1858" y="196"/>
                    </a:lnTo>
                    <a:lnTo>
                      <a:pt x="1856" y="196"/>
                    </a:lnTo>
                    <a:lnTo>
                      <a:pt x="1852" y="196"/>
                    </a:lnTo>
                    <a:lnTo>
                      <a:pt x="1846" y="196"/>
                    </a:lnTo>
                    <a:lnTo>
                      <a:pt x="1838" y="196"/>
                    </a:lnTo>
                    <a:lnTo>
                      <a:pt x="1834" y="196"/>
                    </a:lnTo>
                    <a:lnTo>
                      <a:pt x="1832" y="196"/>
                    </a:lnTo>
                    <a:lnTo>
                      <a:pt x="1830" y="196"/>
                    </a:lnTo>
                    <a:lnTo>
                      <a:pt x="1828" y="196"/>
                    </a:lnTo>
                    <a:lnTo>
                      <a:pt x="1824" y="194"/>
                    </a:lnTo>
                    <a:lnTo>
                      <a:pt x="1820" y="194"/>
                    </a:lnTo>
                    <a:lnTo>
                      <a:pt x="1816" y="192"/>
                    </a:lnTo>
                    <a:lnTo>
                      <a:pt x="1810" y="192"/>
                    </a:lnTo>
                    <a:lnTo>
                      <a:pt x="1808" y="192"/>
                    </a:lnTo>
                    <a:lnTo>
                      <a:pt x="1806" y="192"/>
                    </a:lnTo>
                    <a:lnTo>
                      <a:pt x="1804" y="192"/>
                    </a:lnTo>
                    <a:lnTo>
                      <a:pt x="1802" y="192"/>
                    </a:lnTo>
                    <a:lnTo>
                      <a:pt x="1800" y="192"/>
                    </a:lnTo>
                    <a:lnTo>
                      <a:pt x="1800" y="192"/>
                    </a:lnTo>
                    <a:lnTo>
                      <a:pt x="1800" y="192"/>
                    </a:lnTo>
                    <a:lnTo>
                      <a:pt x="1798" y="194"/>
                    </a:lnTo>
                    <a:lnTo>
                      <a:pt x="1798" y="194"/>
                    </a:lnTo>
                    <a:lnTo>
                      <a:pt x="1798" y="196"/>
                    </a:lnTo>
                    <a:lnTo>
                      <a:pt x="1798" y="196"/>
                    </a:lnTo>
                    <a:lnTo>
                      <a:pt x="1798" y="200"/>
                    </a:lnTo>
                    <a:lnTo>
                      <a:pt x="1798" y="202"/>
                    </a:lnTo>
                    <a:lnTo>
                      <a:pt x="1798" y="206"/>
                    </a:lnTo>
                    <a:lnTo>
                      <a:pt x="1798" y="208"/>
                    </a:lnTo>
                    <a:lnTo>
                      <a:pt x="1798" y="210"/>
                    </a:lnTo>
                    <a:lnTo>
                      <a:pt x="1796" y="212"/>
                    </a:lnTo>
                    <a:lnTo>
                      <a:pt x="1796" y="212"/>
                    </a:lnTo>
                    <a:lnTo>
                      <a:pt x="1796" y="212"/>
                    </a:lnTo>
                    <a:lnTo>
                      <a:pt x="1796" y="214"/>
                    </a:lnTo>
                    <a:lnTo>
                      <a:pt x="1794" y="214"/>
                    </a:lnTo>
                    <a:lnTo>
                      <a:pt x="1792" y="214"/>
                    </a:lnTo>
                    <a:lnTo>
                      <a:pt x="1790" y="216"/>
                    </a:lnTo>
                    <a:lnTo>
                      <a:pt x="1788" y="216"/>
                    </a:lnTo>
                    <a:lnTo>
                      <a:pt x="1786" y="216"/>
                    </a:lnTo>
                    <a:lnTo>
                      <a:pt x="1784" y="216"/>
                    </a:lnTo>
                    <a:lnTo>
                      <a:pt x="1782" y="216"/>
                    </a:lnTo>
                    <a:lnTo>
                      <a:pt x="1780" y="216"/>
                    </a:lnTo>
                    <a:lnTo>
                      <a:pt x="1780" y="216"/>
                    </a:lnTo>
                    <a:lnTo>
                      <a:pt x="1780" y="214"/>
                    </a:lnTo>
                    <a:lnTo>
                      <a:pt x="1778" y="214"/>
                    </a:lnTo>
                    <a:lnTo>
                      <a:pt x="1778" y="212"/>
                    </a:lnTo>
                    <a:lnTo>
                      <a:pt x="1776" y="210"/>
                    </a:lnTo>
                    <a:lnTo>
                      <a:pt x="1776" y="208"/>
                    </a:lnTo>
                    <a:lnTo>
                      <a:pt x="1774" y="208"/>
                    </a:lnTo>
                    <a:lnTo>
                      <a:pt x="1772" y="206"/>
                    </a:lnTo>
                    <a:lnTo>
                      <a:pt x="1772" y="206"/>
                    </a:lnTo>
                    <a:lnTo>
                      <a:pt x="1772" y="206"/>
                    </a:lnTo>
                    <a:lnTo>
                      <a:pt x="1772" y="206"/>
                    </a:lnTo>
                    <a:lnTo>
                      <a:pt x="1770" y="206"/>
                    </a:lnTo>
                    <a:lnTo>
                      <a:pt x="1770" y="206"/>
                    </a:lnTo>
                    <a:lnTo>
                      <a:pt x="1768" y="206"/>
                    </a:lnTo>
                    <a:lnTo>
                      <a:pt x="1766" y="206"/>
                    </a:lnTo>
                    <a:lnTo>
                      <a:pt x="1764" y="206"/>
                    </a:lnTo>
                    <a:lnTo>
                      <a:pt x="1760" y="208"/>
                    </a:lnTo>
                    <a:lnTo>
                      <a:pt x="1758" y="208"/>
                    </a:lnTo>
                    <a:lnTo>
                      <a:pt x="1756" y="210"/>
                    </a:lnTo>
                    <a:lnTo>
                      <a:pt x="1756" y="210"/>
                    </a:lnTo>
                    <a:lnTo>
                      <a:pt x="1754" y="208"/>
                    </a:lnTo>
                    <a:lnTo>
                      <a:pt x="1754" y="208"/>
                    </a:lnTo>
                    <a:lnTo>
                      <a:pt x="1750" y="208"/>
                    </a:lnTo>
                    <a:lnTo>
                      <a:pt x="1748" y="206"/>
                    </a:lnTo>
                    <a:lnTo>
                      <a:pt x="1744" y="206"/>
                    </a:lnTo>
                    <a:lnTo>
                      <a:pt x="1742" y="204"/>
                    </a:lnTo>
                    <a:lnTo>
                      <a:pt x="1738" y="204"/>
                    </a:lnTo>
                    <a:lnTo>
                      <a:pt x="1736" y="202"/>
                    </a:lnTo>
                    <a:lnTo>
                      <a:pt x="1736" y="202"/>
                    </a:lnTo>
                    <a:lnTo>
                      <a:pt x="1734" y="202"/>
                    </a:lnTo>
                    <a:lnTo>
                      <a:pt x="1730" y="202"/>
                    </a:lnTo>
                    <a:lnTo>
                      <a:pt x="1726" y="200"/>
                    </a:lnTo>
                    <a:lnTo>
                      <a:pt x="1722" y="200"/>
                    </a:lnTo>
                    <a:lnTo>
                      <a:pt x="1716" y="202"/>
                    </a:lnTo>
                    <a:lnTo>
                      <a:pt x="1710" y="202"/>
                    </a:lnTo>
                    <a:lnTo>
                      <a:pt x="1708" y="202"/>
                    </a:lnTo>
                    <a:lnTo>
                      <a:pt x="1706" y="202"/>
                    </a:lnTo>
                    <a:lnTo>
                      <a:pt x="1704" y="204"/>
                    </a:lnTo>
                    <a:lnTo>
                      <a:pt x="1702" y="204"/>
                    </a:lnTo>
                    <a:lnTo>
                      <a:pt x="1700" y="204"/>
                    </a:lnTo>
                    <a:lnTo>
                      <a:pt x="1698" y="206"/>
                    </a:lnTo>
                    <a:lnTo>
                      <a:pt x="1698" y="206"/>
                    </a:lnTo>
                    <a:lnTo>
                      <a:pt x="1698" y="206"/>
                    </a:lnTo>
                    <a:lnTo>
                      <a:pt x="1696" y="208"/>
                    </a:lnTo>
                    <a:lnTo>
                      <a:pt x="1696" y="210"/>
                    </a:lnTo>
                    <a:lnTo>
                      <a:pt x="1696" y="212"/>
                    </a:lnTo>
                    <a:lnTo>
                      <a:pt x="1694" y="214"/>
                    </a:lnTo>
                    <a:lnTo>
                      <a:pt x="1694" y="216"/>
                    </a:lnTo>
                    <a:lnTo>
                      <a:pt x="1692" y="216"/>
                    </a:lnTo>
                    <a:lnTo>
                      <a:pt x="1692" y="216"/>
                    </a:lnTo>
                    <a:lnTo>
                      <a:pt x="1692" y="218"/>
                    </a:lnTo>
                    <a:lnTo>
                      <a:pt x="1692" y="218"/>
                    </a:lnTo>
                    <a:lnTo>
                      <a:pt x="1690" y="218"/>
                    </a:lnTo>
                    <a:lnTo>
                      <a:pt x="1690" y="218"/>
                    </a:lnTo>
                    <a:lnTo>
                      <a:pt x="1688" y="218"/>
                    </a:lnTo>
                    <a:lnTo>
                      <a:pt x="1686" y="218"/>
                    </a:lnTo>
                    <a:lnTo>
                      <a:pt x="1684" y="216"/>
                    </a:lnTo>
                    <a:lnTo>
                      <a:pt x="1684" y="216"/>
                    </a:lnTo>
                    <a:lnTo>
                      <a:pt x="1682" y="216"/>
                    </a:lnTo>
                    <a:lnTo>
                      <a:pt x="1678" y="214"/>
                    </a:lnTo>
                    <a:lnTo>
                      <a:pt x="1676" y="212"/>
                    </a:lnTo>
                    <a:lnTo>
                      <a:pt x="1674" y="212"/>
                    </a:lnTo>
                    <a:lnTo>
                      <a:pt x="1672" y="210"/>
                    </a:lnTo>
                    <a:lnTo>
                      <a:pt x="1670" y="208"/>
                    </a:lnTo>
                    <a:lnTo>
                      <a:pt x="1666" y="204"/>
                    </a:lnTo>
                    <a:lnTo>
                      <a:pt x="1662" y="200"/>
                    </a:lnTo>
                    <a:lnTo>
                      <a:pt x="1660" y="198"/>
                    </a:lnTo>
                    <a:lnTo>
                      <a:pt x="1658" y="196"/>
                    </a:lnTo>
                    <a:lnTo>
                      <a:pt x="1654" y="192"/>
                    </a:lnTo>
                    <a:lnTo>
                      <a:pt x="1652" y="188"/>
                    </a:lnTo>
                    <a:lnTo>
                      <a:pt x="1650" y="186"/>
                    </a:lnTo>
                    <a:lnTo>
                      <a:pt x="1648" y="184"/>
                    </a:lnTo>
                    <a:lnTo>
                      <a:pt x="1646" y="184"/>
                    </a:lnTo>
                    <a:lnTo>
                      <a:pt x="1646" y="182"/>
                    </a:lnTo>
                    <a:lnTo>
                      <a:pt x="1644" y="182"/>
                    </a:lnTo>
                    <a:lnTo>
                      <a:pt x="1642" y="180"/>
                    </a:lnTo>
                    <a:lnTo>
                      <a:pt x="1640" y="180"/>
                    </a:lnTo>
                    <a:lnTo>
                      <a:pt x="1638" y="180"/>
                    </a:lnTo>
                    <a:lnTo>
                      <a:pt x="1632" y="178"/>
                    </a:lnTo>
                    <a:lnTo>
                      <a:pt x="1626" y="176"/>
                    </a:lnTo>
                    <a:lnTo>
                      <a:pt x="1620" y="176"/>
                    </a:lnTo>
                    <a:lnTo>
                      <a:pt x="1616" y="174"/>
                    </a:lnTo>
                    <a:lnTo>
                      <a:pt x="1610" y="174"/>
                    </a:lnTo>
                    <a:lnTo>
                      <a:pt x="1606" y="174"/>
                    </a:lnTo>
                    <a:lnTo>
                      <a:pt x="1604" y="174"/>
                    </a:lnTo>
                    <a:lnTo>
                      <a:pt x="1602" y="174"/>
                    </a:lnTo>
                    <a:lnTo>
                      <a:pt x="1598" y="176"/>
                    </a:lnTo>
                    <a:lnTo>
                      <a:pt x="1594" y="176"/>
                    </a:lnTo>
                    <a:lnTo>
                      <a:pt x="1592" y="178"/>
                    </a:lnTo>
                    <a:lnTo>
                      <a:pt x="1590" y="178"/>
                    </a:lnTo>
                    <a:lnTo>
                      <a:pt x="1588" y="180"/>
                    </a:lnTo>
                    <a:lnTo>
                      <a:pt x="1586" y="180"/>
                    </a:lnTo>
                    <a:lnTo>
                      <a:pt x="1584" y="182"/>
                    </a:lnTo>
                    <a:lnTo>
                      <a:pt x="1582" y="182"/>
                    </a:lnTo>
                    <a:lnTo>
                      <a:pt x="1580" y="182"/>
                    </a:lnTo>
                    <a:lnTo>
                      <a:pt x="1578" y="182"/>
                    </a:lnTo>
                    <a:lnTo>
                      <a:pt x="1574" y="182"/>
                    </a:lnTo>
                    <a:lnTo>
                      <a:pt x="1572" y="182"/>
                    </a:lnTo>
                    <a:lnTo>
                      <a:pt x="1568" y="180"/>
                    </a:lnTo>
                    <a:lnTo>
                      <a:pt x="1566" y="180"/>
                    </a:lnTo>
                    <a:lnTo>
                      <a:pt x="1562" y="180"/>
                    </a:lnTo>
                    <a:lnTo>
                      <a:pt x="1560" y="178"/>
                    </a:lnTo>
                    <a:lnTo>
                      <a:pt x="1558" y="178"/>
                    </a:lnTo>
                    <a:lnTo>
                      <a:pt x="1554" y="176"/>
                    </a:lnTo>
                    <a:lnTo>
                      <a:pt x="1550" y="174"/>
                    </a:lnTo>
                    <a:lnTo>
                      <a:pt x="1546" y="172"/>
                    </a:lnTo>
                    <a:lnTo>
                      <a:pt x="1538" y="168"/>
                    </a:lnTo>
                    <a:lnTo>
                      <a:pt x="1536" y="166"/>
                    </a:lnTo>
                    <a:lnTo>
                      <a:pt x="1532" y="164"/>
                    </a:lnTo>
                    <a:lnTo>
                      <a:pt x="1530" y="162"/>
                    </a:lnTo>
                    <a:lnTo>
                      <a:pt x="1528" y="162"/>
                    </a:lnTo>
                    <a:lnTo>
                      <a:pt x="1524" y="160"/>
                    </a:lnTo>
                    <a:lnTo>
                      <a:pt x="1520" y="158"/>
                    </a:lnTo>
                    <a:lnTo>
                      <a:pt x="1518" y="158"/>
                    </a:lnTo>
                    <a:lnTo>
                      <a:pt x="1516" y="156"/>
                    </a:lnTo>
                    <a:lnTo>
                      <a:pt x="1514" y="154"/>
                    </a:lnTo>
                    <a:lnTo>
                      <a:pt x="1514" y="154"/>
                    </a:lnTo>
                    <a:lnTo>
                      <a:pt x="1514" y="154"/>
                    </a:lnTo>
                    <a:lnTo>
                      <a:pt x="1514" y="150"/>
                    </a:lnTo>
                    <a:lnTo>
                      <a:pt x="1512" y="150"/>
                    </a:lnTo>
                    <a:lnTo>
                      <a:pt x="1512" y="148"/>
                    </a:lnTo>
                    <a:lnTo>
                      <a:pt x="1512" y="148"/>
                    </a:lnTo>
                    <a:lnTo>
                      <a:pt x="1512" y="148"/>
                    </a:lnTo>
                    <a:lnTo>
                      <a:pt x="1510" y="146"/>
                    </a:lnTo>
                    <a:lnTo>
                      <a:pt x="1508" y="146"/>
                    </a:lnTo>
                    <a:lnTo>
                      <a:pt x="1504" y="146"/>
                    </a:lnTo>
                    <a:lnTo>
                      <a:pt x="1502" y="144"/>
                    </a:lnTo>
                    <a:lnTo>
                      <a:pt x="1500" y="144"/>
                    </a:lnTo>
                    <a:lnTo>
                      <a:pt x="1496" y="144"/>
                    </a:lnTo>
                    <a:lnTo>
                      <a:pt x="1494" y="144"/>
                    </a:lnTo>
                    <a:lnTo>
                      <a:pt x="1490" y="144"/>
                    </a:lnTo>
                    <a:lnTo>
                      <a:pt x="1484" y="144"/>
                    </a:lnTo>
                    <a:lnTo>
                      <a:pt x="1478" y="146"/>
                    </a:lnTo>
                    <a:lnTo>
                      <a:pt x="1472" y="146"/>
                    </a:lnTo>
                    <a:lnTo>
                      <a:pt x="1468" y="148"/>
                    </a:lnTo>
                    <a:lnTo>
                      <a:pt x="1468" y="148"/>
                    </a:lnTo>
                    <a:lnTo>
                      <a:pt x="1466" y="148"/>
                    </a:lnTo>
                    <a:lnTo>
                      <a:pt x="1462" y="150"/>
                    </a:lnTo>
                    <a:lnTo>
                      <a:pt x="1460" y="152"/>
                    </a:lnTo>
                    <a:lnTo>
                      <a:pt x="1458" y="152"/>
                    </a:lnTo>
                    <a:lnTo>
                      <a:pt x="1458" y="152"/>
                    </a:lnTo>
                    <a:lnTo>
                      <a:pt x="1456" y="152"/>
                    </a:lnTo>
                    <a:lnTo>
                      <a:pt x="1456" y="152"/>
                    </a:lnTo>
                    <a:lnTo>
                      <a:pt x="1454" y="152"/>
                    </a:lnTo>
                    <a:lnTo>
                      <a:pt x="1454" y="152"/>
                    </a:lnTo>
                    <a:lnTo>
                      <a:pt x="1454" y="150"/>
                    </a:lnTo>
                    <a:lnTo>
                      <a:pt x="1452" y="150"/>
                    </a:lnTo>
                    <a:lnTo>
                      <a:pt x="1450" y="148"/>
                    </a:lnTo>
                    <a:lnTo>
                      <a:pt x="1450" y="146"/>
                    </a:lnTo>
                    <a:lnTo>
                      <a:pt x="1448" y="142"/>
                    </a:lnTo>
                    <a:lnTo>
                      <a:pt x="1446" y="140"/>
                    </a:lnTo>
                    <a:lnTo>
                      <a:pt x="1446" y="140"/>
                    </a:lnTo>
                    <a:lnTo>
                      <a:pt x="1444" y="138"/>
                    </a:lnTo>
                    <a:lnTo>
                      <a:pt x="1444" y="138"/>
                    </a:lnTo>
                    <a:lnTo>
                      <a:pt x="1444" y="138"/>
                    </a:lnTo>
                    <a:lnTo>
                      <a:pt x="1442" y="138"/>
                    </a:lnTo>
                    <a:lnTo>
                      <a:pt x="1440" y="136"/>
                    </a:lnTo>
                    <a:lnTo>
                      <a:pt x="1440" y="136"/>
                    </a:lnTo>
                    <a:lnTo>
                      <a:pt x="1438" y="136"/>
                    </a:lnTo>
                    <a:lnTo>
                      <a:pt x="1434" y="136"/>
                    </a:lnTo>
                    <a:lnTo>
                      <a:pt x="1432" y="138"/>
                    </a:lnTo>
                    <a:lnTo>
                      <a:pt x="1428" y="138"/>
                    </a:lnTo>
                    <a:lnTo>
                      <a:pt x="1424" y="138"/>
                    </a:lnTo>
                    <a:lnTo>
                      <a:pt x="1424" y="138"/>
                    </a:lnTo>
                    <a:lnTo>
                      <a:pt x="1422" y="138"/>
                    </a:lnTo>
                    <a:lnTo>
                      <a:pt x="1420" y="138"/>
                    </a:lnTo>
                    <a:lnTo>
                      <a:pt x="1420" y="138"/>
                    </a:lnTo>
                    <a:lnTo>
                      <a:pt x="1418" y="138"/>
                    </a:lnTo>
                    <a:lnTo>
                      <a:pt x="1418" y="136"/>
                    </a:lnTo>
                    <a:lnTo>
                      <a:pt x="1416" y="134"/>
                    </a:lnTo>
                    <a:lnTo>
                      <a:pt x="1416" y="132"/>
                    </a:lnTo>
                    <a:lnTo>
                      <a:pt x="1414" y="130"/>
                    </a:lnTo>
                    <a:lnTo>
                      <a:pt x="1414" y="128"/>
                    </a:lnTo>
                    <a:lnTo>
                      <a:pt x="1412" y="126"/>
                    </a:lnTo>
                    <a:lnTo>
                      <a:pt x="1412" y="126"/>
                    </a:lnTo>
                    <a:lnTo>
                      <a:pt x="1410" y="126"/>
                    </a:lnTo>
                    <a:lnTo>
                      <a:pt x="1410" y="126"/>
                    </a:lnTo>
                    <a:lnTo>
                      <a:pt x="1410" y="124"/>
                    </a:lnTo>
                    <a:lnTo>
                      <a:pt x="1408" y="124"/>
                    </a:lnTo>
                    <a:lnTo>
                      <a:pt x="1408" y="124"/>
                    </a:lnTo>
                    <a:lnTo>
                      <a:pt x="1406" y="126"/>
                    </a:lnTo>
                    <a:lnTo>
                      <a:pt x="1406" y="126"/>
                    </a:lnTo>
                    <a:lnTo>
                      <a:pt x="1404" y="126"/>
                    </a:lnTo>
                    <a:lnTo>
                      <a:pt x="1402" y="128"/>
                    </a:lnTo>
                    <a:lnTo>
                      <a:pt x="1398" y="130"/>
                    </a:lnTo>
                    <a:lnTo>
                      <a:pt x="1396" y="132"/>
                    </a:lnTo>
                    <a:lnTo>
                      <a:pt x="1396" y="132"/>
                    </a:lnTo>
                    <a:lnTo>
                      <a:pt x="1392" y="134"/>
                    </a:lnTo>
                    <a:lnTo>
                      <a:pt x="1388" y="136"/>
                    </a:lnTo>
                    <a:lnTo>
                      <a:pt x="1386" y="138"/>
                    </a:lnTo>
                    <a:lnTo>
                      <a:pt x="1384" y="138"/>
                    </a:lnTo>
                    <a:lnTo>
                      <a:pt x="1384" y="138"/>
                    </a:lnTo>
                    <a:lnTo>
                      <a:pt x="1384" y="140"/>
                    </a:lnTo>
                    <a:lnTo>
                      <a:pt x="1384" y="140"/>
                    </a:lnTo>
                    <a:lnTo>
                      <a:pt x="1382" y="142"/>
                    </a:lnTo>
                    <a:lnTo>
                      <a:pt x="1382" y="142"/>
                    </a:lnTo>
                    <a:lnTo>
                      <a:pt x="1382" y="144"/>
                    </a:lnTo>
                    <a:lnTo>
                      <a:pt x="1384" y="144"/>
                    </a:lnTo>
                    <a:lnTo>
                      <a:pt x="1384" y="146"/>
                    </a:lnTo>
                    <a:lnTo>
                      <a:pt x="1386" y="148"/>
                    </a:lnTo>
                    <a:lnTo>
                      <a:pt x="1388" y="152"/>
                    </a:lnTo>
                    <a:lnTo>
                      <a:pt x="1390" y="154"/>
                    </a:lnTo>
                    <a:lnTo>
                      <a:pt x="1390" y="156"/>
                    </a:lnTo>
                    <a:lnTo>
                      <a:pt x="1392" y="156"/>
                    </a:lnTo>
                    <a:lnTo>
                      <a:pt x="1392" y="158"/>
                    </a:lnTo>
                    <a:lnTo>
                      <a:pt x="1392" y="160"/>
                    </a:lnTo>
                    <a:lnTo>
                      <a:pt x="1392" y="160"/>
                    </a:lnTo>
                    <a:lnTo>
                      <a:pt x="1392" y="162"/>
                    </a:lnTo>
                    <a:lnTo>
                      <a:pt x="1392" y="162"/>
                    </a:lnTo>
                    <a:lnTo>
                      <a:pt x="1390" y="162"/>
                    </a:lnTo>
                    <a:lnTo>
                      <a:pt x="1390" y="164"/>
                    </a:lnTo>
                    <a:lnTo>
                      <a:pt x="1388" y="164"/>
                    </a:lnTo>
                    <a:lnTo>
                      <a:pt x="1388" y="164"/>
                    </a:lnTo>
                    <a:lnTo>
                      <a:pt x="1386" y="164"/>
                    </a:lnTo>
                    <a:lnTo>
                      <a:pt x="1384" y="164"/>
                    </a:lnTo>
                    <a:lnTo>
                      <a:pt x="1380" y="164"/>
                    </a:lnTo>
                    <a:lnTo>
                      <a:pt x="1378" y="164"/>
                    </a:lnTo>
                    <a:lnTo>
                      <a:pt x="1372" y="164"/>
                    </a:lnTo>
                    <a:lnTo>
                      <a:pt x="1370" y="164"/>
                    </a:lnTo>
                    <a:lnTo>
                      <a:pt x="1368" y="164"/>
                    </a:lnTo>
                    <a:lnTo>
                      <a:pt x="1362" y="164"/>
                    </a:lnTo>
                    <a:lnTo>
                      <a:pt x="1356" y="162"/>
                    </a:lnTo>
                    <a:lnTo>
                      <a:pt x="1352" y="162"/>
                    </a:lnTo>
                    <a:lnTo>
                      <a:pt x="1350" y="162"/>
                    </a:lnTo>
                    <a:lnTo>
                      <a:pt x="1346" y="160"/>
                    </a:lnTo>
                    <a:lnTo>
                      <a:pt x="1342" y="160"/>
                    </a:lnTo>
                    <a:lnTo>
                      <a:pt x="1338" y="160"/>
                    </a:lnTo>
                    <a:lnTo>
                      <a:pt x="1336" y="160"/>
                    </a:lnTo>
                    <a:lnTo>
                      <a:pt x="1334" y="160"/>
                    </a:lnTo>
                    <a:lnTo>
                      <a:pt x="1332" y="160"/>
                    </a:lnTo>
                    <a:lnTo>
                      <a:pt x="1332" y="160"/>
                    </a:lnTo>
                    <a:lnTo>
                      <a:pt x="1330" y="162"/>
                    </a:lnTo>
                    <a:lnTo>
                      <a:pt x="1326" y="164"/>
                    </a:lnTo>
                    <a:lnTo>
                      <a:pt x="1326" y="164"/>
                    </a:lnTo>
                    <a:lnTo>
                      <a:pt x="1324" y="166"/>
                    </a:lnTo>
                    <a:lnTo>
                      <a:pt x="1322" y="166"/>
                    </a:lnTo>
                    <a:lnTo>
                      <a:pt x="1322" y="166"/>
                    </a:lnTo>
                    <a:lnTo>
                      <a:pt x="1322" y="166"/>
                    </a:lnTo>
                    <a:lnTo>
                      <a:pt x="1320" y="166"/>
                    </a:lnTo>
                    <a:lnTo>
                      <a:pt x="1320" y="166"/>
                    </a:lnTo>
                    <a:lnTo>
                      <a:pt x="1318" y="166"/>
                    </a:lnTo>
                    <a:lnTo>
                      <a:pt x="1314" y="164"/>
                    </a:lnTo>
                    <a:lnTo>
                      <a:pt x="1312" y="164"/>
                    </a:lnTo>
                    <a:lnTo>
                      <a:pt x="1310" y="162"/>
                    </a:lnTo>
                    <a:lnTo>
                      <a:pt x="1308" y="162"/>
                    </a:lnTo>
                    <a:lnTo>
                      <a:pt x="1304" y="158"/>
                    </a:lnTo>
                    <a:lnTo>
                      <a:pt x="1304" y="158"/>
                    </a:lnTo>
                    <a:lnTo>
                      <a:pt x="1304" y="158"/>
                    </a:lnTo>
                    <a:lnTo>
                      <a:pt x="1302" y="156"/>
                    </a:lnTo>
                    <a:lnTo>
                      <a:pt x="1300" y="152"/>
                    </a:lnTo>
                    <a:lnTo>
                      <a:pt x="1300" y="150"/>
                    </a:lnTo>
                    <a:lnTo>
                      <a:pt x="1298" y="150"/>
                    </a:lnTo>
                    <a:lnTo>
                      <a:pt x="1298" y="150"/>
                    </a:lnTo>
                    <a:lnTo>
                      <a:pt x="1298" y="148"/>
                    </a:lnTo>
                    <a:lnTo>
                      <a:pt x="1296" y="148"/>
                    </a:lnTo>
                    <a:lnTo>
                      <a:pt x="1296" y="148"/>
                    </a:lnTo>
                    <a:lnTo>
                      <a:pt x="1296" y="148"/>
                    </a:lnTo>
                    <a:lnTo>
                      <a:pt x="1294" y="150"/>
                    </a:lnTo>
                    <a:lnTo>
                      <a:pt x="1294" y="150"/>
                    </a:lnTo>
                    <a:lnTo>
                      <a:pt x="1294" y="152"/>
                    </a:lnTo>
                    <a:lnTo>
                      <a:pt x="1294" y="152"/>
                    </a:lnTo>
                    <a:lnTo>
                      <a:pt x="1294" y="154"/>
                    </a:lnTo>
                    <a:lnTo>
                      <a:pt x="1294" y="156"/>
                    </a:lnTo>
                    <a:lnTo>
                      <a:pt x="1294" y="158"/>
                    </a:lnTo>
                    <a:lnTo>
                      <a:pt x="1294" y="162"/>
                    </a:lnTo>
                    <a:lnTo>
                      <a:pt x="1294" y="162"/>
                    </a:lnTo>
                    <a:lnTo>
                      <a:pt x="1294" y="164"/>
                    </a:lnTo>
                    <a:lnTo>
                      <a:pt x="1294" y="164"/>
                    </a:lnTo>
                    <a:lnTo>
                      <a:pt x="1294" y="164"/>
                    </a:lnTo>
                    <a:lnTo>
                      <a:pt x="1292" y="166"/>
                    </a:lnTo>
                    <a:lnTo>
                      <a:pt x="1292" y="166"/>
                    </a:lnTo>
                    <a:lnTo>
                      <a:pt x="1290" y="166"/>
                    </a:lnTo>
                    <a:lnTo>
                      <a:pt x="1288" y="168"/>
                    </a:lnTo>
                    <a:lnTo>
                      <a:pt x="1286" y="168"/>
                    </a:lnTo>
                    <a:lnTo>
                      <a:pt x="1282" y="168"/>
                    </a:lnTo>
                    <a:lnTo>
                      <a:pt x="1280" y="168"/>
                    </a:lnTo>
                    <a:lnTo>
                      <a:pt x="1276" y="168"/>
                    </a:lnTo>
                    <a:lnTo>
                      <a:pt x="1274" y="168"/>
                    </a:lnTo>
                    <a:lnTo>
                      <a:pt x="1270" y="168"/>
                    </a:lnTo>
                    <a:lnTo>
                      <a:pt x="1270" y="168"/>
                    </a:lnTo>
                    <a:lnTo>
                      <a:pt x="1268" y="166"/>
                    </a:lnTo>
                    <a:lnTo>
                      <a:pt x="1264" y="166"/>
                    </a:lnTo>
                    <a:lnTo>
                      <a:pt x="1260" y="164"/>
                    </a:lnTo>
                    <a:lnTo>
                      <a:pt x="1256" y="164"/>
                    </a:lnTo>
                    <a:lnTo>
                      <a:pt x="1248" y="160"/>
                    </a:lnTo>
                    <a:lnTo>
                      <a:pt x="1242" y="158"/>
                    </a:lnTo>
                    <a:lnTo>
                      <a:pt x="1240" y="156"/>
                    </a:lnTo>
                    <a:lnTo>
                      <a:pt x="1238" y="156"/>
                    </a:lnTo>
                    <a:lnTo>
                      <a:pt x="1232" y="156"/>
                    </a:lnTo>
                    <a:lnTo>
                      <a:pt x="1230" y="154"/>
                    </a:lnTo>
                    <a:lnTo>
                      <a:pt x="1228" y="154"/>
                    </a:lnTo>
                    <a:lnTo>
                      <a:pt x="1228" y="154"/>
                    </a:lnTo>
                    <a:lnTo>
                      <a:pt x="1226" y="154"/>
                    </a:lnTo>
                    <a:lnTo>
                      <a:pt x="1226" y="152"/>
                    </a:lnTo>
                    <a:lnTo>
                      <a:pt x="1224" y="152"/>
                    </a:lnTo>
                    <a:lnTo>
                      <a:pt x="1224" y="152"/>
                    </a:lnTo>
                    <a:lnTo>
                      <a:pt x="1224" y="150"/>
                    </a:lnTo>
                    <a:lnTo>
                      <a:pt x="1224" y="150"/>
                    </a:lnTo>
                    <a:lnTo>
                      <a:pt x="1224" y="148"/>
                    </a:lnTo>
                    <a:lnTo>
                      <a:pt x="1224" y="148"/>
                    </a:lnTo>
                    <a:lnTo>
                      <a:pt x="1226" y="146"/>
                    </a:lnTo>
                    <a:lnTo>
                      <a:pt x="1226" y="144"/>
                    </a:lnTo>
                    <a:lnTo>
                      <a:pt x="1228" y="144"/>
                    </a:lnTo>
                    <a:lnTo>
                      <a:pt x="1228" y="142"/>
                    </a:lnTo>
                    <a:lnTo>
                      <a:pt x="1230" y="142"/>
                    </a:lnTo>
                    <a:lnTo>
                      <a:pt x="1230" y="140"/>
                    </a:lnTo>
                    <a:lnTo>
                      <a:pt x="1230" y="140"/>
                    </a:lnTo>
                    <a:lnTo>
                      <a:pt x="1232" y="140"/>
                    </a:lnTo>
                    <a:lnTo>
                      <a:pt x="1234" y="140"/>
                    </a:lnTo>
                    <a:lnTo>
                      <a:pt x="1236" y="140"/>
                    </a:lnTo>
                    <a:lnTo>
                      <a:pt x="1238" y="140"/>
                    </a:lnTo>
                    <a:lnTo>
                      <a:pt x="1240" y="138"/>
                    </a:lnTo>
                    <a:lnTo>
                      <a:pt x="1240" y="138"/>
                    </a:lnTo>
                    <a:lnTo>
                      <a:pt x="1240" y="138"/>
                    </a:lnTo>
                    <a:lnTo>
                      <a:pt x="1242" y="138"/>
                    </a:lnTo>
                    <a:lnTo>
                      <a:pt x="1242" y="138"/>
                    </a:lnTo>
                    <a:lnTo>
                      <a:pt x="1242" y="136"/>
                    </a:lnTo>
                    <a:lnTo>
                      <a:pt x="1242" y="136"/>
                    </a:lnTo>
                    <a:lnTo>
                      <a:pt x="1242" y="134"/>
                    </a:lnTo>
                    <a:lnTo>
                      <a:pt x="1242" y="132"/>
                    </a:lnTo>
                    <a:lnTo>
                      <a:pt x="1242" y="132"/>
                    </a:lnTo>
                    <a:lnTo>
                      <a:pt x="1240" y="130"/>
                    </a:lnTo>
                    <a:lnTo>
                      <a:pt x="1240" y="126"/>
                    </a:lnTo>
                    <a:lnTo>
                      <a:pt x="1238" y="124"/>
                    </a:lnTo>
                    <a:lnTo>
                      <a:pt x="1236" y="122"/>
                    </a:lnTo>
                    <a:lnTo>
                      <a:pt x="1234" y="118"/>
                    </a:lnTo>
                    <a:lnTo>
                      <a:pt x="1232" y="118"/>
                    </a:lnTo>
                    <a:lnTo>
                      <a:pt x="1230" y="116"/>
                    </a:lnTo>
                    <a:lnTo>
                      <a:pt x="1230" y="116"/>
                    </a:lnTo>
                    <a:lnTo>
                      <a:pt x="1226" y="114"/>
                    </a:lnTo>
                    <a:lnTo>
                      <a:pt x="1224" y="112"/>
                    </a:lnTo>
                    <a:lnTo>
                      <a:pt x="1220" y="112"/>
                    </a:lnTo>
                    <a:lnTo>
                      <a:pt x="1216" y="110"/>
                    </a:lnTo>
                    <a:lnTo>
                      <a:pt x="1214" y="110"/>
                    </a:lnTo>
                    <a:lnTo>
                      <a:pt x="1210" y="108"/>
                    </a:lnTo>
                    <a:lnTo>
                      <a:pt x="1208" y="108"/>
                    </a:lnTo>
                    <a:lnTo>
                      <a:pt x="1204" y="108"/>
                    </a:lnTo>
                    <a:lnTo>
                      <a:pt x="1200" y="108"/>
                    </a:lnTo>
                    <a:lnTo>
                      <a:pt x="1196" y="108"/>
                    </a:lnTo>
                    <a:lnTo>
                      <a:pt x="1192" y="108"/>
                    </a:lnTo>
                    <a:lnTo>
                      <a:pt x="1188" y="108"/>
                    </a:lnTo>
                    <a:lnTo>
                      <a:pt x="1184" y="108"/>
                    </a:lnTo>
                    <a:lnTo>
                      <a:pt x="1182" y="108"/>
                    </a:lnTo>
                    <a:lnTo>
                      <a:pt x="1180" y="108"/>
                    </a:lnTo>
                    <a:lnTo>
                      <a:pt x="1180" y="110"/>
                    </a:lnTo>
                    <a:lnTo>
                      <a:pt x="1178" y="110"/>
                    </a:lnTo>
                    <a:lnTo>
                      <a:pt x="1176" y="110"/>
                    </a:lnTo>
                    <a:lnTo>
                      <a:pt x="1176" y="112"/>
                    </a:lnTo>
                    <a:lnTo>
                      <a:pt x="1174" y="112"/>
                    </a:lnTo>
                    <a:lnTo>
                      <a:pt x="1174" y="114"/>
                    </a:lnTo>
                    <a:lnTo>
                      <a:pt x="1174" y="116"/>
                    </a:lnTo>
                    <a:lnTo>
                      <a:pt x="1172" y="120"/>
                    </a:lnTo>
                    <a:lnTo>
                      <a:pt x="1172" y="124"/>
                    </a:lnTo>
                    <a:lnTo>
                      <a:pt x="1170" y="128"/>
                    </a:lnTo>
                    <a:lnTo>
                      <a:pt x="1170" y="128"/>
                    </a:lnTo>
                    <a:lnTo>
                      <a:pt x="1170" y="130"/>
                    </a:lnTo>
                    <a:lnTo>
                      <a:pt x="1168" y="132"/>
                    </a:lnTo>
                    <a:lnTo>
                      <a:pt x="1168" y="134"/>
                    </a:lnTo>
                    <a:lnTo>
                      <a:pt x="1168" y="134"/>
                    </a:lnTo>
                    <a:lnTo>
                      <a:pt x="1166" y="134"/>
                    </a:lnTo>
                    <a:lnTo>
                      <a:pt x="1166" y="136"/>
                    </a:lnTo>
                    <a:lnTo>
                      <a:pt x="1164" y="136"/>
                    </a:lnTo>
                    <a:lnTo>
                      <a:pt x="1162" y="136"/>
                    </a:lnTo>
                    <a:lnTo>
                      <a:pt x="1160" y="134"/>
                    </a:lnTo>
                    <a:lnTo>
                      <a:pt x="1160" y="134"/>
                    </a:lnTo>
                    <a:lnTo>
                      <a:pt x="1158" y="134"/>
                    </a:lnTo>
                    <a:lnTo>
                      <a:pt x="1154" y="132"/>
                    </a:lnTo>
                    <a:lnTo>
                      <a:pt x="1150" y="130"/>
                    </a:lnTo>
                    <a:lnTo>
                      <a:pt x="1148" y="128"/>
                    </a:lnTo>
                    <a:lnTo>
                      <a:pt x="1144" y="128"/>
                    </a:lnTo>
                    <a:lnTo>
                      <a:pt x="1142" y="126"/>
                    </a:lnTo>
                    <a:lnTo>
                      <a:pt x="1138" y="124"/>
                    </a:lnTo>
                    <a:lnTo>
                      <a:pt x="1132" y="120"/>
                    </a:lnTo>
                    <a:lnTo>
                      <a:pt x="1126" y="118"/>
                    </a:lnTo>
                    <a:lnTo>
                      <a:pt x="1124" y="116"/>
                    </a:lnTo>
                    <a:lnTo>
                      <a:pt x="1120" y="116"/>
                    </a:lnTo>
                    <a:lnTo>
                      <a:pt x="1118" y="114"/>
                    </a:lnTo>
                    <a:lnTo>
                      <a:pt x="1114" y="114"/>
                    </a:lnTo>
                    <a:lnTo>
                      <a:pt x="1104" y="112"/>
                    </a:lnTo>
                    <a:lnTo>
                      <a:pt x="1096" y="110"/>
                    </a:lnTo>
                    <a:lnTo>
                      <a:pt x="1092" y="108"/>
                    </a:lnTo>
                    <a:lnTo>
                      <a:pt x="1088" y="108"/>
                    </a:lnTo>
                    <a:lnTo>
                      <a:pt x="1086" y="108"/>
                    </a:lnTo>
                    <a:lnTo>
                      <a:pt x="1082" y="108"/>
                    </a:lnTo>
                    <a:lnTo>
                      <a:pt x="1074" y="108"/>
                    </a:lnTo>
                    <a:lnTo>
                      <a:pt x="1066" y="108"/>
                    </a:lnTo>
                    <a:lnTo>
                      <a:pt x="1058" y="108"/>
                    </a:lnTo>
                    <a:lnTo>
                      <a:pt x="1042" y="108"/>
                    </a:lnTo>
                    <a:lnTo>
                      <a:pt x="1034" y="108"/>
                    </a:lnTo>
                    <a:lnTo>
                      <a:pt x="1028" y="108"/>
                    </a:lnTo>
                    <a:lnTo>
                      <a:pt x="1022" y="108"/>
                    </a:lnTo>
                    <a:lnTo>
                      <a:pt x="1018" y="108"/>
                    </a:lnTo>
                    <a:lnTo>
                      <a:pt x="1014" y="108"/>
                    </a:lnTo>
                    <a:lnTo>
                      <a:pt x="1012" y="108"/>
                    </a:lnTo>
                    <a:lnTo>
                      <a:pt x="1008" y="108"/>
                    </a:lnTo>
                    <a:lnTo>
                      <a:pt x="1006" y="108"/>
                    </a:lnTo>
                    <a:lnTo>
                      <a:pt x="1004" y="110"/>
                    </a:lnTo>
                    <a:lnTo>
                      <a:pt x="1002" y="110"/>
                    </a:lnTo>
                    <a:lnTo>
                      <a:pt x="998" y="112"/>
                    </a:lnTo>
                    <a:lnTo>
                      <a:pt x="996" y="112"/>
                    </a:lnTo>
                    <a:lnTo>
                      <a:pt x="990" y="116"/>
                    </a:lnTo>
                    <a:lnTo>
                      <a:pt x="988" y="116"/>
                    </a:lnTo>
                    <a:lnTo>
                      <a:pt x="984" y="118"/>
                    </a:lnTo>
                    <a:lnTo>
                      <a:pt x="984" y="118"/>
                    </a:lnTo>
                    <a:lnTo>
                      <a:pt x="982" y="118"/>
                    </a:lnTo>
                    <a:lnTo>
                      <a:pt x="978" y="120"/>
                    </a:lnTo>
                    <a:lnTo>
                      <a:pt x="974" y="124"/>
                    </a:lnTo>
                    <a:lnTo>
                      <a:pt x="968" y="126"/>
                    </a:lnTo>
                    <a:lnTo>
                      <a:pt x="966" y="126"/>
                    </a:lnTo>
                    <a:lnTo>
                      <a:pt x="964" y="128"/>
                    </a:lnTo>
                    <a:lnTo>
                      <a:pt x="962" y="128"/>
                    </a:lnTo>
                    <a:lnTo>
                      <a:pt x="960" y="128"/>
                    </a:lnTo>
                    <a:lnTo>
                      <a:pt x="958" y="128"/>
                    </a:lnTo>
                    <a:lnTo>
                      <a:pt x="958" y="128"/>
                    </a:lnTo>
                    <a:lnTo>
                      <a:pt x="956" y="128"/>
                    </a:lnTo>
                    <a:lnTo>
                      <a:pt x="956" y="128"/>
                    </a:lnTo>
                    <a:lnTo>
                      <a:pt x="956" y="128"/>
                    </a:lnTo>
                    <a:lnTo>
                      <a:pt x="956" y="128"/>
                    </a:lnTo>
                    <a:lnTo>
                      <a:pt x="954" y="128"/>
                    </a:lnTo>
                    <a:lnTo>
                      <a:pt x="954" y="126"/>
                    </a:lnTo>
                    <a:lnTo>
                      <a:pt x="954" y="126"/>
                    </a:lnTo>
                    <a:lnTo>
                      <a:pt x="954" y="126"/>
                    </a:lnTo>
                    <a:lnTo>
                      <a:pt x="954" y="124"/>
                    </a:lnTo>
                    <a:lnTo>
                      <a:pt x="956" y="122"/>
                    </a:lnTo>
                    <a:lnTo>
                      <a:pt x="956" y="122"/>
                    </a:lnTo>
                    <a:lnTo>
                      <a:pt x="956" y="120"/>
                    </a:lnTo>
                    <a:lnTo>
                      <a:pt x="958" y="120"/>
                    </a:lnTo>
                    <a:lnTo>
                      <a:pt x="960" y="118"/>
                    </a:lnTo>
                    <a:lnTo>
                      <a:pt x="962" y="116"/>
                    </a:lnTo>
                    <a:lnTo>
                      <a:pt x="966" y="114"/>
                    </a:lnTo>
                    <a:lnTo>
                      <a:pt x="970" y="110"/>
                    </a:lnTo>
                    <a:lnTo>
                      <a:pt x="972" y="108"/>
                    </a:lnTo>
                    <a:lnTo>
                      <a:pt x="972" y="108"/>
                    </a:lnTo>
                    <a:lnTo>
                      <a:pt x="976" y="106"/>
                    </a:lnTo>
                    <a:lnTo>
                      <a:pt x="980" y="104"/>
                    </a:lnTo>
                    <a:lnTo>
                      <a:pt x="984" y="102"/>
                    </a:lnTo>
                    <a:lnTo>
                      <a:pt x="994" y="98"/>
                    </a:lnTo>
                    <a:lnTo>
                      <a:pt x="996" y="96"/>
                    </a:lnTo>
                    <a:lnTo>
                      <a:pt x="1000" y="94"/>
                    </a:lnTo>
                    <a:lnTo>
                      <a:pt x="1006" y="92"/>
                    </a:lnTo>
                    <a:lnTo>
                      <a:pt x="1010" y="90"/>
                    </a:lnTo>
                    <a:lnTo>
                      <a:pt x="1012" y="88"/>
                    </a:lnTo>
                    <a:lnTo>
                      <a:pt x="1012" y="88"/>
                    </a:lnTo>
                    <a:lnTo>
                      <a:pt x="1016" y="86"/>
                    </a:lnTo>
                    <a:lnTo>
                      <a:pt x="1018" y="84"/>
                    </a:lnTo>
                    <a:lnTo>
                      <a:pt x="1022" y="82"/>
                    </a:lnTo>
                    <a:lnTo>
                      <a:pt x="1022" y="80"/>
                    </a:lnTo>
                    <a:lnTo>
                      <a:pt x="1026" y="78"/>
                    </a:lnTo>
                    <a:lnTo>
                      <a:pt x="1026" y="76"/>
                    </a:lnTo>
                    <a:lnTo>
                      <a:pt x="1028" y="74"/>
                    </a:lnTo>
                    <a:lnTo>
                      <a:pt x="1028" y="72"/>
                    </a:lnTo>
                    <a:lnTo>
                      <a:pt x="1030" y="68"/>
                    </a:lnTo>
                    <a:lnTo>
                      <a:pt x="1030" y="66"/>
                    </a:lnTo>
                    <a:lnTo>
                      <a:pt x="1030" y="62"/>
                    </a:lnTo>
                    <a:lnTo>
                      <a:pt x="1032" y="60"/>
                    </a:lnTo>
                    <a:lnTo>
                      <a:pt x="1032" y="56"/>
                    </a:lnTo>
                    <a:lnTo>
                      <a:pt x="1032" y="56"/>
                    </a:lnTo>
                    <a:lnTo>
                      <a:pt x="1032" y="54"/>
                    </a:lnTo>
                    <a:lnTo>
                      <a:pt x="1030" y="52"/>
                    </a:lnTo>
                    <a:lnTo>
                      <a:pt x="1030" y="52"/>
                    </a:lnTo>
                    <a:lnTo>
                      <a:pt x="1030" y="50"/>
                    </a:lnTo>
                    <a:lnTo>
                      <a:pt x="1028" y="50"/>
                    </a:lnTo>
                    <a:lnTo>
                      <a:pt x="1028" y="50"/>
                    </a:lnTo>
                    <a:lnTo>
                      <a:pt x="1026" y="48"/>
                    </a:lnTo>
                    <a:lnTo>
                      <a:pt x="1024" y="48"/>
                    </a:lnTo>
                    <a:lnTo>
                      <a:pt x="1020" y="46"/>
                    </a:lnTo>
                    <a:lnTo>
                      <a:pt x="1018" y="46"/>
                    </a:lnTo>
                    <a:lnTo>
                      <a:pt x="1014" y="46"/>
                    </a:lnTo>
                    <a:lnTo>
                      <a:pt x="1012" y="44"/>
                    </a:lnTo>
                    <a:lnTo>
                      <a:pt x="1012" y="44"/>
                    </a:lnTo>
                    <a:lnTo>
                      <a:pt x="1010" y="44"/>
                    </a:lnTo>
                    <a:lnTo>
                      <a:pt x="1010" y="42"/>
                    </a:lnTo>
                    <a:lnTo>
                      <a:pt x="1010" y="42"/>
                    </a:lnTo>
                    <a:lnTo>
                      <a:pt x="1008" y="40"/>
                    </a:lnTo>
                    <a:lnTo>
                      <a:pt x="1006" y="38"/>
                    </a:lnTo>
                    <a:lnTo>
                      <a:pt x="1006" y="36"/>
                    </a:lnTo>
                    <a:lnTo>
                      <a:pt x="1004" y="34"/>
                    </a:lnTo>
                    <a:lnTo>
                      <a:pt x="1004" y="32"/>
                    </a:lnTo>
                    <a:lnTo>
                      <a:pt x="1002" y="30"/>
                    </a:lnTo>
                    <a:lnTo>
                      <a:pt x="1002" y="30"/>
                    </a:lnTo>
                    <a:lnTo>
                      <a:pt x="1002" y="30"/>
                    </a:lnTo>
                    <a:lnTo>
                      <a:pt x="1000" y="28"/>
                    </a:lnTo>
                    <a:lnTo>
                      <a:pt x="996" y="28"/>
                    </a:lnTo>
                    <a:lnTo>
                      <a:pt x="994" y="26"/>
                    </a:lnTo>
                    <a:lnTo>
                      <a:pt x="992" y="26"/>
                    </a:lnTo>
                    <a:lnTo>
                      <a:pt x="988" y="24"/>
                    </a:lnTo>
                    <a:lnTo>
                      <a:pt x="984" y="24"/>
                    </a:lnTo>
                    <a:lnTo>
                      <a:pt x="982" y="24"/>
                    </a:lnTo>
                    <a:lnTo>
                      <a:pt x="978" y="24"/>
                    </a:lnTo>
                    <a:lnTo>
                      <a:pt x="974" y="22"/>
                    </a:lnTo>
                    <a:lnTo>
                      <a:pt x="970" y="22"/>
                    </a:lnTo>
                    <a:lnTo>
                      <a:pt x="968" y="22"/>
                    </a:lnTo>
                    <a:lnTo>
                      <a:pt x="964" y="24"/>
                    </a:lnTo>
                    <a:lnTo>
                      <a:pt x="962" y="24"/>
                    </a:lnTo>
                    <a:lnTo>
                      <a:pt x="958" y="24"/>
                    </a:lnTo>
                    <a:lnTo>
                      <a:pt x="956" y="24"/>
                    </a:lnTo>
                    <a:lnTo>
                      <a:pt x="954" y="26"/>
                    </a:lnTo>
                    <a:lnTo>
                      <a:pt x="952" y="26"/>
                    </a:lnTo>
                    <a:lnTo>
                      <a:pt x="952" y="26"/>
                    </a:lnTo>
                    <a:lnTo>
                      <a:pt x="952" y="28"/>
                    </a:lnTo>
                    <a:lnTo>
                      <a:pt x="950" y="28"/>
                    </a:lnTo>
                    <a:lnTo>
                      <a:pt x="950" y="30"/>
                    </a:lnTo>
                    <a:lnTo>
                      <a:pt x="948" y="32"/>
                    </a:lnTo>
                    <a:lnTo>
                      <a:pt x="946" y="34"/>
                    </a:lnTo>
                    <a:lnTo>
                      <a:pt x="946" y="34"/>
                    </a:lnTo>
                    <a:lnTo>
                      <a:pt x="946" y="36"/>
                    </a:lnTo>
                    <a:lnTo>
                      <a:pt x="944" y="36"/>
                    </a:lnTo>
                    <a:lnTo>
                      <a:pt x="944" y="36"/>
                    </a:lnTo>
                    <a:lnTo>
                      <a:pt x="942" y="36"/>
                    </a:lnTo>
                    <a:lnTo>
                      <a:pt x="942" y="36"/>
                    </a:lnTo>
                    <a:lnTo>
                      <a:pt x="940" y="34"/>
                    </a:lnTo>
                    <a:lnTo>
                      <a:pt x="938" y="34"/>
                    </a:lnTo>
                    <a:lnTo>
                      <a:pt x="936" y="32"/>
                    </a:lnTo>
                    <a:lnTo>
                      <a:pt x="934" y="32"/>
                    </a:lnTo>
                    <a:lnTo>
                      <a:pt x="932" y="30"/>
                    </a:lnTo>
                    <a:lnTo>
                      <a:pt x="930" y="28"/>
                    </a:lnTo>
                    <a:lnTo>
                      <a:pt x="928" y="28"/>
                    </a:lnTo>
                    <a:lnTo>
                      <a:pt x="928" y="26"/>
                    </a:lnTo>
                    <a:lnTo>
                      <a:pt x="926" y="26"/>
                    </a:lnTo>
                    <a:lnTo>
                      <a:pt x="926" y="22"/>
                    </a:lnTo>
                    <a:lnTo>
                      <a:pt x="924" y="18"/>
                    </a:lnTo>
                    <a:lnTo>
                      <a:pt x="922" y="18"/>
                    </a:lnTo>
                    <a:lnTo>
                      <a:pt x="922" y="16"/>
                    </a:lnTo>
                    <a:lnTo>
                      <a:pt x="920" y="16"/>
                    </a:lnTo>
                    <a:lnTo>
                      <a:pt x="920" y="14"/>
                    </a:lnTo>
                    <a:lnTo>
                      <a:pt x="916" y="10"/>
                    </a:lnTo>
                    <a:lnTo>
                      <a:pt x="912" y="8"/>
                    </a:lnTo>
                    <a:lnTo>
                      <a:pt x="910" y="6"/>
                    </a:lnTo>
                    <a:lnTo>
                      <a:pt x="906" y="4"/>
                    </a:lnTo>
                    <a:lnTo>
                      <a:pt x="904" y="2"/>
                    </a:lnTo>
                    <a:lnTo>
                      <a:pt x="902" y="2"/>
                    </a:lnTo>
                    <a:lnTo>
                      <a:pt x="900" y="0"/>
                    </a:lnTo>
                    <a:lnTo>
                      <a:pt x="900" y="0"/>
                    </a:lnTo>
                    <a:lnTo>
                      <a:pt x="898" y="0"/>
                    </a:lnTo>
                    <a:lnTo>
                      <a:pt x="896" y="0"/>
                    </a:lnTo>
                    <a:lnTo>
                      <a:pt x="896" y="0"/>
                    </a:lnTo>
                    <a:lnTo>
                      <a:pt x="892" y="0"/>
                    </a:lnTo>
                    <a:lnTo>
                      <a:pt x="888" y="2"/>
                    </a:lnTo>
                    <a:lnTo>
                      <a:pt x="886" y="4"/>
                    </a:lnTo>
                    <a:lnTo>
                      <a:pt x="882" y="4"/>
                    </a:lnTo>
                    <a:lnTo>
                      <a:pt x="878" y="6"/>
                    </a:lnTo>
                    <a:lnTo>
                      <a:pt x="876" y="8"/>
                    </a:lnTo>
                    <a:lnTo>
                      <a:pt x="876" y="10"/>
                    </a:lnTo>
                    <a:lnTo>
                      <a:pt x="874" y="10"/>
                    </a:lnTo>
                    <a:lnTo>
                      <a:pt x="874" y="10"/>
                    </a:lnTo>
                    <a:lnTo>
                      <a:pt x="874" y="12"/>
                    </a:lnTo>
                    <a:lnTo>
                      <a:pt x="872" y="14"/>
                    </a:lnTo>
                    <a:lnTo>
                      <a:pt x="872" y="16"/>
                    </a:lnTo>
                    <a:lnTo>
                      <a:pt x="872" y="20"/>
                    </a:lnTo>
                    <a:lnTo>
                      <a:pt x="870" y="24"/>
                    </a:lnTo>
                    <a:lnTo>
                      <a:pt x="870" y="28"/>
                    </a:lnTo>
                    <a:lnTo>
                      <a:pt x="870" y="30"/>
                    </a:lnTo>
                    <a:lnTo>
                      <a:pt x="868" y="30"/>
                    </a:lnTo>
                    <a:lnTo>
                      <a:pt x="868" y="30"/>
                    </a:lnTo>
                    <a:lnTo>
                      <a:pt x="866" y="32"/>
                    </a:lnTo>
                    <a:lnTo>
                      <a:pt x="866" y="34"/>
                    </a:lnTo>
                    <a:lnTo>
                      <a:pt x="864" y="34"/>
                    </a:lnTo>
                    <a:lnTo>
                      <a:pt x="864" y="36"/>
                    </a:lnTo>
                    <a:lnTo>
                      <a:pt x="864" y="36"/>
                    </a:lnTo>
                    <a:lnTo>
                      <a:pt x="864" y="36"/>
                    </a:lnTo>
                    <a:lnTo>
                      <a:pt x="864" y="38"/>
                    </a:lnTo>
                    <a:lnTo>
                      <a:pt x="864" y="38"/>
                    </a:lnTo>
                    <a:lnTo>
                      <a:pt x="866" y="38"/>
                    </a:lnTo>
                    <a:lnTo>
                      <a:pt x="866" y="38"/>
                    </a:lnTo>
                    <a:lnTo>
                      <a:pt x="868" y="38"/>
                    </a:lnTo>
                    <a:lnTo>
                      <a:pt x="870" y="38"/>
                    </a:lnTo>
                    <a:lnTo>
                      <a:pt x="872" y="38"/>
                    </a:lnTo>
                    <a:lnTo>
                      <a:pt x="874" y="38"/>
                    </a:lnTo>
                    <a:lnTo>
                      <a:pt x="874" y="40"/>
                    </a:lnTo>
                    <a:lnTo>
                      <a:pt x="874" y="40"/>
                    </a:lnTo>
                    <a:lnTo>
                      <a:pt x="876" y="40"/>
                    </a:lnTo>
                    <a:lnTo>
                      <a:pt x="876" y="40"/>
                    </a:lnTo>
                    <a:lnTo>
                      <a:pt x="876" y="42"/>
                    </a:lnTo>
                    <a:lnTo>
                      <a:pt x="876" y="42"/>
                    </a:lnTo>
                    <a:lnTo>
                      <a:pt x="874" y="42"/>
                    </a:lnTo>
                    <a:lnTo>
                      <a:pt x="874" y="44"/>
                    </a:lnTo>
                    <a:lnTo>
                      <a:pt x="872" y="44"/>
                    </a:lnTo>
                    <a:lnTo>
                      <a:pt x="872" y="44"/>
                    </a:lnTo>
                    <a:lnTo>
                      <a:pt x="870" y="46"/>
                    </a:lnTo>
                    <a:lnTo>
                      <a:pt x="866" y="48"/>
                    </a:lnTo>
                    <a:lnTo>
                      <a:pt x="864" y="48"/>
                    </a:lnTo>
                    <a:lnTo>
                      <a:pt x="862" y="48"/>
                    </a:lnTo>
                    <a:lnTo>
                      <a:pt x="860" y="50"/>
                    </a:lnTo>
                    <a:lnTo>
                      <a:pt x="858" y="50"/>
                    </a:lnTo>
                    <a:lnTo>
                      <a:pt x="856" y="50"/>
                    </a:lnTo>
                    <a:lnTo>
                      <a:pt x="854" y="48"/>
                    </a:lnTo>
                    <a:lnTo>
                      <a:pt x="850" y="48"/>
                    </a:lnTo>
                    <a:lnTo>
                      <a:pt x="848" y="48"/>
                    </a:lnTo>
                    <a:lnTo>
                      <a:pt x="840" y="46"/>
                    </a:lnTo>
                    <a:lnTo>
                      <a:pt x="838" y="44"/>
                    </a:lnTo>
                    <a:lnTo>
                      <a:pt x="836" y="44"/>
                    </a:lnTo>
                    <a:lnTo>
                      <a:pt x="836" y="44"/>
                    </a:lnTo>
                    <a:lnTo>
                      <a:pt x="832" y="44"/>
                    </a:lnTo>
                    <a:lnTo>
                      <a:pt x="826" y="44"/>
                    </a:lnTo>
                    <a:lnTo>
                      <a:pt x="824" y="44"/>
                    </a:lnTo>
                    <a:lnTo>
                      <a:pt x="822" y="46"/>
                    </a:lnTo>
                    <a:lnTo>
                      <a:pt x="820" y="46"/>
                    </a:lnTo>
                    <a:lnTo>
                      <a:pt x="818" y="46"/>
                    </a:lnTo>
                    <a:lnTo>
                      <a:pt x="818" y="48"/>
                    </a:lnTo>
                    <a:lnTo>
                      <a:pt x="816" y="48"/>
                    </a:lnTo>
                    <a:lnTo>
                      <a:pt x="816" y="50"/>
                    </a:lnTo>
                    <a:lnTo>
                      <a:pt x="814" y="52"/>
                    </a:lnTo>
                    <a:lnTo>
                      <a:pt x="814" y="54"/>
                    </a:lnTo>
                    <a:lnTo>
                      <a:pt x="812" y="54"/>
                    </a:lnTo>
                    <a:lnTo>
                      <a:pt x="812" y="54"/>
                    </a:lnTo>
                    <a:lnTo>
                      <a:pt x="812" y="54"/>
                    </a:lnTo>
                    <a:lnTo>
                      <a:pt x="810" y="54"/>
                    </a:lnTo>
                    <a:lnTo>
                      <a:pt x="810" y="54"/>
                    </a:lnTo>
                    <a:lnTo>
                      <a:pt x="810" y="54"/>
                    </a:lnTo>
                    <a:lnTo>
                      <a:pt x="808" y="52"/>
                    </a:lnTo>
                    <a:lnTo>
                      <a:pt x="808" y="50"/>
                    </a:lnTo>
                    <a:lnTo>
                      <a:pt x="806" y="48"/>
                    </a:lnTo>
                    <a:lnTo>
                      <a:pt x="804" y="46"/>
                    </a:lnTo>
                    <a:lnTo>
                      <a:pt x="804" y="44"/>
                    </a:lnTo>
                    <a:lnTo>
                      <a:pt x="804" y="44"/>
                    </a:lnTo>
                    <a:lnTo>
                      <a:pt x="802" y="42"/>
                    </a:lnTo>
                    <a:lnTo>
                      <a:pt x="802" y="42"/>
                    </a:lnTo>
                    <a:lnTo>
                      <a:pt x="802" y="42"/>
                    </a:lnTo>
                    <a:lnTo>
                      <a:pt x="800" y="42"/>
                    </a:lnTo>
                    <a:lnTo>
                      <a:pt x="800" y="42"/>
                    </a:lnTo>
                    <a:lnTo>
                      <a:pt x="798" y="42"/>
                    </a:lnTo>
                    <a:lnTo>
                      <a:pt x="798" y="42"/>
                    </a:lnTo>
                    <a:lnTo>
                      <a:pt x="796" y="44"/>
                    </a:lnTo>
                    <a:lnTo>
                      <a:pt x="794" y="44"/>
                    </a:lnTo>
                    <a:lnTo>
                      <a:pt x="792" y="46"/>
                    </a:lnTo>
                    <a:lnTo>
                      <a:pt x="790" y="46"/>
                    </a:lnTo>
                    <a:lnTo>
                      <a:pt x="788" y="48"/>
                    </a:lnTo>
                    <a:lnTo>
                      <a:pt x="788" y="48"/>
                    </a:lnTo>
                    <a:lnTo>
                      <a:pt x="788" y="48"/>
                    </a:lnTo>
                    <a:lnTo>
                      <a:pt x="786" y="48"/>
                    </a:lnTo>
                    <a:lnTo>
                      <a:pt x="786" y="48"/>
                    </a:lnTo>
                    <a:lnTo>
                      <a:pt x="784" y="48"/>
                    </a:lnTo>
                    <a:lnTo>
                      <a:pt x="780" y="46"/>
                    </a:lnTo>
                    <a:lnTo>
                      <a:pt x="780" y="44"/>
                    </a:lnTo>
                    <a:lnTo>
                      <a:pt x="778" y="44"/>
                    </a:lnTo>
                    <a:lnTo>
                      <a:pt x="776" y="44"/>
                    </a:lnTo>
                    <a:lnTo>
                      <a:pt x="776" y="44"/>
                    </a:lnTo>
                    <a:lnTo>
                      <a:pt x="776" y="44"/>
                    </a:lnTo>
                    <a:lnTo>
                      <a:pt x="774" y="44"/>
                    </a:lnTo>
                    <a:lnTo>
                      <a:pt x="774" y="44"/>
                    </a:lnTo>
                    <a:lnTo>
                      <a:pt x="774" y="46"/>
                    </a:lnTo>
                    <a:lnTo>
                      <a:pt x="774" y="46"/>
                    </a:lnTo>
                    <a:lnTo>
                      <a:pt x="774" y="46"/>
                    </a:lnTo>
                    <a:lnTo>
                      <a:pt x="774" y="48"/>
                    </a:lnTo>
                    <a:lnTo>
                      <a:pt x="774" y="50"/>
                    </a:lnTo>
                    <a:lnTo>
                      <a:pt x="774" y="52"/>
                    </a:lnTo>
                    <a:lnTo>
                      <a:pt x="774" y="54"/>
                    </a:lnTo>
                    <a:lnTo>
                      <a:pt x="774" y="54"/>
                    </a:lnTo>
                    <a:lnTo>
                      <a:pt x="774" y="56"/>
                    </a:lnTo>
                    <a:lnTo>
                      <a:pt x="774" y="56"/>
                    </a:lnTo>
                    <a:lnTo>
                      <a:pt x="774" y="56"/>
                    </a:lnTo>
                    <a:lnTo>
                      <a:pt x="772" y="58"/>
                    </a:lnTo>
                    <a:lnTo>
                      <a:pt x="772" y="58"/>
                    </a:lnTo>
                    <a:lnTo>
                      <a:pt x="770" y="58"/>
                    </a:lnTo>
                    <a:lnTo>
                      <a:pt x="768" y="58"/>
                    </a:lnTo>
                    <a:lnTo>
                      <a:pt x="766" y="58"/>
                    </a:lnTo>
                    <a:lnTo>
                      <a:pt x="766" y="60"/>
                    </a:lnTo>
                    <a:lnTo>
                      <a:pt x="762" y="58"/>
                    </a:lnTo>
                    <a:lnTo>
                      <a:pt x="754" y="58"/>
                    </a:lnTo>
                    <a:lnTo>
                      <a:pt x="752" y="58"/>
                    </a:lnTo>
                    <a:lnTo>
                      <a:pt x="748" y="58"/>
                    </a:lnTo>
                    <a:lnTo>
                      <a:pt x="744" y="58"/>
                    </a:lnTo>
                    <a:lnTo>
                      <a:pt x="736" y="58"/>
                    </a:lnTo>
                    <a:lnTo>
                      <a:pt x="734" y="60"/>
                    </a:lnTo>
                    <a:lnTo>
                      <a:pt x="730" y="60"/>
                    </a:lnTo>
                    <a:lnTo>
                      <a:pt x="728" y="60"/>
                    </a:lnTo>
                    <a:lnTo>
                      <a:pt x="726" y="60"/>
                    </a:lnTo>
                    <a:lnTo>
                      <a:pt x="724" y="62"/>
                    </a:lnTo>
                    <a:lnTo>
                      <a:pt x="722" y="62"/>
                    </a:lnTo>
                    <a:lnTo>
                      <a:pt x="718" y="64"/>
                    </a:lnTo>
                    <a:lnTo>
                      <a:pt x="714" y="68"/>
                    </a:lnTo>
                    <a:lnTo>
                      <a:pt x="712" y="68"/>
                    </a:lnTo>
                    <a:lnTo>
                      <a:pt x="710" y="70"/>
                    </a:lnTo>
                    <a:lnTo>
                      <a:pt x="708" y="70"/>
                    </a:lnTo>
                    <a:lnTo>
                      <a:pt x="706" y="70"/>
                    </a:lnTo>
                    <a:lnTo>
                      <a:pt x="702" y="72"/>
                    </a:lnTo>
                    <a:lnTo>
                      <a:pt x="700" y="72"/>
                    </a:lnTo>
                    <a:lnTo>
                      <a:pt x="698" y="74"/>
                    </a:lnTo>
                    <a:lnTo>
                      <a:pt x="696" y="74"/>
                    </a:lnTo>
                    <a:lnTo>
                      <a:pt x="696" y="74"/>
                    </a:lnTo>
                    <a:lnTo>
                      <a:pt x="694" y="76"/>
                    </a:lnTo>
                    <a:lnTo>
                      <a:pt x="694" y="76"/>
                    </a:lnTo>
                    <a:lnTo>
                      <a:pt x="694" y="76"/>
                    </a:lnTo>
                    <a:lnTo>
                      <a:pt x="694" y="78"/>
                    </a:lnTo>
                    <a:lnTo>
                      <a:pt x="692" y="80"/>
                    </a:lnTo>
                    <a:lnTo>
                      <a:pt x="692" y="82"/>
                    </a:lnTo>
                    <a:lnTo>
                      <a:pt x="692" y="84"/>
                    </a:lnTo>
                    <a:lnTo>
                      <a:pt x="694" y="86"/>
                    </a:lnTo>
                    <a:lnTo>
                      <a:pt x="694" y="88"/>
                    </a:lnTo>
                    <a:lnTo>
                      <a:pt x="694" y="88"/>
                    </a:lnTo>
                    <a:lnTo>
                      <a:pt x="694" y="88"/>
                    </a:lnTo>
                    <a:lnTo>
                      <a:pt x="696" y="88"/>
                    </a:lnTo>
                    <a:lnTo>
                      <a:pt x="696" y="90"/>
                    </a:lnTo>
                    <a:lnTo>
                      <a:pt x="698" y="90"/>
                    </a:lnTo>
                    <a:lnTo>
                      <a:pt x="700" y="90"/>
                    </a:lnTo>
                    <a:lnTo>
                      <a:pt x="702" y="90"/>
                    </a:lnTo>
                    <a:lnTo>
                      <a:pt x="704" y="90"/>
                    </a:lnTo>
                    <a:lnTo>
                      <a:pt x="706" y="92"/>
                    </a:lnTo>
                    <a:lnTo>
                      <a:pt x="706" y="92"/>
                    </a:lnTo>
                    <a:lnTo>
                      <a:pt x="706" y="92"/>
                    </a:lnTo>
                    <a:lnTo>
                      <a:pt x="708" y="94"/>
                    </a:lnTo>
                    <a:lnTo>
                      <a:pt x="708" y="96"/>
                    </a:lnTo>
                    <a:lnTo>
                      <a:pt x="710" y="98"/>
                    </a:lnTo>
                    <a:lnTo>
                      <a:pt x="710" y="100"/>
                    </a:lnTo>
                    <a:lnTo>
                      <a:pt x="712" y="102"/>
                    </a:lnTo>
                    <a:lnTo>
                      <a:pt x="712" y="104"/>
                    </a:lnTo>
                    <a:lnTo>
                      <a:pt x="712" y="104"/>
                    </a:lnTo>
                    <a:lnTo>
                      <a:pt x="712" y="106"/>
                    </a:lnTo>
                    <a:lnTo>
                      <a:pt x="712" y="106"/>
                    </a:lnTo>
                    <a:lnTo>
                      <a:pt x="710" y="108"/>
                    </a:lnTo>
                    <a:lnTo>
                      <a:pt x="710" y="108"/>
                    </a:lnTo>
                    <a:lnTo>
                      <a:pt x="710" y="110"/>
                    </a:lnTo>
                    <a:lnTo>
                      <a:pt x="708" y="110"/>
                    </a:lnTo>
                    <a:lnTo>
                      <a:pt x="708" y="110"/>
                    </a:lnTo>
                    <a:lnTo>
                      <a:pt x="706" y="110"/>
                    </a:lnTo>
                    <a:lnTo>
                      <a:pt x="704" y="110"/>
                    </a:lnTo>
                    <a:lnTo>
                      <a:pt x="704" y="110"/>
                    </a:lnTo>
                    <a:lnTo>
                      <a:pt x="700" y="108"/>
                    </a:lnTo>
                    <a:lnTo>
                      <a:pt x="694" y="106"/>
                    </a:lnTo>
                    <a:lnTo>
                      <a:pt x="690" y="106"/>
                    </a:lnTo>
                    <a:lnTo>
                      <a:pt x="688" y="106"/>
                    </a:lnTo>
                    <a:lnTo>
                      <a:pt x="688" y="106"/>
                    </a:lnTo>
                    <a:lnTo>
                      <a:pt x="682" y="106"/>
                    </a:lnTo>
                    <a:lnTo>
                      <a:pt x="674" y="106"/>
                    </a:lnTo>
                    <a:lnTo>
                      <a:pt x="670" y="106"/>
                    </a:lnTo>
                    <a:lnTo>
                      <a:pt x="666" y="106"/>
                    </a:lnTo>
                    <a:lnTo>
                      <a:pt x="662" y="106"/>
                    </a:lnTo>
                    <a:lnTo>
                      <a:pt x="658" y="108"/>
                    </a:lnTo>
                    <a:lnTo>
                      <a:pt x="654" y="108"/>
                    </a:lnTo>
                    <a:lnTo>
                      <a:pt x="652" y="108"/>
                    </a:lnTo>
                    <a:lnTo>
                      <a:pt x="650" y="110"/>
                    </a:lnTo>
                    <a:lnTo>
                      <a:pt x="648" y="110"/>
                    </a:lnTo>
                    <a:lnTo>
                      <a:pt x="646" y="112"/>
                    </a:lnTo>
                    <a:lnTo>
                      <a:pt x="644" y="112"/>
                    </a:lnTo>
                    <a:lnTo>
                      <a:pt x="644" y="112"/>
                    </a:lnTo>
                    <a:lnTo>
                      <a:pt x="642" y="114"/>
                    </a:lnTo>
                    <a:lnTo>
                      <a:pt x="642" y="114"/>
                    </a:lnTo>
                    <a:lnTo>
                      <a:pt x="642" y="114"/>
                    </a:lnTo>
                    <a:lnTo>
                      <a:pt x="640" y="116"/>
                    </a:lnTo>
                    <a:lnTo>
                      <a:pt x="640" y="118"/>
                    </a:lnTo>
                    <a:lnTo>
                      <a:pt x="640" y="122"/>
                    </a:lnTo>
                    <a:lnTo>
                      <a:pt x="638" y="124"/>
                    </a:lnTo>
                    <a:lnTo>
                      <a:pt x="638" y="126"/>
                    </a:lnTo>
                    <a:lnTo>
                      <a:pt x="638" y="128"/>
                    </a:lnTo>
                    <a:lnTo>
                      <a:pt x="638" y="130"/>
                    </a:lnTo>
                    <a:lnTo>
                      <a:pt x="640" y="132"/>
                    </a:lnTo>
                    <a:lnTo>
                      <a:pt x="640" y="134"/>
                    </a:lnTo>
                    <a:lnTo>
                      <a:pt x="640" y="136"/>
                    </a:lnTo>
                    <a:lnTo>
                      <a:pt x="642" y="138"/>
                    </a:lnTo>
                    <a:lnTo>
                      <a:pt x="642" y="140"/>
                    </a:lnTo>
                    <a:lnTo>
                      <a:pt x="644" y="142"/>
                    </a:lnTo>
                    <a:lnTo>
                      <a:pt x="646" y="142"/>
                    </a:lnTo>
                    <a:lnTo>
                      <a:pt x="646" y="144"/>
                    </a:lnTo>
                    <a:lnTo>
                      <a:pt x="646" y="144"/>
                    </a:lnTo>
                    <a:lnTo>
                      <a:pt x="648" y="144"/>
                    </a:lnTo>
                    <a:lnTo>
                      <a:pt x="648" y="144"/>
                    </a:lnTo>
                    <a:lnTo>
                      <a:pt x="650" y="144"/>
                    </a:lnTo>
                    <a:lnTo>
                      <a:pt x="652" y="144"/>
                    </a:lnTo>
                    <a:lnTo>
                      <a:pt x="654" y="144"/>
                    </a:lnTo>
                    <a:lnTo>
                      <a:pt x="656" y="144"/>
                    </a:lnTo>
                    <a:lnTo>
                      <a:pt x="658" y="144"/>
                    </a:lnTo>
                    <a:lnTo>
                      <a:pt x="658" y="144"/>
                    </a:lnTo>
                    <a:lnTo>
                      <a:pt x="658" y="144"/>
                    </a:lnTo>
                    <a:lnTo>
                      <a:pt x="660" y="146"/>
                    </a:lnTo>
                    <a:lnTo>
                      <a:pt x="662" y="148"/>
                    </a:lnTo>
                    <a:lnTo>
                      <a:pt x="664" y="148"/>
                    </a:lnTo>
                    <a:lnTo>
                      <a:pt x="664" y="150"/>
                    </a:lnTo>
                    <a:lnTo>
                      <a:pt x="666" y="154"/>
                    </a:lnTo>
                    <a:lnTo>
                      <a:pt x="670" y="158"/>
                    </a:lnTo>
                    <a:lnTo>
                      <a:pt x="672" y="162"/>
                    </a:lnTo>
                    <a:lnTo>
                      <a:pt x="674" y="166"/>
                    </a:lnTo>
                    <a:lnTo>
                      <a:pt x="676" y="168"/>
                    </a:lnTo>
                    <a:lnTo>
                      <a:pt x="676" y="170"/>
                    </a:lnTo>
                    <a:lnTo>
                      <a:pt x="678" y="172"/>
                    </a:lnTo>
                    <a:lnTo>
                      <a:pt x="678" y="174"/>
                    </a:lnTo>
                    <a:lnTo>
                      <a:pt x="678" y="176"/>
                    </a:lnTo>
                    <a:lnTo>
                      <a:pt x="678" y="178"/>
                    </a:lnTo>
                    <a:lnTo>
                      <a:pt x="678" y="180"/>
                    </a:lnTo>
                    <a:lnTo>
                      <a:pt x="678" y="182"/>
                    </a:lnTo>
                    <a:lnTo>
                      <a:pt x="678" y="184"/>
                    </a:lnTo>
                    <a:lnTo>
                      <a:pt x="678" y="186"/>
                    </a:lnTo>
                    <a:lnTo>
                      <a:pt x="678" y="186"/>
                    </a:lnTo>
                    <a:lnTo>
                      <a:pt x="676" y="186"/>
                    </a:lnTo>
                    <a:lnTo>
                      <a:pt x="676" y="186"/>
                    </a:lnTo>
                    <a:lnTo>
                      <a:pt x="676" y="186"/>
                    </a:lnTo>
                    <a:lnTo>
                      <a:pt x="676" y="186"/>
                    </a:lnTo>
                    <a:lnTo>
                      <a:pt x="674" y="186"/>
                    </a:lnTo>
                    <a:lnTo>
                      <a:pt x="674" y="186"/>
                    </a:lnTo>
                    <a:lnTo>
                      <a:pt x="672" y="186"/>
                    </a:lnTo>
                    <a:lnTo>
                      <a:pt x="670" y="184"/>
                    </a:lnTo>
                    <a:lnTo>
                      <a:pt x="670" y="184"/>
                    </a:lnTo>
                    <a:lnTo>
                      <a:pt x="668" y="182"/>
                    </a:lnTo>
                    <a:lnTo>
                      <a:pt x="666" y="178"/>
                    </a:lnTo>
                    <a:lnTo>
                      <a:pt x="662" y="174"/>
                    </a:lnTo>
                    <a:lnTo>
                      <a:pt x="660" y="170"/>
                    </a:lnTo>
                    <a:lnTo>
                      <a:pt x="658" y="168"/>
                    </a:lnTo>
                    <a:lnTo>
                      <a:pt x="658" y="168"/>
                    </a:lnTo>
                    <a:lnTo>
                      <a:pt x="656" y="166"/>
                    </a:lnTo>
                    <a:lnTo>
                      <a:pt x="656" y="164"/>
                    </a:lnTo>
                    <a:lnTo>
                      <a:pt x="654" y="164"/>
                    </a:lnTo>
                    <a:lnTo>
                      <a:pt x="654" y="164"/>
                    </a:lnTo>
                    <a:lnTo>
                      <a:pt x="650" y="164"/>
                    </a:lnTo>
                    <a:lnTo>
                      <a:pt x="648" y="162"/>
                    </a:lnTo>
                    <a:lnTo>
                      <a:pt x="644" y="162"/>
                    </a:lnTo>
                    <a:lnTo>
                      <a:pt x="642" y="162"/>
                    </a:lnTo>
                    <a:lnTo>
                      <a:pt x="638" y="160"/>
                    </a:lnTo>
                    <a:lnTo>
                      <a:pt x="636" y="160"/>
                    </a:lnTo>
                    <a:lnTo>
                      <a:pt x="634" y="160"/>
                    </a:lnTo>
                    <a:lnTo>
                      <a:pt x="634" y="158"/>
                    </a:lnTo>
                    <a:lnTo>
                      <a:pt x="634" y="158"/>
                    </a:lnTo>
                    <a:lnTo>
                      <a:pt x="632" y="158"/>
                    </a:lnTo>
                    <a:lnTo>
                      <a:pt x="632" y="156"/>
                    </a:lnTo>
                    <a:lnTo>
                      <a:pt x="630" y="154"/>
                    </a:lnTo>
                    <a:lnTo>
                      <a:pt x="628" y="152"/>
                    </a:lnTo>
                    <a:lnTo>
                      <a:pt x="628" y="150"/>
                    </a:lnTo>
                    <a:lnTo>
                      <a:pt x="626" y="148"/>
                    </a:lnTo>
                    <a:lnTo>
                      <a:pt x="626" y="146"/>
                    </a:lnTo>
                    <a:lnTo>
                      <a:pt x="626" y="146"/>
                    </a:lnTo>
                    <a:lnTo>
                      <a:pt x="624" y="146"/>
                    </a:lnTo>
                    <a:lnTo>
                      <a:pt x="624" y="144"/>
                    </a:lnTo>
                    <a:lnTo>
                      <a:pt x="622" y="144"/>
                    </a:lnTo>
                    <a:lnTo>
                      <a:pt x="620" y="144"/>
                    </a:lnTo>
                    <a:lnTo>
                      <a:pt x="620" y="144"/>
                    </a:lnTo>
                    <a:lnTo>
                      <a:pt x="618" y="144"/>
                    </a:lnTo>
                    <a:lnTo>
                      <a:pt x="616" y="144"/>
                    </a:lnTo>
                    <a:lnTo>
                      <a:pt x="614" y="144"/>
                    </a:lnTo>
                    <a:lnTo>
                      <a:pt x="612" y="146"/>
                    </a:lnTo>
                    <a:lnTo>
                      <a:pt x="612" y="146"/>
                    </a:lnTo>
                    <a:lnTo>
                      <a:pt x="610" y="146"/>
                    </a:lnTo>
                    <a:lnTo>
                      <a:pt x="610" y="148"/>
                    </a:lnTo>
                    <a:lnTo>
                      <a:pt x="608" y="150"/>
                    </a:lnTo>
                    <a:lnTo>
                      <a:pt x="608" y="152"/>
                    </a:lnTo>
                    <a:lnTo>
                      <a:pt x="606" y="154"/>
                    </a:lnTo>
                    <a:lnTo>
                      <a:pt x="606" y="156"/>
                    </a:lnTo>
                    <a:lnTo>
                      <a:pt x="604" y="158"/>
                    </a:lnTo>
                    <a:lnTo>
                      <a:pt x="604" y="160"/>
                    </a:lnTo>
                    <a:lnTo>
                      <a:pt x="604" y="162"/>
                    </a:lnTo>
                    <a:lnTo>
                      <a:pt x="606" y="164"/>
                    </a:lnTo>
                    <a:lnTo>
                      <a:pt x="606" y="164"/>
                    </a:lnTo>
                    <a:lnTo>
                      <a:pt x="606" y="166"/>
                    </a:lnTo>
                    <a:lnTo>
                      <a:pt x="608" y="166"/>
                    </a:lnTo>
                    <a:lnTo>
                      <a:pt x="610" y="170"/>
                    </a:lnTo>
                    <a:lnTo>
                      <a:pt x="610" y="170"/>
                    </a:lnTo>
                    <a:lnTo>
                      <a:pt x="612" y="172"/>
                    </a:lnTo>
                    <a:lnTo>
                      <a:pt x="612" y="174"/>
                    </a:lnTo>
                    <a:lnTo>
                      <a:pt x="612" y="176"/>
                    </a:lnTo>
                    <a:lnTo>
                      <a:pt x="612" y="178"/>
                    </a:lnTo>
                    <a:lnTo>
                      <a:pt x="614" y="178"/>
                    </a:lnTo>
                    <a:lnTo>
                      <a:pt x="612" y="180"/>
                    </a:lnTo>
                    <a:lnTo>
                      <a:pt x="612" y="180"/>
                    </a:lnTo>
                    <a:lnTo>
                      <a:pt x="612" y="180"/>
                    </a:lnTo>
                    <a:lnTo>
                      <a:pt x="612" y="180"/>
                    </a:lnTo>
                    <a:lnTo>
                      <a:pt x="610" y="180"/>
                    </a:lnTo>
                    <a:lnTo>
                      <a:pt x="610" y="180"/>
                    </a:lnTo>
                    <a:lnTo>
                      <a:pt x="608" y="180"/>
                    </a:lnTo>
                    <a:lnTo>
                      <a:pt x="608" y="180"/>
                    </a:lnTo>
                    <a:lnTo>
                      <a:pt x="606" y="180"/>
                    </a:lnTo>
                    <a:lnTo>
                      <a:pt x="604" y="178"/>
                    </a:lnTo>
                    <a:lnTo>
                      <a:pt x="602" y="178"/>
                    </a:lnTo>
                    <a:lnTo>
                      <a:pt x="598" y="176"/>
                    </a:lnTo>
                    <a:lnTo>
                      <a:pt x="594" y="174"/>
                    </a:lnTo>
                    <a:lnTo>
                      <a:pt x="592" y="172"/>
                    </a:lnTo>
                    <a:lnTo>
                      <a:pt x="590" y="170"/>
                    </a:lnTo>
                    <a:lnTo>
                      <a:pt x="588" y="170"/>
                    </a:lnTo>
                    <a:lnTo>
                      <a:pt x="586" y="168"/>
                    </a:lnTo>
                    <a:lnTo>
                      <a:pt x="582" y="164"/>
                    </a:lnTo>
                    <a:lnTo>
                      <a:pt x="580" y="162"/>
                    </a:lnTo>
                    <a:lnTo>
                      <a:pt x="578" y="160"/>
                    </a:lnTo>
                    <a:lnTo>
                      <a:pt x="578" y="160"/>
                    </a:lnTo>
                    <a:lnTo>
                      <a:pt x="578" y="158"/>
                    </a:lnTo>
                    <a:lnTo>
                      <a:pt x="576" y="158"/>
                    </a:lnTo>
                    <a:lnTo>
                      <a:pt x="576" y="156"/>
                    </a:lnTo>
                    <a:lnTo>
                      <a:pt x="576" y="154"/>
                    </a:lnTo>
                    <a:lnTo>
                      <a:pt x="576" y="152"/>
                    </a:lnTo>
                    <a:lnTo>
                      <a:pt x="576" y="150"/>
                    </a:lnTo>
                    <a:lnTo>
                      <a:pt x="576" y="144"/>
                    </a:lnTo>
                    <a:lnTo>
                      <a:pt x="576" y="142"/>
                    </a:lnTo>
                    <a:lnTo>
                      <a:pt x="574" y="140"/>
                    </a:lnTo>
                    <a:lnTo>
                      <a:pt x="574" y="140"/>
                    </a:lnTo>
                    <a:lnTo>
                      <a:pt x="574" y="136"/>
                    </a:lnTo>
                    <a:lnTo>
                      <a:pt x="572" y="134"/>
                    </a:lnTo>
                    <a:lnTo>
                      <a:pt x="572" y="134"/>
                    </a:lnTo>
                    <a:lnTo>
                      <a:pt x="570" y="132"/>
                    </a:lnTo>
                    <a:lnTo>
                      <a:pt x="570" y="130"/>
                    </a:lnTo>
                    <a:lnTo>
                      <a:pt x="568" y="130"/>
                    </a:lnTo>
                    <a:lnTo>
                      <a:pt x="568" y="128"/>
                    </a:lnTo>
                    <a:lnTo>
                      <a:pt x="568" y="128"/>
                    </a:lnTo>
                    <a:lnTo>
                      <a:pt x="566" y="128"/>
                    </a:lnTo>
                    <a:lnTo>
                      <a:pt x="566" y="128"/>
                    </a:lnTo>
                    <a:lnTo>
                      <a:pt x="566" y="128"/>
                    </a:lnTo>
                    <a:lnTo>
                      <a:pt x="564" y="130"/>
                    </a:lnTo>
                    <a:lnTo>
                      <a:pt x="564" y="130"/>
                    </a:lnTo>
                    <a:lnTo>
                      <a:pt x="564" y="130"/>
                    </a:lnTo>
                    <a:lnTo>
                      <a:pt x="562" y="132"/>
                    </a:lnTo>
                    <a:lnTo>
                      <a:pt x="560" y="134"/>
                    </a:lnTo>
                    <a:lnTo>
                      <a:pt x="560" y="136"/>
                    </a:lnTo>
                    <a:lnTo>
                      <a:pt x="558" y="138"/>
                    </a:lnTo>
                    <a:lnTo>
                      <a:pt x="558" y="138"/>
                    </a:lnTo>
                    <a:lnTo>
                      <a:pt x="558" y="140"/>
                    </a:lnTo>
                    <a:lnTo>
                      <a:pt x="558" y="140"/>
                    </a:lnTo>
                    <a:lnTo>
                      <a:pt x="558" y="142"/>
                    </a:lnTo>
                    <a:lnTo>
                      <a:pt x="558" y="144"/>
                    </a:lnTo>
                    <a:lnTo>
                      <a:pt x="558" y="146"/>
                    </a:lnTo>
                    <a:lnTo>
                      <a:pt x="560" y="150"/>
                    </a:lnTo>
                    <a:lnTo>
                      <a:pt x="560" y="152"/>
                    </a:lnTo>
                    <a:lnTo>
                      <a:pt x="560" y="154"/>
                    </a:lnTo>
                    <a:lnTo>
                      <a:pt x="560" y="154"/>
                    </a:lnTo>
                    <a:lnTo>
                      <a:pt x="560" y="156"/>
                    </a:lnTo>
                    <a:lnTo>
                      <a:pt x="560" y="158"/>
                    </a:lnTo>
                    <a:lnTo>
                      <a:pt x="558" y="162"/>
                    </a:lnTo>
                    <a:lnTo>
                      <a:pt x="558" y="162"/>
                    </a:lnTo>
                    <a:lnTo>
                      <a:pt x="558" y="164"/>
                    </a:lnTo>
                    <a:lnTo>
                      <a:pt x="558" y="166"/>
                    </a:lnTo>
                    <a:lnTo>
                      <a:pt x="558" y="170"/>
                    </a:lnTo>
                    <a:lnTo>
                      <a:pt x="558" y="170"/>
                    </a:lnTo>
                    <a:lnTo>
                      <a:pt x="560" y="172"/>
                    </a:lnTo>
                    <a:lnTo>
                      <a:pt x="560" y="172"/>
                    </a:lnTo>
                    <a:lnTo>
                      <a:pt x="560" y="174"/>
                    </a:lnTo>
                    <a:lnTo>
                      <a:pt x="562" y="174"/>
                    </a:lnTo>
                    <a:lnTo>
                      <a:pt x="562" y="174"/>
                    </a:lnTo>
                    <a:lnTo>
                      <a:pt x="564" y="176"/>
                    </a:lnTo>
                    <a:lnTo>
                      <a:pt x="566" y="176"/>
                    </a:lnTo>
                    <a:lnTo>
                      <a:pt x="568" y="176"/>
                    </a:lnTo>
                    <a:lnTo>
                      <a:pt x="568" y="176"/>
                    </a:lnTo>
                    <a:lnTo>
                      <a:pt x="570" y="178"/>
                    </a:lnTo>
                    <a:lnTo>
                      <a:pt x="570" y="178"/>
                    </a:lnTo>
                    <a:lnTo>
                      <a:pt x="570" y="180"/>
                    </a:lnTo>
                    <a:lnTo>
                      <a:pt x="570" y="182"/>
                    </a:lnTo>
                    <a:lnTo>
                      <a:pt x="570" y="184"/>
                    </a:lnTo>
                    <a:lnTo>
                      <a:pt x="570" y="186"/>
                    </a:lnTo>
                    <a:lnTo>
                      <a:pt x="570" y="190"/>
                    </a:lnTo>
                    <a:lnTo>
                      <a:pt x="570" y="198"/>
                    </a:lnTo>
                    <a:lnTo>
                      <a:pt x="570" y="202"/>
                    </a:lnTo>
                    <a:lnTo>
                      <a:pt x="570" y="204"/>
                    </a:lnTo>
                    <a:lnTo>
                      <a:pt x="570" y="208"/>
                    </a:lnTo>
                    <a:lnTo>
                      <a:pt x="572" y="212"/>
                    </a:lnTo>
                    <a:lnTo>
                      <a:pt x="572" y="214"/>
                    </a:lnTo>
                    <a:lnTo>
                      <a:pt x="572" y="216"/>
                    </a:lnTo>
                    <a:lnTo>
                      <a:pt x="572" y="216"/>
                    </a:lnTo>
                    <a:lnTo>
                      <a:pt x="572" y="218"/>
                    </a:lnTo>
                    <a:lnTo>
                      <a:pt x="574" y="218"/>
                    </a:lnTo>
                    <a:lnTo>
                      <a:pt x="574" y="218"/>
                    </a:lnTo>
                    <a:lnTo>
                      <a:pt x="576" y="220"/>
                    </a:lnTo>
                    <a:lnTo>
                      <a:pt x="578" y="220"/>
                    </a:lnTo>
                    <a:lnTo>
                      <a:pt x="580" y="220"/>
                    </a:lnTo>
                    <a:lnTo>
                      <a:pt x="582" y="222"/>
                    </a:lnTo>
                    <a:lnTo>
                      <a:pt x="586" y="222"/>
                    </a:lnTo>
                    <a:lnTo>
                      <a:pt x="588" y="222"/>
                    </a:lnTo>
                    <a:lnTo>
                      <a:pt x="590" y="222"/>
                    </a:lnTo>
                    <a:lnTo>
                      <a:pt x="590" y="222"/>
                    </a:lnTo>
                    <a:lnTo>
                      <a:pt x="592" y="220"/>
                    </a:lnTo>
                    <a:lnTo>
                      <a:pt x="592" y="220"/>
                    </a:lnTo>
                    <a:lnTo>
                      <a:pt x="592" y="220"/>
                    </a:lnTo>
                    <a:lnTo>
                      <a:pt x="592" y="220"/>
                    </a:lnTo>
                    <a:lnTo>
                      <a:pt x="592" y="218"/>
                    </a:lnTo>
                    <a:lnTo>
                      <a:pt x="594" y="218"/>
                    </a:lnTo>
                    <a:lnTo>
                      <a:pt x="594" y="216"/>
                    </a:lnTo>
                    <a:lnTo>
                      <a:pt x="594" y="216"/>
                    </a:lnTo>
                    <a:lnTo>
                      <a:pt x="594" y="214"/>
                    </a:lnTo>
                    <a:lnTo>
                      <a:pt x="594" y="214"/>
                    </a:lnTo>
                    <a:lnTo>
                      <a:pt x="594" y="214"/>
                    </a:lnTo>
                    <a:lnTo>
                      <a:pt x="594" y="212"/>
                    </a:lnTo>
                    <a:lnTo>
                      <a:pt x="596" y="212"/>
                    </a:lnTo>
                    <a:lnTo>
                      <a:pt x="596" y="212"/>
                    </a:lnTo>
                    <a:lnTo>
                      <a:pt x="598" y="212"/>
                    </a:lnTo>
                    <a:lnTo>
                      <a:pt x="598" y="212"/>
                    </a:lnTo>
                    <a:lnTo>
                      <a:pt x="600" y="214"/>
                    </a:lnTo>
                    <a:lnTo>
                      <a:pt x="602" y="214"/>
                    </a:lnTo>
                    <a:lnTo>
                      <a:pt x="606" y="216"/>
                    </a:lnTo>
                    <a:lnTo>
                      <a:pt x="608" y="218"/>
                    </a:lnTo>
                    <a:lnTo>
                      <a:pt x="608" y="218"/>
                    </a:lnTo>
                    <a:lnTo>
                      <a:pt x="614" y="220"/>
                    </a:lnTo>
                    <a:lnTo>
                      <a:pt x="616" y="220"/>
                    </a:lnTo>
                    <a:lnTo>
                      <a:pt x="616" y="222"/>
                    </a:lnTo>
                    <a:lnTo>
                      <a:pt x="618" y="222"/>
                    </a:lnTo>
                    <a:lnTo>
                      <a:pt x="618" y="222"/>
                    </a:lnTo>
                    <a:lnTo>
                      <a:pt x="620" y="224"/>
                    </a:lnTo>
                    <a:lnTo>
                      <a:pt x="620" y="226"/>
                    </a:lnTo>
                    <a:lnTo>
                      <a:pt x="622" y="228"/>
                    </a:lnTo>
                    <a:lnTo>
                      <a:pt x="624" y="230"/>
                    </a:lnTo>
                    <a:lnTo>
                      <a:pt x="624" y="232"/>
                    </a:lnTo>
                    <a:lnTo>
                      <a:pt x="624" y="234"/>
                    </a:lnTo>
                    <a:lnTo>
                      <a:pt x="626" y="238"/>
                    </a:lnTo>
                    <a:lnTo>
                      <a:pt x="626" y="240"/>
                    </a:lnTo>
                    <a:lnTo>
                      <a:pt x="626" y="242"/>
                    </a:lnTo>
                    <a:lnTo>
                      <a:pt x="626" y="242"/>
                    </a:lnTo>
                    <a:lnTo>
                      <a:pt x="628" y="244"/>
                    </a:lnTo>
                    <a:lnTo>
                      <a:pt x="628" y="246"/>
                    </a:lnTo>
                    <a:lnTo>
                      <a:pt x="628" y="246"/>
                    </a:lnTo>
                    <a:lnTo>
                      <a:pt x="630" y="248"/>
                    </a:lnTo>
                    <a:lnTo>
                      <a:pt x="634" y="250"/>
                    </a:lnTo>
                    <a:lnTo>
                      <a:pt x="636" y="250"/>
                    </a:lnTo>
                    <a:lnTo>
                      <a:pt x="636" y="252"/>
                    </a:lnTo>
                    <a:lnTo>
                      <a:pt x="636" y="252"/>
                    </a:lnTo>
                    <a:lnTo>
                      <a:pt x="640" y="252"/>
                    </a:lnTo>
                    <a:lnTo>
                      <a:pt x="642" y="254"/>
                    </a:lnTo>
                    <a:lnTo>
                      <a:pt x="642" y="254"/>
                    </a:lnTo>
                    <a:lnTo>
                      <a:pt x="644" y="254"/>
                    </a:lnTo>
                    <a:lnTo>
                      <a:pt x="644" y="256"/>
                    </a:lnTo>
                    <a:lnTo>
                      <a:pt x="644" y="256"/>
                    </a:lnTo>
                    <a:lnTo>
                      <a:pt x="644" y="258"/>
                    </a:lnTo>
                    <a:lnTo>
                      <a:pt x="644" y="260"/>
                    </a:lnTo>
                    <a:lnTo>
                      <a:pt x="646" y="262"/>
                    </a:lnTo>
                    <a:lnTo>
                      <a:pt x="646" y="262"/>
                    </a:lnTo>
                    <a:lnTo>
                      <a:pt x="644" y="264"/>
                    </a:lnTo>
                    <a:lnTo>
                      <a:pt x="644" y="266"/>
                    </a:lnTo>
                    <a:lnTo>
                      <a:pt x="644" y="266"/>
                    </a:lnTo>
                    <a:lnTo>
                      <a:pt x="644" y="266"/>
                    </a:lnTo>
                    <a:lnTo>
                      <a:pt x="644" y="266"/>
                    </a:lnTo>
                    <a:lnTo>
                      <a:pt x="642" y="266"/>
                    </a:lnTo>
                    <a:lnTo>
                      <a:pt x="642" y="266"/>
                    </a:lnTo>
                    <a:lnTo>
                      <a:pt x="640" y="266"/>
                    </a:lnTo>
                    <a:lnTo>
                      <a:pt x="640" y="264"/>
                    </a:lnTo>
                    <a:lnTo>
                      <a:pt x="638" y="264"/>
                    </a:lnTo>
                    <a:lnTo>
                      <a:pt x="636" y="262"/>
                    </a:lnTo>
                    <a:lnTo>
                      <a:pt x="634" y="260"/>
                    </a:lnTo>
                    <a:lnTo>
                      <a:pt x="632" y="258"/>
                    </a:lnTo>
                    <a:lnTo>
                      <a:pt x="630" y="258"/>
                    </a:lnTo>
                    <a:lnTo>
                      <a:pt x="628" y="256"/>
                    </a:lnTo>
                    <a:lnTo>
                      <a:pt x="626" y="252"/>
                    </a:lnTo>
                    <a:lnTo>
                      <a:pt x="624" y="250"/>
                    </a:lnTo>
                    <a:lnTo>
                      <a:pt x="622" y="248"/>
                    </a:lnTo>
                    <a:lnTo>
                      <a:pt x="622" y="246"/>
                    </a:lnTo>
                    <a:lnTo>
                      <a:pt x="618" y="244"/>
                    </a:lnTo>
                    <a:lnTo>
                      <a:pt x="614" y="240"/>
                    </a:lnTo>
                    <a:lnTo>
                      <a:pt x="612" y="238"/>
                    </a:lnTo>
                    <a:lnTo>
                      <a:pt x="610" y="238"/>
                    </a:lnTo>
                    <a:lnTo>
                      <a:pt x="608" y="236"/>
                    </a:lnTo>
                    <a:lnTo>
                      <a:pt x="606" y="236"/>
                    </a:lnTo>
                    <a:lnTo>
                      <a:pt x="604" y="236"/>
                    </a:lnTo>
                    <a:lnTo>
                      <a:pt x="602" y="234"/>
                    </a:lnTo>
                    <a:lnTo>
                      <a:pt x="600" y="234"/>
                    </a:lnTo>
                    <a:lnTo>
                      <a:pt x="598" y="234"/>
                    </a:lnTo>
                    <a:lnTo>
                      <a:pt x="596" y="234"/>
                    </a:lnTo>
                    <a:lnTo>
                      <a:pt x="594" y="234"/>
                    </a:lnTo>
                    <a:lnTo>
                      <a:pt x="592" y="234"/>
                    </a:lnTo>
                    <a:lnTo>
                      <a:pt x="592" y="236"/>
                    </a:lnTo>
                    <a:lnTo>
                      <a:pt x="592" y="236"/>
                    </a:lnTo>
                    <a:lnTo>
                      <a:pt x="590" y="236"/>
                    </a:lnTo>
                    <a:lnTo>
                      <a:pt x="590" y="236"/>
                    </a:lnTo>
                    <a:lnTo>
                      <a:pt x="590" y="238"/>
                    </a:lnTo>
                    <a:lnTo>
                      <a:pt x="588" y="240"/>
                    </a:lnTo>
                    <a:lnTo>
                      <a:pt x="588" y="244"/>
                    </a:lnTo>
                    <a:lnTo>
                      <a:pt x="586" y="246"/>
                    </a:lnTo>
                    <a:lnTo>
                      <a:pt x="586" y="250"/>
                    </a:lnTo>
                    <a:lnTo>
                      <a:pt x="586" y="252"/>
                    </a:lnTo>
                    <a:lnTo>
                      <a:pt x="584" y="256"/>
                    </a:lnTo>
                    <a:lnTo>
                      <a:pt x="582" y="260"/>
                    </a:lnTo>
                    <a:lnTo>
                      <a:pt x="578" y="268"/>
                    </a:lnTo>
                    <a:lnTo>
                      <a:pt x="576" y="272"/>
                    </a:lnTo>
                    <a:lnTo>
                      <a:pt x="574" y="278"/>
                    </a:lnTo>
                    <a:lnTo>
                      <a:pt x="572" y="280"/>
                    </a:lnTo>
                    <a:lnTo>
                      <a:pt x="572" y="284"/>
                    </a:lnTo>
                    <a:lnTo>
                      <a:pt x="570" y="286"/>
                    </a:lnTo>
                    <a:lnTo>
                      <a:pt x="570" y="286"/>
                    </a:lnTo>
                    <a:lnTo>
                      <a:pt x="568" y="288"/>
                    </a:lnTo>
                    <a:lnTo>
                      <a:pt x="566" y="288"/>
                    </a:lnTo>
                    <a:lnTo>
                      <a:pt x="564" y="290"/>
                    </a:lnTo>
                    <a:lnTo>
                      <a:pt x="562" y="290"/>
                    </a:lnTo>
                    <a:lnTo>
                      <a:pt x="560" y="292"/>
                    </a:lnTo>
                    <a:lnTo>
                      <a:pt x="558" y="292"/>
                    </a:lnTo>
                    <a:lnTo>
                      <a:pt x="556" y="292"/>
                    </a:lnTo>
                    <a:lnTo>
                      <a:pt x="554" y="294"/>
                    </a:lnTo>
                    <a:lnTo>
                      <a:pt x="552" y="294"/>
                    </a:lnTo>
                    <a:lnTo>
                      <a:pt x="550" y="294"/>
                    </a:lnTo>
                    <a:lnTo>
                      <a:pt x="546" y="294"/>
                    </a:lnTo>
                    <a:lnTo>
                      <a:pt x="542" y="292"/>
                    </a:lnTo>
                    <a:lnTo>
                      <a:pt x="538" y="292"/>
                    </a:lnTo>
                    <a:lnTo>
                      <a:pt x="536" y="290"/>
                    </a:lnTo>
                    <a:lnTo>
                      <a:pt x="534" y="290"/>
                    </a:lnTo>
                    <a:lnTo>
                      <a:pt x="532" y="290"/>
                    </a:lnTo>
                    <a:lnTo>
                      <a:pt x="530" y="288"/>
                    </a:lnTo>
                    <a:lnTo>
                      <a:pt x="530" y="288"/>
                    </a:lnTo>
                    <a:lnTo>
                      <a:pt x="528" y="286"/>
                    </a:lnTo>
                    <a:lnTo>
                      <a:pt x="528" y="286"/>
                    </a:lnTo>
                    <a:lnTo>
                      <a:pt x="528" y="286"/>
                    </a:lnTo>
                    <a:lnTo>
                      <a:pt x="528" y="284"/>
                    </a:lnTo>
                    <a:lnTo>
                      <a:pt x="528" y="284"/>
                    </a:lnTo>
                    <a:lnTo>
                      <a:pt x="528" y="282"/>
                    </a:lnTo>
                    <a:lnTo>
                      <a:pt x="528" y="282"/>
                    </a:lnTo>
                    <a:lnTo>
                      <a:pt x="530" y="280"/>
                    </a:lnTo>
                    <a:lnTo>
                      <a:pt x="530" y="278"/>
                    </a:lnTo>
                    <a:lnTo>
                      <a:pt x="532" y="278"/>
                    </a:lnTo>
                    <a:lnTo>
                      <a:pt x="532" y="278"/>
                    </a:lnTo>
                    <a:lnTo>
                      <a:pt x="532" y="276"/>
                    </a:lnTo>
                    <a:lnTo>
                      <a:pt x="534" y="276"/>
                    </a:lnTo>
                    <a:lnTo>
                      <a:pt x="534" y="276"/>
                    </a:lnTo>
                    <a:lnTo>
                      <a:pt x="536" y="274"/>
                    </a:lnTo>
                    <a:lnTo>
                      <a:pt x="540" y="274"/>
                    </a:lnTo>
                    <a:lnTo>
                      <a:pt x="544" y="274"/>
                    </a:lnTo>
                    <a:lnTo>
                      <a:pt x="546" y="272"/>
                    </a:lnTo>
                    <a:lnTo>
                      <a:pt x="546" y="272"/>
                    </a:lnTo>
                    <a:lnTo>
                      <a:pt x="550" y="270"/>
                    </a:lnTo>
                    <a:lnTo>
                      <a:pt x="554" y="268"/>
                    </a:lnTo>
                    <a:lnTo>
                      <a:pt x="556" y="268"/>
                    </a:lnTo>
                    <a:lnTo>
                      <a:pt x="558" y="266"/>
                    </a:lnTo>
                    <a:lnTo>
                      <a:pt x="560" y="266"/>
                    </a:lnTo>
                    <a:lnTo>
                      <a:pt x="560" y="264"/>
                    </a:lnTo>
                    <a:lnTo>
                      <a:pt x="562" y="264"/>
                    </a:lnTo>
                    <a:lnTo>
                      <a:pt x="562" y="262"/>
                    </a:lnTo>
                    <a:lnTo>
                      <a:pt x="564" y="260"/>
                    </a:lnTo>
                    <a:lnTo>
                      <a:pt x="564" y="256"/>
                    </a:lnTo>
                    <a:lnTo>
                      <a:pt x="564" y="254"/>
                    </a:lnTo>
                    <a:lnTo>
                      <a:pt x="566" y="252"/>
                    </a:lnTo>
                    <a:lnTo>
                      <a:pt x="566" y="250"/>
                    </a:lnTo>
                    <a:lnTo>
                      <a:pt x="566" y="248"/>
                    </a:lnTo>
                    <a:lnTo>
                      <a:pt x="566" y="248"/>
                    </a:lnTo>
                    <a:lnTo>
                      <a:pt x="566" y="246"/>
                    </a:lnTo>
                    <a:lnTo>
                      <a:pt x="564" y="244"/>
                    </a:lnTo>
                    <a:lnTo>
                      <a:pt x="564" y="240"/>
                    </a:lnTo>
                    <a:lnTo>
                      <a:pt x="562" y="236"/>
                    </a:lnTo>
                    <a:lnTo>
                      <a:pt x="560" y="230"/>
                    </a:lnTo>
                    <a:lnTo>
                      <a:pt x="558" y="226"/>
                    </a:lnTo>
                    <a:lnTo>
                      <a:pt x="556" y="218"/>
                    </a:lnTo>
                    <a:lnTo>
                      <a:pt x="554" y="214"/>
                    </a:lnTo>
                    <a:lnTo>
                      <a:pt x="554" y="214"/>
                    </a:lnTo>
                    <a:lnTo>
                      <a:pt x="554" y="212"/>
                    </a:lnTo>
                    <a:lnTo>
                      <a:pt x="554" y="210"/>
                    </a:lnTo>
                    <a:lnTo>
                      <a:pt x="552" y="208"/>
                    </a:lnTo>
                    <a:lnTo>
                      <a:pt x="554" y="206"/>
                    </a:lnTo>
                    <a:lnTo>
                      <a:pt x="554" y="202"/>
                    </a:lnTo>
                    <a:lnTo>
                      <a:pt x="554" y="202"/>
                    </a:lnTo>
                    <a:lnTo>
                      <a:pt x="554" y="200"/>
                    </a:lnTo>
                    <a:lnTo>
                      <a:pt x="552" y="198"/>
                    </a:lnTo>
                    <a:lnTo>
                      <a:pt x="552" y="198"/>
                    </a:lnTo>
                    <a:lnTo>
                      <a:pt x="550" y="194"/>
                    </a:lnTo>
                    <a:lnTo>
                      <a:pt x="550" y="190"/>
                    </a:lnTo>
                    <a:lnTo>
                      <a:pt x="548" y="186"/>
                    </a:lnTo>
                    <a:lnTo>
                      <a:pt x="548" y="182"/>
                    </a:lnTo>
                    <a:lnTo>
                      <a:pt x="546" y="178"/>
                    </a:lnTo>
                    <a:lnTo>
                      <a:pt x="544" y="168"/>
                    </a:lnTo>
                    <a:lnTo>
                      <a:pt x="542" y="156"/>
                    </a:lnTo>
                    <a:lnTo>
                      <a:pt x="538" y="144"/>
                    </a:lnTo>
                    <a:lnTo>
                      <a:pt x="536" y="140"/>
                    </a:lnTo>
                    <a:lnTo>
                      <a:pt x="536" y="134"/>
                    </a:lnTo>
                    <a:lnTo>
                      <a:pt x="536" y="132"/>
                    </a:lnTo>
                    <a:lnTo>
                      <a:pt x="534" y="128"/>
                    </a:lnTo>
                    <a:lnTo>
                      <a:pt x="534" y="126"/>
                    </a:lnTo>
                    <a:lnTo>
                      <a:pt x="532" y="124"/>
                    </a:lnTo>
                    <a:lnTo>
                      <a:pt x="532" y="122"/>
                    </a:lnTo>
                    <a:lnTo>
                      <a:pt x="530" y="120"/>
                    </a:lnTo>
                    <a:lnTo>
                      <a:pt x="530" y="118"/>
                    </a:lnTo>
                    <a:lnTo>
                      <a:pt x="528" y="116"/>
                    </a:lnTo>
                    <a:lnTo>
                      <a:pt x="526" y="114"/>
                    </a:lnTo>
                    <a:lnTo>
                      <a:pt x="524" y="112"/>
                    </a:lnTo>
                    <a:lnTo>
                      <a:pt x="522" y="110"/>
                    </a:lnTo>
                    <a:lnTo>
                      <a:pt x="522" y="110"/>
                    </a:lnTo>
                    <a:lnTo>
                      <a:pt x="520" y="110"/>
                    </a:lnTo>
                    <a:lnTo>
                      <a:pt x="520" y="110"/>
                    </a:lnTo>
                    <a:lnTo>
                      <a:pt x="518" y="110"/>
                    </a:lnTo>
                    <a:lnTo>
                      <a:pt x="516" y="108"/>
                    </a:lnTo>
                    <a:lnTo>
                      <a:pt x="514" y="108"/>
                    </a:lnTo>
                    <a:lnTo>
                      <a:pt x="510" y="110"/>
                    </a:lnTo>
                    <a:lnTo>
                      <a:pt x="508" y="110"/>
                    </a:lnTo>
                    <a:lnTo>
                      <a:pt x="506" y="110"/>
                    </a:lnTo>
                    <a:lnTo>
                      <a:pt x="504" y="112"/>
                    </a:lnTo>
                    <a:lnTo>
                      <a:pt x="502" y="112"/>
                    </a:lnTo>
                    <a:lnTo>
                      <a:pt x="502" y="112"/>
                    </a:lnTo>
                    <a:lnTo>
                      <a:pt x="500" y="112"/>
                    </a:lnTo>
                    <a:lnTo>
                      <a:pt x="500" y="114"/>
                    </a:lnTo>
                    <a:lnTo>
                      <a:pt x="498" y="116"/>
                    </a:lnTo>
                    <a:lnTo>
                      <a:pt x="498" y="116"/>
                    </a:lnTo>
                    <a:lnTo>
                      <a:pt x="496" y="120"/>
                    </a:lnTo>
                    <a:lnTo>
                      <a:pt x="496" y="124"/>
                    </a:lnTo>
                    <a:lnTo>
                      <a:pt x="494" y="126"/>
                    </a:lnTo>
                    <a:lnTo>
                      <a:pt x="492" y="130"/>
                    </a:lnTo>
                    <a:lnTo>
                      <a:pt x="492" y="136"/>
                    </a:lnTo>
                    <a:lnTo>
                      <a:pt x="492" y="138"/>
                    </a:lnTo>
                    <a:lnTo>
                      <a:pt x="492" y="138"/>
                    </a:lnTo>
                    <a:lnTo>
                      <a:pt x="490" y="142"/>
                    </a:lnTo>
                    <a:lnTo>
                      <a:pt x="490" y="148"/>
                    </a:lnTo>
                    <a:lnTo>
                      <a:pt x="490" y="152"/>
                    </a:lnTo>
                    <a:lnTo>
                      <a:pt x="490" y="156"/>
                    </a:lnTo>
                    <a:lnTo>
                      <a:pt x="490" y="158"/>
                    </a:lnTo>
                    <a:lnTo>
                      <a:pt x="488" y="158"/>
                    </a:lnTo>
                    <a:lnTo>
                      <a:pt x="488" y="160"/>
                    </a:lnTo>
                    <a:lnTo>
                      <a:pt x="488" y="162"/>
                    </a:lnTo>
                    <a:lnTo>
                      <a:pt x="488" y="162"/>
                    </a:lnTo>
                    <a:lnTo>
                      <a:pt x="486" y="162"/>
                    </a:lnTo>
                    <a:lnTo>
                      <a:pt x="486" y="164"/>
                    </a:lnTo>
                    <a:lnTo>
                      <a:pt x="484" y="164"/>
                    </a:lnTo>
                    <a:lnTo>
                      <a:pt x="482" y="166"/>
                    </a:lnTo>
                    <a:lnTo>
                      <a:pt x="480" y="166"/>
                    </a:lnTo>
                    <a:lnTo>
                      <a:pt x="476" y="168"/>
                    </a:lnTo>
                    <a:lnTo>
                      <a:pt x="474" y="168"/>
                    </a:lnTo>
                    <a:lnTo>
                      <a:pt x="474" y="170"/>
                    </a:lnTo>
                    <a:lnTo>
                      <a:pt x="472" y="170"/>
                    </a:lnTo>
                    <a:lnTo>
                      <a:pt x="472" y="170"/>
                    </a:lnTo>
                    <a:lnTo>
                      <a:pt x="472" y="172"/>
                    </a:lnTo>
                    <a:lnTo>
                      <a:pt x="470" y="172"/>
                    </a:lnTo>
                    <a:lnTo>
                      <a:pt x="470" y="172"/>
                    </a:lnTo>
                    <a:lnTo>
                      <a:pt x="470" y="174"/>
                    </a:lnTo>
                    <a:lnTo>
                      <a:pt x="470" y="178"/>
                    </a:lnTo>
                    <a:lnTo>
                      <a:pt x="470" y="180"/>
                    </a:lnTo>
                    <a:lnTo>
                      <a:pt x="472" y="182"/>
                    </a:lnTo>
                    <a:lnTo>
                      <a:pt x="472" y="184"/>
                    </a:lnTo>
                    <a:lnTo>
                      <a:pt x="472" y="186"/>
                    </a:lnTo>
                    <a:lnTo>
                      <a:pt x="472" y="188"/>
                    </a:lnTo>
                    <a:lnTo>
                      <a:pt x="474" y="190"/>
                    </a:lnTo>
                    <a:lnTo>
                      <a:pt x="474" y="192"/>
                    </a:lnTo>
                    <a:lnTo>
                      <a:pt x="476" y="194"/>
                    </a:lnTo>
                    <a:lnTo>
                      <a:pt x="478" y="196"/>
                    </a:lnTo>
                    <a:lnTo>
                      <a:pt x="480" y="200"/>
                    </a:lnTo>
                    <a:lnTo>
                      <a:pt x="482" y="202"/>
                    </a:lnTo>
                    <a:lnTo>
                      <a:pt x="488" y="212"/>
                    </a:lnTo>
                    <a:lnTo>
                      <a:pt x="494" y="220"/>
                    </a:lnTo>
                    <a:lnTo>
                      <a:pt x="496" y="222"/>
                    </a:lnTo>
                    <a:lnTo>
                      <a:pt x="498" y="224"/>
                    </a:lnTo>
                    <a:lnTo>
                      <a:pt x="502" y="228"/>
                    </a:lnTo>
                    <a:lnTo>
                      <a:pt x="502" y="230"/>
                    </a:lnTo>
                    <a:lnTo>
                      <a:pt x="502" y="230"/>
                    </a:lnTo>
                    <a:lnTo>
                      <a:pt x="504" y="234"/>
                    </a:lnTo>
                    <a:lnTo>
                      <a:pt x="506" y="236"/>
                    </a:lnTo>
                    <a:lnTo>
                      <a:pt x="506" y="238"/>
                    </a:lnTo>
                    <a:lnTo>
                      <a:pt x="506" y="240"/>
                    </a:lnTo>
                    <a:lnTo>
                      <a:pt x="506" y="240"/>
                    </a:lnTo>
                    <a:lnTo>
                      <a:pt x="506" y="242"/>
                    </a:lnTo>
                    <a:lnTo>
                      <a:pt x="506" y="242"/>
                    </a:lnTo>
                    <a:lnTo>
                      <a:pt x="506" y="242"/>
                    </a:lnTo>
                    <a:lnTo>
                      <a:pt x="506" y="244"/>
                    </a:lnTo>
                    <a:lnTo>
                      <a:pt x="504" y="244"/>
                    </a:lnTo>
                    <a:lnTo>
                      <a:pt x="502" y="246"/>
                    </a:lnTo>
                    <a:lnTo>
                      <a:pt x="500" y="246"/>
                    </a:lnTo>
                    <a:lnTo>
                      <a:pt x="498" y="246"/>
                    </a:lnTo>
                    <a:lnTo>
                      <a:pt x="496" y="248"/>
                    </a:lnTo>
                    <a:lnTo>
                      <a:pt x="494" y="248"/>
                    </a:lnTo>
                    <a:lnTo>
                      <a:pt x="494" y="248"/>
                    </a:lnTo>
                    <a:lnTo>
                      <a:pt x="492" y="246"/>
                    </a:lnTo>
                    <a:lnTo>
                      <a:pt x="492" y="246"/>
                    </a:lnTo>
                    <a:lnTo>
                      <a:pt x="490" y="246"/>
                    </a:lnTo>
                    <a:lnTo>
                      <a:pt x="490" y="244"/>
                    </a:lnTo>
                    <a:lnTo>
                      <a:pt x="488" y="244"/>
                    </a:lnTo>
                    <a:lnTo>
                      <a:pt x="488" y="242"/>
                    </a:lnTo>
                    <a:lnTo>
                      <a:pt x="486" y="238"/>
                    </a:lnTo>
                    <a:lnTo>
                      <a:pt x="482" y="232"/>
                    </a:lnTo>
                    <a:lnTo>
                      <a:pt x="480" y="230"/>
                    </a:lnTo>
                    <a:lnTo>
                      <a:pt x="480" y="228"/>
                    </a:lnTo>
                    <a:lnTo>
                      <a:pt x="478" y="228"/>
                    </a:lnTo>
                    <a:lnTo>
                      <a:pt x="476" y="226"/>
                    </a:lnTo>
                    <a:lnTo>
                      <a:pt x="474" y="224"/>
                    </a:lnTo>
                    <a:lnTo>
                      <a:pt x="470" y="222"/>
                    </a:lnTo>
                    <a:lnTo>
                      <a:pt x="468" y="220"/>
                    </a:lnTo>
                    <a:lnTo>
                      <a:pt x="464" y="218"/>
                    </a:lnTo>
                    <a:lnTo>
                      <a:pt x="460" y="216"/>
                    </a:lnTo>
                    <a:lnTo>
                      <a:pt x="458" y="216"/>
                    </a:lnTo>
                    <a:lnTo>
                      <a:pt x="454" y="214"/>
                    </a:lnTo>
                    <a:lnTo>
                      <a:pt x="452" y="214"/>
                    </a:lnTo>
                    <a:lnTo>
                      <a:pt x="448" y="212"/>
                    </a:lnTo>
                    <a:lnTo>
                      <a:pt x="444" y="210"/>
                    </a:lnTo>
                    <a:lnTo>
                      <a:pt x="440" y="210"/>
                    </a:lnTo>
                    <a:lnTo>
                      <a:pt x="432" y="208"/>
                    </a:lnTo>
                    <a:lnTo>
                      <a:pt x="426" y="206"/>
                    </a:lnTo>
                    <a:lnTo>
                      <a:pt x="420" y="206"/>
                    </a:lnTo>
                    <a:lnTo>
                      <a:pt x="418" y="206"/>
                    </a:lnTo>
                    <a:lnTo>
                      <a:pt x="414" y="204"/>
                    </a:lnTo>
                    <a:lnTo>
                      <a:pt x="410" y="204"/>
                    </a:lnTo>
                    <a:lnTo>
                      <a:pt x="408" y="204"/>
                    </a:lnTo>
                    <a:lnTo>
                      <a:pt x="406" y="204"/>
                    </a:lnTo>
                    <a:lnTo>
                      <a:pt x="404" y="204"/>
                    </a:lnTo>
                    <a:lnTo>
                      <a:pt x="404" y="204"/>
                    </a:lnTo>
                    <a:lnTo>
                      <a:pt x="402" y="206"/>
                    </a:lnTo>
                    <a:lnTo>
                      <a:pt x="402" y="206"/>
                    </a:lnTo>
                    <a:lnTo>
                      <a:pt x="400" y="208"/>
                    </a:lnTo>
                    <a:lnTo>
                      <a:pt x="398" y="208"/>
                    </a:lnTo>
                    <a:lnTo>
                      <a:pt x="398" y="210"/>
                    </a:lnTo>
                    <a:lnTo>
                      <a:pt x="396" y="212"/>
                    </a:lnTo>
                    <a:lnTo>
                      <a:pt x="396" y="212"/>
                    </a:lnTo>
                    <a:lnTo>
                      <a:pt x="396" y="214"/>
                    </a:lnTo>
                    <a:lnTo>
                      <a:pt x="396" y="214"/>
                    </a:lnTo>
                    <a:lnTo>
                      <a:pt x="396" y="216"/>
                    </a:lnTo>
                    <a:lnTo>
                      <a:pt x="396" y="216"/>
                    </a:lnTo>
                    <a:lnTo>
                      <a:pt x="396" y="216"/>
                    </a:lnTo>
                    <a:lnTo>
                      <a:pt x="396" y="216"/>
                    </a:lnTo>
                    <a:lnTo>
                      <a:pt x="398" y="218"/>
                    </a:lnTo>
                    <a:lnTo>
                      <a:pt x="400" y="218"/>
                    </a:lnTo>
                    <a:lnTo>
                      <a:pt x="402" y="220"/>
                    </a:lnTo>
                    <a:lnTo>
                      <a:pt x="402" y="220"/>
                    </a:lnTo>
                    <a:lnTo>
                      <a:pt x="404" y="220"/>
                    </a:lnTo>
                    <a:lnTo>
                      <a:pt x="404" y="220"/>
                    </a:lnTo>
                    <a:lnTo>
                      <a:pt x="404" y="222"/>
                    </a:lnTo>
                    <a:lnTo>
                      <a:pt x="404" y="222"/>
                    </a:lnTo>
                    <a:lnTo>
                      <a:pt x="404" y="224"/>
                    </a:lnTo>
                    <a:lnTo>
                      <a:pt x="404" y="228"/>
                    </a:lnTo>
                    <a:lnTo>
                      <a:pt x="404" y="230"/>
                    </a:lnTo>
                    <a:lnTo>
                      <a:pt x="404" y="232"/>
                    </a:lnTo>
                    <a:lnTo>
                      <a:pt x="404" y="236"/>
                    </a:lnTo>
                    <a:lnTo>
                      <a:pt x="404" y="238"/>
                    </a:lnTo>
                    <a:lnTo>
                      <a:pt x="402" y="238"/>
                    </a:lnTo>
                    <a:lnTo>
                      <a:pt x="402" y="240"/>
                    </a:lnTo>
                    <a:lnTo>
                      <a:pt x="402" y="240"/>
                    </a:lnTo>
                    <a:lnTo>
                      <a:pt x="400" y="242"/>
                    </a:lnTo>
                    <a:lnTo>
                      <a:pt x="398" y="242"/>
                    </a:lnTo>
                    <a:lnTo>
                      <a:pt x="396" y="242"/>
                    </a:lnTo>
                    <a:lnTo>
                      <a:pt x="394" y="244"/>
                    </a:lnTo>
                    <a:lnTo>
                      <a:pt x="392" y="244"/>
                    </a:lnTo>
                    <a:lnTo>
                      <a:pt x="390" y="244"/>
                    </a:lnTo>
                    <a:lnTo>
                      <a:pt x="390" y="244"/>
                    </a:lnTo>
                    <a:lnTo>
                      <a:pt x="390" y="244"/>
                    </a:lnTo>
                    <a:lnTo>
                      <a:pt x="388" y="242"/>
                    </a:lnTo>
                    <a:lnTo>
                      <a:pt x="388" y="242"/>
                    </a:lnTo>
                    <a:lnTo>
                      <a:pt x="388" y="242"/>
                    </a:lnTo>
                    <a:lnTo>
                      <a:pt x="388" y="240"/>
                    </a:lnTo>
                    <a:lnTo>
                      <a:pt x="388" y="238"/>
                    </a:lnTo>
                    <a:lnTo>
                      <a:pt x="388" y="236"/>
                    </a:lnTo>
                    <a:lnTo>
                      <a:pt x="388" y="232"/>
                    </a:lnTo>
                    <a:lnTo>
                      <a:pt x="388" y="230"/>
                    </a:lnTo>
                    <a:lnTo>
                      <a:pt x="386" y="230"/>
                    </a:lnTo>
                    <a:lnTo>
                      <a:pt x="386" y="228"/>
                    </a:lnTo>
                    <a:lnTo>
                      <a:pt x="386" y="228"/>
                    </a:lnTo>
                    <a:lnTo>
                      <a:pt x="386" y="226"/>
                    </a:lnTo>
                    <a:lnTo>
                      <a:pt x="384" y="226"/>
                    </a:lnTo>
                    <a:lnTo>
                      <a:pt x="384" y="226"/>
                    </a:lnTo>
                    <a:lnTo>
                      <a:pt x="382" y="226"/>
                    </a:lnTo>
                    <a:lnTo>
                      <a:pt x="380" y="226"/>
                    </a:lnTo>
                    <a:lnTo>
                      <a:pt x="380" y="226"/>
                    </a:lnTo>
                    <a:lnTo>
                      <a:pt x="378" y="226"/>
                    </a:lnTo>
                    <a:lnTo>
                      <a:pt x="376" y="226"/>
                    </a:lnTo>
                    <a:lnTo>
                      <a:pt x="376" y="226"/>
                    </a:lnTo>
                    <a:lnTo>
                      <a:pt x="374" y="226"/>
                    </a:lnTo>
                    <a:lnTo>
                      <a:pt x="374" y="226"/>
                    </a:lnTo>
                    <a:lnTo>
                      <a:pt x="374" y="228"/>
                    </a:lnTo>
                    <a:lnTo>
                      <a:pt x="372" y="230"/>
                    </a:lnTo>
                    <a:lnTo>
                      <a:pt x="370" y="232"/>
                    </a:lnTo>
                    <a:lnTo>
                      <a:pt x="370" y="234"/>
                    </a:lnTo>
                    <a:lnTo>
                      <a:pt x="368" y="236"/>
                    </a:lnTo>
                    <a:lnTo>
                      <a:pt x="366" y="238"/>
                    </a:lnTo>
                    <a:lnTo>
                      <a:pt x="366" y="238"/>
                    </a:lnTo>
                    <a:lnTo>
                      <a:pt x="366" y="238"/>
                    </a:lnTo>
                    <a:lnTo>
                      <a:pt x="364" y="238"/>
                    </a:lnTo>
                    <a:lnTo>
                      <a:pt x="362" y="238"/>
                    </a:lnTo>
                    <a:lnTo>
                      <a:pt x="360" y="240"/>
                    </a:lnTo>
                    <a:lnTo>
                      <a:pt x="358" y="240"/>
                    </a:lnTo>
                    <a:lnTo>
                      <a:pt x="354" y="238"/>
                    </a:lnTo>
                    <a:lnTo>
                      <a:pt x="350" y="238"/>
                    </a:lnTo>
                    <a:lnTo>
                      <a:pt x="346" y="238"/>
                    </a:lnTo>
                    <a:lnTo>
                      <a:pt x="342" y="238"/>
                    </a:lnTo>
                    <a:lnTo>
                      <a:pt x="340" y="238"/>
                    </a:lnTo>
                    <a:lnTo>
                      <a:pt x="338" y="238"/>
                    </a:lnTo>
                    <a:lnTo>
                      <a:pt x="336" y="238"/>
                    </a:lnTo>
                    <a:lnTo>
                      <a:pt x="336" y="238"/>
                    </a:lnTo>
                    <a:lnTo>
                      <a:pt x="334" y="238"/>
                    </a:lnTo>
                    <a:lnTo>
                      <a:pt x="334" y="240"/>
                    </a:lnTo>
                    <a:lnTo>
                      <a:pt x="334" y="240"/>
                    </a:lnTo>
                    <a:lnTo>
                      <a:pt x="332" y="240"/>
                    </a:lnTo>
                    <a:lnTo>
                      <a:pt x="332" y="242"/>
                    </a:lnTo>
                    <a:lnTo>
                      <a:pt x="330" y="246"/>
                    </a:lnTo>
                    <a:lnTo>
                      <a:pt x="328" y="248"/>
                    </a:lnTo>
                    <a:lnTo>
                      <a:pt x="328" y="250"/>
                    </a:lnTo>
                    <a:lnTo>
                      <a:pt x="326" y="250"/>
                    </a:lnTo>
                    <a:lnTo>
                      <a:pt x="326" y="250"/>
                    </a:lnTo>
                    <a:lnTo>
                      <a:pt x="324" y="250"/>
                    </a:lnTo>
                    <a:lnTo>
                      <a:pt x="324" y="250"/>
                    </a:lnTo>
                    <a:lnTo>
                      <a:pt x="324" y="250"/>
                    </a:lnTo>
                    <a:lnTo>
                      <a:pt x="322" y="250"/>
                    </a:lnTo>
                    <a:lnTo>
                      <a:pt x="322" y="250"/>
                    </a:lnTo>
                    <a:lnTo>
                      <a:pt x="322" y="248"/>
                    </a:lnTo>
                    <a:lnTo>
                      <a:pt x="320" y="246"/>
                    </a:lnTo>
                    <a:lnTo>
                      <a:pt x="320" y="244"/>
                    </a:lnTo>
                    <a:lnTo>
                      <a:pt x="318" y="240"/>
                    </a:lnTo>
                    <a:lnTo>
                      <a:pt x="318" y="238"/>
                    </a:lnTo>
                    <a:lnTo>
                      <a:pt x="318" y="238"/>
                    </a:lnTo>
                    <a:lnTo>
                      <a:pt x="316" y="236"/>
                    </a:lnTo>
                    <a:lnTo>
                      <a:pt x="316" y="236"/>
                    </a:lnTo>
                    <a:lnTo>
                      <a:pt x="316" y="236"/>
                    </a:lnTo>
                    <a:lnTo>
                      <a:pt x="314" y="236"/>
                    </a:lnTo>
                    <a:lnTo>
                      <a:pt x="312" y="236"/>
                    </a:lnTo>
                    <a:lnTo>
                      <a:pt x="312" y="236"/>
                    </a:lnTo>
                    <a:lnTo>
                      <a:pt x="310" y="236"/>
                    </a:lnTo>
                    <a:lnTo>
                      <a:pt x="308" y="238"/>
                    </a:lnTo>
                    <a:lnTo>
                      <a:pt x="306" y="238"/>
                    </a:lnTo>
                    <a:lnTo>
                      <a:pt x="302" y="240"/>
                    </a:lnTo>
                    <a:lnTo>
                      <a:pt x="296" y="242"/>
                    </a:lnTo>
                    <a:lnTo>
                      <a:pt x="292" y="244"/>
                    </a:lnTo>
                    <a:lnTo>
                      <a:pt x="288" y="246"/>
                    </a:lnTo>
                    <a:lnTo>
                      <a:pt x="284" y="248"/>
                    </a:lnTo>
                    <a:lnTo>
                      <a:pt x="280" y="248"/>
                    </a:lnTo>
                    <a:lnTo>
                      <a:pt x="276" y="250"/>
                    </a:lnTo>
                    <a:lnTo>
                      <a:pt x="274" y="252"/>
                    </a:lnTo>
                    <a:lnTo>
                      <a:pt x="272" y="252"/>
                    </a:lnTo>
                    <a:lnTo>
                      <a:pt x="270" y="254"/>
                    </a:lnTo>
                    <a:lnTo>
                      <a:pt x="268" y="256"/>
                    </a:lnTo>
                    <a:lnTo>
                      <a:pt x="266" y="258"/>
                    </a:lnTo>
                    <a:lnTo>
                      <a:pt x="262" y="260"/>
                    </a:lnTo>
                    <a:lnTo>
                      <a:pt x="256" y="266"/>
                    </a:lnTo>
                    <a:lnTo>
                      <a:pt x="254" y="268"/>
                    </a:lnTo>
                    <a:lnTo>
                      <a:pt x="252" y="270"/>
                    </a:lnTo>
                    <a:lnTo>
                      <a:pt x="248" y="272"/>
                    </a:lnTo>
                    <a:lnTo>
                      <a:pt x="244" y="274"/>
                    </a:lnTo>
                    <a:lnTo>
                      <a:pt x="242" y="276"/>
                    </a:lnTo>
                    <a:lnTo>
                      <a:pt x="238" y="278"/>
                    </a:lnTo>
                    <a:lnTo>
                      <a:pt x="238" y="278"/>
                    </a:lnTo>
                    <a:lnTo>
                      <a:pt x="236" y="280"/>
                    </a:lnTo>
                    <a:lnTo>
                      <a:pt x="234" y="280"/>
                    </a:lnTo>
                    <a:lnTo>
                      <a:pt x="234" y="280"/>
                    </a:lnTo>
                    <a:lnTo>
                      <a:pt x="232" y="280"/>
                    </a:lnTo>
                    <a:lnTo>
                      <a:pt x="230" y="280"/>
                    </a:lnTo>
                    <a:lnTo>
                      <a:pt x="230" y="280"/>
                    </a:lnTo>
                    <a:lnTo>
                      <a:pt x="230" y="278"/>
                    </a:lnTo>
                    <a:lnTo>
                      <a:pt x="228" y="278"/>
                    </a:lnTo>
                    <a:lnTo>
                      <a:pt x="228" y="278"/>
                    </a:lnTo>
                    <a:lnTo>
                      <a:pt x="228" y="276"/>
                    </a:lnTo>
                    <a:lnTo>
                      <a:pt x="226" y="274"/>
                    </a:lnTo>
                    <a:lnTo>
                      <a:pt x="226" y="272"/>
                    </a:lnTo>
                    <a:lnTo>
                      <a:pt x="224" y="270"/>
                    </a:lnTo>
                    <a:lnTo>
                      <a:pt x="224" y="266"/>
                    </a:lnTo>
                    <a:lnTo>
                      <a:pt x="224" y="264"/>
                    </a:lnTo>
                    <a:lnTo>
                      <a:pt x="224" y="264"/>
                    </a:lnTo>
                    <a:lnTo>
                      <a:pt x="224" y="260"/>
                    </a:lnTo>
                    <a:lnTo>
                      <a:pt x="224" y="256"/>
                    </a:lnTo>
                    <a:lnTo>
                      <a:pt x="224" y="256"/>
                    </a:lnTo>
                    <a:lnTo>
                      <a:pt x="224" y="254"/>
                    </a:lnTo>
                    <a:lnTo>
                      <a:pt x="222" y="252"/>
                    </a:lnTo>
                    <a:lnTo>
                      <a:pt x="222" y="250"/>
                    </a:lnTo>
                    <a:lnTo>
                      <a:pt x="220" y="248"/>
                    </a:lnTo>
                    <a:lnTo>
                      <a:pt x="218" y="246"/>
                    </a:lnTo>
                    <a:lnTo>
                      <a:pt x="216" y="244"/>
                    </a:lnTo>
                    <a:lnTo>
                      <a:pt x="214" y="242"/>
                    </a:lnTo>
                    <a:lnTo>
                      <a:pt x="212" y="240"/>
                    </a:lnTo>
                    <a:lnTo>
                      <a:pt x="210" y="240"/>
                    </a:lnTo>
                    <a:lnTo>
                      <a:pt x="210" y="240"/>
                    </a:lnTo>
                    <a:lnTo>
                      <a:pt x="208" y="238"/>
                    </a:lnTo>
                    <a:lnTo>
                      <a:pt x="204" y="238"/>
                    </a:lnTo>
                    <a:lnTo>
                      <a:pt x="202" y="238"/>
                    </a:lnTo>
                    <a:lnTo>
                      <a:pt x="198" y="238"/>
                    </a:lnTo>
                    <a:lnTo>
                      <a:pt x="194" y="238"/>
                    </a:lnTo>
                    <a:lnTo>
                      <a:pt x="194" y="238"/>
                    </a:lnTo>
                    <a:lnTo>
                      <a:pt x="192" y="240"/>
                    </a:lnTo>
                    <a:lnTo>
                      <a:pt x="190" y="240"/>
                    </a:lnTo>
                    <a:lnTo>
                      <a:pt x="190" y="240"/>
                    </a:lnTo>
                    <a:lnTo>
                      <a:pt x="188" y="242"/>
                    </a:lnTo>
                    <a:lnTo>
                      <a:pt x="188" y="242"/>
                    </a:lnTo>
                    <a:lnTo>
                      <a:pt x="188" y="242"/>
                    </a:lnTo>
                    <a:lnTo>
                      <a:pt x="188" y="244"/>
                    </a:lnTo>
                    <a:lnTo>
                      <a:pt x="188" y="244"/>
                    </a:lnTo>
                    <a:lnTo>
                      <a:pt x="188" y="244"/>
                    </a:lnTo>
                    <a:lnTo>
                      <a:pt x="188" y="246"/>
                    </a:lnTo>
                    <a:lnTo>
                      <a:pt x="190" y="248"/>
                    </a:lnTo>
                    <a:lnTo>
                      <a:pt x="192" y="252"/>
                    </a:lnTo>
                    <a:lnTo>
                      <a:pt x="192" y="252"/>
                    </a:lnTo>
                    <a:lnTo>
                      <a:pt x="194" y="254"/>
                    </a:lnTo>
                    <a:lnTo>
                      <a:pt x="194" y="258"/>
                    </a:lnTo>
                    <a:lnTo>
                      <a:pt x="196" y="262"/>
                    </a:lnTo>
                    <a:lnTo>
                      <a:pt x="196" y="266"/>
                    </a:lnTo>
                    <a:lnTo>
                      <a:pt x="198" y="270"/>
                    </a:lnTo>
                    <a:lnTo>
                      <a:pt x="200" y="272"/>
                    </a:lnTo>
                    <a:lnTo>
                      <a:pt x="202" y="276"/>
                    </a:lnTo>
                    <a:lnTo>
                      <a:pt x="204" y="280"/>
                    </a:lnTo>
                    <a:lnTo>
                      <a:pt x="204" y="282"/>
                    </a:lnTo>
                    <a:lnTo>
                      <a:pt x="204" y="284"/>
                    </a:lnTo>
                    <a:lnTo>
                      <a:pt x="206" y="288"/>
                    </a:lnTo>
                    <a:lnTo>
                      <a:pt x="206" y="290"/>
                    </a:lnTo>
                    <a:lnTo>
                      <a:pt x="206" y="292"/>
                    </a:lnTo>
                    <a:lnTo>
                      <a:pt x="208" y="296"/>
                    </a:lnTo>
                    <a:lnTo>
                      <a:pt x="208" y="296"/>
                    </a:lnTo>
                    <a:lnTo>
                      <a:pt x="208" y="298"/>
                    </a:lnTo>
                    <a:lnTo>
                      <a:pt x="206" y="298"/>
                    </a:lnTo>
                    <a:lnTo>
                      <a:pt x="206" y="300"/>
                    </a:lnTo>
                    <a:lnTo>
                      <a:pt x="206" y="300"/>
                    </a:lnTo>
                    <a:lnTo>
                      <a:pt x="206" y="300"/>
                    </a:lnTo>
                    <a:lnTo>
                      <a:pt x="206" y="302"/>
                    </a:lnTo>
                    <a:lnTo>
                      <a:pt x="204" y="302"/>
                    </a:lnTo>
                    <a:lnTo>
                      <a:pt x="204" y="302"/>
                    </a:lnTo>
                    <a:lnTo>
                      <a:pt x="202" y="300"/>
                    </a:lnTo>
                    <a:lnTo>
                      <a:pt x="202" y="300"/>
                    </a:lnTo>
                    <a:lnTo>
                      <a:pt x="200" y="300"/>
                    </a:lnTo>
                    <a:lnTo>
                      <a:pt x="198" y="298"/>
                    </a:lnTo>
                    <a:lnTo>
                      <a:pt x="194" y="296"/>
                    </a:lnTo>
                    <a:lnTo>
                      <a:pt x="192" y="294"/>
                    </a:lnTo>
                    <a:lnTo>
                      <a:pt x="192" y="294"/>
                    </a:lnTo>
                    <a:lnTo>
                      <a:pt x="190" y="294"/>
                    </a:lnTo>
                    <a:lnTo>
                      <a:pt x="188" y="292"/>
                    </a:lnTo>
                    <a:lnTo>
                      <a:pt x="184" y="292"/>
                    </a:lnTo>
                    <a:lnTo>
                      <a:pt x="180" y="290"/>
                    </a:lnTo>
                    <a:lnTo>
                      <a:pt x="178" y="290"/>
                    </a:lnTo>
                    <a:lnTo>
                      <a:pt x="178" y="290"/>
                    </a:lnTo>
                    <a:lnTo>
                      <a:pt x="176" y="290"/>
                    </a:lnTo>
                    <a:lnTo>
                      <a:pt x="176" y="290"/>
                    </a:lnTo>
                    <a:lnTo>
                      <a:pt x="174" y="292"/>
                    </a:lnTo>
                    <a:lnTo>
                      <a:pt x="174" y="292"/>
                    </a:lnTo>
                    <a:lnTo>
                      <a:pt x="174" y="292"/>
                    </a:lnTo>
                    <a:lnTo>
                      <a:pt x="172" y="294"/>
                    </a:lnTo>
                    <a:lnTo>
                      <a:pt x="172" y="296"/>
                    </a:lnTo>
                    <a:lnTo>
                      <a:pt x="168" y="298"/>
                    </a:lnTo>
                    <a:lnTo>
                      <a:pt x="168" y="300"/>
                    </a:lnTo>
                    <a:lnTo>
                      <a:pt x="166" y="300"/>
                    </a:lnTo>
                    <a:lnTo>
                      <a:pt x="166" y="302"/>
                    </a:lnTo>
                    <a:lnTo>
                      <a:pt x="164" y="302"/>
                    </a:lnTo>
                    <a:lnTo>
                      <a:pt x="162" y="302"/>
                    </a:lnTo>
                    <a:lnTo>
                      <a:pt x="160" y="302"/>
                    </a:lnTo>
                    <a:lnTo>
                      <a:pt x="156" y="304"/>
                    </a:lnTo>
                    <a:lnTo>
                      <a:pt x="154" y="304"/>
                    </a:lnTo>
                    <a:lnTo>
                      <a:pt x="152" y="304"/>
                    </a:lnTo>
                    <a:lnTo>
                      <a:pt x="150" y="304"/>
                    </a:lnTo>
                    <a:lnTo>
                      <a:pt x="150" y="304"/>
                    </a:lnTo>
                    <a:lnTo>
                      <a:pt x="148" y="306"/>
                    </a:lnTo>
                    <a:lnTo>
                      <a:pt x="148" y="306"/>
                    </a:lnTo>
                    <a:lnTo>
                      <a:pt x="148" y="308"/>
                    </a:lnTo>
                    <a:lnTo>
                      <a:pt x="146" y="308"/>
                    </a:lnTo>
                    <a:lnTo>
                      <a:pt x="146" y="310"/>
                    </a:lnTo>
                    <a:lnTo>
                      <a:pt x="146" y="312"/>
                    </a:lnTo>
                    <a:lnTo>
                      <a:pt x="146" y="314"/>
                    </a:lnTo>
                    <a:lnTo>
                      <a:pt x="146" y="316"/>
                    </a:lnTo>
                    <a:lnTo>
                      <a:pt x="146" y="318"/>
                    </a:lnTo>
                    <a:lnTo>
                      <a:pt x="146" y="318"/>
                    </a:lnTo>
                    <a:lnTo>
                      <a:pt x="146" y="320"/>
                    </a:lnTo>
                    <a:lnTo>
                      <a:pt x="148" y="320"/>
                    </a:lnTo>
                    <a:lnTo>
                      <a:pt x="148" y="320"/>
                    </a:lnTo>
                    <a:lnTo>
                      <a:pt x="150" y="322"/>
                    </a:lnTo>
                    <a:lnTo>
                      <a:pt x="152" y="322"/>
                    </a:lnTo>
                    <a:lnTo>
                      <a:pt x="154" y="322"/>
                    </a:lnTo>
                    <a:lnTo>
                      <a:pt x="156" y="324"/>
                    </a:lnTo>
                    <a:lnTo>
                      <a:pt x="156" y="324"/>
                    </a:lnTo>
                    <a:lnTo>
                      <a:pt x="156" y="324"/>
                    </a:lnTo>
                    <a:lnTo>
                      <a:pt x="158" y="324"/>
                    </a:lnTo>
                    <a:lnTo>
                      <a:pt x="158" y="324"/>
                    </a:lnTo>
                    <a:lnTo>
                      <a:pt x="158" y="326"/>
                    </a:lnTo>
                    <a:lnTo>
                      <a:pt x="158" y="326"/>
                    </a:lnTo>
                    <a:lnTo>
                      <a:pt x="158" y="328"/>
                    </a:lnTo>
                    <a:lnTo>
                      <a:pt x="158" y="332"/>
                    </a:lnTo>
                    <a:lnTo>
                      <a:pt x="158" y="334"/>
                    </a:lnTo>
                    <a:lnTo>
                      <a:pt x="156" y="336"/>
                    </a:lnTo>
                    <a:lnTo>
                      <a:pt x="156" y="338"/>
                    </a:lnTo>
                    <a:lnTo>
                      <a:pt x="154" y="340"/>
                    </a:lnTo>
                    <a:lnTo>
                      <a:pt x="154" y="340"/>
                    </a:lnTo>
                    <a:lnTo>
                      <a:pt x="152" y="342"/>
                    </a:lnTo>
                    <a:lnTo>
                      <a:pt x="152" y="342"/>
                    </a:lnTo>
                    <a:lnTo>
                      <a:pt x="150" y="342"/>
                    </a:lnTo>
                    <a:lnTo>
                      <a:pt x="148" y="342"/>
                    </a:lnTo>
                    <a:lnTo>
                      <a:pt x="146" y="342"/>
                    </a:lnTo>
                    <a:lnTo>
                      <a:pt x="144" y="342"/>
                    </a:lnTo>
                    <a:lnTo>
                      <a:pt x="142" y="342"/>
                    </a:lnTo>
                    <a:lnTo>
                      <a:pt x="140" y="342"/>
                    </a:lnTo>
                    <a:lnTo>
                      <a:pt x="140" y="342"/>
                    </a:lnTo>
                    <a:lnTo>
                      <a:pt x="138" y="342"/>
                    </a:lnTo>
                    <a:lnTo>
                      <a:pt x="138" y="340"/>
                    </a:lnTo>
                    <a:lnTo>
                      <a:pt x="138" y="340"/>
                    </a:lnTo>
                    <a:lnTo>
                      <a:pt x="138" y="340"/>
                    </a:lnTo>
                    <a:lnTo>
                      <a:pt x="138" y="338"/>
                    </a:lnTo>
                    <a:lnTo>
                      <a:pt x="138" y="336"/>
                    </a:lnTo>
                    <a:lnTo>
                      <a:pt x="138" y="334"/>
                    </a:lnTo>
                    <a:lnTo>
                      <a:pt x="140" y="330"/>
                    </a:lnTo>
                    <a:lnTo>
                      <a:pt x="140" y="328"/>
                    </a:lnTo>
                    <a:lnTo>
                      <a:pt x="140" y="328"/>
                    </a:lnTo>
                    <a:lnTo>
                      <a:pt x="140" y="326"/>
                    </a:lnTo>
                    <a:lnTo>
                      <a:pt x="140" y="326"/>
                    </a:lnTo>
                    <a:lnTo>
                      <a:pt x="138" y="324"/>
                    </a:lnTo>
                    <a:lnTo>
                      <a:pt x="138" y="324"/>
                    </a:lnTo>
                    <a:lnTo>
                      <a:pt x="138" y="324"/>
                    </a:lnTo>
                    <a:lnTo>
                      <a:pt x="136" y="322"/>
                    </a:lnTo>
                    <a:lnTo>
                      <a:pt x="134" y="322"/>
                    </a:lnTo>
                    <a:lnTo>
                      <a:pt x="132" y="320"/>
                    </a:lnTo>
                    <a:lnTo>
                      <a:pt x="130" y="320"/>
                    </a:lnTo>
                    <a:lnTo>
                      <a:pt x="128" y="318"/>
                    </a:lnTo>
                    <a:lnTo>
                      <a:pt x="126" y="318"/>
                    </a:lnTo>
                    <a:lnTo>
                      <a:pt x="124" y="318"/>
                    </a:lnTo>
                    <a:lnTo>
                      <a:pt x="122" y="318"/>
                    </a:lnTo>
                    <a:lnTo>
                      <a:pt x="120" y="320"/>
                    </a:lnTo>
                    <a:lnTo>
                      <a:pt x="118" y="320"/>
                    </a:lnTo>
                    <a:lnTo>
                      <a:pt x="116" y="320"/>
                    </a:lnTo>
                    <a:lnTo>
                      <a:pt x="114" y="322"/>
                    </a:lnTo>
                    <a:lnTo>
                      <a:pt x="112" y="322"/>
                    </a:lnTo>
                    <a:lnTo>
                      <a:pt x="110" y="324"/>
                    </a:lnTo>
                    <a:lnTo>
                      <a:pt x="110" y="324"/>
                    </a:lnTo>
                    <a:lnTo>
                      <a:pt x="110" y="324"/>
                    </a:lnTo>
                    <a:lnTo>
                      <a:pt x="110" y="326"/>
                    </a:lnTo>
                    <a:lnTo>
                      <a:pt x="110" y="328"/>
                    </a:lnTo>
                    <a:lnTo>
                      <a:pt x="110" y="330"/>
                    </a:lnTo>
                    <a:lnTo>
                      <a:pt x="110" y="332"/>
                    </a:lnTo>
                    <a:lnTo>
                      <a:pt x="110" y="334"/>
                    </a:lnTo>
                    <a:lnTo>
                      <a:pt x="110" y="334"/>
                    </a:lnTo>
                    <a:lnTo>
                      <a:pt x="110" y="336"/>
                    </a:lnTo>
                    <a:lnTo>
                      <a:pt x="112" y="338"/>
                    </a:lnTo>
                    <a:lnTo>
                      <a:pt x="112" y="338"/>
                    </a:lnTo>
                    <a:lnTo>
                      <a:pt x="112" y="338"/>
                    </a:lnTo>
                    <a:lnTo>
                      <a:pt x="114" y="338"/>
                    </a:lnTo>
                    <a:lnTo>
                      <a:pt x="114" y="340"/>
                    </a:lnTo>
                    <a:lnTo>
                      <a:pt x="116" y="340"/>
                    </a:lnTo>
                    <a:lnTo>
                      <a:pt x="120" y="340"/>
                    </a:lnTo>
                    <a:lnTo>
                      <a:pt x="120" y="340"/>
                    </a:lnTo>
                    <a:lnTo>
                      <a:pt x="122" y="342"/>
                    </a:lnTo>
                    <a:lnTo>
                      <a:pt x="122" y="342"/>
                    </a:lnTo>
                    <a:lnTo>
                      <a:pt x="124" y="344"/>
                    </a:lnTo>
                    <a:lnTo>
                      <a:pt x="124" y="346"/>
                    </a:lnTo>
                    <a:lnTo>
                      <a:pt x="124" y="346"/>
                    </a:lnTo>
                    <a:lnTo>
                      <a:pt x="126" y="346"/>
                    </a:lnTo>
                    <a:lnTo>
                      <a:pt x="126" y="348"/>
                    </a:lnTo>
                    <a:lnTo>
                      <a:pt x="124" y="348"/>
                    </a:lnTo>
                    <a:lnTo>
                      <a:pt x="124" y="350"/>
                    </a:lnTo>
                    <a:lnTo>
                      <a:pt x="124" y="352"/>
                    </a:lnTo>
                    <a:lnTo>
                      <a:pt x="122" y="352"/>
                    </a:lnTo>
                    <a:lnTo>
                      <a:pt x="122" y="354"/>
                    </a:lnTo>
                    <a:lnTo>
                      <a:pt x="120" y="354"/>
                    </a:lnTo>
                    <a:lnTo>
                      <a:pt x="118" y="354"/>
                    </a:lnTo>
                    <a:lnTo>
                      <a:pt x="118" y="356"/>
                    </a:lnTo>
                    <a:lnTo>
                      <a:pt x="116" y="356"/>
                    </a:lnTo>
                    <a:lnTo>
                      <a:pt x="116" y="354"/>
                    </a:lnTo>
                    <a:lnTo>
                      <a:pt x="114" y="354"/>
                    </a:lnTo>
                    <a:lnTo>
                      <a:pt x="114" y="354"/>
                    </a:lnTo>
                    <a:lnTo>
                      <a:pt x="112" y="352"/>
                    </a:lnTo>
                    <a:lnTo>
                      <a:pt x="110" y="350"/>
                    </a:lnTo>
                    <a:lnTo>
                      <a:pt x="108" y="348"/>
                    </a:lnTo>
                    <a:lnTo>
                      <a:pt x="106" y="346"/>
                    </a:lnTo>
                    <a:lnTo>
                      <a:pt x="102" y="344"/>
                    </a:lnTo>
                    <a:lnTo>
                      <a:pt x="100" y="342"/>
                    </a:lnTo>
                    <a:lnTo>
                      <a:pt x="100" y="340"/>
                    </a:lnTo>
                    <a:lnTo>
                      <a:pt x="96" y="336"/>
                    </a:lnTo>
                    <a:lnTo>
                      <a:pt x="94" y="332"/>
                    </a:lnTo>
                    <a:lnTo>
                      <a:pt x="92" y="328"/>
                    </a:lnTo>
                    <a:lnTo>
                      <a:pt x="90" y="326"/>
                    </a:lnTo>
                    <a:lnTo>
                      <a:pt x="88" y="322"/>
                    </a:lnTo>
                    <a:lnTo>
                      <a:pt x="84" y="318"/>
                    </a:lnTo>
                    <a:lnTo>
                      <a:pt x="84" y="316"/>
                    </a:lnTo>
                    <a:lnTo>
                      <a:pt x="84" y="314"/>
                    </a:lnTo>
                    <a:lnTo>
                      <a:pt x="84" y="312"/>
                    </a:lnTo>
                    <a:lnTo>
                      <a:pt x="82" y="308"/>
                    </a:lnTo>
                    <a:lnTo>
                      <a:pt x="82" y="302"/>
                    </a:lnTo>
                    <a:lnTo>
                      <a:pt x="82" y="300"/>
                    </a:lnTo>
                    <a:lnTo>
                      <a:pt x="82" y="296"/>
                    </a:lnTo>
                    <a:lnTo>
                      <a:pt x="80" y="294"/>
                    </a:lnTo>
                    <a:lnTo>
                      <a:pt x="80" y="292"/>
                    </a:lnTo>
                    <a:lnTo>
                      <a:pt x="80" y="292"/>
                    </a:lnTo>
                    <a:lnTo>
                      <a:pt x="78" y="290"/>
                    </a:lnTo>
                    <a:lnTo>
                      <a:pt x="76" y="288"/>
                    </a:lnTo>
                    <a:lnTo>
                      <a:pt x="74" y="286"/>
                    </a:lnTo>
                    <a:lnTo>
                      <a:pt x="74" y="286"/>
                    </a:lnTo>
                    <a:lnTo>
                      <a:pt x="74" y="284"/>
                    </a:lnTo>
                    <a:lnTo>
                      <a:pt x="74" y="284"/>
                    </a:lnTo>
                    <a:lnTo>
                      <a:pt x="74" y="284"/>
                    </a:lnTo>
                    <a:lnTo>
                      <a:pt x="74" y="284"/>
                    </a:lnTo>
                    <a:lnTo>
                      <a:pt x="74" y="282"/>
                    </a:lnTo>
                    <a:lnTo>
                      <a:pt x="74" y="282"/>
                    </a:lnTo>
                    <a:lnTo>
                      <a:pt x="76" y="282"/>
                    </a:lnTo>
                    <a:lnTo>
                      <a:pt x="76" y="282"/>
                    </a:lnTo>
                    <a:lnTo>
                      <a:pt x="78" y="282"/>
                    </a:lnTo>
                    <a:lnTo>
                      <a:pt x="78" y="284"/>
                    </a:lnTo>
                    <a:lnTo>
                      <a:pt x="82" y="284"/>
                    </a:lnTo>
                    <a:lnTo>
                      <a:pt x="86" y="286"/>
                    </a:lnTo>
                    <a:lnTo>
                      <a:pt x="88" y="288"/>
                    </a:lnTo>
                    <a:lnTo>
                      <a:pt x="90" y="288"/>
                    </a:lnTo>
                    <a:lnTo>
                      <a:pt x="92" y="290"/>
                    </a:lnTo>
                    <a:lnTo>
                      <a:pt x="96" y="290"/>
                    </a:lnTo>
                    <a:lnTo>
                      <a:pt x="102" y="292"/>
                    </a:lnTo>
                    <a:lnTo>
                      <a:pt x="106" y="294"/>
                    </a:lnTo>
                    <a:lnTo>
                      <a:pt x="110" y="296"/>
                    </a:lnTo>
                    <a:lnTo>
                      <a:pt x="112" y="296"/>
                    </a:lnTo>
                    <a:lnTo>
                      <a:pt x="114" y="296"/>
                    </a:lnTo>
                    <a:lnTo>
                      <a:pt x="116" y="296"/>
                    </a:lnTo>
                    <a:lnTo>
                      <a:pt x="118" y="296"/>
                    </a:lnTo>
                    <a:lnTo>
                      <a:pt x="120" y="296"/>
                    </a:lnTo>
                    <a:lnTo>
                      <a:pt x="124" y="294"/>
                    </a:lnTo>
                    <a:lnTo>
                      <a:pt x="128" y="294"/>
                    </a:lnTo>
                    <a:lnTo>
                      <a:pt x="130" y="294"/>
                    </a:lnTo>
                    <a:lnTo>
                      <a:pt x="134" y="292"/>
                    </a:lnTo>
                    <a:lnTo>
                      <a:pt x="136" y="290"/>
                    </a:lnTo>
                    <a:lnTo>
                      <a:pt x="138" y="290"/>
                    </a:lnTo>
                    <a:lnTo>
                      <a:pt x="140" y="288"/>
                    </a:lnTo>
                    <a:lnTo>
                      <a:pt x="142" y="288"/>
                    </a:lnTo>
                    <a:lnTo>
                      <a:pt x="144" y="286"/>
                    </a:lnTo>
                    <a:lnTo>
                      <a:pt x="146" y="282"/>
                    </a:lnTo>
                    <a:lnTo>
                      <a:pt x="150" y="280"/>
                    </a:lnTo>
                    <a:lnTo>
                      <a:pt x="150" y="278"/>
                    </a:lnTo>
                    <a:lnTo>
                      <a:pt x="154" y="274"/>
                    </a:lnTo>
                    <a:lnTo>
                      <a:pt x="154" y="272"/>
                    </a:lnTo>
                    <a:lnTo>
                      <a:pt x="156" y="272"/>
                    </a:lnTo>
                    <a:lnTo>
                      <a:pt x="156" y="270"/>
                    </a:lnTo>
                    <a:lnTo>
                      <a:pt x="156" y="268"/>
                    </a:lnTo>
                    <a:lnTo>
                      <a:pt x="156" y="268"/>
                    </a:lnTo>
                    <a:lnTo>
                      <a:pt x="154" y="266"/>
                    </a:lnTo>
                    <a:lnTo>
                      <a:pt x="154" y="266"/>
                    </a:lnTo>
                    <a:lnTo>
                      <a:pt x="152" y="264"/>
                    </a:lnTo>
                    <a:lnTo>
                      <a:pt x="152" y="262"/>
                    </a:lnTo>
                    <a:lnTo>
                      <a:pt x="150" y="262"/>
                    </a:lnTo>
                    <a:lnTo>
                      <a:pt x="148" y="260"/>
                    </a:lnTo>
                    <a:lnTo>
                      <a:pt x="144" y="258"/>
                    </a:lnTo>
                    <a:lnTo>
                      <a:pt x="140" y="256"/>
                    </a:lnTo>
                    <a:lnTo>
                      <a:pt x="136" y="252"/>
                    </a:lnTo>
                    <a:lnTo>
                      <a:pt x="134" y="250"/>
                    </a:lnTo>
                    <a:lnTo>
                      <a:pt x="130" y="250"/>
                    </a:lnTo>
                    <a:lnTo>
                      <a:pt x="128" y="248"/>
                    </a:lnTo>
                    <a:lnTo>
                      <a:pt x="124" y="246"/>
                    </a:lnTo>
                    <a:lnTo>
                      <a:pt x="116" y="242"/>
                    </a:lnTo>
                    <a:lnTo>
                      <a:pt x="106" y="238"/>
                    </a:lnTo>
                    <a:lnTo>
                      <a:pt x="104" y="236"/>
                    </a:lnTo>
                    <a:lnTo>
                      <a:pt x="100" y="236"/>
                    </a:lnTo>
                    <a:lnTo>
                      <a:pt x="92" y="232"/>
                    </a:lnTo>
                    <a:lnTo>
                      <a:pt x="84" y="226"/>
                    </a:lnTo>
                    <a:lnTo>
                      <a:pt x="76" y="222"/>
                    </a:lnTo>
                    <a:lnTo>
                      <a:pt x="68" y="218"/>
                    </a:lnTo>
                    <a:lnTo>
                      <a:pt x="60" y="214"/>
                    </a:lnTo>
                    <a:lnTo>
                      <a:pt x="54" y="210"/>
                    </a:lnTo>
                    <a:lnTo>
                      <a:pt x="46" y="214"/>
                    </a:lnTo>
                    <a:lnTo>
                      <a:pt x="40" y="218"/>
                    </a:lnTo>
                    <a:lnTo>
                      <a:pt x="38" y="220"/>
                    </a:lnTo>
                    <a:lnTo>
                      <a:pt x="36" y="222"/>
                    </a:lnTo>
                    <a:lnTo>
                      <a:pt x="32" y="226"/>
                    </a:lnTo>
                    <a:lnTo>
                      <a:pt x="28" y="230"/>
                    </a:lnTo>
                    <a:lnTo>
                      <a:pt x="26" y="232"/>
                    </a:lnTo>
                    <a:lnTo>
                      <a:pt x="24" y="234"/>
                    </a:lnTo>
                    <a:lnTo>
                      <a:pt x="22" y="236"/>
                    </a:lnTo>
                    <a:lnTo>
                      <a:pt x="20" y="238"/>
                    </a:lnTo>
                    <a:lnTo>
                      <a:pt x="18" y="240"/>
                    </a:lnTo>
                    <a:lnTo>
                      <a:pt x="18" y="242"/>
                    </a:lnTo>
                    <a:lnTo>
                      <a:pt x="16" y="248"/>
                    </a:lnTo>
                    <a:lnTo>
                      <a:pt x="14" y="254"/>
                    </a:lnTo>
                    <a:lnTo>
                      <a:pt x="14" y="262"/>
                    </a:lnTo>
                    <a:lnTo>
                      <a:pt x="14" y="266"/>
                    </a:lnTo>
                    <a:lnTo>
                      <a:pt x="14" y="268"/>
                    </a:lnTo>
                    <a:lnTo>
                      <a:pt x="14" y="270"/>
                    </a:lnTo>
                    <a:lnTo>
                      <a:pt x="14" y="272"/>
                    </a:lnTo>
                    <a:lnTo>
                      <a:pt x="14" y="274"/>
                    </a:lnTo>
                    <a:lnTo>
                      <a:pt x="16" y="280"/>
                    </a:lnTo>
                    <a:lnTo>
                      <a:pt x="18" y="286"/>
                    </a:lnTo>
                    <a:lnTo>
                      <a:pt x="18" y="288"/>
                    </a:lnTo>
                    <a:lnTo>
                      <a:pt x="18" y="290"/>
                    </a:lnTo>
                    <a:lnTo>
                      <a:pt x="18" y="294"/>
                    </a:lnTo>
                    <a:lnTo>
                      <a:pt x="18" y="296"/>
                    </a:lnTo>
                    <a:lnTo>
                      <a:pt x="20" y="302"/>
                    </a:lnTo>
                    <a:lnTo>
                      <a:pt x="20" y="310"/>
                    </a:lnTo>
                    <a:lnTo>
                      <a:pt x="20" y="312"/>
                    </a:lnTo>
                    <a:lnTo>
                      <a:pt x="20" y="314"/>
                    </a:lnTo>
                    <a:lnTo>
                      <a:pt x="20" y="316"/>
                    </a:lnTo>
                    <a:lnTo>
                      <a:pt x="20" y="318"/>
                    </a:lnTo>
                    <a:lnTo>
                      <a:pt x="22" y="324"/>
                    </a:lnTo>
                    <a:lnTo>
                      <a:pt x="26" y="334"/>
                    </a:lnTo>
                    <a:lnTo>
                      <a:pt x="28" y="340"/>
                    </a:lnTo>
                    <a:lnTo>
                      <a:pt x="30" y="346"/>
                    </a:lnTo>
                    <a:lnTo>
                      <a:pt x="30" y="350"/>
                    </a:lnTo>
                    <a:lnTo>
                      <a:pt x="32" y="352"/>
                    </a:lnTo>
                    <a:lnTo>
                      <a:pt x="32" y="356"/>
                    </a:lnTo>
                    <a:lnTo>
                      <a:pt x="34" y="358"/>
                    </a:lnTo>
                    <a:lnTo>
                      <a:pt x="34" y="358"/>
                    </a:lnTo>
                    <a:lnTo>
                      <a:pt x="36" y="360"/>
                    </a:lnTo>
                    <a:lnTo>
                      <a:pt x="38" y="362"/>
                    </a:lnTo>
                    <a:lnTo>
                      <a:pt x="40" y="364"/>
                    </a:lnTo>
                    <a:lnTo>
                      <a:pt x="42" y="366"/>
                    </a:lnTo>
                    <a:lnTo>
                      <a:pt x="44" y="368"/>
                    </a:lnTo>
                    <a:lnTo>
                      <a:pt x="48" y="372"/>
                    </a:lnTo>
                    <a:lnTo>
                      <a:pt x="52" y="374"/>
                    </a:lnTo>
                    <a:lnTo>
                      <a:pt x="46" y="378"/>
                    </a:lnTo>
                    <a:lnTo>
                      <a:pt x="44" y="382"/>
                    </a:lnTo>
                    <a:lnTo>
                      <a:pt x="40" y="384"/>
                    </a:lnTo>
                    <a:lnTo>
                      <a:pt x="36" y="388"/>
                    </a:lnTo>
                    <a:lnTo>
                      <a:pt x="32" y="392"/>
                    </a:lnTo>
                    <a:lnTo>
                      <a:pt x="26" y="402"/>
                    </a:lnTo>
                    <a:lnTo>
                      <a:pt x="18" y="408"/>
                    </a:lnTo>
                    <a:lnTo>
                      <a:pt x="16" y="412"/>
                    </a:lnTo>
                    <a:lnTo>
                      <a:pt x="14" y="414"/>
                    </a:lnTo>
                    <a:lnTo>
                      <a:pt x="12" y="416"/>
                    </a:lnTo>
                    <a:lnTo>
                      <a:pt x="12" y="418"/>
                    </a:lnTo>
                    <a:lnTo>
                      <a:pt x="10" y="418"/>
                    </a:lnTo>
                    <a:lnTo>
                      <a:pt x="10" y="420"/>
                    </a:lnTo>
                    <a:lnTo>
                      <a:pt x="8" y="424"/>
                    </a:lnTo>
                    <a:lnTo>
                      <a:pt x="8" y="428"/>
                    </a:lnTo>
                    <a:lnTo>
                      <a:pt x="8" y="432"/>
                    </a:lnTo>
                    <a:lnTo>
                      <a:pt x="8" y="434"/>
                    </a:lnTo>
                    <a:lnTo>
                      <a:pt x="8" y="436"/>
                    </a:lnTo>
                    <a:lnTo>
                      <a:pt x="8" y="440"/>
                    </a:lnTo>
                    <a:lnTo>
                      <a:pt x="8" y="448"/>
                    </a:lnTo>
                    <a:lnTo>
                      <a:pt x="0" y="452"/>
                    </a:lnTo>
                    <a:lnTo>
                      <a:pt x="16" y="474"/>
                    </a:lnTo>
                    <a:lnTo>
                      <a:pt x="38" y="494"/>
                    </a:lnTo>
                    <a:lnTo>
                      <a:pt x="44" y="496"/>
                    </a:lnTo>
                    <a:lnTo>
                      <a:pt x="50" y="498"/>
                    </a:lnTo>
                    <a:lnTo>
                      <a:pt x="56" y="500"/>
                    </a:lnTo>
                    <a:lnTo>
                      <a:pt x="60" y="500"/>
                    </a:lnTo>
                    <a:lnTo>
                      <a:pt x="62" y="502"/>
                    </a:lnTo>
                    <a:lnTo>
                      <a:pt x="66" y="502"/>
                    </a:lnTo>
                    <a:lnTo>
                      <a:pt x="70" y="504"/>
                    </a:lnTo>
                    <a:lnTo>
                      <a:pt x="72" y="506"/>
                    </a:lnTo>
                    <a:lnTo>
                      <a:pt x="74" y="508"/>
                    </a:lnTo>
                    <a:lnTo>
                      <a:pt x="76" y="508"/>
                    </a:lnTo>
                    <a:lnTo>
                      <a:pt x="78" y="510"/>
                    </a:lnTo>
                    <a:lnTo>
                      <a:pt x="78" y="510"/>
                    </a:lnTo>
                    <a:lnTo>
                      <a:pt x="80" y="512"/>
                    </a:lnTo>
                    <a:lnTo>
                      <a:pt x="80" y="516"/>
                    </a:lnTo>
                    <a:lnTo>
                      <a:pt x="82" y="518"/>
                    </a:lnTo>
                    <a:lnTo>
                      <a:pt x="82" y="522"/>
                    </a:lnTo>
                    <a:lnTo>
                      <a:pt x="84" y="524"/>
                    </a:lnTo>
                    <a:lnTo>
                      <a:pt x="84" y="528"/>
                    </a:lnTo>
                    <a:lnTo>
                      <a:pt x="84" y="532"/>
                    </a:lnTo>
                    <a:lnTo>
                      <a:pt x="84" y="536"/>
                    </a:lnTo>
                    <a:lnTo>
                      <a:pt x="84" y="540"/>
                    </a:lnTo>
                    <a:lnTo>
                      <a:pt x="84" y="544"/>
                    </a:lnTo>
                    <a:lnTo>
                      <a:pt x="84" y="548"/>
                    </a:lnTo>
                    <a:lnTo>
                      <a:pt x="84" y="550"/>
                    </a:lnTo>
                    <a:lnTo>
                      <a:pt x="84" y="554"/>
                    </a:lnTo>
                    <a:lnTo>
                      <a:pt x="82" y="558"/>
                    </a:lnTo>
                    <a:lnTo>
                      <a:pt x="82" y="560"/>
                    </a:lnTo>
                    <a:lnTo>
                      <a:pt x="82" y="562"/>
                    </a:lnTo>
                    <a:lnTo>
                      <a:pt x="80" y="564"/>
                    </a:lnTo>
                    <a:lnTo>
                      <a:pt x="80" y="564"/>
                    </a:lnTo>
                    <a:lnTo>
                      <a:pt x="78" y="566"/>
                    </a:lnTo>
                    <a:lnTo>
                      <a:pt x="76" y="568"/>
                    </a:lnTo>
                    <a:lnTo>
                      <a:pt x="76" y="568"/>
                    </a:lnTo>
                    <a:lnTo>
                      <a:pt x="76" y="568"/>
                    </a:lnTo>
                    <a:lnTo>
                      <a:pt x="74" y="570"/>
                    </a:lnTo>
                    <a:lnTo>
                      <a:pt x="72" y="574"/>
                    </a:lnTo>
                    <a:lnTo>
                      <a:pt x="72" y="578"/>
                    </a:lnTo>
                    <a:lnTo>
                      <a:pt x="70" y="580"/>
                    </a:lnTo>
                    <a:lnTo>
                      <a:pt x="70" y="586"/>
                    </a:lnTo>
                    <a:lnTo>
                      <a:pt x="68" y="590"/>
                    </a:lnTo>
                    <a:lnTo>
                      <a:pt x="74" y="588"/>
                    </a:lnTo>
                    <a:lnTo>
                      <a:pt x="78" y="588"/>
                    </a:lnTo>
                    <a:lnTo>
                      <a:pt x="84" y="586"/>
                    </a:lnTo>
                    <a:lnTo>
                      <a:pt x="88" y="586"/>
                    </a:lnTo>
                    <a:lnTo>
                      <a:pt x="90" y="586"/>
                    </a:lnTo>
                    <a:lnTo>
                      <a:pt x="94" y="586"/>
                    </a:lnTo>
                    <a:lnTo>
                      <a:pt x="96" y="586"/>
                    </a:lnTo>
                    <a:lnTo>
                      <a:pt x="100" y="586"/>
                    </a:lnTo>
                    <a:lnTo>
                      <a:pt x="102" y="586"/>
                    </a:lnTo>
                    <a:lnTo>
                      <a:pt x="104" y="586"/>
                    </a:lnTo>
                    <a:lnTo>
                      <a:pt x="106" y="586"/>
                    </a:lnTo>
                    <a:lnTo>
                      <a:pt x="106" y="588"/>
                    </a:lnTo>
                    <a:lnTo>
                      <a:pt x="108" y="588"/>
                    </a:lnTo>
                    <a:lnTo>
                      <a:pt x="108" y="588"/>
                    </a:lnTo>
                    <a:lnTo>
                      <a:pt x="108" y="590"/>
                    </a:lnTo>
                    <a:lnTo>
                      <a:pt x="110" y="592"/>
                    </a:lnTo>
                    <a:lnTo>
                      <a:pt x="110" y="594"/>
                    </a:lnTo>
                    <a:lnTo>
                      <a:pt x="110" y="598"/>
                    </a:lnTo>
                    <a:lnTo>
                      <a:pt x="112" y="600"/>
                    </a:lnTo>
                    <a:lnTo>
                      <a:pt x="112" y="604"/>
                    </a:lnTo>
                    <a:lnTo>
                      <a:pt x="114" y="606"/>
                    </a:lnTo>
                    <a:lnTo>
                      <a:pt x="114" y="608"/>
                    </a:lnTo>
                    <a:lnTo>
                      <a:pt x="114" y="608"/>
                    </a:lnTo>
                    <a:lnTo>
                      <a:pt x="116" y="610"/>
                    </a:lnTo>
                    <a:lnTo>
                      <a:pt x="116" y="612"/>
                    </a:lnTo>
                    <a:lnTo>
                      <a:pt x="118" y="614"/>
                    </a:lnTo>
                    <a:lnTo>
                      <a:pt x="120" y="614"/>
                    </a:lnTo>
                    <a:lnTo>
                      <a:pt x="124" y="618"/>
                    </a:lnTo>
                    <a:lnTo>
                      <a:pt x="128" y="620"/>
                    </a:lnTo>
                    <a:lnTo>
                      <a:pt x="132" y="624"/>
                    </a:lnTo>
                    <a:lnTo>
                      <a:pt x="136" y="626"/>
                    </a:lnTo>
                    <a:lnTo>
                      <a:pt x="144" y="632"/>
                    </a:lnTo>
                    <a:lnTo>
                      <a:pt x="150" y="636"/>
                    </a:lnTo>
                    <a:lnTo>
                      <a:pt x="154" y="638"/>
                    </a:lnTo>
                    <a:lnTo>
                      <a:pt x="158" y="642"/>
                    </a:lnTo>
                    <a:lnTo>
                      <a:pt x="162" y="644"/>
                    </a:lnTo>
                    <a:lnTo>
                      <a:pt x="166" y="648"/>
                    </a:lnTo>
                    <a:lnTo>
                      <a:pt x="166" y="648"/>
                    </a:lnTo>
                    <a:lnTo>
                      <a:pt x="168" y="650"/>
                    </a:lnTo>
                    <a:lnTo>
                      <a:pt x="170" y="652"/>
                    </a:lnTo>
                    <a:lnTo>
                      <a:pt x="170" y="654"/>
                    </a:lnTo>
                    <a:lnTo>
                      <a:pt x="172" y="656"/>
                    </a:lnTo>
                    <a:lnTo>
                      <a:pt x="172" y="658"/>
                    </a:lnTo>
                    <a:lnTo>
                      <a:pt x="172" y="658"/>
                    </a:lnTo>
                    <a:lnTo>
                      <a:pt x="172" y="660"/>
                    </a:lnTo>
                    <a:lnTo>
                      <a:pt x="172" y="660"/>
                    </a:lnTo>
                    <a:lnTo>
                      <a:pt x="172" y="662"/>
                    </a:lnTo>
                    <a:lnTo>
                      <a:pt x="172" y="664"/>
                    </a:lnTo>
                    <a:lnTo>
                      <a:pt x="172" y="666"/>
                    </a:lnTo>
                    <a:lnTo>
                      <a:pt x="170" y="670"/>
                    </a:lnTo>
                    <a:lnTo>
                      <a:pt x="170" y="672"/>
                    </a:lnTo>
                    <a:lnTo>
                      <a:pt x="168" y="680"/>
                    </a:lnTo>
                    <a:lnTo>
                      <a:pt x="166" y="686"/>
                    </a:lnTo>
                    <a:lnTo>
                      <a:pt x="164" y="688"/>
                    </a:lnTo>
                    <a:lnTo>
                      <a:pt x="164" y="692"/>
                    </a:lnTo>
                    <a:lnTo>
                      <a:pt x="162" y="694"/>
                    </a:lnTo>
                    <a:lnTo>
                      <a:pt x="162" y="696"/>
                    </a:lnTo>
                    <a:lnTo>
                      <a:pt x="162" y="700"/>
                    </a:lnTo>
                    <a:lnTo>
                      <a:pt x="162" y="700"/>
                    </a:lnTo>
                    <a:lnTo>
                      <a:pt x="162" y="702"/>
                    </a:lnTo>
                    <a:lnTo>
                      <a:pt x="164" y="702"/>
                    </a:lnTo>
                    <a:lnTo>
                      <a:pt x="164" y="702"/>
                    </a:lnTo>
                    <a:lnTo>
                      <a:pt x="164" y="704"/>
                    </a:lnTo>
                    <a:lnTo>
                      <a:pt x="166" y="704"/>
                    </a:lnTo>
                    <a:lnTo>
                      <a:pt x="166" y="706"/>
                    </a:lnTo>
                    <a:lnTo>
                      <a:pt x="168" y="706"/>
                    </a:lnTo>
                    <a:lnTo>
                      <a:pt x="170" y="708"/>
                    </a:lnTo>
                    <a:lnTo>
                      <a:pt x="170" y="708"/>
                    </a:lnTo>
                    <a:lnTo>
                      <a:pt x="170" y="708"/>
                    </a:lnTo>
                    <a:lnTo>
                      <a:pt x="170" y="708"/>
                    </a:lnTo>
                    <a:lnTo>
                      <a:pt x="170" y="710"/>
                    </a:lnTo>
                    <a:lnTo>
                      <a:pt x="170" y="710"/>
                    </a:lnTo>
                    <a:lnTo>
                      <a:pt x="170" y="712"/>
                    </a:lnTo>
                    <a:lnTo>
                      <a:pt x="168" y="712"/>
                    </a:lnTo>
                    <a:lnTo>
                      <a:pt x="168" y="714"/>
                    </a:lnTo>
                    <a:lnTo>
                      <a:pt x="166" y="714"/>
                    </a:lnTo>
                    <a:lnTo>
                      <a:pt x="164" y="716"/>
                    </a:lnTo>
                    <a:lnTo>
                      <a:pt x="160" y="720"/>
                    </a:lnTo>
                    <a:lnTo>
                      <a:pt x="156" y="722"/>
                    </a:lnTo>
                    <a:lnTo>
                      <a:pt x="156" y="722"/>
                    </a:lnTo>
                    <a:lnTo>
                      <a:pt x="148" y="728"/>
                    </a:lnTo>
                    <a:lnTo>
                      <a:pt x="146" y="732"/>
                    </a:lnTo>
                    <a:lnTo>
                      <a:pt x="144" y="734"/>
                    </a:lnTo>
                    <a:lnTo>
                      <a:pt x="142" y="736"/>
                    </a:lnTo>
                    <a:lnTo>
                      <a:pt x="142" y="738"/>
                    </a:lnTo>
                    <a:lnTo>
                      <a:pt x="140" y="740"/>
                    </a:lnTo>
                    <a:lnTo>
                      <a:pt x="140" y="742"/>
                    </a:lnTo>
                    <a:lnTo>
                      <a:pt x="138" y="742"/>
                    </a:lnTo>
                    <a:lnTo>
                      <a:pt x="138" y="744"/>
                    </a:lnTo>
                    <a:lnTo>
                      <a:pt x="138" y="744"/>
                    </a:lnTo>
                    <a:lnTo>
                      <a:pt x="138" y="746"/>
                    </a:lnTo>
                    <a:lnTo>
                      <a:pt x="140" y="746"/>
                    </a:lnTo>
                    <a:lnTo>
                      <a:pt x="140" y="748"/>
                    </a:lnTo>
                    <a:lnTo>
                      <a:pt x="140" y="748"/>
                    </a:lnTo>
                    <a:lnTo>
                      <a:pt x="142" y="748"/>
                    </a:lnTo>
                    <a:lnTo>
                      <a:pt x="144" y="750"/>
                    </a:lnTo>
                    <a:lnTo>
                      <a:pt x="148" y="752"/>
                    </a:lnTo>
                    <a:lnTo>
                      <a:pt x="154" y="754"/>
                    </a:lnTo>
                    <a:lnTo>
                      <a:pt x="156" y="754"/>
                    </a:lnTo>
                    <a:lnTo>
                      <a:pt x="156" y="754"/>
                    </a:lnTo>
                    <a:lnTo>
                      <a:pt x="158" y="756"/>
                    </a:lnTo>
                    <a:lnTo>
                      <a:pt x="160" y="756"/>
                    </a:lnTo>
                    <a:lnTo>
                      <a:pt x="160" y="758"/>
                    </a:lnTo>
                    <a:lnTo>
                      <a:pt x="164" y="762"/>
                    </a:lnTo>
                    <a:lnTo>
                      <a:pt x="168" y="766"/>
                    </a:lnTo>
                    <a:lnTo>
                      <a:pt x="172" y="764"/>
                    </a:lnTo>
                    <a:lnTo>
                      <a:pt x="176" y="762"/>
                    </a:lnTo>
                    <a:lnTo>
                      <a:pt x="180" y="758"/>
                    </a:lnTo>
                    <a:lnTo>
                      <a:pt x="186" y="754"/>
                    </a:lnTo>
                    <a:lnTo>
                      <a:pt x="188" y="754"/>
                    </a:lnTo>
                    <a:lnTo>
                      <a:pt x="190" y="752"/>
                    </a:lnTo>
                    <a:lnTo>
                      <a:pt x="194" y="750"/>
                    </a:lnTo>
                    <a:lnTo>
                      <a:pt x="196" y="750"/>
                    </a:lnTo>
                    <a:lnTo>
                      <a:pt x="198" y="748"/>
                    </a:lnTo>
                    <a:lnTo>
                      <a:pt x="200" y="748"/>
                    </a:lnTo>
                    <a:lnTo>
                      <a:pt x="200" y="748"/>
                    </a:lnTo>
                    <a:lnTo>
                      <a:pt x="202" y="748"/>
                    </a:lnTo>
                    <a:lnTo>
                      <a:pt x="202" y="750"/>
                    </a:lnTo>
                    <a:lnTo>
                      <a:pt x="204" y="750"/>
                    </a:lnTo>
                    <a:lnTo>
                      <a:pt x="206" y="752"/>
                    </a:lnTo>
                    <a:lnTo>
                      <a:pt x="208" y="754"/>
                    </a:lnTo>
                    <a:lnTo>
                      <a:pt x="212" y="754"/>
                    </a:lnTo>
                    <a:lnTo>
                      <a:pt x="214" y="756"/>
                    </a:lnTo>
                    <a:lnTo>
                      <a:pt x="216" y="758"/>
                    </a:lnTo>
                    <a:lnTo>
                      <a:pt x="216" y="758"/>
                    </a:lnTo>
                    <a:lnTo>
                      <a:pt x="218" y="758"/>
                    </a:lnTo>
                    <a:lnTo>
                      <a:pt x="218" y="758"/>
                    </a:lnTo>
                    <a:lnTo>
                      <a:pt x="220" y="758"/>
                    </a:lnTo>
                    <a:lnTo>
                      <a:pt x="224" y="758"/>
                    </a:lnTo>
                    <a:lnTo>
                      <a:pt x="228" y="758"/>
                    </a:lnTo>
                    <a:lnTo>
                      <a:pt x="228" y="758"/>
                    </a:lnTo>
                    <a:lnTo>
                      <a:pt x="230" y="758"/>
                    </a:lnTo>
                    <a:lnTo>
                      <a:pt x="232" y="760"/>
                    </a:lnTo>
                    <a:lnTo>
                      <a:pt x="234" y="760"/>
                    </a:lnTo>
                    <a:lnTo>
                      <a:pt x="234" y="762"/>
                    </a:lnTo>
                    <a:lnTo>
                      <a:pt x="236" y="764"/>
                    </a:lnTo>
                    <a:lnTo>
                      <a:pt x="240" y="768"/>
                    </a:lnTo>
                    <a:lnTo>
                      <a:pt x="244" y="770"/>
                    </a:lnTo>
                    <a:lnTo>
                      <a:pt x="246" y="774"/>
                    </a:lnTo>
                    <a:lnTo>
                      <a:pt x="252" y="780"/>
                    </a:lnTo>
                    <a:lnTo>
                      <a:pt x="258" y="788"/>
                    </a:lnTo>
                    <a:lnTo>
                      <a:pt x="286" y="780"/>
                    </a:lnTo>
                    <a:lnTo>
                      <a:pt x="284" y="776"/>
                    </a:lnTo>
                    <a:lnTo>
                      <a:pt x="282" y="772"/>
                    </a:lnTo>
                    <a:lnTo>
                      <a:pt x="280" y="768"/>
                    </a:lnTo>
                    <a:lnTo>
                      <a:pt x="280" y="764"/>
                    </a:lnTo>
                    <a:lnTo>
                      <a:pt x="278" y="762"/>
                    </a:lnTo>
                    <a:lnTo>
                      <a:pt x="278" y="760"/>
                    </a:lnTo>
                    <a:lnTo>
                      <a:pt x="278" y="760"/>
                    </a:lnTo>
                    <a:lnTo>
                      <a:pt x="278" y="758"/>
                    </a:lnTo>
                    <a:lnTo>
                      <a:pt x="280" y="756"/>
                    </a:lnTo>
                    <a:lnTo>
                      <a:pt x="280" y="754"/>
                    </a:lnTo>
                    <a:lnTo>
                      <a:pt x="282" y="752"/>
                    </a:lnTo>
                    <a:lnTo>
                      <a:pt x="284" y="748"/>
                    </a:lnTo>
                    <a:lnTo>
                      <a:pt x="286" y="746"/>
                    </a:lnTo>
                    <a:lnTo>
                      <a:pt x="288" y="744"/>
                    </a:lnTo>
                    <a:lnTo>
                      <a:pt x="290" y="740"/>
                    </a:lnTo>
                    <a:lnTo>
                      <a:pt x="294" y="738"/>
                    </a:lnTo>
                    <a:lnTo>
                      <a:pt x="296" y="736"/>
                    </a:lnTo>
                    <a:lnTo>
                      <a:pt x="302" y="730"/>
                    </a:lnTo>
                    <a:lnTo>
                      <a:pt x="306" y="72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489" name="Gruppieren 697">
              <a:extLst>
                <a:ext uri="{FF2B5EF4-FFF2-40B4-BE49-F238E27FC236}">
                  <a16:creationId xmlns:a16="http://schemas.microsoft.com/office/drawing/2014/main" id="{FE04F2A4-E589-400A-A75B-76D540C3F214}"/>
                </a:ext>
              </a:extLst>
            </p:cNvPr>
            <p:cNvGrpSpPr/>
            <p:nvPr/>
          </p:nvGrpSpPr>
          <p:grpSpPr>
            <a:xfrm>
              <a:off x="7267644" y="3153439"/>
              <a:ext cx="296097" cy="474909"/>
              <a:chOff x="7218653" y="3495842"/>
              <a:chExt cx="295275" cy="457200"/>
            </a:xfrm>
            <a:solidFill>
              <a:srgbClr val="0F9ED5"/>
            </a:solidFill>
          </p:grpSpPr>
          <p:sp>
            <p:nvSpPr>
              <p:cNvPr id="523" name="Freeform 54">
                <a:extLst>
                  <a:ext uri="{FF2B5EF4-FFF2-40B4-BE49-F238E27FC236}">
                    <a16:creationId xmlns:a16="http://schemas.microsoft.com/office/drawing/2014/main" id="{FF9C2332-73A5-47A9-8BFB-3FE7BFD217FD}"/>
                  </a:ext>
                </a:extLst>
              </p:cNvPr>
              <p:cNvSpPr>
                <a:spLocks/>
              </p:cNvSpPr>
              <p:nvPr/>
            </p:nvSpPr>
            <p:spPr bwMode="auto">
              <a:xfrm>
                <a:off x="7402803" y="3495842"/>
                <a:ext cx="111125" cy="142875"/>
              </a:xfrm>
              <a:custGeom>
                <a:avLst/>
                <a:gdLst>
                  <a:gd name="T0" fmla="*/ 12 w 70"/>
                  <a:gd name="T1" fmla="*/ 8 h 90"/>
                  <a:gd name="T2" fmla="*/ 12 w 70"/>
                  <a:gd name="T3" fmla="*/ 14 h 90"/>
                  <a:gd name="T4" fmla="*/ 14 w 70"/>
                  <a:gd name="T5" fmla="*/ 24 h 90"/>
                  <a:gd name="T6" fmla="*/ 16 w 70"/>
                  <a:gd name="T7" fmla="*/ 34 h 90"/>
                  <a:gd name="T8" fmla="*/ 16 w 70"/>
                  <a:gd name="T9" fmla="*/ 42 h 90"/>
                  <a:gd name="T10" fmla="*/ 16 w 70"/>
                  <a:gd name="T11" fmla="*/ 48 h 90"/>
                  <a:gd name="T12" fmla="*/ 10 w 70"/>
                  <a:gd name="T13" fmla="*/ 56 h 90"/>
                  <a:gd name="T14" fmla="*/ 6 w 70"/>
                  <a:gd name="T15" fmla="*/ 62 h 90"/>
                  <a:gd name="T16" fmla="*/ 0 w 70"/>
                  <a:gd name="T17" fmla="*/ 70 h 90"/>
                  <a:gd name="T18" fmla="*/ 0 w 70"/>
                  <a:gd name="T19" fmla="*/ 72 h 90"/>
                  <a:gd name="T20" fmla="*/ 2 w 70"/>
                  <a:gd name="T21" fmla="*/ 76 h 90"/>
                  <a:gd name="T22" fmla="*/ 6 w 70"/>
                  <a:gd name="T23" fmla="*/ 80 h 90"/>
                  <a:gd name="T24" fmla="*/ 8 w 70"/>
                  <a:gd name="T25" fmla="*/ 82 h 90"/>
                  <a:gd name="T26" fmla="*/ 12 w 70"/>
                  <a:gd name="T27" fmla="*/ 80 h 90"/>
                  <a:gd name="T28" fmla="*/ 18 w 70"/>
                  <a:gd name="T29" fmla="*/ 78 h 90"/>
                  <a:gd name="T30" fmla="*/ 24 w 70"/>
                  <a:gd name="T31" fmla="*/ 76 h 90"/>
                  <a:gd name="T32" fmla="*/ 26 w 70"/>
                  <a:gd name="T33" fmla="*/ 74 h 90"/>
                  <a:gd name="T34" fmla="*/ 34 w 70"/>
                  <a:gd name="T35" fmla="*/ 76 h 90"/>
                  <a:gd name="T36" fmla="*/ 40 w 70"/>
                  <a:gd name="T37" fmla="*/ 78 h 90"/>
                  <a:gd name="T38" fmla="*/ 42 w 70"/>
                  <a:gd name="T39" fmla="*/ 80 h 90"/>
                  <a:gd name="T40" fmla="*/ 48 w 70"/>
                  <a:gd name="T41" fmla="*/ 88 h 90"/>
                  <a:gd name="T42" fmla="*/ 48 w 70"/>
                  <a:gd name="T43" fmla="*/ 90 h 90"/>
                  <a:gd name="T44" fmla="*/ 50 w 70"/>
                  <a:gd name="T45" fmla="*/ 88 h 90"/>
                  <a:gd name="T46" fmla="*/ 52 w 70"/>
                  <a:gd name="T47" fmla="*/ 82 h 90"/>
                  <a:gd name="T48" fmla="*/ 56 w 70"/>
                  <a:gd name="T49" fmla="*/ 72 h 90"/>
                  <a:gd name="T50" fmla="*/ 60 w 70"/>
                  <a:gd name="T51" fmla="*/ 68 h 90"/>
                  <a:gd name="T52" fmla="*/ 64 w 70"/>
                  <a:gd name="T53" fmla="*/ 64 h 90"/>
                  <a:gd name="T54" fmla="*/ 68 w 70"/>
                  <a:gd name="T55" fmla="*/ 62 h 90"/>
                  <a:gd name="T56" fmla="*/ 70 w 70"/>
                  <a:gd name="T57" fmla="*/ 62 h 90"/>
                  <a:gd name="T58" fmla="*/ 70 w 70"/>
                  <a:gd name="T59" fmla="*/ 58 h 90"/>
                  <a:gd name="T60" fmla="*/ 70 w 70"/>
                  <a:gd name="T61" fmla="*/ 50 h 90"/>
                  <a:gd name="T62" fmla="*/ 68 w 70"/>
                  <a:gd name="T63" fmla="*/ 44 h 90"/>
                  <a:gd name="T64" fmla="*/ 66 w 70"/>
                  <a:gd name="T65" fmla="*/ 42 h 90"/>
                  <a:gd name="T66" fmla="*/ 60 w 70"/>
                  <a:gd name="T67" fmla="*/ 40 h 90"/>
                  <a:gd name="T68" fmla="*/ 52 w 70"/>
                  <a:gd name="T69" fmla="*/ 38 h 90"/>
                  <a:gd name="T70" fmla="*/ 40 w 70"/>
                  <a:gd name="T71" fmla="*/ 36 h 90"/>
                  <a:gd name="T72" fmla="*/ 34 w 70"/>
                  <a:gd name="T73" fmla="*/ 32 h 90"/>
                  <a:gd name="T74" fmla="*/ 30 w 70"/>
                  <a:gd name="T75" fmla="*/ 30 h 90"/>
                  <a:gd name="T76" fmla="*/ 28 w 70"/>
                  <a:gd name="T77" fmla="*/ 28 h 90"/>
                  <a:gd name="T78" fmla="*/ 26 w 70"/>
                  <a:gd name="T79" fmla="*/ 18 h 90"/>
                  <a:gd name="T80" fmla="*/ 24 w 70"/>
                  <a:gd name="T81" fmla="*/ 12 h 90"/>
                  <a:gd name="T82" fmla="*/ 22 w 70"/>
                  <a:gd name="T83" fmla="*/ 4 h 90"/>
                  <a:gd name="T84" fmla="*/ 20 w 70"/>
                  <a:gd name="T85" fmla="*/ 0 h 90"/>
                  <a:gd name="T86" fmla="*/ 18 w 70"/>
                  <a:gd name="T87" fmla="*/ 0 h 90"/>
                  <a:gd name="T88" fmla="*/ 14 w 70"/>
                  <a:gd name="T89" fmla="*/ 2 h 90"/>
                  <a:gd name="T90" fmla="*/ 12 w 70"/>
                  <a:gd name="T91"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90">
                    <a:moveTo>
                      <a:pt x="12" y="8"/>
                    </a:moveTo>
                    <a:lnTo>
                      <a:pt x="12" y="8"/>
                    </a:lnTo>
                    <a:lnTo>
                      <a:pt x="12" y="8"/>
                    </a:lnTo>
                    <a:lnTo>
                      <a:pt x="12" y="10"/>
                    </a:lnTo>
                    <a:lnTo>
                      <a:pt x="12" y="12"/>
                    </a:lnTo>
                    <a:lnTo>
                      <a:pt x="12" y="14"/>
                    </a:lnTo>
                    <a:lnTo>
                      <a:pt x="12" y="18"/>
                    </a:lnTo>
                    <a:lnTo>
                      <a:pt x="14" y="22"/>
                    </a:lnTo>
                    <a:lnTo>
                      <a:pt x="14" y="24"/>
                    </a:lnTo>
                    <a:lnTo>
                      <a:pt x="16" y="26"/>
                    </a:lnTo>
                    <a:lnTo>
                      <a:pt x="16" y="30"/>
                    </a:lnTo>
                    <a:lnTo>
                      <a:pt x="16" y="34"/>
                    </a:lnTo>
                    <a:lnTo>
                      <a:pt x="16" y="38"/>
                    </a:lnTo>
                    <a:lnTo>
                      <a:pt x="16" y="40"/>
                    </a:lnTo>
                    <a:lnTo>
                      <a:pt x="16" y="42"/>
                    </a:lnTo>
                    <a:lnTo>
                      <a:pt x="16" y="44"/>
                    </a:lnTo>
                    <a:lnTo>
                      <a:pt x="16" y="44"/>
                    </a:lnTo>
                    <a:lnTo>
                      <a:pt x="16" y="48"/>
                    </a:lnTo>
                    <a:lnTo>
                      <a:pt x="14" y="50"/>
                    </a:lnTo>
                    <a:lnTo>
                      <a:pt x="12" y="52"/>
                    </a:lnTo>
                    <a:lnTo>
                      <a:pt x="10" y="56"/>
                    </a:lnTo>
                    <a:lnTo>
                      <a:pt x="8" y="60"/>
                    </a:lnTo>
                    <a:lnTo>
                      <a:pt x="6" y="60"/>
                    </a:lnTo>
                    <a:lnTo>
                      <a:pt x="6" y="62"/>
                    </a:lnTo>
                    <a:lnTo>
                      <a:pt x="2" y="66"/>
                    </a:lnTo>
                    <a:lnTo>
                      <a:pt x="2" y="68"/>
                    </a:lnTo>
                    <a:lnTo>
                      <a:pt x="0" y="70"/>
                    </a:lnTo>
                    <a:lnTo>
                      <a:pt x="0" y="70"/>
                    </a:lnTo>
                    <a:lnTo>
                      <a:pt x="0" y="72"/>
                    </a:lnTo>
                    <a:lnTo>
                      <a:pt x="0" y="72"/>
                    </a:lnTo>
                    <a:lnTo>
                      <a:pt x="0" y="74"/>
                    </a:lnTo>
                    <a:lnTo>
                      <a:pt x="0" y="74"/>
                    </a:lnTo>
                    <a:lnTo>
                      <a:pt x="2" y="76"/>
                    </a:lnTo>
                    <a:lnTo>
                      <a:pt x="2" y="76"/>
                    </a:lnTo>
                    <a:lnTo>
                      <a:pt x="4" y="78"/>
                    </a:lnTo>
                    <a:lnTo>
                      <a:pt x="6" y="80"/>
                    </a:lnTo>
                    <a:lnTo>
                      <a:pt x="6" y="80"/>
                    </a:lnTo>
                    <a:lnTo>
                      <a:pt x="8" y="80"/>
                    </a:lnTo>
                    <a:lnTo>
                      <a:pt x="8" y="82"/>
                    </a:lnTo>
                    <a:lnTo>
                      <a:pt x="10" y="82"/>
                    </a:lnTo>
                    <a:lnTo>
                      <a:pt x="10" y="80"/>
                    </a:lnTo>
                    <a:lnTo>
                      <a:pt x="12" y="80"/>
                    </a:lnTo>
                    <a:lnTo>
                      <a:pt x="12" y="80"/>
                    </a:lnTo>
                    <a:lnTo>
                      <a:pt x="14" y="80"/>
                    </a:lnTo>
                    <a:lnTo>
                      <a:pt x="18" y="78"/>
                    </a:lnTo>
                    <a:lnTo>
                      <a:pt x="20" y="76"/>
                    </a:lnTo>
                    <a:lnTo>
                      <a:pt x="22" y="76"/>
                    </a:lnTo>
                    <a:lnTo>
                      <a:pt x="24" y="76"/>
                    </a:lnTo>
                    <a:lnTo>
                      <a:pt x="24" y="74"/>
                    </a:lnTo>
                    <a:lnTo>
                      <a:pt x="26" y="74"/>
                    </a:lnTo>
                    <a:lnTo>
                      <a:pt x="26" y="74"/>
                    </a:lnTo>
                    <a:lnTo>
                      <a:pt x="30" y="74"/>
                    </a:lnTo>
                    <a:lnTo>
                      <a:pt x="32" y="76"/>
                    </a:lnTo>
                    <a:lnTo>
                      <a:pt x="34" y="76"/>
                    </a:lnTo>
                    <a:lnTo>
                      <a:pt x="36" y="76"/>
                    </a:lnTo>
                    <a:lnTo>
                      <a:pt x="38" y="76"/>
                    </a:lnTo>
                    <a:lnTo>
                      <a:pt x="40" y="78"/>
                    </a:lnTo>
                    <a:lnTo>
                      <a:pt x="42" y="78"/>
                    </a:lnTo>
                    <a:lnTo>
                      <a:pt x="42" y="78"/>
                    </a:lnTo>
                    <a:lnTo>
                      <a:pt x="42" y="80"/>
                    </a:lnTo>
                    <a:lnTo>
                      <a:pt x="44" y="82"/>
                    </a:lnTo>
                    <a:lnTo>
                      <a:pt x="46" y="86"/>
                    </a:lnTo>
                    <a:lnTo>
                      <a:pt x="48" y="88"/>
                    </a:lnTo>
                    <a:lnTo>
                      <a:pt x="48" y="88"/>
                    </a:lnTo>
                    <a:lnTo>
                      <a:pt x="48" y="90"/>
                    </a:lnTo>
                    <a:lnTo>
                      <a:pt x="48" y="90"/>
                    </a:lnTo>
                    <a:lnTo>
                      <a:pt x="50" y="90"/>
                    </a:lnTo>
                    <a:lnTo>
                      <a:pt x="50" y="88"/>
                    </a:lnTo>
                    <a:lnTo>
                      <a:pt x="50" y="88"/>
                    </a:lnTo>
                    <a:lnTo>
                      <a:pt x="50" y="86"/>
                    </a:lnTo>
                    <a:lnTo>
                      <a:pt x="50" y="84"/>
                    </a:lnTo>
                    <a:lnTo>
                      <a:pt x="52" y="82"/>
                    </a:lnTo>
                    <a:lnTo>
                      <a:pt x="52" y="78"/>
                    </a:lnTo>
                    <a:lnTo>
                      <a:pt x="54" y="74"/>
                    </a:lnTo>
                    <a:lnTo>
                      <a:pt x="56" y="72"/>
                    </a:lnTo>
                    <a:lnTo>
                      <a:pt x="58" y="70"/>
                    </a:lnTo>
                    <a:lnTo>
                      <a:pt x="58" y="68"/>
                    </a:lnTo>
                    <a:lnTo>
                      <a:pt x="60" y="68"/>
                    </a:lnTo>
                    <a:lnTo>
                      <a:pt x="60" y="66"/>
                    </a:lnTo>
                    <a:lnTo>
                      <a:pt x="62" y="66"/>
                    </a:lnTo>
                    <a:lnTo>
                      <a:pt x="64" y="64"/>
                    </a:lnTo>
                    <a:lnTo>
                      <a:pt x="66" y="64"/>
                    </a:lnTo>
                    <a:lnTo>
                      <a:pt x="68" y="64"/>
                    </a:lnTo>
                    <a:lnTo>
                      <a:pt x="68" y="62"/>
                    </a:lnTo>
                    <a:lnTo>
                      <a:pt x="68" y="62"/>
                    </a:lnTo>
                    <a:lnTo>
                      <a:pt x="70" y="62"/>
                    </a:lnTo>
                    <a:lnTo>
                      <a:pt x="70" y="62"/>
                    </a:lnTo>
                    <a:lnTo>
                      <a:pt x="70" y="60"/>
                    </a:lnTo>
                    <a:lnTo>
                      <a:pt x="70" y="60"/>
                    </a:lnTo>
                    <a:lnTo>
                      <a:pt x="70" y="58"/>
                    </a:lnTo>
                    <a:lnTo>
                      <a:pt x="70" y="56"/>
                    </a:lnTo>
                    <a:lnTo>
                      <a:pt x="70" y="52"/>
                    </a:lnTo>
                    <a:lnTo>
                      <a:pt x="70" y="50"/>
                    </a:lnTo>
                    <a:lnTo>
                      <a:pt x="68" y="48"/>
                    </a:lnTo>
                    <a:lnTo>
                      <a:pt x="68" y="44"/>
                    </a:lnTo>
                    <a:lnTo>
                      <a:pt x="68" y="44"/>
                    </a:lnTo>
                    <a:lnTo>
                      <a:pt x="66" y="44"/>
                    </a:lnTo>
                    <a:lnTo>
                      <a:pt x="66" y="42"/>
                    </a:lnTo>
                    <a:lnTo>
                      <a:pt x="66" y="42"/>
                    </a:lnTo>
                    <a:lnTo>
                      <a:pt x="64" y="42"/>
                    </a:lnTo>
                    <a:lnTo>
                      <a:pt x="62" y="40"/>
                    </a:lnTo>
                    <a:lnTo>
                      <a:pt x="60" y="40"/>
                    </a:lnTo>
                    <a:lnTo>
                      <a:pt x="56" y="38"/>
                    </a:lnTo>
                    <a:lnTo>
                      <a:pt x="54" y="38"/>
                    </a:lnTo>
                    <a:lnTo>
                      <a:pt x="52" y="38"/>
                    </a:lnTo>
                    <a:lnTo>
                      <a:pt x="50" y="38"/>
                    </a:lnTo>
                    <a:lnTo>
                      <a:pt x="46" y="36"/>
                    </a:lnTo>
                    <a:lnTo>
                      <a:pt x="40" y="36"/>
                    </a:lnTo>
                    <a:lnTo>
                      <a:pt x="38" y="34"/>
                    </a:lnTo>
                    <a:lnTo>
                      <a:pt x="34" y="34"/>
                    </a:lnTo>
                    <a:lnTo>
                      <a:pt x="34" y="32"/>
                    </a:lnTo>
                    <a:lnTo>
                      <a:pt x="32" y="32"/>
                    </a:lnTo>
                    <a:lnTo>
                      <a:pt x="30" y="32"/>
                    </a:lnTo>
                    <a:lnTo>
                      <a:pt x="30" y="30"/>
                    </a:lnTo>
                    <a:lnTo>
                      <a:pt x="30" y="30"/>
                    </a:lnTo>
                    <a:lnTo>
                      <a:pt x="30" y="30"/>
                    </a:lnTo>
                    <a:lnTo>
                      <a:pt x="28" y="28"/>
                    </a:lnTo>
                    <a:lnTo>
                      <a:pt x="28" y="26"/>
                    </a:lnTo>
                    <a:lnTo>
                      <a:pt x="26" y="22"/>
                    </a:lnTo>
                    <a:lnTo>
                      <a:pt x="26" y="18"/>
                    </a:lnTo>
                    <a:lnTo>
                      <a:pt x="24" y="16"/>
                    </a:lnTo>
                    <a:lnTo>
                      <a:pt x="24" y="14"/>
                    </a:lnTo>
                    <a:lnTo>
                      <a:pt x="24" y="12"/>
                    </a:lnTo>
                    <a:lnTo>
                      <a:pt x="22" y="10"/>
                    </a:lnTo>
                    <a:lnTo>
                      <a:pt x="22" y="6"/>
                    </a:lnTo>
                    <a:lnTo>
                      <a:pt x="22" y="4"/>
                    </a:lnTo>
                    <a:lnTo>
                      <a:pt x="20" y="2"/>
                    </a:lnTo>
                    <a:lnTo>
                      <a:pt x="20" y="2"/>
                    </a:lnTo>
                    <a:lnTo>
                      <a:pt x="20" y="0"/>
                    </a:lnTo>
                    <a:lnTo>
                      <a:pt x="18" y="0"/>
                    </a:lnTo>
                    <a:lnTo>
                      <a:pt x="18" y="0"/>
                    </a:lnTo>
                    <a:lnTo>
                      <a:pt x="18" y="0"/>
                    </a:lnTo>
                    <a:lnTo>
                      <a:pt x="16" y="0"/>
                    </a:lnTo>
                    <a:lnTo>
                      <a:pt x="16" y="2"/>
                    </a:lnTo>
                    <a:lnTo>
                      <a:pt x="14" y="2"/>
                    </a:lnTo>
                    <a:lnTo>
                      <a:pt x="14" y="4"/>
                    </a:lnTo>
                    <a:lnTo>
                      <a:pt x="14" y="4"/>
                    </a:lnTo>
                    <a:lnTo>
                      <a:pt x="12" y="6"/>
                    </a:lnTo>
                    <a:lnTo>
                      <a:pt x="12" y="6"/>
                    </a:lnTo>
                    <a:lnTo>
                      <a:pt x="12" y="8"/>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4" name="Freeform 57">
                <a:extLst>
                  <a:ext uri="{FF2B5EF4-FFF2-40B4-BE49-F238E27FC236}">
                    <a16:creationId xmlns:a16="http://schemas.microsoft.com/office/drawing/2014/main" id="{A11A2B5F-DB5C-4211-8BA0-E758DD097205}"/>
                  </a:ext>
                </a:extLst>
              </p:cNvPr>
              <p:cNvSpPr>
                <a:spLocks/>
              </p:cNvSpPr>
              <p:nvPr/>
            </p:nvSpPr>
            <p:spPr bwMode="auto">
              <a:xfrm>
                <a:off x="7269453" y="3648242"/>
                <a:ext cx="215900" cy="228600"/>
              </a:xfrm>
              <a:custGeom>
                <a:avLst/>
                <a:gdLst>
                  <a:gd name="T0" fmla="*/ 108 w 136"/>
                  <a:gd name="T1" fmla="*/ 0 h 144"/>
                  <a:gd name="T2" fmla="*/ 116 w 136"/>
                  <a:gd name="T3" fmla="*/ 2 h 144"/>
                  <a:gd name="T4" fmla="*/ 120 w 136"/>
                  <a:gd name="T5" fmla="*/ 12 h 144"/>
                  <a:gd name="T6" fmla="*/ 122 w 136"/>
                  <a:gd name="T7" fmla="*/ 30 h 144"/>
                  <a:gd name="T8" fmla="*/ 134 w 136"/>
                  <a:gd name="T9" fmla="*/ 42 h 144"/>
                  <a:gd name="T10" fmla="*/ 136 w 136"/>
                  <a:gd name="T11" fmla="*/ 48 h 144"/>
                  <a:gd name="T12" fmla="*/ 128 w 136"/>
                  <a:gd name="T13" fmla="*/ 54 h 144"/>
                  <a:gd name="T14" fmla="*/ 120 w 136"/>
                  <a:gd name="T15" fmla="*/ 62 h 144"/>
                  <a:gd name="T16" fmla="*/ 120 w 136"/>
                  <a:gd name="T17" fmla="*/ 72 h 144"/>
                  <a:gd name="T18" fmla="*/ 126 w 136"/>
                  <a:gd name="T19" fmla="*/ 88 h 144"/>
                  <a:gd name="T20" fmla="*/ 124 w 136"/>
                  <a:gd name="T21" fmla="*/ 100 h 144"/>
                  <a:gd name="T22" fmla="*/ 120 w 136"/>
                  <a:gd name="T23" fmla="*/ 110 h 144"/>
                  <a:gd name="T24" fmla="*/ 112 w 136"/>
                  <a:gd name="T25" fmla="*/ 114 h 144"/>
                  <a:gd name="T26" fmla="*/ 106 w 136"/>
                  <a:gd name="T27" fmla="*/ 120 h 144"/>
                  <a:gd name="T28" fmla="*/ 104 w 136"/>
                  <a:gd name="T29" fmla="*/ 128 h 144"/>
                  <a:gd name="T30" fmla="*/ 100 w 136"/>
                  <a:gd name="T31" fmla="*/ 128 h 144"/>
                  <a:gd name="T32" fmla="*/ 94 w 136"/>
                  <a:gd name="T33" fmla="*/ 118 h 144"/>
                  <a:gd name="T34" fmla="*/ 90 w 136"/>
                  <a:gd name="T35" fmla="*/ 120 h 144"/>
                  <a:gd name="T36" fmla="*/ 84 w 136"/>
                  <a:gd name="T37" fmla="*/ 126 h 144"/>
                  <a:gd name="T38" fmla="*/ 70 w 136"/>
                  <a:gd name="T39" fmla="*/ 126 h 144"/>
                  <a:gd name="T40" fmla="*/ 68 w 136"/>
                  <a:gd name="T41" fmla="*/ 122 h 144"/>
                  <a:gd name="T42" fmla="*/ 64 w 136"/>
                  <a:gd name="T43" fmla="*/ 116 h 144"/>
                  <a:gd name="T44" fmla="*/ 58 w 136"/>
                  <a:gd name="T45" fmla="*/ 118 h 144"/>
                  <a:gd name="T46" fmla="*/ 56 w 136"/>
                  <a:gd name="T47" fmla="*/ 124 h 144"/>
                  <a:gd name="T48" fmla="*/ 60 w 136"/>
                  <a:gd name="T49" fmla="*/ 138 h 144"/>
                  <a:gd name="T50" fmla="*/ 56 w 136"/>
                  <a:gd name="T51" fmla="*/ 142 h 144"/>
                  <a:gd name="T52" fmla="*/ 50 w 136"/>
                  <a:gd name="T53" fmla="*/ 138 h 144"/>
                  <a:gd name="T54" fmla="*/ 42 w 136"/>
                  <a:gd name="T55" fmla="*/ 128 h 144"/>
                  <a:gd name="T56" fmla="*/ 40 w 136"/>
                  <a:gd name="T57" fmla="*/ 128 h 144"/>
                  <a:gd name="T58" fmla="*/ 38 w 136"/>
                  <a:gd name="T59" fmla="*/ 138 h 144"/>
                  <a:gd name="T60" fmla="*/ 36 w 136"/>
                  <a:gd name="T61" fmla="*/ 142 h 144"/>
                  <a:gd name="T62" fmla="*/ 28 w 136"/>
                  <a:gd name="T63" fmla="*/ 144 h 144"/>
                  <a:gd name="T64" fmla="*/ 22 w 136"/>
                  <a:gd name="T65" fmla="*/ 136 h 144"/>
                  <a:gd name="T66" fmla="*/ 18 w 136"/>
                  <a:gd name="T67" fmla="*/ 132 h 144"/>
                  <a:gd name="T68" fmla="*/ 6 w 136"/>
                  <a:gd name="T69" fmla="*/ 130 h 144"/>
                  <a:gd name="T70" fmla="*/ 0 w 136"/>
                  <a:gd name="T71" fmla="*/ 126 h 144"/>
                  <a:gd name="T72" fmla="*/ 4 w 136"/>
                  <a:gd name="T73" fmla="*/ 120 h 144"/>
                  <a:gd name="T74" fmla="*/ 14 w 136"/>
                  <a:gd name="T75" fmla="*/ 112 h 144"/>
                  <a:gd name="T76" fmla="*/ 28 w 136"/>
                  <a:gd name="T77" fmla="*/ 102 h 144"/>
                  <a:gd name="T78" fmla="*/ 36 w 136"/>
                  <a:gd name="T79" fmla="*/ 98 h 144"/>
                  <a:gd name="T80" fmla="*/ 50 w 136"/>
                  <a:gd name="T81" fmla="*/ 102 h 144"/>
                  <a:gd name="T82" fmla="*/ 56 w 136"/>
                  <a:gd name="T83" fmla="*/ 100 h 144"/>
                  <a:gd name="T84" fmla="*/ 58 w 136"/>
                  <a:gd name="T85" fmla="*/ 90 h 144"/>
                  <a:gd name="T86" fmla="*/ 60 w 136"/>
                  <a:gd name="T87" fmla="*/ 76 h 144"/>
                  <a:gd name="T88" fmla="*/ 62 w 136"/>
                  <a:gd name="T89" fmla="*/ 74 h 144"/>
                  <a:gd name="T90" fmla="*/ 70 w 136"/>
                  <a:gd name="T91" fmla="*/ 76 h 144"/>
                  <a:gd name="T92" fmla="*/ 84 w 136"/>
                  <a:gd name="T93" fmla="*/ 78 h 144"/>
                  <a:gd name="T94" fmla="*/ 90 w 136"/>
                  <a:gd name="T95" fmla="*/ 74 h 144"/>
                  <a:gd name="T96" fmla="*/ 92 w 136"/>
                  <a:gd name="T97" fmla="*/ 64 h 144"/>
                  <a:gd name="T98" fmla="*/ 92 w 136"/>
                  <a:gd name="T99" fmla="*/ 48 h 144"/>
                  <a:gd name="T100" fmla="*/ 98 w 136"/>
                  <a:gd name="T101" fmla="*/ 38 h 144"/>
                  <a:gd name="T102" fmla="*/ 98 w 136"/>
                  <a:gd name="T103" fmla="*/ 30 h 144"/>
                  <a:gd name="T104" fmla="*/ 94 w 136"/>
                  <a:gd name="T105" fmla="*/ 14 h 144"/>
                  <a:gd name="T106" fmla="*/ 96 w 136"/>
                  <a:gd name="T107"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44">
                    <a:moveTo>
                      <a:pt x="102" y="2"/>
                    </a:moveTo>
                    <a:lnTo>
                      <a:pt x="102" y="2"/>
                    </a:lnTo>
                    <a:lnTo>
                      <a:pt x="102" y="0"/>
                    </a:lnTo>
                    <a:lnTo>
                      <a:pt x="104" y="0"/>
                    </a:lnTo>
                    <a:lnTo>
                      <a:pt x="106" y="0"/>
                    </a:lnTo>
                    <a:lnTo>
                      <a:pt x="108" y="0"/>
                    </a:lnTo>
                    <a:lnTo>
                      <a:pt x="110" y="0"/>
                    </a:lnTo>
                    <a:lnTo>
                      <a:pt x="112" y="0"/>
                    </a:lnTo>
                    <a:lnTo>
                      <a:pt x="114" y="0"/>
                    </a:lnTo>
                    <a:lnTo>
                      <a:pt x="114" y="0"/>
                    </a:lnTo>
                    <a:lnTo>
                      <a:pt x="116" y="2"/>
                    </a:lnTo>
                    <a:lnTo>
                      <a:pt x="116" y="2"/>
                    </a:lnTo>
                    <a:lnTo>
                      <a:pt x="116" y="4"/>
                    </a:lnTo>
                    <a:lnTo>
                      <a:pt x="118" y="4"/>
                    </a:lnTo>
                    <a:lnTo>
                      <a:pt x="118" y="6"/>
                    </a:lnTo>
                    <a:lnTo>
                      <a:pt x="118" y="8"/>
                    </a:lnTo>
                    <a:lnTo>
                      <a:pt x="118" y="10"/>
                    </a:lnTo>
                    <a:lnTo>
                      <a:pt x="120" y="12"/>
                    </a:lnTo>
                    <a:lnTo>
                      <a:pt x="120" y="20"/>
                    </a:lnTo>
                    <a:lnTo>
                      <a:pt x="120" y="22"/>
                    </a:lnTo>
                    <a:lnTo>
                      <a:pt x="120" y="24"/>
                    </a:lnTo>
                    <a:lnTo>
                      <a:pt x="120" y="26"/>
                    </a:lnTo>
                    <a:lnTo>
                      <a:pt x="122" y="28"/>
                    </a:lnTo>
                    <a:lnTo>
                      <a:pt x="122" y="30"/>
                    </a:lnTo>
                    <a:lnTo>
                      <a:pt x="124" y="34"/>
                    </a:lnTo>
                    <a:lnTo>
                      <a:pt x="126" y="36"/>
                    </a:lnTo>
                    <a:lnTo>
                      <a:pt x="126" y="36"/>
                    </a:lnTo>
                    <a:lnTo>
                      <a:pt x="128" y="38"/>
                    </a:lnTo>
                    <a:lnTo>
                      <a:pt x="132" y="40"/>
                    </a:lnTo>
                    <a:lnTo>
                      <a:pt x="134" y="42"/>
                    </a:lnTo>
                    <a:lnTo>
                      <a:pt x="136" y="44"/>
                    </a:lnTo>
                    <a:lnTo>
                      <a:pt x="136" y="44"/>
                    </a:lnTo>
                    <a:lnTo>
                      <a:pt x="136" y="46"/>
                    </a:lnTo>
                    <a:lnTo>
                      <a:pt x="136" y="46"/>
                    </a:lnTo>
                    <a:lnTo>
                      <a:pt x="136" y="46"/>
                    </a:lnTo>
                    <a:lnTo>
                      <a:pt x="136" y="48"/>
                    </a:lnTo>
                    <a:lnTo>
                      <a:pt x="136" y="48"/>
                    </a:lnTo>
                    <a:lnTo>
                      <a:pt x="136" y="50"/>
                    </a:lnTo>
                    <a:lnTo>
                      <a:pt x="134" y="50"/>
                    </a:lnTo>
                    <a:lnTo>
                      <a:pt x="132" y="52"/>
                    </a:lnTo>
                    <a:lnTo>
                      <a:pt x="132" y="52"/>
                    </a:lnTo>
                    <a:lnTo>
                      <a:pt x="128" y="54"/>
                    </a:lnTo>
                    <a:lnTo>
                      <a:pt x="126" y="56"/>
                    </a:lnTo>
                    <a:lnTo>
                      <a:pt x="122" y="58"/>
                    </a:lnTo>
                    <a:lnTo>
                      <a:pt x="122" y="58"/>
                    </a:lnTo>
                    <a:lnTo>
                      <a:pt x="120" y="60"/>
                    </a:lnTo>
                    <a:lnTo>
                      <a:pt x="120" y="60"/>
                    </a:lnTo>
                    <a:lnTo>
                      <a:pt x="120" y="62"/>
                    </a:lnTo>
                    <a:lnTo>
                      <a:pt x="120" y="64"/>
                    </a:lnTo>
                    <a:lnTo>
                      <a:pt x="118" y="64"/>
                    </a:lnTo>
                    <a:lnTo>
                      <a:pt x="120" y="66"/>
                    </a:lnTo>
                    <a:lnTo>
                      <a:pt x="120" y="68"/>
                    </a:lnTo>
                    <a:lnTo>
                      <a:pt x="120" y="70"/>
                    </a:lnTo>
                    <a:lnTo>
                      <a:pt x="120" y="72"/>
                    </a:lnTo>
                    <a:lnTo>
                      <a:pt x="122" y="74"/>
                    </a:lnTo>
                    <a:lnTo>
                      <a:pt x="124" y="78"/>
                    </a:lnTo>
                    <a:lnTo>
                      <a:pt x="126" y="82"/>
                    </a:lnTo>
                    <a:lnTo>
                      <a:pt x="126" y="84"/>
                    </a:lnTo>
                    <a:lnTo>
                      <a:pt x="126" y="86"/>
                    </a:lnTo>
                    <a:lnTo>
                      <a:pt x="126" y="88"/>
                    </a:lnTo>
                    <a:lnTo>
                      <a:pt x="126" y="88"/>
                    </a:lnTo>
                    <a:lnTo>
                      <a:pt x="126" y="90"/>
                    </a:lnTo>
                    <a:lnTo>
                      <a:pt x="126" y="92"/>
                    </a:lnTo>
                    <a:lnTo>
                      <a:pt x="126" y="94"/>
                    </a:lnTo>
                    <a:lnTo>
                      <a:pt x="126" y="96"/>
                    </a:lnTo>
                    <a:lnTo>
                      <a:pt x="124" y="100"/>
                    </a:lnTo>
                    <a:lnTo>
                      <a:pt x="124" y="102"/>
                    </a:lnTo>
                    <a:lnTo>
                      <a:pt x="124" y="104"/>
                    </a:lnTo>
                    <a:lnTo>
                      <a:pt x="122" y="104"/>
                    </a:lnTo>
                    <a:lnTo>
                      <a:pt x="122" y="106"/>
                    </a:lnTo>
                    <a:lnTo>
                      <a:pt x="122" y="108"/>
                    </a:lnTo>
                    <a:lnTo>
                      <a:pt x="120" y="110"/>
                    </a:lnTo>
                    <a:lnTo>
                      <a:pt x="118" y="112"/>
                    </a:lnTo>
                    <a:lnTo>
                      <a:pt x="116" y="112"/>
                    </a:lnTo>
                    <a:lnTo>
                      <a:pt x="116" y="114"/>
                    </a:lnTo>
                    <a:lnTo>
                      <a:pt x="114" y="114"/>
                    </a:lnTo>
                    <a:lnTo>
                      <a:pt x="114" y="114"/>
                    </a:lnTo>
                    <a:lnTo>
                      <a:pt x="112" y="114"/>
                    </a:lnTo>
                    <a:lnTo>
                      <a:pt x="110" y="116"/>
                    </a:lnTo>
                    <a:lnTo>
                      <a:pt x="108" y="116"/>
                    </a:lnTo>
                    <a:lnTo>
                      <a:pt x="108" y="116"/>
                    </a:lnTo>
                    <a:lnTo>
                      <a:pt x="108" y="116"/>
                    </a:lnTo>
                    <a:lnTo>
                      <a:pt x="108" y="118"/>
                    </a:lnTo>
                    <a:lnTo>
                      <a:pt x="106" y="120"/>
                    </a:lnTo>
                    <a:lnTo>
                      <a:pt x="106" y="122"/>
                    </a:lnTo>
                    <a:lnTo>
                      <a:pt x="106" y="124"/>
                    </a:lnTo>
                    <a:lnTo>
                      <a:pt x="106" y="126"/>
                    </a:lnTo>
                    <a:lnTo>
                      <a:pt x="104" y="128"/>
                    </a:lnTo>
                    <a:lnTo>
                      <a:pt x="104" y="128"/>
                    </a:lnTo>
                    <a:lnTo>
                      <a:pt x="104" y="128"/>
                    </a:lnTo>
                    <a:lnTo>
                      <a:pt x="104" y="128"/>
                    </a:lnTo>
                    <a:lnTo>
                      <a:pt x="102" y="128"/>
                    </a:lnTo>
                    <a:lnTo>
                      <a:pt x="102" y="128"/>
                    </a:lnTo>
                    <a:lnTo>
                      <a:pt x="102" y="128"/>
                    </a:lnTo>
                    <a:lnTo>
                      <a:pt x="100" y="128"/>
                    </a:lnTo>
                    <a:lnTo>
                      <a:pt x="100" y="128"/>
                    </a:lnTo>
                    <a:lnTo>
                      <a:pt x="98" y="126"/>
                    </a:lnTo>
                    <a:lnTo>
                      <a:pt x="98" y="124"/>
                    </a:lnTo>
                    <a:lnTo>
                      <a:pt x="96" y="122"/>
                    </a:lnTo>
                    <a:lnTo>
                      <a:pt x="96" y="120"/>
                    </a:lnTo>
                    <a:lnTo>
                      <a:pt x="94" y="118"/>
                    </a:lnTo>
                    <a:lnTo>
                      <a:pt x="94" y="118"/>
                    </a:lnTo>
                    <a:lnTo>
                      <a:pt x="94" y="118"/>
                    </a:lnTo>
                    <a:lnTo>
                      <a:pt x="92" y="118"/>
                    </a:lnTo>
                    <a:lnTo>
                      <a:pt x="92" y="118"/>
                    </a:lnTo>
                    <a:lnTo>
                      <a:pt x="92" y="118"/>
                    </a:lnTo>
                    <a:lnTo>
                      <a:pt x="92" y="118"/>
                    </a:lnTo>
                    <a:lnTo>
                      <a:pt x="90" y="120"/>
                    </a:lnTo>
                    <a:lnTo>
                      <a:pt x="90" y="120"/>
                    </a:lnTo>
                    <a:lnTo>
                      <a:pt x="88" y="122"/>
                    </a:lnTo>
                    <a:lnTo>
                      <a:pt x="88" y="124"/>
                    </a:lnTo>
                    <a:lnTo>
                      <a:pt x="88" y="124"/>
                    </a:lnTo>
                    <a:lnTo>
                      <a:pt x="86" y="124"/>
                    </a:lnTo>
                    <a:lnTo>
                      <a:pt x="84" y="126"/>
                    </a:lnTo>
                    <a:lnTo>
                      <a:pt x="80" y="126"/>
                    </a:lnTo>
                    <a:lnTo>
                      <a:pt x="78" y="126"/>
                    </a:lnTo>
                    <a:lnTo>
                      <a:pt x="76" y="126"/>
                    </a:lnTo>
                    <a:lnTo>
                      <a:pt x="72" y="126"/>
                    </a:lnTo>
                    <a:lnTo>
                      <a:pt x="72" y="126"/>
                    </a:lnTo>
                    <a:lnTo>
                      <a:pt x="70" y="126"/>
                    </a:lnTo>
                    <a:lnTo>
                      <a:pt x="70" y="126"/>
                    </a:lnTo>
                    <a:lnTo>
                      <a:pt x="68" y="126"/>
                    </a:lnTo>
                    <a:lnTo>
                      <a:pt x="68" y="124"/>
                    </a:lnTo>
                    <a:lnTo>
                      <a:pt x="68" y="124"/>
                    </a:lnTo>
                    <a:lnTo>
                      <a:pt x="68" y="124"/>
                    </a:lnTo>
                    <a:lnTo>
                      <a:pt x="68" y="122"/>
                    </a:lnTo>
                    <a:lnTo>
                      <a:pt x="66" y="120"/>
                    </a:lnTo>
                    <a:lnTo>
                      <a:pt x="66" y="120"/>
                    </a:lnTo>
                    <a:lnTo>
                      <a:pt x="66" y="118"/>
                    </a:lnTo>
                    <a:lnTo>
                      <a:pt x="66" y="116"/>
                    </a:lnTo>
                    <a:lnTo>
                      <a:pt x="66" y="116"/>
                    </a:lnTo>
                    <a:lnTo>
                      <a:pt x="64" y="116"/>
                    </a:lnTo>
                    <a:lnTo>
                      <a:pt x="64" y="116"/>
                    </a:lnTo>
                    <a:lnTo>
                      <a:pt x="64" y="116"/>
                    </a:lnTo>
                    <a:lnTo>
                      <a:pt x="62" y="116"/>
                    </a:lnTo>
                    <a:lnTo>
                      <a:pt x="60" y="116"/>
                    </a:lnTo>
                    <a:lnTo>
                      <a:pt x="60" y="116"/>
                    </a:lnTo>
                    <a:lnTo>
                      <a:pt x="58" y="118"/>
                    </a:lnTo>
                    <a:lnTo>
                      <a:pt x="58" y="118"/>
                    </a:lnTo>
                    <a:lnTo>
                      <a:pt x="58" y="118"/>
                    </a:lnTo>
                    <a:lnTo>
                      <a:pt x="56" y="120"/>
                    </a:lnTo>
                    <a:lnTo>
                      <a:pt x="56" y="120"/>
                    </a:lnTo>
                    <a:lnTo>
                      <a:pt x="56" y="122"/>
                    </a:lnTo>
                    <a:lnTo>
                      <a:pt x="56" y="124"/>
                    </a:lnTo>
                    <a:lnTo>
                      <a:pt x="58" y="128"/>
                    </a:lnTo>
                    <a:lnTo>
                      <a:pt x="58" y="130"/>
                    </a:lnTo>
                    <a:lnTo>
                      <a:pt x="58" y="134"/>
                    </a:lnTo>
                    <a:lnTo>
                      <a:pt x="58" y="136"/>
                    </a:lnTo>
                    <a:lnTo>
                      <a:pt x="60" y="138"/>
                    </a:lnTo>
                    <a:lnTo>
                      <a:pt x="60" y="138"/>
                    </a:lnTo>
                    <a:lnTo>
                      <a:pt x="58" y="140"/>
                    </a:lnTo>
                    <a:lnTo>
                      <a:pt x="58" y="140"/>
                    </a:lnTo>
                    <a:lnTo>
                      <a:pt x="58" y="142"/>
                    </a:lnTo>
                    <a:lnTo>
                      <a:pt x="58" y="142"/>
                    </a:lnTo>
                    <a:lnTo>
                      <a:pt x="56" y="142"/>
                    </a:lnTo>
                    <a:lnTo>
                      <a:pt x="56" y="142"/>
                    </a:lnTo>
                    <a:lnTo>
                      <a:pt x="56" y="142"/>
                    </a:lnTo>
                    <a:lnTo>
                      <a:pt x="56" y="142"/>
                    </a:lnTo>
                    <a:lnTo>
                      <a:pt x="54" y="140"/>
                    </a:lnTo>
                    <a:lnTo>
                      <a:pt x="52" y="140"/>
                    </a:lnTo>
                    <a:lnTo>
                      <a:pt x="50" y="138"/>
                    </a:lnTo>
                    <a:lnTo>
                      <a:pt x="50" y="138"/>
                    </a:lnTo>
                    <a:lnTo>
                      <a:pt x="48" y="136"/>
                    </a:lnTo>
                    <a:lnTo>
                      <a:pt x="46" y="134"/>
                    </a:lnTo>
                    <a:lnTo>
                      <a:pt x="46" y="132"/>
                    </a:lnTo>
                    <a:lnTo>
                      <a:pt x="44" y="130"/>
                    </a:lnTo>
                    <a:lnTo>
                      <a:pt x="44" y="128"/>
                    </a:lnTo>
                    <a:lnTo>
                      <a:pt x="42" y="128"/>
                    </a:lnTo>
                    <a:lnTo>
                      <a:pt x="42" y="126"/>
                    </a:lnTo>
                    <a:lnTo>
                      <a:pt x="42" y="126"/>
                    </a:lnTo>
                    <a:lnTo>
                      <a:pt x="42" y="126"/>
                    </a:lnTo>
                    <a:lnTo>
                      <a:pt x="42" y="126"/>
                    </a:lnTo>
                    <a:lnTo>
                      <a:pt x="40" y="126"/>
                    </a:lnTo>
                    <a:lnTo>
                      <a:pt x="40" y="128"/>
                    </a:lnTo>
                    <a:lnTo>
                      <a:pt x="40" y="128"/>
                    </a:lnTo>
                    <a:lnTo>
                      <a:pt x="40" y="128"/>
                    </a:lnTo>
                    <a:lnTo>
                      <a:pt x="38" y="130"/>
                    </a:lnTo>
                    <a:lnTo>
                      <a:pt x="38" y="134"/>
                    </a:lnTo>
                    <a:lnTo>
                      <a:pt x="38" y="136"/>
                    </a:lnTo>
                    <a:lnTo>
                      <a:pt x="38" y="138"/>
                    </a:lnTo>
                    <a:lnTo>
                      <a:pt x="38" y="140"/>
                    </a:lnTo>
                    <a:lnTo>
                      <a:pt x="38" y="140"/>
                    </a:lnTo>
                    <a:lnTo>
                      <a:pt x="38" y="140"/>
                    </a:lnTo>
                    <a:lnTo>
                      <a:pt x="38" y="142"/>
                    </a:lnTo>
                    <a:lnTo>
                      <a:pt x="36" y="142"/>
                    </a:lnTo>
                    <a:lnTo>
                      <a:pt x="36" y="142"/>
                    </a:lnTo>
                    <a:lnTo>
                      <a:pt x="34" y="144"/>
                    </a:lnTo>
                    <a:lnTo>
                      <a:pt x="32" y="144"/>
                    </a:lnTo>
                    <a:lnTo>
                      <a:pt x="32" y="144"/>
                    </a:lnTo>
                    <a:lnTo>
                      <a:pt x="30" y="144"/>
                    </a:lnTo>
                    <a:lnTo>
                      <a:pt x="30" y="144"/>
                    </a:lnTo>
                    <a:lnTo>
                      <a:pt x="28" y="144"/>
                    </a:lnTo>
                    <a:lnTo>
                      <a:pt x="28" y="144"/>
                    </a:lnTo>
                    <a:lnTo>
                      <a:pt x="28" y="144"/>
                    </a:lnTo>
                    <a:lnTo>
                      <a:pt x="26" y="142"/>
                    </a:lnTo>
                    <a:lnTo>
                      <a:pt x="26" y="140"/>
                    </a:lnTo>
                    <a:lnTo>
                      <a:pt x="24" y="138"/>
                    </a:lnTo>
                    <a:lnTo>
                      <a:pt x="22" y="136"/>
                    </a:lnTo>
                    <a:lnTo>
                      <a:pt x="22" y="134"/>
                    </a:lnTo>
                    <a:lnTo>
                      <a:pt x="20" y="134"/>
                    </a:lnTo>
                    <a:lnTo>
                      <a:pt x="20" y="132"/>
                    </a:lnTo>
                    <a:lnTo>
                      <a:pt x="20" y="132"/>
                    </a:lnTo>
                    <a:lnTo>
                      <a:pt x="18" y="132"/>
                    </a:lnTo>
                    <a:lnTo>
                      <a:pt x="18" y="132"/>
                    </a:lnTo>
                    <a:lnTo>
                      <a:pt x="16" y="132"/>
                    </a:lnTo>
                    <a:lnTo>
                      <a:pt x="14" y="132"/>
                    </a:lnTo>
                    <a:lnTo>
                      <a:pt x="10" y="132"/>
                    </a:lnTo>
                    <a:lnTo>
                      <a:pt x="10" y="132"/>
                    </a:lnTo>
                    <a:lnTo>
                      <a:pt x="8" y="132"/>
                    </a:lnTo>
                    <a:lnTo>
                      <a:pt x="6" y="130"/>
                    </a:lnTo>
                    <a:lnTo>
                      <a:pt x="4" y="130"/>
                    </a:lnTo>
                    <a:lnTo>
                      <a:pt x="4" y="128"/>
                    </a:lnTo>
                    <a:lnTo>
                      <a:pt x="2" y="128"/>
                    </a:lnTo>
                    <a:lnTo>
                      <a:pt x="2" y="128"/>
                    </a:lnTo>
                    <a:lnTo>
                      <a:pt x="0" y="126"/>
                    </a:lnTo>
                    <a:lnTo>
                      <a:pt x="0" y="126"/>
                    </a:lnTo>
                    <a:lnTo>
                      <a:pt x="0" y="126"/>
                    </a:lnTo>
                    <a:lnTo>
                      <a:pt x="0" y="124"/>
                    </a:lnTo>
                    <a:lnTo>
                      <a:pt x="0" y="124"/>
                    </a:lnTo>
                    <a:lnTo>
                      <a:pt x="2" y="122"/>
                    </a:lnTo>
                    <a:lnTo>
                      <a:pt x="2" y="122"/>
                    </a:lnTo>
                    <a:lnTo>
                      <a:pt x="4" y="120"/>
                    </a:lnTo>
                    <a:lnTo>
                      <a:pt x="4" y="118"/>
                    </a:lnTo>
                    <a:lnTo>
                      <a:pt x="8" y="118"/>
                    </a:lnTo>
                    <a:lnTo>
                      <a:pt x="8" y="116"/>
                    </a:lnTo>
                    <a:lnTo>
                      <a:pt x="12" y="114"/>
                    </a:lnTo>
                    <a:lnTo>
                      <a:pt x="14" y="112"/>
                    </a:lnTo>
                    <a:lnTo>
                      <a:pt x="14" y="112"/>
                    </a:lnTo>
                    <a:lnTo>
                      <a:pt x="18" y="110"/>
                    </a:lnTo>
                    <a:lnTo>
                      <a:pt x="22" y="108"/>
                    </a:lnTo>
                    <a:lnTo>
                      <a:pt x="24" y="106"/>
                    </a:lnTo>
                    <a:lnTo>
                      <a:pt x="26" y="106"/>
                    </a:lnTo>
                    <a:lnTo>
                      <a:pt x="26" y="104"/>
                    </a:lnTo>
                    <a:lnTo>
                      <a:pt x="28" y="102"/>
                    </a:lnTo>
                    <a:lnTo>
                      <a:pt x="30" y="100"/>
                    </a:lnTo>
                    <a:lnTo>
                      <a:pt x="32" y="100"/>
                    </a:lnTo>
                    <a:lnTo>
                      <a:pt x="32" y="100"/>
                    </a:lnTo>
                    <a:lnTo>
                      <a:pt x="34" y="98"/>
                    </a:lnTo>
                    <a:lnTo>
                      <a:pt x="34" y="98"/>
                    </a:lnTo>
                    <a:lnTo>
                      <a:pt x="36" y="98"/>
                    </a:lnTo>
                    <a:lnTo>
                      <a:pt x="38" y="98"/>
                    </a:lnTo>
                    <a:lnTo>
                      <a:pt x="38" y="98"/>
                    </a:lnTo>
                    <a:lnTo>
                      <a:pt x="42" y="100"/>
                    </a:lnTo>
                    <a:lnTo>
                      <a:pt x="46" y="100"/>
                    </a:lnTo>
                    <a:lnTo>
                      <a:pt x="48" y="102"/>
                    </a:lnTo>
                    <a:lnTo>
                      <a:pt x="50" y="102"/>
                    </a:lnTo>
                    <a:lnTo>
                      <a:pt x="52" y="102"/>
                    </a:lnTo>
                    <a:lnTo>
                      <a:pt x="52" y="102"/>
                    </a:lnTo>
                    <a:lnTo>
                      <a:pt x="54" y="102"/>
                    </a:lnTo>
                    <a:lnTo>
                      <a:pt x="56" y="102"/>
                    </a:lnTo>
                    <a:lnTo>
                      <a:pt x="56" y="100"/>
                    </a:lnTo>
                    <a:lnTo>
                      <a:pt x="56" y="100"/>
                    </a:lnTo>
                    <a:lnTo>
                      <a:pt x="56" y="100"/>
                    </a:lnTo>
                    <a:lnTo>
                      <a:pt x="58" y="100"/>
                    </a:lnTo>
                    <a:lnTo>
                      <a:pt x="58" y="98"/>
                    </a:lnTo>
                    <a:lnTo>
                      <a:pt x="58" y="96"/>
                    </a:lnTo>
                    <a:lnTo>
                      <a:pt x="58" y="94"/>
                    </a:lnTo>
                    <a:lnTo>
                      <a:pt x="58" y="90"/>
                    </a:lnTo>
                    <a:lnTo>
                      <a:pt x="58" y="88"/>
                    </a:lnTo>
                    <a:lnTo>
                      <a:pt x="58" y="86"/>
                    </a:lnTo>
                    <a:lnTo>
                      <a:pt x="58" y="82"/>
                    </a:lnTo>
                    <a:lnTo>
                      <a:pt x="58" y="80"/>
                    </a:lnTo>
                    <a:lnTo>
                      <a:pt x="60" y="78"/>
                    </a:lnTo>
                    <a:lnTo>
                      <a:pt x="60" y="76"/>
                    </a:lnTo>
                    <a:lnTo>
                      <a:pt x="60" y="76"/>
                    </a:lnTo>
                    <a:lnTo>
                      <a:pt x="60" y="74"/>
                    </a:lnTo>
                    <a:lnTo>
                      <a:pt x="62" y="74"/>
                    </a:lnTo>
                    <a:lnTo>
                      <a:pt x="62" y="74"/>
                    </a:lnTo>
                    <a:lnTo>
                      <a:pt x="62" y="74"/>
                    </a:lnTo>
                    <a:lnTo>
                      <a:pt x="62" y="74"/>
                    </a:lnTo>
                    <a:lnTo>
                      <a:pt x="64" y="74"/>
                    </a:lnTo>
                    <a:lnTo>
                      <a:pt x="64" y="74"/>
                    </a:lnTo>
                    <a:lnTo>
                      <a:pt x="66" y="74"/>
                    </a:lnTo>
                    <a:lnTo>
                      <a:pt x="66" y="74"/>
                    </a:lnTo>
                    <a:lnTo>
                      <a:pt x="68" y="76"/>
                    </a:lnTo>
                    <a:lnTo>
                      <a:pt x="70" y="76"/>
                    </a:lnTo>
                    <a:lnTo>
                      <a:pt x="70" y="78"/>
                    </a:lnTo>
                    <a:lnTo>
                      <a:pt x="72" y="78"/>
                    </a:lnTo>
                    <a:lnTo>
                      <a:pt x="74" y="78"/>
                    </a:lnTo>
                    <a:lnTo>
                      <a:pt x="78" y="78"/>
                    </a:lnTo>
                    <a:lnTo>
                      <a:pt x="80" y="78"/>
                    </a:lnTo>
                    <a:lnTo>
                      <a:pt x="84" y="78"/>
                    </a:lnTo>
                    <a:lnTo>
                      <a:pt x="86" y="76"/>
                    </a:lnTo>
                    <a:lnTo>
                      <a:pt x="88" y="76"/>
                    </a:lnTo>
                    <a:lnTo>
                      <a:pt x="88" y="76"/>
                    </a:lnTo>
                    <a:lnTo>
                      <a:pt x="90" y="76"/>
                    </a:lnTo>
                    <a:lnTo>
                      <a:pt x="90" y="74"/>
                    </a:lnTo>
                    <a:lnTo>
                      <a:pt x="90" y="74"/>
                    </a:lnTo>
                    <a:lnTo>
                      <a:pt x="90" y="74"/>
                    </a:lnTo>
                    <a:lnTo>
                      <a:pt x="92" y="72"/>
                    </a:lnTo>
                    <a:lnTo>
                      <a:pt x="92" y="70"/>
                    </a:lnTo>
                    <a:lnTo>
                      <a:pt x="92" y="70"/>
                    </a:lnTo>
                    <a:lnTo>
                      <a:pt x="92" y="66"/>
                    </a:lnTo>
                    <a:lnTo>
                      <a:pt x="92" y="64"/>
                    </a:lnTo>
                    <a:lnTo>
                      <a:pt x="92" y="62"/>
                    </a:lnTo>
                    <a:lnTo>
                      <a:pt x="92" y="60"/>
                    </a:lnTo>
                    <a:lnTo>
                      <a:pt x="92" y="54"/>
                    </a:lnTo>
                    <a:lnTo>
                      <a:pt x="92" y="52"/>
                    </a:lnTo>
                    <a:lnTo>
                      <a:pt x="92" y="50"/>
                    </a:lnTo>
                    <a:lnTo>
                      <a:pt x="92" y="48"/>
                    </a:lnTo>
                    <a:lnTo>
                      <a:pt x="92" y="46"/>
                    </a:lnTo>
                    <a:lnTo>
                      <a:pt x="94" y="44"/>
                    </a:lnTo>
                    <a:lnTo>
                      <a:pt x="94" y="44"/>
                    </a:lnTo>
                    <a:lnTo>
                      <a:pt x="96" y="40"/>
                    </a:lnTo>
                    <a:lnTo>
                      <a:pt x="96" y="40"/>
                    </a:lnTo>
                    <a:lnTo>
                      <a:pt x="98" y="38"/>
                    </a:lnTo>
                    <a:lnTo>
                      <a:pt x="98" y="36"/>
                    </a:lnTo>
                    <a:lnTo>
                      <a:pt x="98" y="36"/>
                    </a:lnTo>
                    <a:lnTo>
                      <a:pt x="100" y="34"/>
                    </a:lnTo>
                    <a:lnTo>
                      <a:pt x="98" y="32"/>
                    </a:lnTo>
                    <a:lnTo>
                      <a:pt x="98" y="32"/>
                    </a:lnTo>
                    <a:lnTo>
                      <a:pt x="98" y="30"/>
                    </a:lnTo>
                    <a:lnTo>
                      <a:pt x="98" y="26"/>
                    </a:lnTo>
                    <a:lnTo>
                      <a:pt x="96" y="24"/>
                    </a:lnTo>
                    <a:lnTo>
                      <a:pt x="96" y="20"/>
                    </a:lnTo>
                    <a:lnTo>
                      <a:pt x="94" y="16"/>
                    </a:lnTo>
                    <a:lnTo>
                      <a:pt x="94" y="16"/>
                    </a:lnTo>
                    <a:lnTo>
                      <a:pt x="94" y="14"/>
                    </a:lnTo>
                    <a:lnTo>
                      <a:pt x="94" y="12"/>
                    </a:lnTo>
                    <a:lnTo>
                      <a:pt x="94" y="12"/>
                    </a:lnTo>
                    <a:lnTo>
                      <a:pt x="94" y="10"/>
                    </a:lnTo>
                    <a:lnTo>
                      <a:pt x="96" y="8"/>
                    </a:lnTo>
                    <a:lnTo>
                      <a:pt x="96" y="8"/>
                    </a:lnTo>
                    <a:lnTo>
                      <a:pt x="96" y="6"/>
                    </a:lnTo>
                    <a:lnTo>
                      <a:pt x="98" y="4"/>
                    </a:lnTo>
                    <a:lnTo>
                      <a:pt x="100" y="4"/>
                    </a:lnTo>
                    <a:lnTo>
                      <a:pt x="100" y="2"/>
                    </a:lnTo>
                    <a:lnTo>
                      <a:pt x="102"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5" name="Freeform 61">
                <a:extLst>
                  <a:ext uri="{FF2B5EF4-FFF2-40B4-BE49-F238E27FC236}">
                    <a16:creationId xmlns:a16="http://schemas.microsoft.com/office/drawing/2014/main" id="{FD7B976B-877B-4F49-A46B-A7AE6B1E350F}"/>
                  </a:ext>
                </a:extLst>
              </p:cNvPr>
              <p:cNvSpPr>
                <a:spLocks/>
              </p:cNvSpPr>
              <p:nvPr/>
            </p:nvSpPr>
            <p:spPr bwMode="auto">
              <a:xfrm>
                <a:off x="7291678" y="3886367"/>
                <a:ext cx="28575" cy="28575"/>
              </a:xfrm>
              <a:custGeom>
                <a:avLst/>
                <a:gdLst>
                  <a:gd name="T0" fmla="*/ 2 w 18"/>
                  <a:gd name="T1" fmla="*/ 6 h 18"/>
                  <a:gd name="T2" fmla="*/ 2 w 18"/>
                  <a:gd name="T3" fmla="*/ 6 h 18"/>
                  <a:gd name="T4" fmla="*/ 2 w 18"/>
                  <a:gd name="T5" fmla="*/ 8 h 18"/>
                  <a:gd name="T6" fmla="*/ 2 w 18"/>
                  <a:gd name="T7" fmla="*/ 8 h 18"/>
                  <a:gd name="T8" fmla="*/ 0 w 18"/>
                  <a:gd name="T9" fmla="*/ 12 h 18"/>
                  <a:gd name="T10" fmla="*/ 0 w 18"/>
                  <a:gd name="T11" fmla="*/ 12 h 18"/>
                  <a:gd name="T12" fmla="*/ 0 w 18"/>
                  <a:gd name="T13" fmla="*/ 14 h 18"/>
                  <a:gd name="T14" fmla="*/ 0 w 18"/>
                  <a:gd name="T15" fmla="*/ 16 h 18"/>
                  <a:gd name="T16" fmla="*/ 0 w 18"/>
                  <a:gd name="T17" fmla="*/ 16 h 18"/>
                  <a:gd name="T18" fmla="*/ 0 w 18"/>
                  <a:gd name="T19" fmla="*/ 16 h 18"/>
                  <a:gd name="T20" fmla="*/ 2 w 18"/>
                  <a:gd name="T21" fmla="*/ 16 h 18"/>
                  <a:gd name="T22" fmla="*/ 2 w 18"/>
                  <a:gd name="T23" fmla="*/ 16 h 18"/>
                  <a:gd name="T24" fmla="*/ 4 w 18"/>
                  <a:gd name="T25" fmla="*/ 18 h 18"/>
                  <a:gd name="T26" fmla="*/ 4 w 18"/>
                  <a:gd name="T27" fmla="*/ 18 h 18"/>
                  <a:gd name="T28" fmla="*/ 6 w 18"/>
                  <a:gd name="T29" fmla="*/ 16 h 18"/>
                  <a:gd name="T30" fmla="*/ 8 w 18"/>
                  <a:gd name="T31" fmla="*/ 16 h 18"/>
                  <a:gd name="T32" fmla="*/ 8 w 18"/>
                  <a:gd name="T33" fmla="*/ 16 h 18"/>
                  <a:gd name="T34" fmla="*/ 10 w 18"/>
                  <a:gd name="T35" fmla="*/ 16 h 18"/>
                  <a:gd name="T36" fmla="*/ 10 w 18"/>
                  <a:gd name="T37" fmla="*/ 16 h 18"/>
                  <a:gd name="T38" fmla="*/ 12 w 18"/>
                  <a:gd name="T39" fmla="*/ 14 h 18"/>
                  <a:gd name="T40" fmla="*/ 14 w 18"/>
                  <a:gd name="T41" fmla="*/ 14 h 18"/>
                  <a:gd name="T42" fmla="*/ 14 w 18"/>
                  <a:gd name="T43" fmla="*/ 12 h 18"/>
                  <a:gd name="T44" fmla="*/ 16 w 18"/>
                  <a:gd name="T45" fmla="*/ 10 h 18"/>
                  <a:gd name="T46" fmla="*/ 16 w 18"/>
                  <a:gd name="T47" fmla="*/ 8 h 18"/>
                  <a:gd name="T48" fmla="*/ 18 w 18"/>
                  <a:gd name="T49" fmla="*/ 8 h 18"/>
                  <a:gd name="T50" fmla="*/ 18 w 18"/>
                  <a:gd name="T51" fmla="*/ 6 h 18"/>
                  <a:gd name="T52" fmla="*/ 18 w 18"/>
                  <a:gd name="T53" fmla="*/ 6 h 18"/>
                  <a:gd name="T54" fmla="*/ 18 w 18"/>
                  <a:gd name="T55" fmla="*/ 6 h 18"/>
                  <a:gd name="T56" fmla="*/ 16 w 18"/>
                  <a:gd name="T57" fmla="*/ 6 h 18"/>
                  <a:gd name="T58" fmla="*/ 16 w 18"/>
                  <a:gd name="T59" fmla="*/ 4 h 18"/>
                  <a:gd name="T60" fmla="*/ 16 w 18"/>
                  <a:gd name="T61" fmla="*/ 4 h 18"/>
                  <a:gd name="T62" fmla="*/ 14 w 18"/>
                  <a:gd name="T63" fmla="*/ 2 h 18"/>
                  <a:gd name="T64" fmla="*/ 12 w 18"/>
                  <a:gd name="T65" fmla="*/ 2 h 18"/>
                  <a:gd name="T66" fmla="*/ 10 w 18"/>
                  <a:gd name="T67" fmla="*/ 2 h 18"/>
                  <a:gd name="T68" fmla="*/ 8 w 18"/>
                  <a:gd name="T69" fmla="*/ 0 h 18"/>
                  <a:gd name="T70" fmla="*/ 6 w 18"/>
                  <a:gd name="T71" fmla="*/ 0 h 18"/>
                  <a:gd name="T72" fmla="*/ 4 w 18"/>
                  <a:gd name="T73" fmla="*/ 0 h 18"/>
                  <a:gd name="T74" fmla="*/ 4 w 18"/>
                  <a:gd name="T75" fmla="*/ 0 h 18"/>
                  <a:gd name="T76" fmla="*/ 2 w 18"/>
                  <a:gd name="T77" fmla="*/ 2 h 18"/>
                  <a:gd name="T78" fmla="*/ 2 w 18"/>
                  <a:gd name="T79" fmla="*/ 2 h 18"/>
                  <a:gd name="T80" fmla="*/ 2 w 18"/>
                  <a:gd name="T81" fmla="*/ 2 h 18"/>
                  <a:gd name="T82" fmla="*/ 2 w 18"/>
                  <a:gd name="T8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8">
                    <a:moveTo>
                      <a:pt x="2" y="6"/>
                    </a:moveTo>
                    <a:lnTo>
                      <a:pt x="2" y="6"/>
                    </a:lnTo>
                    <a:lnTo>
                      <a:pt x="2" y="8"/>
                    </a:lnTo>
                    <a:lnTo>
                      <a:pt x="2" y="8"/>
                    </a:lnTo>
                    <a:lnTo>
                      <a:pt x="0" y="12"/>
                    </a:lnTo>
                    <a:lnTo>
                      <a:pt x="0" y="12"/>
                    </a:lnTo>
                    <a:lnTo>
                      <a:pt x="0" y="14"/>
                    </a:lnTo>
                    <a:lnTo>
                      <a:pt x="0" y="16"/>
                    </a:lnTo>
                    <a:lnTo>
                      <a:pt x="0" y="16"/>
                    </a:lnTo>
                    <a:lnTo>
                      <a:pt x="0" y="16"/>
                    </a:lnTo>
                    <a:lnTo>
                      <a:pt x="2" y="16"/>
                    </a:lnTo>
                    <a:lnTo>
                      <a:pt x="2" y="16"/>
                    </a:lnTo>
                    <a:lnTo>
                      <a:pt x="4" y="18"/>
                    </a:lnTo>
                    <a:lnTo>
                      <a:pt x="4" y="18"/>
                    </a:lnTo>
                    <a:lnTo>
                      <a:pt x="6" y="16"/>
                    </a:lnTo>
                    <a:lnTo>
                      <a:pt x="8" y="16"/>
                    </a:lnTo>
                    <a:lnTo>
                      <a:pt x="8" y="16"/>
                    </a:lnTo>
                    <a:lnTo>
                      <a:pt x="10" y="16"/>
                    </a:lnTo>
                    <a:lnTo>
                      <a:pt x="10" y="16"/>
                    </a:lnTo>
                    <a:lnTo>
                      <a:pt x="12" y="14"/>
                    </a:lnTo>
                    <a:lnTo>
                      <a:pt x="14" y="14"/>
                    </a:lnTo>
                    <a:lnTo>
                      <a:pt x="14" y="12"/>
                    </a:lnTo>
                    <a:lnTo>
                      <a:pt x="16" y="10"/>
                    </a:lnTo>
                    <a:lnTo>
                      <a:pt x="16" y="8"/>
                    </a:lnTo>
                    <a:lnTo>
                      <a:pt x="18" y="8"/>
                    </a:lnTo>
                    <a:lnTo>
                      <a:pt x="18" y="6"/>
                    </a:lnTo>
                    <a:lnTo>
                      <a:pt x="18" y="6"/>
                    </a:lnTo>
                    <a:lnTo>
                      <a:pt x="18" y="6"/>
                    </a:lnTo>
                    <a:lnTo>
                      <a:pt x="16" y="6"/>
                    </a:lnTo>
                    <a:lnTo>
                      <a:pt x="16" y="4"/>
                    </a:lnTo>
                    <a:lnTo>
                      <a:pt x="16" y="4"/>
                    </a:lnTo>
                    <a:lnTo>
                      <a:pt x="14" y="2"/>
                    </a:lnTo>
                    <a:lnTo>
                      <a:pt x="12" y="2"/>
                    </a:lnTo>
                    <a:lnTo>
                      <a:pt x="10" y="2"/>
                    </a:lnTo>
                    <a:lnTo>
                      <a:pt x="8" y="0"/>
                    </a:lnTo>
                    <a:lnTo>
                      <a:pt x="6" y="0"/>
                    </a:lnTo>
                    <a:lnTo>
                      <a:pt x="4" y="0"/>
                    </a:lnTo>
                    <a:lnTo>
                      <a:pt x="4" y="0"/>
                    </a:lnTo>
                    <a:lnTo>
                      <a:pt x="2" y="2"/>
                    </a:lnTo>
                    <a:lnTo>
                      <a:pt x="2" y="2"/>
                    </a:lnTo>
                    <a:lnTo>
                      <a:pt x="2" y="2"/>
                    </a:lnTo>
                    <a:lnTo>
                      <a:pt x="2" y="2"/>
                    </a:lnTo>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6" name="Freeform 63">
                <a:extLst>
                  <a:ext uri="{FF2B5EF4-FFF2-40B4-BE49-F238E27FC236}">
                    <a16:creationId xmlns:a16="http://schemas.microsoft.com/office/drawing/2014/main" id="{F40D0622-C704-4E34-9A3F-506405BB8F49}"/>
                  </a:ext>
                </a:extLst>
              </p:cNvPr>
              <p:cNvSpPr>
                <a:spLocks/>
              </p:cNvSpPr>
              <p:nvPr/>
            </p:nvSpPr>
            <p:spPr bwMode="auto">
              <a:xfrm>
                <a:off x="7218653" y="3867317"/>
                <a:ext cx="57150" cy="85725"/>
              </a:xfrm>
              <a:custGeom>
                <a:avLst/>
                <a:gdLst>
                  <a:gd name="T0" fmla="*/ 16 w 36"/>
                  <a:gd name="T1" fmla="*/ 4 h 54"/>
                  <a:gd name="T2" fmla="*/ 14 w 36"/>
                  <a:gd name="T3" fmla="*/ 6 h 54"/>
                  <a:gd name="T4" fmla="*/ 10 w 36"/>
                  <a:gd name="T5" fmla="*/ 12 h 54"/>
                  <a:gd name="T6" fmla="*/ 10 w 36"/>
                  <a:gd name="T7" fmla="*/ 14 h 54"/>
                  <a:gd name="T8" fmla="*/ 8 w 36"/>
                  <a:gd name="T9" fmla="*/ 16 h 54"/>
                  <a:gd name="T10" fmla="*/ 4 w 36"/>
                  <a:gd name="T11" fmla="*/ 18 h 54"/>
                  <a:gd name="T12" fmla="*/ 2 w 36"/>
                  <a:gd name="T13" fmla="*/ 20 h 54"/>
                  <a:gd name="T14" fmla="*/ 0 w 36"/>
                  <a:gd name="T15" fmla="*/ 20 h 54"/>
                  <a:gd name="T16" fmla="*/ 0 w 36"/>
                  <a:gd name="T17" fmla="*/ 22 h 54"/>
                  <a:gd name="T18" fmla="*/ 0 w 36"/>
                  <a:gd name="T19" fmla="*/ 24 h 54"/>
                  <a:gd name="T20" fmla="*/ 2 w 36"/>
                  <a:gd name="T21" fmla="*/ 28 h 54"/>
                  <a:gd name="T22" fmla="*/ 4 w 36"/>
                  <a:gd name="T23" fmla="*/ 32 h 54"/>
                  <a:gd name="T24" fmla="*/ 6 w 36"/>
                  <a:gd name="T25" fmla="*/ 34 h 54"/>
                  <a:gd name="T26" fmla="*/ 8 w 36"/>
                  <a:gd name="T27" fmla="*/ 34 h 54"/>
                  <a:gd name="T28" fmla="*/ 8 w 36"/>
                  <a:gd name="T29" fmla="*/ 36 h 54"/>
                  <a:gd name="T30" fmla="*/ 10 w 36"/>
                  <a:gd name="T31" fmla="*/ 34 h 54"/>
                  <a:gd name="T32" fmla="*/ 12 w 36"/>
                  <a:gd name="T33" fmla="*/ 34 h 54"/>
                  <a:gd name="T34" fmla="*/ 12 w 36"/>
                  <a:gd name="T35" fmla="*/ 30 h 54"/>
                  <a:gd name="T36" fmla="*/ 14 w 36"/>
                  <a:gd name="T37" fmla="*/ 28 h 54"/>
                  <a:gd name="T38" fmla="*/ 16 w 36"/>
                  <a:gd name="T39" fmla="*/ 28 h 54"/>
                  <a:gd name="T40" fmla="*/ 18 w 36"/>
                  <a:gd name="T41" fmla="*/ 28 h 54"/>
                  <a:gd name="T42" fmla="*/ 18 w 36"/>
                  <a:gd name="T43" fmla="*/ 28 h 54"/>
                  <a:gd name="T44" fmla="*/ 20 w 36"/>
                  <a:gd name="T45" fmla="*/ 30 h 54"/>
                  <a:gd name="T46" fmla="*/ 22 w 36"/>
                  <a:gd name="T47" fmla="*/ 30 h 54"/>
                  <a:gd name="T48" fmla="*/ 22 w 36"/>
                  <a:gd name="T49" fmla="*/ 32 h 54"/>
                  <a:gd name="T50" fmla="*/ 22 w 36"/>
                  <a:gd name="T51" fmla="*/ 34 h 54"/>
                  <a:gd name="T52" fmla="*/ 20 w 36"/>
                  <a:gd name="T53" fmla="*/ 38 h 54"/>
                  <a:gd name="T54" fmla="*/ 20 w 36"/>
                  <a:gd name="T55" fmla="*/ 40 h 54"/>
                  <a:gd name="T56" fmla="*/ 20 w 36"/>
                  <a:gd name="T57" fmla="*/ 44 h 54"/>
                  <a:gd name="T58" fmla="*/ 22 w 36"/>
                  <a:gd name="T59" fmla="*/ 48 h 54"/>
                  <a:gd name="T60" fmla="*/ 24 w 36"/>
                  <a:gd name="T61" fmla="*/ 52 h 54"/>
                  <a:gd name="T62" fmla="*/ 24 w 36"/>
                  <a:gd name="T63" fmla="*/ 52 h 54"/>
                  <a:gd name="T64" fmla="*/ 26 w 36"/>
                  <a:gd name="T65" fmla="*/ 54 h 54"/>
                  <a:gd name="T66" fmla="*/ 26 w 36"/>
                  <a:gd name="T67" fmla="*/ 54 h 54"/>
                  <a:gd name="T68" fmla="*/ 30 w 36"/>
                  <a:gd name="T69" fmla="*/ 52 h 54"/>
                  <a:gd name="T70" fmla="*/ 32 w 36"/>
                  <a:gd name="T71" fmla="*/ 50 h 54"/>
                  <a:gd name="T72" fmla="*/ 34 w 36"/>
                  <a:gd name="T73" fmla="*/ 48 h 54"/>
                  <a:gd name="T74" fmla="*/ 34 w 36"/>
                  <a:gd name="T75" fmla="*/ 46 h 54"/>
                  <a:gd name="T76" fmla="*/ 36 w 36"/>
                  <a:gd name="T77" fmla="*/ 44 h 54"/>
                  <a:gd name="T78" fmla="*/ 36 w 36"/>
                  <a:gd name="T79" fmla="*/ 40 h 54"/>
                  <a:gd name="T80" fmla="*/ 34 w 36"/>
                  <a:gd name="T81" fmla="*/ 32 h 54"/>
                  <a:gd name="T82" fmla="*/ 34 w 36"/>
                  <a:gd name="T83" fmla="*/ 20 h 54"/>
                  <a:gd name="T84" fmla="*/ 34 w 36"/>
                  <a:gd name="T85" fmla="*/ 12 h 54"/>
                  <a:gd name="T86" fmla="*/ 32 w 36"/>
                  <a:gd name="T87" fmla="*/ 8 h 54"/>
                  <a:gd name="T88" fmla="*/ 30 w 36"/>
                  <a:gd name="T89" fmla="*/ 2 h 54"/>
                  <a:gd name="T90" fmla="*/ 28 w 36"/>
                  <a:gd name="T91" fmla="*/ 0 h 54"/>
                  <a:gd name="T92" fmla="*/ 26 w 36"/>
                  <a:gd name="T93" fmla="*/ 0 h 54"/>
                  <a:gd name="T94" fmla="*/ 26 w 36"/>
                  <a:gd name="T95" fmla="*/ 0 h 54"/>
                  <a:gd name="T96" fmla="*/ 22 w 36"/>
                  <a:gd name="T97" fmla="*/ 0 h 54"/>
                  <a:gd name="T98" fmla="*/ 20 w 36"/>
                  <a:gd name="T99" fmla="*/ 2 h 54"/>
                  <a:gd name="T100" fmla="*/ 16 w 36"/>
                  <a:gd name="T10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54">
                    <a:moveTo>
                      <a:pt x="16" y="4"/>
                    </a:moveTo>
                    <a:lnTo>
                      <a:pt x="16" y="4"/>
                    </a:lnTo>
                    <a:lnTo>
                      <a:pt x="14" y="6"/>
                    </a:lnTo>
                    <a:lnTo>
                      <a:pt x="14" y="6"/>
                    </a:lnTo>
                    <a:lnTo>
                      <a:pt x="12" y="10"/>
                    </a:lnTo>
                    <a:lnTo>
                      <a:pt x="10" y="12"/>
                    </a:lnTo>
                    <a:lnTo>
                      <a:pt x="10" y="14"/>
                    </a:lnTo>
                    <a:lnTo>
                      <a:pt x="10" y="14"/>
                    </a:lnTo>
                    <a:lnTo>
                      <a:pt x="8" y="16"/>
                    </a:lnTo>
                    <a:lnTo>
                      <a:pt x="8" y="16"/>
                    </a:lnTo>
                    <a:lnTo>
                      <a:pt x="4" y="18"/>
                    </a:lnTo>
                    <a:lnTo>
                      <a:pt x="4" y="18"/>
                    </a:lnTo>
                    <a:lnTo>
                      <a:pt x="2" y="18"/>
                    </a:lnTo>
                    <a:lnTo>
                      <a:pt x="2" y="20"/>
                    </a:lnTo>
                    <a:lnTo>
                      <a:pt x="0" y="20"/>
                    </a:lnTo>
                    <a:lnTo>
                      <a:pt x="0" y="20"/>
                    </a:lnTo>
                    <a:lnTo>
                      <a:pt x="0" y="20"/>
                    </a:lnTo>
                    <a:lnTo>
                      <a:pt x="0" y="22"/>
                    </a:lnTo>
                    <a:lnTo>
                      <a:pt x="0" y="22"/>
                    </a:lnTo>
                    <a:lnTo>
                      <a:pt x="0" y="24"/>
                    </a:lnTo>
                    <a:lnTo>
                      <a:pt x="2" y="26"/>
                    </a:lnTo>
                    <a:lnTo>
                      <a:pt x="2" y="28"/>
                    </a:lnTo>
                    <a:lnTo>
                      <a:pt x="4" y="32"/>
                    </a:lnTo>
                    <a:lnTo>
                      <a:pt x="4" y="32"/>
                    </a:lnTo>
                    <a:lnTo>
                      <a:pt x="6" y="34"/>
                    </a:lnTo>
                    <a:lnTo>
                      <a:pt x="6" y="34"/>
                    </a:lnTo>
                    <a:lnTo>
                      <a:pt x="6" y="34"/>
                    </a:lnTo>
                    <a:lnTo>
                      <a:pt x="8" y="34"/>
                    </a:lnTo>
                    <a:lnTo>
                      <a:pt x="8" y="36"/>
                    </a:lnTo>
                    <a:lnTo>
                      <a:pt x="8" y="36"/>
                    </a:lnTo>
                    <a:lnTo>
                      <a:pt x="10" y="36"/>
                    </a:lnTo>
                    <a:lnTo>
                      <a:pt x="10" y="34"/>
                    </a:lnTo>
                    <a:lnTo>
                      <a:pt x="10" y="34"/>
                    </a:lnTo>
                    <a:lnTo>
                      <a:pt x="12" y="34"/>
                    </a:lnTo>
                    <a:lnTo>
                      <a:pt x="12" y="32"/>
                    </a:lnTo>
                    <a:lnTo>
                      <a:pt x="12" y="30"/>
                    </a:lnTo>
                    <a:lnTo>
                      <a:pt x="14" y="30"/>
                    </a:lnTo>
                    <a:lnTo>
                      <a:pt x="14" y="28"/>
                    </a:lnTo>
                    <a:lnTo>
                      <a:pt x="16" y="28"/>
                    </a:lnTo>
                    <a:lnTo>
                      <a:pt x="16" y="28"/>
                    </a:lnTo>
                    <a:lnTo>
                      <a:pt x="16" y="28"/>
                    </a:lnTo>
                    <a:lnTo>
                      <a:pt x="18" y="28"/>
                    </a:lnTo>
                    <a:lnTo>
                      <a:pt x="18" y="28"/>
                    </a:lnTo>
                    <a:lnTo>
                      <a:pt x="18" y="28"/>
                    </a:lnTo>
                    <a:lnTo>
                      <a:pt x="20" y="28"/>
                    </a:lnTo>
                    <a:lnTo>
                      <a:pt x="20" y="30"/>
                    </a:lnTo>
                    <a:lnTo>
                      <a:pt x="22" y="30"/>
                    </a:lnTo>
                    <a:lnTo>
                      <a:pt x="22" y="30"/>
                    </a:lnTo>
                    <a:lnTo>
                      <a:pt x="22" y="30"/>
                    </a:lnTo>
                    <a:lnTo>
                      <a:pt x="22" y="32"/>
                    </a:lnTo>
                    <a:lnTo>
                      <a:pt x="22" y="32"/>
                    </a:lnTo>
                    <a:lnTo>
                      <a:pt x="22" y="34"/>
                    </a:lnTo>
                    <a:lnTo>
                      <a:pt x="22" y="36"/>
                    </a:lnTo>
                    <a:lnTo>
                      <a:pt x="20" y="38"/>
                    </a:lnTo>
                    <a:lnTo>
                      <a:pt x="20" y="40"/>
                    </a:lnTo>
                    <a:lnTo>
                      <a:pt x="20" y="40"/>
                    </a:lnTo>
                    <a:lnTo>
                      <a:pt x="20" y="42"/>
                    </a:lnTo>
                    <a:lnTo>
                      <a:pt x="20" y="44"/>
                    </a:lnTo>
                    <a:lnTo>
                      <a:pt x="20" y="46"/>
                    </a:lnTo>
                    <a:lnTo>
                      <a:pt x="22" y="48"/>
                    </a:lnTo>
                    <a:lnTo>
                      <a:pt x="22" y="50"/>
                    </a:lnTo>
                    <a:lnTo>
                      <a:pt x="24" y="52"/>
                    </a:lnTo>
                    <a:lnTo>
                      <a:pt x="24" y="52"/>
                    </a:lnTo>
                    <a:lnTo>
                      <a:pt x="24" y="52"/>
                    </a:lnTo>
                    <a:lnTo>
                      <a:pt x="24" y="52"/>
                    </a:lnTo>
                    <a:lnTo>
                      <a:pt x="26" y="54"/>
                    </a:lnTo>
                    <a:lnTo>
                      <a:pt x="26" y="54"/>
                    </a:lnTo>
                    <a:lnTo>
                      <a:pt x="26" y="54"/>
                    </a:lnTo>
                    <a:lnTo>
                      <a:pt x="28" y="52"/>
                    </a:lnTo>
                    <a:lnTo>
                      <a:pt x="30" y="52"/>
                    </a:lnTo>
                    <a:lnTo>
                      <a:pt x="30" y="52"/>
                    </a:lnTo>
                    <a:lnTo>
                      <a:pt x="32" y="50"/>
                    </a:lnTo>
                    <a:lnTo>
                      <a:pt x="34" y="48"/>
                    </a:lnTo>
                    <a:lnTo>
                      <a:pt x="34" y="48"/>
                    </a:lnTo>
                    <a:lnTo>
                      <a:pt x="34" y="46"/>
                    </a:lnTo>
                    <a:lnTo>
                      <a:pt x="34" y="46"/>
                    </a:lnTo>
                    <a:lnTo>
                      <a:pt x="34" y="46"/>
                    </a:lnTo>
                    <a:lnTo>
                      <a:pt x="36" y="44"/>
                    </a:lnTo>
                    <a:lnTo>
                      <a:pt x="36" y="42"/>
                    </a:lnTo>
                    <a:lnTo>
                      <a:pt x="36" y="40"/>
                    </a:lnTo>
                    <a:lnTo>
                      <a:pt x="34" y="34"/>
                    </a:lnTo>
                    <a:lnTo>
                      <a:pt x="34" y="32"/>
                    </a:lnTo>
                    <a:lnTo>
                      <a:pt x="34" y="26"/>
                    </a:lnTo>
                    <a:lnTo>
                      <a:pt x="34" y="20"/>
                    </a:lnTo>
                    <a:lnTo>
                      <a:pt x="34" y="16"/>
                    </a:lnTo>
                    <a:lnTo>
                      <a:pt x="34" y="12"/>
                    </a:lnTo>
                    <a:lnTo>
                      <a:pt x="32" y="10"/>
                    </a:lnTo>
                    <a:lnTo>
                      <a:pt x="32" y="8"/>
                    </a:lnTo>
                    <a:lnTo>
                      <a:pt x="32" y="6"/>
                    </a:lnTo>
                    <a:lnTo>
                      <a:pt x="30" y="2"/>
                    </a:lnTo>
                    <a:lnTo>
                      <a:pt x="30" y="2"/>
                    </a:lnTo>
                    <a:lnTo>
                      <a:pt x="28" y="0"/>
                    </a:lnTo>
                    <a:lnTo>
                      <a:pt x="28" y="0"/>
                    </a:lnTo>
                    <a:lnTo>
                      <a:pt x="26" y="0"/>
                    </a:lnTo>
                    <a:lnTo>
                      <a:pt x="26" y="0"/>
                    </a:lnTo>
                    <a:lnTo>
                      <a:pt x="26" y="0"/>
                    </a:lnTo>
                    <a:lnTo>
                      <a:pt x="24" y="0"/>
                    </a:lnTo>
                    <a:lnTo>
                      <a:pt x="22" y="0"/>
                    </a:lnTo>
                    <a:lnTo>
                      <a:pt x="22" y="0"/>
                    </a:lnTo>
                    <a:lnTo>
                      <a:pt x="20" y="2"/>
                    </a:lnTo>
                    <a:lnTo>
                      <a:pt x="18" y="2"/>
                    </a:lnTo>
                    <a:lnTo>
                      <a:pt x="16" y="4"/>
                    </a:lnTo>
                    <a:close/>
                  </a:path>
                </a:pathLst>
              </a:custGeom>
              <a:grp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490" name="Gruppieren 713">
              <a:extLst>
                <a:ext uri="{FF2B5EF4-FFF2-40B4-BE49-F238E27FC236}">
                  <a16:creationId xmlns:a16="http://schemas.microsoft.com/office/drawing/2014/main" id="{6D6CEFFC-8CCC-427D-85A9-740F1384FBF6}"/>
                </a:ext>
              </a:extLst>
            </p:cNvPr>
            <p:cNvGrpSpPr/>
            <p:nvPr/>
          </p:nvGrpSpPr>
          <p:grpSpPr>
            <a:xfrm>
              <a:off x="7057451" y="3974640"/>
              <a:ext cx="219681" cy="366077"/>
              <a:chOff x="7009103" y="4286417"/>
              <a:chExt cx="219075" cy="352425"/>
            </a:xfrm>
            <a:solidFill>
              <a:schemeClr val="bg1">
                <a:lumMod val="75000"/>
              </a:schemeClr>
            </a:solidFill>
          </p:grpSpPr>
          <p:sp>
            <p:nvSpPr>
              <p:cNvPr id="514" name="Freeform 95">
                <a:extLst>
                  <a:ext uri="{FF2B5EF4-FFF2-40B4-BE49-F238E27FC236}">
                    <a16:creationId xmlns:a16="http://schemas.microsoft.com/office/drawing/2014/main" id="{919320FD-85F9-4CAF-9F60-BB7B52019019}"/>
                  </a:ext>
                </a:extLst>
              </p:cNvPr>
              <p:cNvSpPr>
                <a:spLocks/>
              </p:cNvSpPr>
              <p:nvPr/>
            </p:nvSpPr>
            <p:spPr bwMode="auto">
              <a:xfrm>
                <a:off x="7009103" y="4483267"/>
                <a:ext cx="53975" cy="92075"/>
              </a:xfrm>
              <a:custGeom>
                <a:avLst/>
                <a:gdLst>
                  <a:gd name="T0" fmla="*/ 26 w 34"/>
                  <a:gd name="T1" fmla="*/ 6 h 58"/>
                  <a:gd name="T2" fmla="*/ 24 w 34"/>
                  <a:gd name="T3" fmla="*/ 8 h 58"/>
                  <a:gd name="T4" fmla="*/ 24 w 34"/>
                  <a:gd name="T5" fmla="*/ 14 h 58"/>
                  <a:gd name="T6" fmla="*/ 22 w 34"/>
                  <a:gd name="T7" fmla="*/ 16 h 58"/>
                  <a:gd name="T8" fmla="*/ 22 w 34"/>
                  <a:gd name="T9" fmla="*/ 18 h 58"/>
                  <a:gd name="T10" fmla="*/ 18 w 34"/>
                  <a:gd name="T11" fmla="*/ 20 h 58"/>
                  <a:gd name="T12" fmla="*/ 12 w 34"/>
                  <a:gd name="T13" fmla="*/ 24 h 58"/>
                  <a:gd name="T14" fmla="*/ 8 w 34"/>
                  <a:gd name="T15" fmla="*/ 26 h 58"/>
                  <a:gd name="T16" fmla="*/ 4 w 34"/>
                  <a:gd name="T17" fmla="*/ 32 h 58"/>
                  <a:gd name="T18" fmla="*/ 2 w 34"/>
                  <a:gd name="T19" fmla="*/ 36 h 58"/>
                  <a:gd name="T20" fmla="*/ 2 w 34"/>
                  <a:gd name="T21" fmla="*/ 38 h 58"/>
                  <a:gd name="T22" fmla="*/ 0 w 34"/>
                  <a:gd name="T23" fmla="*/ 44 h 58"/>
                  <a:gd name="T24" fmla="*/ 0 w 34"/>
                  <a:gd name="T25" fmla="*/ 50 h 58"/>
                  <a:gd name="T26" fmla="*/ 0 w 34"/>
                  <a:gd name="T27" fmla="*/ 54 h 58"/>
                  <a:gd name="T28" fmla="*/ 2 w 34"/>
                  <a:gd name="T29" fmla="*/ 56 h 58"/>
                  <a:gd name="T30" fmla="*/ 2 w 34"/>
                  <a:gd name="T31" fmla="*/ 58 h 58"/>
                  <a:gd name="T32" fmla="*/ 4 w 34"/>
                  <a:gd name="T33" fmla="*/ 58 h 58"/>
                  <a:gd name="T34" fmla="*/ 6 w 34"/>
                  <a:gd name="T35" fmla="*/ 58 h 58"/>
                  <a:gd name="T36" fmla="*/ 8 w 34"/>
                  <a:gd name="T37" fmla="*/ 56 h 58"/>
                  <a:gd name="T38" fmla="*/ 12 w 34"/>
                  <a:gd name="T39" fmla="*/ 54 h 58"/>
                  <a:gd name="T40" fmla="*/ 16 w 34"/>
                  <a:gd name="T41" fmla="*/ 48 h 58"/>
                  <a:gd name="T42" fmla="*/ 20 w 34"/>
                  <a:gd name="T43" fmla="*/ 42 h 58"/>
                  <a:gd name="T44" fmla="*/ 24 w 34"/>
                  <a:gd name="T45" fmla="*/ 34 h 58"/>
                  <a:gd name="T46" fmla="*/ 28 w 34"/>
                  <a:gd name="T47" fmla="*/ 24 h 58"/>
                  <a:gd name="T48" fmla="*/ 32 w 34"/>
                  <a:gd name="T49" fmla="*/ 18 h 58"/>
                  <a:gd name="T50" fmla="*/ 34 w 34"/>
                  <a:gd name="T51" fmla="*/ 14 h 58"/>
                  <a:gd name="T52" fmla="*/ 34 w 34"/>
                  <a:gd name="T53" fmla="*/ 10 h 58"/>
                  <a:gd name="T54" fmla="*/ 34 w 34"/>
                  <a:gd name="T55" fmla="*/ 8 h 58"/>
                  <a:gd name="T56" fmla="*/ 32 w 34"/>
                  <a:gd name="T57" fmla="*/ 4 h 58"/>
                  <a:gd name="T58" fmla="*/ 30 w 34"/>
                  <a:gd name="T59" fmla="*/ 0 h 58"/>
                  <a:gd name="T60" fmla="*/ 30 w 34"/>
                  <a:gd name="T61" fmla="*/ 0 h 58"/>
                  <a:gd name="T62" fmla="*/ 28 w 34"/>
                  <a:gd name="T63" fmla="*/ 0 h 58"/>
                  <a:gd name="T64" fmla="*/ 28 w 34"/>
                  <a:gd name="T65" fmla="*/ 0 h 58"/>
                  <a:gd name="T66" fmla="*/ 28 w 34"/>
                  <a:gd name="T67" fmla="*/ 2 h 58"/>
                  <a:gd name="T68" fmla="*/ 26 w 34"/>
                  <a:gd name="T6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58">
                    <a:moveTo>
                      <a:pt x="26" y="6"/>
                    </a:moveTo>
                    <a:lnTo>
                      <a:pt x="26" y="6"/>
                    </a:lnTo>
                    <a:lnTo>
                      <a:pt x="24" y="6"/>
                    </a:lnTo>
                    <a:lnTo>
                      <a:pt x="24" y="8"/>
                    </a:lnTo>
                    <a:lnTo>
                      <a:pt x="24" y="10"/>
                    </a:lnTo>
                    <a:lnTo>
                      <a:pt x="24" y="14"/>
                    </a:lnTo>
                    <a:lnTo>
                      <a:pt x="22" y="14"/>
                    </a:lnTo>
                    <a:lnTo>
                      <a:pt x="22" y="16"/>
                    </a:lnTo>
                    <a:lnTo>
                      <a:pt x="22" y="16"/>
                    </a:lnTo>
                    <a:lnTo>
                      <a:pt x="22" y="18"/>
                    </a:lnTo>
                    <a:lnTo>
                      <a:pt x="20" y="18"/>
                    </a:lnTo>
                    <a:lnTo>
                      <a:pt x="18" y="20"/>
                    </a:lnTo>
                    <a:lnTo>
                      <a:pt x="16" y="20"/>
                    </a:lnTo>
                    <a:lnTo>
                      <a:pt x="12" y="24"/>
                    </a:lnTo>
                    <a:lnTo>
                      <a:pt x="10" y="24"/>
                    </a:lnTo>
                    <a:lnTo>
                      <a:pt x="8" y="26"/>
                    </a:lnTo>
                    <a:lnTo>
                      <a:pt x="6" y="28"/>
                    </a:lnTo>
                    <a:lnTo>
                      <a:pt x="4" y="32"/>
                    </a:lnTo>
                    <a:lnTo>
                      <a:pt x="4" y="34"/>
                    </a:lnTo>
                    <a:lnTo>
                      <a:pt x="2" y="36"/>
                    </a:lnTo>
                    <a:lnTo>
                      <a:pt x="2" y="36"/>
                    </a:lnTo>
                    <a:lnTo>
                      <a:pt x="2" y="38"/>
                    </a:lnTo>
                    <a:lnTo>
                      <a:pt x="0" y="40"/>
                    </a:lnTo>
                    <a:lnTo>
                      <a:pt x="0" y="44"/>
                    </a:lnTo>
                    <a:lnTo>
                      <a:pt x="0" y="46"/>
                    </a:lnTo>
                    <a:lnTo>
                      <a:pt x="0" y="50"/>
                    </a:lnTo>
                    <a:lnTo>
                      <a:pt x="0" y="52"/>
                    </a:lnTo>
                    <a:lnTo>
                      <a:pt x="0" y="54"/>
                    </a:lnTo>
                    <a:lnTo>
                      <a:pt x="0" y="56"/>
                    </a:lnTo>
                    <a:lnTo>
                      <a:pt x="2" y="56"/>
                    </a:lnTo>
                    <a:lnTo>
                      <a:pt x="2" y="58"/>
                    </a:lnTo>
                    <a:lnTo>
                      <a:pt x="2" y="58"/>
                    </a:lnTo>
                    <a:lnTo>
                      <a:pt x="4" y="58"/>
                    </a:lnTo>
                    <a:lnTo>
                      <a:pt x="4" y="58"/>
                    </a:lnTo>
                    <a:lnTo>
                      <a:pt x="6" y="58"/>
                    </a:lnTo>
                    <a:lnTo>
                      <a:pt x="6" y="58"/>
                    </a:lnTo>
                    <a:lnTo>
                      <a:pt x="8" y="58"/>
                    </a:lnTo>
                    <a:lnTo>
                      <a:pt x="8" y="56"/>
                    </a:lnTo>
                    <a:lnTo>
                      <a:pt x="10" y="56"/>
                    </a:lnTo>
                    <a:lnTo>
                      <a:pt x="12" y="54"/>
                    </a:lnTo>
                    <a:lnTo>
                      <a:pt x="14" y="50"/>
                    </a:lnTo>
                    <a:lnTo>
                      <a:pt x="16" y="48"/>
                    </a:lnTo>
                    <a:lnTo>
                      <a:pt x="18" y="44"/>
                    </a:lnTo>
                    <a:lnTo>
                      <a:pt x="20" y="42"/>
                    </a:lnTo>
                    <a:lnTo>
                      <a:pt x="22" y="40"/>
                    </a:lnTo>
                    <a:lnTo>
                      <a:pt x="24" y="34"/>
                    </a:lnTo>
                    <a:lnTo>
                      <a:pt x="26" y="28"/>
                    </a:lnTo>
                    <a:lnTo>
                      <a:pt x="28" y="24"/>
                    </a:lnTo>
                    <a:lnTo>
                      <a:pt x="30" y="20"/>
                    </a:lnTo>
                    <a:lnTo>
                      <a:pt x="32" y="18"/>
                    </a:lnTo>
                    <a:lnTo>
                      <a:pt x="32" y="16"/>
                    </a:lnTo>
                    <a:lnTo>
                      <a:pt x="34" y="14"/>
                    </a:lnTo>
                    <a:lnTo>
                      <a:pt x="34" y="12"/>
                    </a:lnTo>
                    <a:lnTo>
                      <a:pt x="34" y="10"/>
                    </a:lnTo>
                    <a:lnTo>
                      <a:pt x="34" y="10"/>
                    </a:lnTo>
                    <a:lnTo>
                      <a:pt x="34" y="8"/>
                    </a:lnTo>
                    <a:lnTo>
                      <a:pt x="34" y="6"/>
                    </a:lnTo>
                    <a:lnTo>
                      <a:pt x="32" y="4"/>
                    </a:lnTo>
                    <a:lnTo>
                      <a:pt x="32" y="2"/>
                    </a:lnTo>
                    <a:lnTo>
                      <a:pt x="30" y="0"/>
                    </a:lnTo>
                    <a:lnTo>
                      <a:pt x="30" y="0"/>
                    </a:lnTo>
                    <a:lnTo>
                      <a:pt x="30" y="0"/>
                    </a:lnTo>
                    <a:lnTo>
                      <a:pt x="30" y="0"/>
                    </a:lnTo>
                    <a:lnTo>
                      <a:pt x="28" y="0"/>
                    </a:lnTo>
                    <a:lnTo>
                      <a:pt x="28" y="0"/>
                    </a:lnTo>
                    <a:lnTo>
                      <a:pt x="28" y="0"/>
                    </a:lnTo>
                    <a:lnTo>
                      <a:pt x="28" y="0"/>
                    </a:lnTo>
                    <a:lnTo>
                      <a:pt x="28" y="2"/>
                    </a:lnTo>
                    <a:lnTo>
                      <a:pt x="26" y="2"/>
                    </a:lnTo>
                    <a:lnTo>
                      <a:pt x="26" y="4"/>
                    </a:lnTo>
                    <a:lnTo>
                      <a:pt x="26"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5" name="Freeform 97">
                <a:extLst>
                  <a:ext uri="{FF2B5EF4-FFF2-40B4-BE49-F238E27FC236}">
                    <a16:creationId xmlns:a16="http://schemas.microsoft.com/office/drawing/2014/main" id="{B3982295-6DD6-4DCE-B217-D60740AFD370}"/>
                  </a:ext>
                </a:extLst>
              </p:cNvPr>
              <p:cNvSpPr>
                <a:spLocks/>
              </p:cNvSpPr>
              <p:nvPr/>
            </p:nvSpPr>
            <p:spPr bwMode="auto">
              <a:xfrm>
                <a:off x="7040853" y="4286417"/>
                <a:ext cx="82550" cy="123825"/>
              </a:xfrm>
              <a:custGeom>
                <a:avLst/>
                <a:gdLst>
                  <a:gd name="T0" fmla="*/ 24 w 52"/>
                  <a:gd name="T1" fmla="*/ 0 h 78"/>
                  <a:gd name="T2" fmla="*/ 24 w 52"/>
                  <a:gd name="T3" fmla="*/ 2 h 78"/>
                  <a:gd name="T4" fmla="*/ 22 w 52"/>
                  <a:gd name="T5" fmla="*/ 4 h 78"/>
                  <a:gd name="T6" fmla="*/ 20 w 52"/>
                  <a:gd name="T7" fmla="*/ 8 h 78"/>
                  <a:gd name="T8" fmla="*/ 18 w 52"/>
                  <a:gd name="T9" fmla="*/ 12 h 78"/>
                  <a:gd name="T10" fmla="*/ 16 w 52"/>
                  <a:gd name="T11" fmla="*/ 18 h 78"/>
                  <a:gd name="T12" fmla="*/ 14 w 52"/>
                  <a:gd name="T13" fmla="*/ 28 h 78"/>
                  <a:gd name="T14" fmla="*/ 14 w 52"/>
                  <a:gd name="T15" fmla="*/ 34 h 78"/>
                  <a:gd name="T16" fmla="*/ 12 w 52"/>
                  <a:gd name="T17" fmla="*/ 38 h 78"/>
                  <a:gd name="T18" fmla="*/ 10 w 52"/>
                  <a:gd name="T19" fmla="*/ 40 h 78"/>
                  <a:gd name="T20" fmla="*/ 6 w 52"/>
                  <a:gd name="T21" fmla="*/ 42 h 78"/>
                  <a:gd name="T22" fmla="*/ 4 w 52"/>
                  <a:gd name="T23" fmla="*/ 44 h 78"/>
                  <a:gd name="T24" fmla="*/ 2 w 52"/>
                  <a:gd name="T25" fmla="*/ 46 h 78"/>
                  <a:gd name="T26" fmla="*/ 2 w 52"/>
                  <a:gd name="T27" fmla="*/ 48 h 78"/>
                  <a:gd name="T28" fmla="*/ 0 w 52"/>
                  <a:gd name="T29" fmla="*/ 52 h 78"/>
                  <a:gd name="T30" fmla="*/ 0 w 52"/>
                  <a:gd name="T31" fmla="*/ 58 h 78"/>
                  <a:gd name="T32" fmla="*/ 2 w 52"/>
                  <a:gd name="T33" fmla="*/ 62 h 78"/>
                  <a:gd name="T34" fmla="*/ 2 w 52"/>
                  <a:gd name="T35" fmla="*/ 66 h 78"/>
                  <a:gd name="T36" fmla="*/ 4 w 52"/>
                  <a:gd name="T37" fmla="*/ 68 h 78"/>
                  <a:gd name="T38" fmla="*/ 4 w 52"/>
                  <a:gd name="T39" fmla="*/ 68 h 78"/>
                  <a:gd name="T40" fmla="*/ 8 w 52"/>
                  <a:gd name="T41" fmla="*/ 68 h 78"/>
                  <a:gd name="T42" fmla="*/ 12 w 52"/>
                  <a:gd name="T43" fmla="*/ 68 h 78"/>
                  <a:gd name="T44" fmla="*/ 16 w 52"/>
                  <a:gd name="T45" fmla="*/ 70 h 78"/>
                  <a:gd name="T46" fmla="*/ 16 w 52"/>
                  <a:gd name="T47" fmla="*/ 72 h 78"/>
                  <a:gd name="T48" fmla="*/ 18 w 52"/>
                  <a:gd name="T49" fmla="*/ 76 h 78"/>
                  <a:gd name="T50" fmla="*/ 20 w 52"/>
                  <a:gd name="T51" fmla="*/ 78 h 78"/>
                  <a:gd name="T52" fmla="*/ 22 w 52"/>
                  <a:gd name="T53" fmla="*/ 78 h 78"/>
                  <a:gd name="T54" fmla="*/ 22 w 52"/>
                  <a:gd name="T55" fmla="*/ 78 h 78"/>
                  <a:gd name="T56" fmla="*/ 26 w 52"/>
                  <a:gd name="T57" fmla="*/ 78 h 78"/>
                  <a:gd name="T58" fmla="*/ 32 w 52"/>
                  <a:gd name="T59" fmla="*/ 78 h 78"/>
                  <a:gd name="T60" fmla="*/ 40 w 52"/>
                  <a:gd name="T61" fmla="*/ 76 h 78"/>
                  <a:gd name="T62" fmla="*/ 44 w 52"/>
                  <a:gd name="T63" fmla="*/ 76 h 78"/>
                  <a:gd name="T64" fmla="*/ 48 w 52"/>
                  <a:gd name="T65" fmla="*/ 74 h 78"/>
                  <a:gd name="T66" fmla="*/ 50 w 52"/>
                  <a:gd name="T67" fmla="*/ 74 h 78"/>
                  <a:gd name="T68" fmla="*/ 52 w 52"/>
                  <a:gd name="T69" fmla="*/ 72 h 78"/>
                  <a:gd name="T70" fmla="*/ 52 w 52"/>
                  <a:gd name="T71" fmla="*/ 70 h 78"/>
                  <a:gd name="T72" fmla="*/ 52 w 52"/>
                  <a:gd name="T73" fmla="*/ 68 h 78"/>
                  <a:gd name="T74" fmla="*/ 50 w 52"/>
                  <a:gd name="T75" fmla="*/ 62 h 78"/>
                  <a:gd name="T76" fmla="*/ 46 w 52"/>
                  <a:gd name="T77" fmla="*/ 54 h 78"/>
                  <a:gd name="T78" fmla="*/ 46 w 52"/>
                  <a:gd name="T79" fmla="*/ 52 h 78"/>
                  <a:gd name="T80" fmla="*/ 46 w 52"/>
                  <a:gd name="T81" fmla="*/ 48 h 78"/>
                  <a:gd name="T82" fmla="*/ 48 w 52"/>
                  <a:gd name="T83" fmla="*/ 42 h 78"/>
                  <a:gd name="T84" fmla="*/ 48 w 52"/>
                  <a:gd name="T85" fmla="*/ 38 h 78"/>
                  <a:gd name="T86" fmla="*/ 48 w 52"/>
                  <a:gd name="T87" fmla="*/ 34 h 78"/>
                  <a:gd name="T88" fmla="*/ 48 w 52"/>
                  <a:gd name="T89" fmla="*/ 28 h 78"/>
                  <a:gd name="T90" fmla="*/ 48 w 52"/>
                  <a:gd name="T91" fmla="*/ 24 h 78"/>
                  <a:gd name="T92" fmla="*/ 44 w 52"/>
                  <a:gd name="T93" fmla="*/ 14 h 78"/>
                  <a:gd name="T94" fmla="*/ 42 w 52"/>
                  <a:gd name="T95" fmla="*/ 6 h 78"/>
                  <a:gd name="T96" fmla="*/ 42 w 52"/>
                  <a:gd name="T97" fmla="*/ 4 h 78"/>
                  <a:gd name="T98" fmla="*/ 40 w 52"/>
                  <a:gd name="T99" fmla="*/ 2 h 78"/>
                  <a:gd name="T100" fmla="*/ 36 w 52"/>
                  <a:gd name="T101" fmla="*/ 0 h 78"/>
                  <a:gd name="T102" fmla="*/ 32 w 52"/>
                  <a:gd name="T103" fmla="*/ 0 h 78"/>
                  <a:gd name="T104" fmla="*/ 28 w 52"/>
                  <a:gd name="T105" fmla="*/ 0 h 78"/>
                  <a:gd name="T106" fmla="*/ 26 w 52"/>
                  <a:gd name="T10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78">
                    <a:moveTo>
                      <a:pt x="24" y="0"/>
                    </a:moveTo>
                    <a:lnTo>
                      <a:pt x="24" y="0"/>
                    </a:lnTo>
                    <a:lnTo>
                      <a:pt x="24" y="0"/>
                    </a:lnTo>
                    <a:lnTo>
                      <a:pt x="24" y="2"/>
                    </a:lnTo>
                    <a:lnTo>
                      <a:pt x="22" y="2"/>
                    </a:lnTo>
                    <a:lnTo>
                      <a:pt x="22" y="4"/>
                    </a:lnTo>
                    <a:lnTo>
                      <a:pt x="20" y="6"/>
                    </a:lnTo>
                    <a:lnTo>
                      <a:pt x="20" y="8"/>
                    </a:lnTo>
                    <a:lnTo>
                      <a:pt x="18" y="10"/>
                    </a:lnTo>
                    <a:lnTo>
                      <a:pt x="18" y="12"/>
                    </a:lnTo>
                    <a:lnTo>
                      <a:pt x="16" y="16"/>
                    </a:lnTo>
                    <a:lnTo>
                      <a:pt x="16" y="18"/>
                    </a:lnTo>
                    <a:lnTo>
                      <a:pt x="16" y="22"/>
                    </a:lnTo>
                    <a:lnTo>
                      <a:pt x="14" y="28"/>
                    </a:lnTo>
                    <a:lnTo>
                      <a:pt x="14" y="30"/>
                    </a:lnTo>
                    <a:lnTo>
                      <a:pt x="14" y="34"/>
                    </a:lnTo>
                    <a:lnTo>
                      <a:pt x="12" y="36"/>
                    </a:lnTo>
                    <a:lnTo>
                      <a:pt x="12" y="38"/>
                    </a:lnTo>
                    <a:lnTo>
                      <a:pt x="12" y="38"/>
                    </a:lnTo>
                    <a:lnTo>
                      <a:pt x="10" y="40"/>
                    </a:lnTo>
                    <a:lnTo>
                      <a:pt x="10" y="40"/>
                    </a:lnTo>
                    <a:lnTo>
                      <a:pt x="6" y="42"/>
                    </a:lnTo>
                    <a:lnTo>
                      <a:pt x="4" y="44"/>
                    </a:lnTo>
                    <a:lnTo>
                      <a:pt x="4" y="44"/>
                    </a:lnTo>
                    <a:lnTo>
                      <a:pt x="2" y="46"/>
                    </a:lnTo>
                    <a:lnTo>
                      <a:pt x="2" y="46"/>
                    </a:lnTo>
                    <a:lnTo>
                      <a:pt x="2" y="46"/>
                    </a:lnTo>
                    <a:lnTo>
                      <a:pt x="2" y="48"/>
                    </a:lnTo>
                    <a:lnTo>
                      <a:pt x="0" y="50"/>
                    </a:lnTo>
                    <a:lnTo>
                      <a:pt x="0" y="52"/>
                    </a:lnTo>
                    <a:lnTo>
                      <a:pt x="0" y="54"/>
                    </a:lnTo>
                    <a:lnTo>
                      <a:pt x="0" y="58"/>
                    </a:lnTo>
                    <a:lnTo>
                      <a:pt x="2" y="60"/>
                    </a:lnTo>
                    <a:lnTo>
                      <a:pt x="2" y="62"/>
                    </a:lnTo>
                    <a:lnTo>
                      <a:pt x="2" y="64"/>
                    </a:lnTo>
                    <a:lnTo>
                      <a:pt x="2" y="66"/>
                    </a:lnTo>
                    <a:lnTo>
                      <a:pt x="4" y="66"/>
                    </a:lnTo>
                    <a:lnTo>
                      <a:pt x="4" y="68"/>
                    </a:lnTo>
                    <a:lnTo>
                      <a:pt x="4" y="68"/>
                    </a:lnTo>
                    <a:lnTo>
                      <a:pt x="4" y="68"/>
                    </a:lnTo>
                    <a:lnTo>
                      <a:pt x="6" y="68"/>
                    </a:lnTo>
                    <a:lnTo>
                      <a:pt x="8" y="68"/>
                    </a:lnTo>
                    <a:lnTo>
                      <a:pt x="10" y="68"/>
                    </a:lnTo>
                    <a:lnTo>
                      <a:pt x="12" y="68"/>
                    </a:lnTo>
                    <a:lnTo>
                      <a:pt x="14" y="70"/>
                    </a:lnTo>
                    <a:lnTo>
                      <a:pt x="16" y="70"/>
                    </a:lnTo>
                    <a:lnTo>
                      <a:pt x="16" y="70"/>
                    </a:lnTo>
                    <a:lnTo>
                      <a:pt x="16" y="72"/>
                    </a:lnTo>
                    <a:lnTo>
                      <a:pt x="18" y="74"/>
                    </a:lnTo>
                    <a:lnTo>
                      <a:pt x="18" y="76"/>
                    </a:lnTo>
                    <a:lnTo>
                      <a:pt x="20" y="76"/>
                    </a:lnTo>
                    <a:lnTo>
                      <a:pt x="20" y="78"/>
                    </a:lnTo>
                    <a:lnTo>
                      <a:pt x="20" y="78"/>
                    </a:lnTo>
                    <a:lnTo>
                      <a:pt x="22" y="78"/>
                    </a:lnTo>
                    <a:lnTo>
                      <a:pt x="22" y="78"/>
                    </a:lnTo>
                    <a:lnTo>
                      <a:pt x="22" y="78"/>
                    </a:lnTo>
                    <a:lnTo>
                      <a:pt x="24" y="78"/>
                    </a:lnTo>
                    <a:lnTo>
                      <a:pt x="26" y="78"/>
                    </a:lnTo>
                    <a:lnTo>
                      <a:pt x="28" y="78"/>
                    </a:lnTo>
                    <a:lnTo>
                      <a:pt x="32" y="78"/>
                    </a:lnTo>
                    <a:lnTo>
                      <a:pt x="36" y="78"/>
                    </a:lnTo>
                    <a:lnTo>
                      <a:pt x="40" y="76"/>
                    </a:lnTo>
                    <a:lnTo>
                      <a:pt x="42" y="76"/>
                    </a:lnTo>
                    <a:lnTo>
                      <a:pt x="44" y="76"/>
                    </a:lnTo>
                    <a:lnTo>
                      <a:pt x="46" y="74"/>
                    </a:lnTo>
                    <a:lnTo>
                      <a:pt x="48" y="74"/>
                    </a:lnTo>
                    <a:lnTo>
                      <a:pt x="50" y="74"/>
                    </a:lnTo>
                    <a:lnTo>
                      <a:pt x="50" y="74"/>
                    </a:lnTo>
                    <a:lnTo>
                      <a:pt x="50" y="72"/>
                    </a:lnTo>
                    <a:lnTo>
                      <a:pt x="52" y="72"/>
                    </a:lnTo>
                    <a:lnTo>
                      <a:pt x="52" y="72"/>
                    </a:lnTo>
                    <a:lnTo>
                      <a:pt x="52" y="70"/>
                    </a:lnTo>
                    <a:lnTo>
                      <a:pt x="52" y="68"/>
                    </a:lnTo>
                    <a:lnTo>
                      <a:pt x="52" y="68"/>
                    </a:lnTo>
                    <a:lnTo>
                      <a:pt x="50" y="66"/>
                    </a:lnTo>
                    <a:lnTo>
                      <a:pt x="50" y="62"/>
                    </a:lnTo>
                    <a:lnTo>
                      <a:pt x="48" y="56"/>
                    </a:lnTo>
                    <a:lnTo>
                      <a:pt x="46" y="54"/>
                    </a:lnTo>
                    <a:lnTo>
                      <a:pt x="46" y="52"/>
                    </a:lnTo>
                    <a:lnTo>
                      <a:pt x="46" y="52"/>
                    </a:lnTo>
                    <a:lnTo>
                      <a:pt x="46" y="50"/>
                    </a:lnTo>
                    <a:lnTo>
                      <a:pt x="46" y="48"/>
                    </a:lnTo>
                    <a:lnTo>
                      <a:pt x="48" y="46"/>
                    </a:lnTo>
                    <a:lnTo>
                      <a:pt x="48" y="42"/>
                    </a:lnTo>
                    <a:lnTo>
                      <a:pt x="48" y="40"/>
                    </a:lnTo>
                    <a:lnTo>
                      <a:pt x="48" y="38"/>
                    </a:lnTo>
                    <a:lnTo>
                      <a:pt x="48" y="36"/>
                    </a:lnTo>
                    <a:lnTo>
                      <a:pt x="48" y="34"/>
                    </a:lnTo>
                    <a:lnTo>
                      <a:pt x="48" y="30"/>
                    </a:lnTo>
                    <a:lnTo>
                      <a:pt x="48" y="28"/>
                    </a:lnTo>
                    <a:lnTo>
                      <a:pt x="48" y="26"/>
                    </a:lnTo>
                    <a:lnTo>
                      <a:pt x="48" y="24"/>
                    </a:lnTo>
                    <a:lnTo>
                      <a:pt x="46" y="20"/>
                    </a:lnTo>
                    <a:lnTo>
                      <a:pt x="44" y="14"/>
                    </a:lnTo>
                    <a:lnTo>
                      <a:pt x="44" y="10"/>
                    </a:lnTo>
                    <a:lnTo>
                      <a:pt x="42" y="6"/>
                    </a:lnTo>
                    <a:lnTo>
                      <a:pt x="42" y="4"/>
                    </a:lnTo>
                    <a:lnTo>
                      <a:pt x="42" y="4"/>
                    </a:lnTo>
                    <a:lnTo>
                      <a:pt x="40" y="2"/>
                    </a:lnTo>
                    <a:lnTo>
                      <a:pt x="40" y="2"/>
                    </a:lnTo>
                    <a:lnTo>
                      <a:pt x="38" y="0"/>
                    </a:lnTo>
                    <a:lnTo>
                      <a:pt x="36" y="0"/>
                    </a:lnTo>
                    <a:lnTo>
                      <a:pt x="34" y="0"/>
                    </a:lnTo>
                    <a:lnTo>
                      <a:pt x="32" y="0"/>
                    </a:lnTo>
                    <a:lnTo>
                      <a:pt x="30" y="0"/>
                    </a:lnTo>
                    <a:lnTo>
                      <a:pt x="28" y="0"/>
                    </a:lnTo>
                    <a:lnTo>
                      <a:pt x="26" y="0"/>
                    </a:lnTo>
                    <a:lnTo>
                      <a:pt x="26" y="0"/>
                    </a:lnTo>
                    <a:lnTo>
                      <a:pt x="24"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6" name="Freeform 102">
                <a:extLst>
                  <a:ext uri="{FF2B5EF4-FFF2-40B4-BE49-F238E27FC236}">
                    <a16:creationId xmlns:a16="http://schemas.microsoft.com/office/drawing/2014/main" id="{8544E9FF-A753-4E8D-9252-ED2FC7771597}"/>
                  </a:ext>
                </a:extLst>
              </p:cNvPr>
              <p:cNvSpPr>
                <a:spLocks/>
              </p:cNvSpPr>
              <p:nvPr/>
            </p:nvSpPr>
            <p:spPr bwMode="auto">
              <a:xfrm>
                <a:off x="7059903" y="4432467"/>
                <a:ext cx="47625" cy="38100"/>
              </a:xfrm>
              <a:custGeom>
                <a:avLst/>
                <a:gdLst>
                  <a:gd name="T0" fmla="*/ 18 w 30"/>
                  <a:gd name="T1" fmla="*/ 6 h 24"/>
                  <a:gd name="T2" fmla="*/ 18 w 30"/>
                  <a:gd name="T3" fmla="*/ 4 h 24"/>
                  <a:gd name="T4" fmla="*/ 16 w 30"/>
                  <a:gd name="T5" fmla="*/ 2 h 24"/>
                  <a:gd name="T6" fmla="*/ 14 w 30"/>
                  <a:gd name="T7" fmla="*/ 2 h 24"/>
                  <a:gd name="T8" fmla="*/ 8 w 30"/>
                  <a:gd name="T9" fmla="*/ 0 h 24"/>
                  <a:gd name="T10" fmla="*/ 6 w 30"/>
                  <a:gd name="T11" fmla="*/ 0 h 24"/>
                  <a:gd name="T12" fmla="*/ 4 w 30"/>
                  <a:gd name="T13" fmla="*/ 0 h 24"/>
                  <a:gd name="T14" fmla="*/ 2 w 30"/>
                  <a:gd name="T15" fmla="*/ 0 h 24"/>
                  <a:gd name="T16" fmla="*/ 2 w 30"/>
                  <a:gd name="T17" fmla="*/ 2 h 24"/>
                  <a:gd name="T18" fmla="*/ 0 w 30"/>
                  <a:gd name="T19" fmla="*/ 4 h 24"/>
                  <a:gd name="T20" fmla="*/ 0 w 30"/>
                  <a:gd name="T21" fmla="*/ 8 h 24"/>
                  <a:gd name="T22" fmla="*/ 2 w 30"/>
                  <a:gd name="T23" fmla="*/ 10 h 24"/>
                  <a:gd name="T24" fmla="*/ 2 w 30"/>
                  <a:gd name="T25" fmla="*/ 14 h 24"/>
                  <a:gd name="T26" fmla="*/ 4 w 30"/>
                  <a:gd name="T27" fmla="*/ 16 h 24"/>
                  <a:gd name="T28" fmla="*/ 6 w 30"/>
                  <a:gd name="T29" fmla="*/ 20 h 24"/>
                  <a:gd name="T30" fmla="*/ 8 w 30"/>
                  <a:gd name="T31" fmla="*/ 22 h 24"/>
                  <a:gd name="T32" fmla="*/ 12 w 30"/>
                  <a:gd name="T33" fmla="*/ 22 h 24"/>
                  <a:gd name="T34" fmla="*/ 14 w 30"/>
                  <a:gd name="T35" fmla="*/ 24 h 24"/>
                  <a:gd name="T36" fmla="*/ 20 w 30"/>
                  <a:gd name="T37" fmla="*/ 24 h 24"/>
                  <a:gd name="T38" fmla="*/ 22 w 30"/>
                  <a:gd name="T39" fmla="*/ 24 h 24"/>
                  <a:gd name="T40" fmla="*/ 26 w 30"/>
                  <a:gd name="T41" fmla="*/ 24 h 24"/>
                  <a:gd name="T42" fmla="*/ 28 w 30"/>
                  <a:gd name="T43" fmla="*/ 22 h 24"/>
                  <a:gd name="T44" fmla="*/ 28 w 30"/>
                  <a:gd name="T45" fmla="*/ 22 h 24"/>
                  <a:gd name="T46" fmla="*/ 30 w 30"/>
                  <a:gd name="T47" fmla="*/ 20 h 24"/>
                  <a:gd name="T48" fmla="*/ 30 w 30"/>
                  <a:gd name="T49" fmla="*/ 18 h 24"/>
                  <a:gd name="T50" fmla="*/ 28 w 30"/>
                  <a:gd name="T51" fmla="*/ 14 h 24"/>
                  <a:gd name="T52" fmla="*/ 28 w 30"/>
                  <a:gd name="T53" fmla="*/ 12 h 24"/>
                  <a:gd name="T54" fmla="*/ 26 w 30"/>
                  <a:gd name="T55" fmla="*/ 12 h 24"/>
                  <a:gd name="T56" fmla="*/ 22 w 30"/>
                  <a:gd name="T57" fmla="*/ 10 h 24"/>
                  <a:gd name="T58" fmla="*/ 20 w 30"/>
                  <a:gd name="T59" fmla="*/ 8 h 24"/>
                  <a:gd name="T60" fmla="*/ 18 w 30"/>
                  <a:gd name="T61" fmla="*/ 6 h 24"/>
                  <a:gd name="T62" fmla="*/ 18 w 30"/>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24">
                    <a:moveTo>
                      <a:pt x="18" y="6"/>
                    </a:moveTo>
                    <a:lnTo>
                      <a:pt x="18" y="6"/>
                    </a:lnTo>
                    <a:lnTo>
                      <a:pt x="18" y="4"/>
                    </a:lnTo>
                    <a:lnTo>
                      <a:pt x="18" y="4"/>
                    </a:lnTo>
                    <a:lnTo>
                      <a:pt x="16" y="4"/>
                    </a:lnTo>
                    <a:lnTo>
                      <a:pt x="16" y="2"/>
                    </a:lnTo>
                    <a:lnTo>
                      <a:pt x="16" y="2"/>
                    </a:lnTo>
                    <a:lnTo>
                      <a:pt x="14" y="2"/>
                    </a:lnTo>
                    <a:lnTo>
                      <a:pt x="12" y="0"/>
                    </a:lnTo>
                    <a:lnTo>
                      <a:pt x="8" y="0"/>
                    </a:lnTo>
                    <a:lnTo>
                      <a:pt x="6" y="0"/>
                    </a:lnTo>
                    <a:lnTo>
                      <a:pt x="6" y="0"/>
                    </a:lnTo>
                    <a:lnTo>
                      <a:pt x="4" y="0"/>
                    </a:lnTo>
                    <a:lnTo>
                      <a:pt x="4" y="0"/>
                    </a:lnTo>
                    <a:lnTo>
                      <a:pt x="2" y="0"/>
                    </a:lnTo>
                    <a:lnTo>
                      <a:pt x="2" y="0"/>
                    </a:lnTo>
                    <a:lnTo>
                      <a:pt x="2" y="0"/>
                    </a:lnTo>
                    <a:lnTo>
                      <a:pt x="2" y="2"/>
                    </a:lnTo>
                    <a:lnTo>
                      <a:pt x="2" y="2"/>
                    </a:lnTo>
                    <a:lnTo>
                      <a:pt x="0" y="4"/>
                    </a:lnTo>
                    <a:lnTo>
                      <a:pt x="0" y="6"/>
                    </a:lnTo>
                    <a:lnTo>
                      <a:pt x="0" y="8"/>
                    </a:lnTo>
                    <a:lnTo>
                      <a:pt x="0" y="10"/>
                    </a:lnTo>
                    <a:lnTo>
                      <a:pt x="2" y="10"/>
                    </a:lnTo>
                    <a:lnTo>
                      <a:pt x="2" y="12"/>
                    </a:lnTo>
                    <a:lnTo>
                      <a:pt x="2" y="14"/>
                    </a:lnTo>
                    <a:lnTo>
                      <a:pt x="2" y="14"/>
                    </a:lnTo>
                    <a:lnTo>
                      <a:pt x="4" y="16"/>
                    </a:lnTo>
                    <a:lnTo>
                      <a:pt x="4" y="18"/>
                    </a:lnTo>
                    <a:lnTo>
                      <a:pt x="6" y="20"/>
                    </a:lnTo>
                    <a:lnTo>
                      <a:pt x="8" y="20"/>
                    </a:lnTo>
                    <a:lnTo>
                      <a:pt x="8" y="22"/>
                    </a:lnTo>
                    <a:lnTo>
                      <a:pt x="10" y="22"/>
                    </a:lnTo>
                    <a:lnTo>
                      <a:pt x="12" y="22"/>
                    </a:lnTo>
                    <a:lnTo>
                      <a:pt x="12" y="24"/>
                    </a:lnTo>
                    <a:lnTo>
                      <a:pt x="14" y="24"/>
                    </a:lnTo>
                    <a:lnTo>
                      <a:pt x="18" y="24"/>
                    </a:lnTo>
                    <a:lnTo>
                      <a:pt x="20" y="24"/>
                    </a:lnTo>
                    <a:lnTo>
                      <a:pt x="20" y="24"/>
                    </a:lnTo>
                    <a:lnTo>
                      <a:pt x="22" y="24"/>
                    </a:lnTo>
                    <a:lnTo>
                      <a:pt x="24" y="24"/>
                    </a:lnTo>
                    <a:lnTo>
                      <a:pt x="26" y="24"/>
                    </a:lnTo>
                    <a:lnTo>
                      <a:pt x="26" y="24"/>
                    </a:lnTo>
                    <a:lnTo>
                      <a:pt x="28" y="22"/>
                    </a:lnTo>
                    <a:lnTo>
                      <a:pt x="28" y="22"/>
                    </a:lnTo>
                    <a:lnTo>
                      <a:pt x="28" y="22"/>
                    </a:lnTo>
                    <a:lnTo>
                      <a:pt x="30" y="20"/>
                    </a:lnTo>
                    <a:lnTo>
                      <a:pt x="30" y="20"/>
                    </a:lnTo>
                    <a:lnTo>
                      <a:pt x="30" y="18"/>
                    </a:lnTo>
                    <a:lnTo>
                      <a:pt x="30" y="18"/>
                    </a:lnTo>
                    <a:lnTo>
                      <a:pt x="30" y="16"/>
                    </a:lnTo>
                    <a:lnTo>
                      <a:pt x="28" y="14"/>
                    </a:lnTo>
                    <a:lnTo>
                      <a:pt x="28" y="14"/>
                    </a:lnTo>
                    <a:lnTo>
                      <a:pt x="28" y="12"/>
                    </a:lnTo>
                    <a:lnTo>
                      <a:pt x="26" y="12"/>
                    </a:lnTo>
                    <a:lnTo>
                      <a:pt x="26" y="12"/>
                    </a:lnTo>
                    <a:lnTo>
                      <a:pt x="24" y="10"/>
                    </a:lnTo>
                    <a:lnTo>
                      <a:pt x="22" y="10"/>
                    </a:lnTo>
                    <a:lnTo>
                      <a:pt x="20" y="8"/>
                    </a:lnTo>
                    <a:lnTo>
                      <a:pt x="20" y="8"/>
                    </a:lnTo>
                    <a:lnTo>
                      <a:pt x="18" y="8"/>
                    </a:lnTo>
                    <a:lnTo>
                      <a:pt x="18" y="6"/>
                    </a:lnTo>
                    <a:lnTo>
                      <a:pt x="18" y="6"/>
                    </a:lnTo>
                    <a:lnTo>
                      <a:pt x="18" y="6"/>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7" name="Freeform 107">
                <a:extLst>
                  <a:ext uri="{FF2B5EF4-FFF2-40B4-BE49-F238E27FC236}">
                    <a16:creationId xmlns:a16="http://schemas.microsoft.com/office/drawing/2014/main" id="{3539A6AF-5A24-4C4C-A66E-D04E1781EF64}"/>
                  </a:ext>
                </a:extLst>
              </p:cNvPr>
              <p:cNvSpPr>
                <a:spLocks/>
              </p:cNvSpPr>
              <p:nvPr/>
            </p:nvSpPr>
            <p:spPr bwMode="auto">
              <a:xfrm>
                <a:off x="7123403" y="4419767"/>
                <a:ext cx="50800" cy="38100"/>
              </a:xfrm>
              <a:custGeom>
                <a:avLst/>
                <a:gdLst>
                  <a:gd name="T0" fmla="*/ 2 w 32"/>
                  <a:gd name="T1" fmla="*/ 2 h 24"/>
                  <a:gd name="T2" fmla="*/ 2 w 32"/>
                  <a:gd name="T3" fmla="*/ 2 h 24"/>
                  <a:gd name="T4" fmla="*/ 2 w 32"/>
                  <a:gd name="T5" fmla="*/ 4 h 24"/>
                  <a:gd name="T6" fmla="*/ 2 w 32"/>
                  <a:gd name="T7" fmla="*/ 6 h 24"/>
                  <a:gd name="T8" fmla="*/ 2 w 32"/>
                  <a:gd name="T9" fmla="*/ 8 h 24"/>
                  <a:gd name="T10" fmla="*/ 2 w 32"/>
                  <a:gd name="T11" fmla="*/ 10 h 24"/>
                  <a:gd name="T12" fmla="*/ 0 w 32"/>
                  <a:gd name="T13" fmla="*/ 12 h 24"/>
                  <a:gd name="T14" fmla="*/ 0 w 32"/>
                  <a:gd name="T15" fmla="*/ 14 h 24"/>
                  <a:gd name="T16" fmla="*/ 2 w 32"/>
                  <a:gd name="T17" fmla="*/ 14 h 24"/>
                  <a:gd name="T18" fmla="*/ 2 w 32"/>
                  <a:gd name="T19" fmla="*/ 14 h 24"/>
                  <a:gd name="T20" fmla="*/ 2 w 32"/>
                  <a:gd name="T21" fmla="*/ 16 h 24"/>
                  <a:gd name="T22" fmla="*/ 4 w 32"/>
                  <a:gd name="T23" fmla="*/ 16 h 24"/>
                  <a:gd name="T24" fmla="*/ 4 w 32"/>
                  <a:gd name="T25" fmla="*/ 18 h 24"/>
                  <a:gd name="T26" fmla="*/ 6 w 32"/>
                  <a:gd name="T27" fmla="*/ 18 h 24"/>
                  <a:gd name="T28" fmla="*/ 8 w 32"/>
                  <a:gd name="T29" fmla="*/ 20 h 24"/>
                  <a:gd name="T30" fmla="*/ 12 w 32"/>
                  <a:gd name="T31" fmla="*/ 20 h 24"/>
                  <a:gd name="T32" fmla="*/ 16 w 32"/>
                  <a:gd name="T33" fmla="*/ 22 h 24"/>
                  <a:gd name="T34" fmla="*/ 18 w 32"/>
                  <a:gd name="T35" fmla="*/ 22 h 24"/>
                  <a:gd name="T36" fmla="*/ 22 w 32"/>
                  <a:gd name="T37" fmla="*/ 22 h 24"/>
                  <a:gd name="T38" fmla="*/ 24 w 32"/>
                  <a:gd name="T39" fmla="*/ 24 h 24"/>
                  <a:gd name="T40" fmla="*/ 26 w 32"/>
                  <a:gd name="T41" fmla="*/ 24 h 24"/>
                  <a:gd name="T42" fmla="*/ 26 w 32"/>
                  <a:gd name="T43" fmla="*/ 24 h 24"/>
                  <a:gd name="T44" fmla="*/ 28 w 32"/>
                  <a:gd name="T45" fmla="*/ 22 h 24"/>
                  <a:gd name="T46" fmla="*/ 28 w 32"/>
                  <a:gd name="T47" fmla="*/ 22 h 24"/>
                  <a:gd name="T48" fmla="*/ 30 w 32"/>
                  <a:gd name="T49" fmla="*/ 22 h 24"/>
                  <a:gd name="T50" fmla="*/ 30 w 32"/>
                  <a:gd name="T51" fmla="*/ 22 h 24"/>
                  <a:gd name="T52" fmla="*/ 32 w 32"/>
                  <a:gd name="T53" fmla="*/ 22 h 24"/>
                  <a:gd name="T54" fmla="*/ 32 w 32"/>
                  <a:gd name="T55" fmla="*/ 20 h 24"/>
                  <a:gd name="T56" fmla="*/ 32 w 32"/>
                  <a:gd name="T57" fmla="*/ 20 h 24"/>
                  <a:gd name="T58" fmla="*/ 32 w 32"/>
                  <a:gd name="T59" fmla="*/ 18 h 24"/>
                  <a:gd name="T60" fmla="*/ 32 w 32"/>
                  <a:gd name="T61" fmla="*/ 16 h 24"/>
                  <a:gd name="T62" fmla="*/ 32 w 32"/>
                  <a:gd name="T63" fmla="*/ 14 h 24"/>
                  <a:gd name="T64" fmla="*/ 32 w 32"/>
                  <a:gd name="T65" fmla="*/ 12 h 24"/>
                  <a:gd name="T66" fmla="*/ 32 w 32"/>
                  <a:gd name="T67" fmla="*/ 10 h 24"/>
                  <a:gd name="T68" fmla="*/ 30 w 32"/>
                  <a:gd name="T69" fmla="*/ 10 h 24"/>
                  <a:gd name="T70" fmla="*/ 30 w 32"/>
                  <a:gd name="T71" fmla="*/ 8 h 24"/>
                  <a:gd name="T72" fmla="*/ 30 w 32"/>
                  <a:gd name="T73" fmla="*/ 8 h 24"/>
                  <a:gd name="T74" fmla="*/ 28 w 32"/>
                  <a:gd name="T75" fmla="*/ 6 h 24"/>
                  <a:gd name="T76" fmla="*/ 26 w 32"/>
                  <a:gd name="T77" fmla="*/ 4 h 24"/>
                  <a:gd name="T78" fmla="*/ 24 w 32"/>
                  <a:gd name="T79" fmla="*/ 4 h 24"/>
                  <a:gd name="T80" fmla="*/ 22 w 32"/>
                  <a:gd name="T81" fmla="*/ 2 h 24"/>
                  <a:gd name="T82" fmla="*/ 20 w 32"/>
                  <a:gd name="T83" fmla="*/ 0 h 24"/>
                  <a:gd name="T84" fmla="*/ 18 w 32"/>
                  <a:gd name="T85" fmla="*/ 0 h 24"/>
                  <a:gd name="T86" fmla="*/ 16 w 32"/>
                  <a:gd name="T87" fmla="*/ 0 h 24"/>
                  <a:gd name="T88" fmla="*/ 14 w 32"/>
                  <a:gd name="T89" fmla="*/ 0 h 24"/>
                  <a:gd name="T90" fmla="*/ 12 w 32"/>
                  <a:gd name="T91" fmla="*/ 0 h 24"/>
                  <a:gd name="T92" fmla="*/ 10 w 32"/>
                  <a:gd name="T93" fmla="*/ 0 h 24"/>
                  <a:gd name="T94" fmla="*/ 8 w 32"/>
                  <a:gd name="T95" fmla="*/ 0 h 24"/>
                  <a:gd name="T96" fmla="*/ 6 w 32"/>
                  <a:gd name="T97" fmla="*/ 0 h 24"/>
                  <a:gd name="T98" fmla="*/ 4 w 32"/>
                  <a:gd name="T99" fmla="*/ 0 h 24"/>
                  <a:gd name="T100" fmla="*/ 4 w 32"/>
                  <a:gd name="T101" fmla="*/ 0 h 24"/>
                  <a:gd name="T102" fmla="*/ 4 w 32"/>
                  <a:gd name="T103" fmla="*/ 0 h 24"/>
                  <a:gd name="T104" fmla="*/ 4 w 32"/>
                  <a:gd name="T105" fmla="*/ 2 h 24"/>
                  <a:gd name="T106" fmla="*/ 2 w 32"/>
                  <a:gd name="T107" fmla="*/ 2 h 24"/>
                  <a:gd name="T108" fmla="*/ 2 w 32"/>
                  <a:gd name="T10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24">
                    <a:moveTo>
                      <a:pt x="2" y="2"/>
                    </a:moveTo>
                    <a:lnTo>
                      <a:pt x="2" y="2"/>
                    </a:lnTo>
                    <a:lnTo>
                      <a:pt x="2" y="4"/>
                    </a:lnTo>
                    <a:lnTo>
                      <a:pt x="2" y="6"/>
                    </a:lnTo>
                    <a:lnTo>
                      <a:pt x="2" y="8"/>
                    </a:lnTo>
                    <a:lnTo>
                      <a:pt x="2" y="10"/>
                    </a:lnTo>
                    <a:lnTo>
                      <a:pt x="0" y="12"/>
                    </a:lnTo>
                    <a:lnTo>
                      <a:pt x="0" y="14"/>
                    </a:lnTo>
                    <a:lnTo>
                      <a:pt x="2" y="14"/>
                    </a:lnTo>
                    <a:lnTo>
                      <a:pt x="2" y="14"/>
                    </a:lnTo>
                    <a:lnTo>
                      <a:pt x="2" y="16"/>
                    </a:lnTo>
                    <a:lnTo>
                      <a:pt x="4" y="16"/>
                    </a:lnTo>
                    <a:lnTo>
                      <a:pt x="4" y="18"/>
                    </a:lnTo>
                    <a:lnTo>
                      <a:pt x="6" y="18"/>
                    </a:lnTo>
                    <a:lnTo>
                      <a:pt x="8" y="20"/>
                    </a:lnTo>
                    <a:lnTo>
                      <a:pt x="12" y="20"/>
                    </a:lnTo>
                    <a:lnTo>
                      <a:pt x="16" y="22"/>
                    </a:lnTo>
                    <a:lnTo>
                      <a:pt x="18" y="22"/>
                    </a:lnTo>
                    <a:lnTo>
                      <a:pt x="22" y="22"/>
                    </a:lnTo>
                    <a:lnTo>
                      <a:pt x="24" y="24"/>
                    </a:lnTo>
                    <a:lnTo>
                      <a:pt x="26" y="24"/>
                    </a:lnTo>
                    <a:lnTo>
                      <a:pt x="26" y="24"/>
                    </a:lnTo>
                    <a:lnTo>
                      <a:pt x="28" y="22"/>
                    </a:lnTo>
                    <a:lnTo>
                      <a:pt x="28" y="22"/>
                    </a:lnTo>
                    <a:lnTo>
                      <a:pt x="30" y="22"/>
                    </a:lnTo>
                    <a:lnTo>
                      <a:pt x="30" y="22"/>
                    </a:lnTo>
                    <a:lnTo>
                      <a:pt x="32" y="22"/>
                    </a:lnTo>
                    <a:lnTo>
                      <a:pt x="32" y="20"/>
                    </a:lnTo>
                    <a:lnTo>
                      <a:pt x="32" y="20"/>
                    </a:lnTo>
                    <a:lnTo>
                      <a:pt x="32" y="18"/>
                    </a:lnTo>
                    <a:lnTo>
                      <a:pt x="32" y="16"/>
                    </a:lnTo>
                    <a:lnTo>
                      <a:pt x="32" y="14"/>
                    </a:lnTo>
                    <a:lnTo>
                      <a:pt x="32" y="12"/>
                    </a:lnTo>
                    <a:lnTo>
                      <a:pt x="32" y="10"/>
                    </a:lnTo>
                    <a:lnTo>
                      <a:pt x="30" y="10"/>
                    </a:lnTo>
                    <a:lnTo>
                      <a:pt x="30" y="8"/>
                    </a:lnTo>
                    <a:lnTo>
                      <a:pt x="30" y="8"/>
                    </a:lnTo>
                    <a:lnTo>
                      <a:pt x="28" y="6"/>
                    </a:lnTo>
                    <a:lnTo>
                      <a:pt x="26" y="4"/>
                    </a:lnTo>
                    <a:lnTo>
                      <a:pt x="24" y="4"/>
                    </a:lnTo>
                    <a:lnTo>
                      <a:pt x="22" y="2"/>
                    </a:lnTo>
                    <a:lnTo>
                      <a:pt x="20" y="0"/>
                    </a:lnTo>
                    <a:lnTo>
                      <a:pt x="18" y="0"/>
                    </a:lnTo>
                    <a:lnTo>
                      <a:pt x="16" y="0"/>
                    </a:lnTo>
                    <a:lnTo>
                      <a:pt x="14" y="0"/>
                    </a:lnTo>
                    <a:lnTo>
                      <a:pt x="12" y="0"/>
                    </a:lnTo>
                    <a:lnTo>
                      <a:pt x="10" y="0"/>
                    </a:lnTo>
                    <a:lnTo>
                      <a:pt x="8" y="0"/>
                    </a:lnTo>
                    <a:lnTo>
                      <a:pt x="6" y="0"/>
                    </a:lnTo>
                    <a:lnTo>
                      <a:pt x="4" y="0"/>
                    </a:lnTo>
                    <a:lnTo>
                      <a:pt x="4" y="0"/>
                    </a:lnTo>
                    <a:lnTo>
                      <a:pt x="4" y="0"/>
                    </a:lnTo>
                    <a:lnTo>
                      <a:pt x="4" y="2"/>
                    </a:lnTo>
                    <a:lnTo>
                      <a:pt x="2" y="2"/>
                    </a:lnTo>
                    <a:lnTo>
                      <a:pt x="2" y="2"/>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8" name="Freeform 112">
                <a:extLst>
                  <a:ext uri="{FF2B5EF4-FFF2-40B4-BE49-F238E27FC236}">
                    <a16:creationId xmlns:a16="http://schemas.microsoft.com/office/drawing/2014/main" id="{B347C5AE-1EA2-4CE1-8E7C-136D93F4E213}"/>
                  </a:ext>
                </a:extLst>
              </p:cNvPr>
              <p:cNvSpPr>
                <a:spLocks/>
              </p:cNvSpPr>
              <p:nvPr/>
            </p:nvSpPr>
            <p:spPr bwMode="auto">
              <a:xfrm>
                <a:off x="7117053" y="4476917"/>
                <a:ext cx="31750" cy="31750"/>
              </a:xfrm>
              <a:custGeom>
                <a:avLst/>
                <a:gdLst>
                  <a:gd name="T0" fmla="*/ 4 w 20"/>
                  <a:gd name="T1" fmla="*/ 0 h 20"/>
                  <a:gd name="T2" fmla="*/ 4 w 20"/>
                  <a:gd name="T3" fmla="*/ 0 h 20"/>
                  <a:gd name="T4" fmla="*/ 4 w 20"/>
                  <a:gd name="T5" fmla="*/ 2 h 20"/>
                  <a:gd name="T6" fmla="*/ 4 w 20"/>
                  <a:gd name="T7" fmla="*/ 4 h 20"/>
                  <a:gd name="T8" fmla="*/ 2 w 20"/>
                  <a:gd name="T9" fmla="*/ 6 h 20"/>
                  <a:gd name="T10" fmla="*/ 0 w 20"/>
                  <a:gd name="T11" fmla="*/ 8 h 20"/>
                  <a:gd name="T12" fmla="*/ 0 w 20"/>
                  <a:gd name="T13" fmla="*/ 10 h 20"/>
                  <a:gd name="T14" fmla="*/ 0 w 20"/>
                  <a:gd name="T15" fmla="*/ 10 h 20"/>
                  <a:gd name="T16" fmla="*/ 0 w 20"/>
                  <a:gd name="T17" fmla="*/ 12 h 20"/>
                  <a:gd name="T18" fmla="*/ 0 w 20"/>
                  <a:gd name="T19" fmla="*/ 12 h 20"/>
                  <a:gd name="T20" fmla="*/ 0 w 20"/>
                  <a:gd name="T21" fmla="*/ 12 h 20"/>
                  <a:gd name="T22" fmla="*/ 0 w 20"/>
                  <a:gd name="T23" fmla="*/ 14 h 20"/>
                  <a:gd name="T24" fmla="*/ 0 w 20"/>
                  <a:gd name="T25" fmla="*/ 16 h 20"/>
                  <a:gd name="T26" fmla="*/ 2 w 20"/>
                  <a:gd name="T27" fmla="*/ 16 h 20"/>
                  <a:gd name="T28" fmla="*/ 2 w 20"/>
                  <a:gd name="T29" fmla="*/ 18 h 20"/>
                  <a:gd name="T30" fmla="*/ 2 w 20"/>
                  <a:gd name="T31" fmla="*/ 20 h 20"/>
                  <a:gd name="T32" fmla="*/ 4 w 20"/>
                  <a:gd name="T33" fmla="*/ 20 h 20"/>
                  <a:gd name="T34" fmla="*/ 4 w 20"/>
                  <a:gd name="T35" fmla="*/ 20 h 20"/>
                  <a:gd name="T36" fmla="*/ 6 w 20"/>
                  <a:gd name="T37" fmla="*/ 20 h 20"/>
                  <a:gd name="T38" fmla="*/ 6 w 20"/>
                  <a:gd name="T39" fmla="*/ 20 h 20"/>
                  <a:gd name="T40" fmla="*/ 8 w 20"/>
                  <a:gd name="T41" fmla="*/ 20 h 20"/>
                  <a:gd name="T42" fmla="*/ 10 w 20"/>
                  <a:gd name="T43" fmla="*/ 20 h 20"/>
                  <a:gd name="T44" fmla="*/ 12 w 20"/>
                  <a:gd name="T45" fmla="*/ 20 h 20"/>
                  <a:gd name="T46" fmla="*/ 16 w 20"/>
                  <a:gd name="T47" fmla="*/ 20 h 20"/>
                  <a:gd name="T48" fmla="*/ 16 w 20"/>
                  <a:gd name="T49" fmla="*/ 18 h 20"/>
                  <a:gd name="T50" fmla="*/ 18 w 20"/>
                  <a:gd name="T51" fmla="*/ 18 h 20"/>
                  <a:gd name="T52" fmla="*/ 18 w 20"/>
                  <a:gd name="T53" fmla="*/ 16 h 20"/>
                  <a:gd name="T54" fmla="*/ 20 w 20"/>
                  <a:gd name="T55" fmla="*/ 16 h 20"/>
                  <a:gd name="T56" fmla="*/ 20 w 20"/>
                  <a:gd name="T57" fmla="*/ 16 h 20"/>
                  <a:gd name="T58" fmla="*/ 20 w 20"/>
                  <a:gd name="T59" fmla="*/ 16 h 20"/>
                  <a:gd name="T60" fmla="*/ 20 w 20"/>
                  <a:gd name="T61" fmla="*/ 14 h 20"/>
                  <a:gd name="T62" fmla="*/ 20 w 20"/>
                  <a:gd name="T63" fmla="*/ 14 h 20"/>
                  <a:gd name="T64" fmla="*/ 20 w 20"/>
                  <a:gd name="T65" fmla="*/ 12 h 20"/>
                  <a:gd name="T66" fmla="*/ 18 w 20"/>
                  <a:gd name="T67" fmla="*/ 10 h 20"/>
                  <a:gd name="T68" fmla="*/ 18 w 20"/>
                  <a:gd name="T69" fmla="*/ 8 h 20"/>
                  <a:gd name="T70" fmla="*/ 18 w 20"/>
                  <a:gd name="T71" fmla="*/ 6 h 20"/>
                  <a:gd name="T72" fmla="*/ 16 w 20"/>
                  <a:gd name="T73" fmla="*/ 6 h 20"/>
                  <a:gd name="T74" fmla="*/ 16 w 20"/>
                  <a:gd name="T75" fmla="*/ 4 h 20"/>
                  <a:gd name="T76" fmla="*/ 16 w 20"/>
                  <a:gd name="T77" fmla="*/ 4 h 20"/>
                  <a:gd name="T78" fmla="*/ 14 w 20"/>
                  <a:gd name="T79" fmla="*/ 4 h 20"/>
                  <a:gd name="T80" fmla="*/ 12 w 20"/>
                  <a:gd name="T81" fmla="*/ 4 h 20"/>
                  <a:gd name="T82" fmla="*/ 12 w 20"/>
                  <a:gd name="T83" fmla="*/ 4 h 20"/>
                  <a:gd name="T84" fmla="*/ 10 w 20"/>
                  <a:gd name="T85" fmla="*/ 2 h 20"/>
                  <a:gd name="T86" fmla="*/ 8 w 20"/>
                  <a:gd name="T87" fmla="*/ 2 h 20"/>
                  <a:gd name="T88" fmla="*/ 6 w 20"/>
                  <a:gd name="T89" fmla="*/ 2 h 20"/>
                  <a:gd name="T90" fmla="*/ 4 w 20"/>
                  <a:gd name="T91" fmla="*/ 2 h 20"/>
                  <a:gd name="T92" fmla="*/ 4 w 20"/>
                  <a:gd name="T93" fmla="*/ 2 h 20"/>
                  <a:gd name="T94" fmla="*/ 4 w 20"/>
                  <a:gd name="T95" fmla="*/ 2 h 20"/>
                  <a:gd name="T96" fmla="*/ 4 w 20"/>
                  <a:gd name="T9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0">
                    <a:moveTo>
                      <a:pt x="4" y="0"/>
                    </a:moveTo>
                    <a:lnTo>
                      <a:pt x="4" y="0"/>
                    </a:lnTo>
                    <a:lnTo>
                      <a:pt x="4" y="2"/>
                    </a:lnTo>
                    <a:lnTo>
                      <a:pt x="4" y="4"/>
                    </a:lnTo>
                    <a:lnTo>
                      <a:pt x="2" y="6"/>
                    </a:lnTo>
                    <a:lnTo>
                      <a:pt x="0" y="8"/>
                    </a:lnTo>
                    <a:lnTo>
                      <a:pt x="0" y="10"/>
                    </a:lnTo>
                    <a:lnTo>
                      <a:pt x="0" y="10"/>
                    </a:lnTo>
                    <a:lnTo>
                      <a:pt x="0" y="12"/>
                    </a:lnTo>
                    <a:lnTo>
                      <a:pt x="0" y="12"/>
                    </a:lnTo>
                    <a:lnTo>
                      <a:pt x="0" y="12"/>
                    </a:lnTo>
                    <a:lnTo>
                      <a:pt x="0" y="14"/>
                    </a:lnTo>
                    <a:lnTo>
                      <a:pt x="0" y="16"/>
                    </a:lnTo>
                    <a:lnTo>
                      <a:pt x="2" y="16"/>
                    </a:lnTo>
                    <a:lnTo>
                      <a:pt x="2" y="18"/>
                    </a:lnTo>
                    <a:lnTo>
                      <a:pt x="2" y="20"/>
                    </a:lnTo>
                    <a:lnTo>
                      <a:pt x="4" y="20"/>
                    </a:lnTo>
                    <a:lnTo>
                      <a:pt x="4" y="20"/>
                    </a:lnTo>
                    <a:lnTo>
                      <a:pt x="6" y="20"/>
                    </a:lnTo>
                    <a:lnTo>
                      <a:pt x="6" y="20"/>
                    </a:lnTo>
                    <a:lnTo>
                      <a:pt x="8" y="20"/>
                    </a:lnTo>
                    <a:lnTo>
                      <a:pt x="10" y="20"/>
                    </a:lnTo>
                    <a:lnTo>
                      <a:pt x="12" y="20"/>
                    </a:lnTo>
                    <a:lnTo>
                      <a:pt x="16" y="20"/>
                    </a:lnTo>
                    <a:lnTo>
                      <a:pt x="16" y="18"/>
                    </a:lnTo>
                    <a:lnTo>
                      <a:pt x="18" y="18"/>
                    </a:lnTo>
                    <a:lnTo>
                      <a:pt x="18" y="16"/>
                    </a:lnTo>
                    <a:lnTo>
                      <a:pt x="20" y="16"/>
                    </a:lnTo>
                    <a:lnTo>
                      <a:pt x="20" y="16"/>
                    </a:lnTo>
                    <a:lnTo>
                      <a:pt x="20" y="16"/>
                    </a:lnTo>
                    <a:lnTo>
                      <a:pt x="20" y="14"/>
                    </a:lnTo>
                    <a:lnTo>
                      <a:pt x="20" y="14"/>
                    </a:lnTo>
                    <a:lnTo>
                      <a:pt x="20" y="12"/>
                    </a:lnTo>
                    <a:lnTo>
                      <a:pt x="18" y="10"/>
                    </a:lnTo>
                    <a:lnTo>
                      <a:pt x="18" y="8"/>
                    </a:lnTo>
                    <a:lnTo>
                      <a:pt x="18" y="6"/>
                    </a:lnTo>
                    <a:lnTo>
                      <a:pt x="16" y="6"/>
                    </a:lnTo>
                    <a:lnTo>
                      <a:pt x="16" y="4"/>
                    </a:lnTo>
                    <a:lnTo>
                      <a:pt x="16" y="4"/>
                    </a:lnTo>
                    <a:lnTo>
                      <a:pt x="14" y="4"/>
                    </a:lnTo>
                    <a:lnTo>
                      <a:pt x="12" y="4"/>
                    </a:lnTo>
                    <a:lnTo>
                      <a:pt x="12" y="4"/>
                    </a:lnTo>
                    <a:lnTo>
                      <a:pt x="10" y="2"/>
                    </a:lnTo>
                    <a:lnTo>
                      <a:pt x="8" y="2"/>
                    </a:lnTo>
                    <a:lnTo>
                      <a:pt x="6" y="2"/>
                    </a:lnTo>
                    <a:lnTo>
                      <a:pt x="4" y="2"/>
                    </a:lnTo>
                    <a:lnTo>
                      <a:pt x="4" y="2"/>
                    </a:lnTo>
                    <a:lnTo>
                      <a:pt x="4" y="2"/>
                    </a:lnTo>
                    <a:lnTo>
                      <a:pt x="4" y="0"/>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9" name="Freeform 114">
                <a:extLst>
                  <a:ext uri="{FF2B5EF4-FFF2-40B4-BE49-F238E27FC236}">
                    <a16:creationId xmlns:a16="http://schemas.microsoft.com/office/drawing/2014/main" id="{82D28262-ABB0-40A8-BCE5-76FD7235BEDB}"/>
                  </a:ext>
                </a:extLst>
              </p:cNvPr>
              <p:cNvSpPr>
                <a:spLocks/>
              </p:cNvSpPr>
              <p:nvPr/>
            </p:nvSpPr>
            <p:spPr bwMode="auto">
              <a:xfrm>
                <a:off x="7177378" y="4470567"/>
                <a:ext cx="28575" cy="22225"/>
              </a:xfrm>
              <a:custGeom>
                <a:avLst/>
                <a:gdLst>
                  <a:gd name="T0" fmla="*/ 0 w 18"/>
                  <a:gd name="T1" fmla="*/ 6 h 14"/>
                  <a:gd name="T2" fmla="*/ 0 w 18"/>
                  <a:gd name="T3" fmla="*/ 6 h 14"/>
                  <a:gd name="T4" fmla="*/ 0 w 18"/>
                  <a:gd name="T5" fmla="*/ 6 h 14"/>
                  <a:gd name="T6" fmla="*/ 0 w 18"/>
                  <a:gd name="T7" fmla="*/ 8 h 14"/>
                  <a:gd name="T8" fmla="*/ 0 w 18"/>
                  <a:gd name="T9" fmla="*/ 8 h 14"/>
                  <a:gd name="T10" fmla="*/ 0 w 18"/>
                  <a:gd name="T11" fmla="*/ 10 h 14"/>
                  <a:gd name="T12" fmla="*/ 0 w 18"/>
                  <a:gd name="T13" fmla="*/ 10 h 14"/>
                  <a:gd name="T14" fmla="*/ 0 w 18"/>
                  <a:gd name="T15" fmla="*/ 12 h 14"/>
                  <a:gd name="T16" fmla="*/ 2 w 18"/>
                  <a:gd name="T17" fmla="*/ 12 h 14"/>
                  <a:gd name="T18" fmla="*/ 2 w 18"/>
                  <a:gd name="T19" fmla="*/ 14 h 14"/>
                  <a:gd name="T20" fmla="*/ 2 w 18"/>
                  <a:gd name="T21" fmla="*/ 14 h 14"/>
                  <a:gd name="T22" fmla="*/ 4 w 18"/>
                  <a:gd name="T23" fmla="*/ 14 h 14"/>
                  <a:gd name="T24" fmla="*/ 4 w 18"/>
                  <a:gd name="T25" fmla="*/ 14 h 14"/>
                  <a:gd name="T26" fmla="*/ 6 w 18"/>
                  <a:gd name="T27" fmla="*/ 14 h 14"/>
                  <a:gd name="T28" fmla="*/ 8 w 18"/>
                  <a:gd name="T29" fmla="*/ 14 h 14"/>
                  <a:gd name="T30" fmla="*/ 10 w 18"/>
                  <a:gd name="T31" fmla="*/ 14 h 14"/>
                  <a:gd name="T32" fmla="*/ 12 w 18"/>
                  <a:gd name="T33" fmla="*/ 12 h 14"/>
                  <a:gd name="T34" fmla="*/ 14 w 18"/>
                  <a:gd name="T35" fmla="*/ 12 h 14"/>
                  <a:gd name="T36" fmla="*/ 16 w 18"/>
                  <a:gd name="T37" fmla="*/ 12 h 14"/>
                  <a:gd name="T38" fmla="*/ 16 w 18"/>
                  <a:gd name="T39" fmla="*/ 10 h 14"/>
                  <a:gd name="T40" fmla="*/ 16 w 18"/>
                  <a:gd name="T41" fmla="*/ 10 h 14"/>
                  <a:gd name="T42" fmla="*/ 16 w 18"/>
                  <a:gd name="T43" fmla="*/ 10 h 14"/>
                  <a:gd name="T44" fmla="*/ 18 w 18"/>
                  <a:gd name="T45" fmla="*/ 8 h 14"/>
                  <a:gd name="T46" fmla="*/ 18 w 18"/>
                  <a:gd name="T47" fmla="*/ 6 h 14"/>
                  <a:gd name="T48" fmla="*/ 18 w 18"/>
                  <a:gd name="T49" fmla="*/ 6 h 14"/>
                  <a:gd name="T50" fmla="*/ 18 w 18"/>
                  <a:gd name="T51" fmla="*/ 4 h 14"/>
                  <a:gd name="T52" fmla="*/ 18 w 18"/>
                  <a:gd name="T53" fmla="*/ 4 h 14"/>
                  <a:gd name="T54" fmla="*/ 18 w 18"/>
                  <a:gd name="T55" fmla="*/ 2 h 14"/>
                  <a:gd name="T56" fmla="*/ 18 w 18"/>
                  <a:gd name="T57" fmla="*/ 2 h 14"/>
                  <a:gd name="T58" fmla="*/ 18 w 18"/>
                  <a:gd name="T59" fmla="*/ 2 h 14"/>
                  <a:gd name="T60" fmla="*/ 18 w 18"/>
                  <a:gd name="T61" fmla="*/ 2 h 14"/>
                  <a:gd name="T62" fmla="*/ 16 w 18"/>
                  <a:gd name="T63" fmla="*/ 0 h 14"/>
                  <a:gd name="T64" fmla="*/ 16 w 18"/>
                  <a:gd name="T65" fmla="*/ 0 h 14"/>
                  <a:gd name="T66" fmla="*/ 14 w 18"/>
                  <a:gd name="T67" fmla="*/ 0 h 14"/>
                  <a:gd name="T68" fmla="*/ 12 w 18"/>
                  <a:gd name="T69" fmla="*/ 0 h 14"/>
                  <a:gd name="T70" fmla="*/ 10 w 18"/>
                  <a:gd name="T71" fmla="*/ 2 h 14"/>
                  <a:gd name="T72" fmla="*/ 8 w 18"/>
                  <a:gd name="T73" fmla="*/ 2 h 14"/>
                  <a:gd name="T74" fmla="*/ 6 w 18"/>
                  <a:gd name="T75" fmla="*/ 2 h 14"/>
                  <a:gd name="T76" fmla="*/ 2 w 18"/>
                  <a:gd name="T77" fmla="*/ 2 h 14"/>
                  <a:gd name="T78" fmla="*/ 2 w 18"/>
                  <a:gd name="T79" fmla="*/ 4 h 14"/>
                  <a:gd name="T80" fmla="*/ 0 w 18"/>
                  <a:gd name="T81" fmla="*/ 4 h 14"/>
                  <a:gd name="T82" fmla="*/ 0 w 18"/>
                  <a:gd name="T83" fmla="*/ 4 h 14"/>
                  <a:gd name="T84" fmla="*/ 0 w 18"/>
                  <a:gd name="T8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4">
                    <a:moveTo>
                      <a:pt x="0" y="6"/>
                    </a:moveTo>
                    <a:lnTo>
                      <a:pt x="0" y="6"/>
                    </a:lnTo>
                    <a:lnTo>
                      <a:pt x="0" y="6"/>
                    </a:lnTo>
                    <a:lnTo>
                      <a:pt x="0" y="8"/>
                    </a:lnTo>
                    <a:lnTo>
                      <a:pt x="0" y="8"/>
                    </a:lnTo>
                    <a:lnTo>
                      <a:pt x="0" y="10"/>
                    </a:lnTo>
                    <a:lnTo>
                      <a:pt x="0" y="10"/>
                    </a:lnTo>
                    <a:lnTo>
                      <a:pt x="0" y="12"/>
                    </a:lnTo>
                    <a:lnTo>
                      <a:pt x="2" y="12"/>
                    </a:lnTo>
                    <a:lnTo>
                      <a:pt x="2" y="14"/>
                    </a:lnTo>
                    <a:lnTo>
                      <a:pt x="2" y="14"/>
                    </a:lnTo>
                    <a:lnTo>
                      <a:pt x="4" y="14"/>
                    </a:lnTo>
                    <a:lnTo>
                      <a:pt x="4" y="14"/>
                    </a:lnTo>
                    <a:lnTo>
                      <a:pt x="6" y="14"/>
                    </a:lnTo>
                    <a:lnTo>
                      <a:pt x="8" y="14"/>
                    </a:lnTo>
                    <a:lnTo>
                      <a:pt x="10" y="14"/>
                    </a:lnTo>
                    <a:lnTo>
                      <a:pt x="12" y="12"/>
                    </a:lnTo>
                    <a:lnTo>
                      <a:pt x="14" y="12"/>
                    </a:lnTo>
                    <a:lnTo>
                      <a:pt x="16" y="12"/>
                    </a:lnTo>
                    <a:lnTo>
                      <a:pt x="16" y="10"/>
                    </a:lnTo>
                    <a:lnTo>
                      <a:pt x="16" y="10"/>
                    </a:lnTo>
                    <a:lnTo>
                      <a:pt x="16" y="10"/>
                    </a:lnTo>
                    <a:lnTo>
                      <a:pt x="18" y="8"/>
                    </a:lnTo>
                    <a:lnTo>
                      <a:pt x="18" y="6"/>
                    </a:lnTo>
                    <a:lnTo>
                      <a:pt x="18" y="6"/>
                    </a:lnTo>
                    <a:lnTo>
                      <a:pt x="18" y="4"/>
                    </a:lnTo>
                    <a:lnTo>
                      <a:pt x="18" y="4"/>
                    </a:lnTo>
                    <a:lnTo>
                      <a:pt x="18" y="2"/>
                    </a:lnTo>
                    <a:lnTo>
                      <a:pt x="18" y="2"/>
                    </a:lnTo>
                    <a:lnTo>
                      <a:pt x="18" y="2"/>
                    </a:lnTo>
                    <a:lnTo>
                      <a:pt x="18" y="2"/>
                    </a:lnTo>
                    <a:lnTo>
                      <a:pt x="16" y="0"/>
                    </a:lnTo>
                    <a:lnTo>
                      <a:pt x="16" y="0"/>
                    </a:lnTo>
                    <a:lnTo>
                      <a:pt x="14" y="0"/>
                    </a:lnTo>
                    <a:lnTo>
                      <a:pt x="12" y="0"/>
                    </a:lnTo>
                    <a:lnTo>
                      <a:pt x="10" y="2"/>
                    </a:lnTo>
                    <a:lnTo>
                      <a:pt x="8" y="2"/>
                    </a:lnTo>
                    <a:lnTo>
                      <a:pt x="6" y="2"/>
                    </a:lnTo>
                    <a:lnTo>
                      <a:pt x="2" y="2"/>
                    </a:lnTo>
                    <a:lnTo>
                      <a:pt x="2" y="4"/>
                    </a:lnTo>
                    <a:lnTo>
                      <a:pt x="0" y="4"/>
                    </a:lnTo>
                    <a:lnTo>
                      <a:pt x="0" y="4"/>
                    </a:lnTo>
                    <a:lnTo>
                      <a:pt x="0"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0" name="Freeform 116">
                <a:extLst>
                  <a:ext uri="{FF2B5EF4-FFF2-40B4-BE49-F238E27FC236}">
                    <a16:creationId xmlns:a16="http://schemas.microsoft.com/office/drawing/2014/main" id="{A8B75FB7-4C15-44F1-B987-9C8A8D2AB5C9}"/>
                  </a:ext>
                </a:extLst>
              </p:cNvPr>
              <p:cNvSpPr>
                <a:spLocks/>
              </p:cNvSpPr>
              <p:nvPr/>
            </p:nvSpPr>
            <p:spPr bwMode="auto">
              <a:xfrm>
                <a:off x="7151978" y="4534067"/>
                <a:ext cx="76200" cy="104775"/>
              </a:xfrm>
              <a:custGeom>
                <a:avLst/>
                <a:gdLst>
                  <a:gd name="T0" fmla="*/ 28 w 48"/>
                  <a:gd name="T1" fmla="*/ 0 h 66"/>
                  <a:gd name="T2" fmla="*/ 26 w 48"/>
                  <a:gd name="T3" fmla="*/ 0 h 66"/>
                  <a:gd name="T4" fmla="*/ 22 w 48"/>
                  <a:gd name="T5" fmla="*/ 2 h 66"/>
                  <a:gd name="T6" fmla="*/ 18 w 48"/>
                  <a:gd name="T7" fmla="*/ 8 h 66"/>
                  <a:gd name="T8" fmla="*/ 10 w 48"/>
                  <a:gd name="T9" fmla="*/ 14 h 66"/>
                  <a:gd name="T10" fmla="*/ 6 w 48"/>
                  <a:gd name="T11" fmla="*/ 18 h 66"/>
                  <a:gd name="T12" fmla="*/ 2 w 48"/>
                  <a:gd name="T13" fmla="*/ 22 h 66"/>
                  <a:gd name="T14" fmla="*/ 0 w 48"/>
                  <a:gd name="T15" fmla="*/ 24 h 66"/>
                  <a:gd name="T16" fmla="*/ 0 w 48"/>
                  <a:gd name="T17" fmla="*/ 26 h 66"/>
                  <a:gd name="T18" fmla="*/ 0 w 48"/>
                  <a:gd name="T19" fmla="*/ 28 h 66"/>
                  <a:gd name="T20" fmla="*/ 0 w 48"/>
                  <a:gd name="T21" fmla="*/ 30 h 66"/>
                  <a:gd name="T22" fmla="*/ 4 w 48"/>
                  <a:gd name="T23" fmla="*/ 36 h 66"/>
                  <a:gd name="T24" fmla="*/ 6 w 48"/>
                  <a:gd name="T25" fmla="*/ 38 h 66"/>
                  <a:gd name="T26" fmla="*/ 16 w 48"/>
                  <a:gd name="T27" fmla="*/ 50 h 66"/>
                  <a:gd name="T28" fmla="*/ 20 w 48"/>
                  <a:gd name="T29" fmla="*/ 54 h 66"/>
                  <a:gd name="T30" fmla="*/ 22 w 48"/>
                  <a:gd name="T31" fmla="*/ 58 h 66"/>
                  <a:gd name="T32" fmla="*/ 24 w 48"/>
                  <a:gd name="T33" fmla="*/ 62 h 66"/>
                  <a:gd name="T34" fmla="*/ 28 w 48"/>
                  <a:gd name="T35" fmla="*/ 64 h 66"/>
                  <a:gd name="T36" fmla="*/ 28 w 48"/>
                  <a:gd name="T37" fmla="*/ 66 h 66"/>
                  <a:gd name="T38" fmla="*/ 30 w 48"/>
                  <a:gd name="T39" fmla="*/ 66 h 66"/>
                  <a:gd name="T40" fmla="*/ 32 w 48"/>
                  <a:gd name="T41" fmla="*/ 64 h 66"/>
                  <a:gd name="T42" fmla="*/ 34 w 48"/>
                  <a:gd name="T43" fmla="*/ 62 h 66"/>
                  <a:gd name="T44" fmla="*/ 36 w 48"/>
                  <a:gd name="T45" fmla="*/ 56 h 66"/>
                  <a:gd name="T46" fmla="*/ 38 w 48"/>
                  <a:gd name="T47" fmla="*/ 54 h 66"/>
                  <a:gd name="T48" fmla="*/ 40 w 48"/>
                  <a:gd name="T49" fmla="*/ 52 h 66"/>
                  <a:gd name="T50" fmla="*/ 44 w 48"/>
                  <a:gd name="T51" fmla="*/ 48 h 66"/>
                  <a:gd name="T52" fmla="*/ 46 w 48"/>
                  <a:gd name="T53" fmla="*/ 46 h 66"/>
                  <a:gd name="T54" fmla="*/ 48 w 48"/>
                  <a:gd name="T55" fmla="*/ 44 h 66"/>
                  <a:gd name="T56" fmla="*/ 48 w 48"/>
                  <a:gd name="T57" fmla="*/ 42 h 66"/>
                  <a:gd name="T58" fmla="*/ 48 w 48"/>
                  <a:gd name="T59" fmla="*/ 36 h 66"/>
                  <a:gd name="T60" fmla="*/ 48 w 48"/>
                  <a:gd name="T61" fmla="*/ 28 h 66"/>
                  <a:gd name="T62" fmla="*/ 48 w 48"/>
                  <a:gd name="T63" fmla="*/ 20 h 66"/>
                  <a:gd name="T64" fmla="*/ 48 w 48"/>
                  <a:gd name="T65" fmla="*/ 16 h 66"/>
                  <a:gd name="T66" fmla="*/ 44 w 48"/>
                  <a:gd name="T67" fmla="*/ 12 h 66"/>
                  <a:gd name="T68" fmla="*/ 42 w 48"/>
                  <a:gd name="T69" fmla="*/ 8 h 66"/>
                  <a:gd name="T70" fmla="*/ 40 w 48"/>
                  <a:gd name="T71" fmla="*/ 6 h 66"/>
                  <a:gd name="T72" fmla="*/ 36 w 48"/>
                  <a:gd name="T73" fmla="*/ 2 h 66"/>
                  <a:gd name="T74" fmla="*/ 34 w 48"/>
                  <a:gd name="T75" fmla="*/ 0 h 66"/>
                  <a:gd name="T76" fmla="*/ 30 w 48"/>
                  <a:gd name="T7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66">
                    <a:moveTo>
                      <a:pt x="28" y="0"/>
                    </a:moveTo>
                    <a:lnTo>
                      <a:pt x="28" y="0"/>
                    </a:lnTo>
                    <a:lnTo>
                      <a:pt x="28" y="0"/>
                    </a:lnTo>
                    <a:lnTo>
                      <a:pt x="26" y="0"/>
                    </a:lnTo>
                    <a:lnTo>
                      <a:pt x="24" y="2"/>
                    </a:lnTo>
                    <a:lnTo>
                      <a:pt x="22" y="2"/>
                    </a:lnTo>
                    <a:lnTo>
                      <a:pt x="20" y="4"/>
                    </a:lnTo>
                    <a:lnTo>
                      <a:pt x="18" y="8"/>
                    </a:lnTo>
                    <a:lnTo>
                      <a:pt x="14" y="10"/>
                    </a:lnTo>
                    <a:lnTo>
                      <a:pt x="10" y="14"/>
                    </a:lnTo>
                    <a:lnTo>
                      <a:pt x="8" y="16"/>
                    </a:lnTo>
                    <a:lnTo>
                      <a:pt x="6" y="18"/>
                    </a:lnTo>
                    <a:lnTo>
                      <a:pt x="4" y="20"/>
                    </a:lnTo>
                    <a:lnTo>
                      <a:pt x="2" y="22"/>
                    </a:lnTo>
                    <a:lnTo>
                      <a:pt x="0" y="24"/>
                    </a:lnTo>
                    <a:lnTo>
                      <a:pt x="0" y="24"/>
                    </a:lnTo>
                    <a:lnTo>
                      <a:pt x="0" y="26"/>
                    </a:lnTo>
                    <a:lnTo>
                      <a:pt x="0" y="26"/>
                    </a:lnTo>
                    <a:lnTo>
                      <a:pt x="0" y="28"/>
                    </a:lnTo>
                    <a:lnTo>
                      <a:pt x="0" y="28"/>
                    </a:lnTo>
                    <a:lnTo>
                      <a:pt x="0" y="30"/>
                    </a:lnTo>
                    <a:lnTo>
                      <a:pt x="0" y="30"/>
                    </a:lnTo>
                    <a:lnTo>
                      <a:pt x="2" y="32"/>
                    </a:lnTo>
                    <a:lnTo>
                      <a:pt x="4" y="36"/>
                    </a:lnTo>
                    <a:lnTo>
                      <a:pt x="6" y="36"/>
                    </a:lnTo>
                    <a:lnTo>
                      <a:pt x="6" y="38"/>
                    </a:lnTo>
                    <a:lnTo>
                      <a:pt x="12" y="46"/>
                    </a:lnTo>
                    <a:lnTo>
                      <a:pt x="16" y="50"/>
                    </a:lnTo>
                    <a:lnTo>
                      <a:pt x="18" y="54"/>
                    </a:lnTo>
                    <a:lnTo>
                      <a:pt x="20" y="54"/>
                    </a:lnTo>
                    <a:lnTo>
                      <a:pt x="20" y="56"/>
                    </a:lnTo>
                    <a:lnTo>
                      <a:pt x="22" y="58"/>
                    </a:lnTo>
                    <a:lnTo>
                      <a:pt x="24" y="60"/>
                    </a:lnTo>
                    <a:lnTo>
                      <a:pt x="24" y="62"/>
                    </a:lnTo>
                    <a:lnTo>
                      <a:pt x="26" y="64"/>
                    </a:lnTo>
                    <a:lnTo>
                      <a:pt x="28" y="64"/>
                    </a:lnTo>
                    <a:lnTo>
                      <a:pt x="28" y="66"/>
                    </a:lnTo>
                    <a:lnTo>
                      <a:pt x="28" y="66"/>
                    </a:lnTo>
                    <a:lnTo>
                      <a:pt x="30" y="66"/>
                    </a:lnTo>
                    <a:lnTo>
                      <a:pt x="30" y="66"/>
                    </a:lnTo>
                    <a:lnTo>
                      <a:pt x="32" y="66"/>
                    </a:lnTo>
                    <a:lnTo>
                      <a:pt x="32" y="64"/>
                    </a:lnTo>
                    <a:lnTo>
                      <a:pt x="32" y="64"/>
                    </a:lnTo>
                    <a:lnTo>
                      <a:pt x="34" y="62"/>
                    </a:lnTo>
                    <a:lnTo>
                      <a:pt x="34" y="60"/>
                    </a:lnTo>
                    <a:lnTo>
                      <a:pt x="36" y="56"/>
                    </a:lnTo>
                    <a:lnTo>
                      <a:pt x="38" y="54"/>
                    </a:lnTo>
                    <a:lnTo>
                      <a:pt x="38" y="54"/>
                    </a:lnTo>
                    <a:lnTo>
                      <a:pt x="40" y="52"/>
                    </a:lnTo>
                    <a:lnTo>
                      <a:pt x="40" y="52"/>
                    </a:lnTo>
                    <a:lnTo>
                      <a:pt x="44" y="50"/>
                    </a:lnTo>
                    <a:lnTo>
                      <a:pt x="44" y="48"/>
                    </a:lnTo>
                    <a:lnTo>
                      <a:pt x="46" y="48"/>
                    </a:lnTo>
                    <a:lnTo>
                      <a:pt x="46" y="46"/>
                    </a:lnTo>
                    <a:lnTo>
                      <a:pt x="48" y="46"/>
                    </a:lnTo>
                    <a:lnTo>
                      <a:pt x="48" y="44"/>
                    </a:lnTo>
                    <a:lnTo>
                      <a:pt x="48" y="42"/>
                    </a:lnTo>
                    <a:lnTo>
                      <a:pt x="48" y="42"/>
                    </a:lnTo>
                    <a:lnTo>
                      <a:pt x="48" y="40"/>
                    </a:lnTo>
                    <a:lnTo>
                      <a:pt x="48" y="36"/>
                    </a:lnTo>
                    <a:lnTo>
                      <a:pt x="48" y="32"/>
                    </a:lnTo>
                    <a:lnTo>
                      <a:pt x="48" y="28"/>
                    </a:lnTo>
                    <a:lnTo>
                      <a:pt x="48" y="24"/>
                    </a:lnTo>
                    <a:lnTo>
                      <a:pt x="48" y="20"/>
                    </a:lnTo>
                    <a:lnTo>
                      <a:pt x="48" y="18"/>
                    </a:lnTo>
                    <a:lnTo>
                      <a:pt x="48" y="16"/>
                    </a:lnTo>
                    <a:lnTo>
                      <a:pt x="46" y="14"/>
                    </a:lnTo>
                    <a:lnTo>
                      <a:pt x="44" y="12"/>
                    </a:lnTo>
                    <a:lnTo>
                      <a:pt x="42" y="8"/>
                    </a:lnTo>
                    <a:lnTo>
                      <a:pt x="42" y="8"/>
                    </a:lnTo>
                    <a:lnTo>
                      <a:pt x="40" y="6"/>
                    </a:lnTo>
                    <a:lnTo>
                      <a:pt x="40" y="6"/>
                    </a:lnTo>
                    <a:lnTo>
                      <a:pt x="38" y="4"/>
                    </a:lnTo>
                    <a:lnTo>
                      <a:pt x="36" y="2"/>
                    </a:lnTo>
                    <a:lnTo>
                      <a:pt x="36" y="2"/>
                    </a:lnTo>
                    <a:lnTo>
                      <a:pt x="34" y="0"/>
                    </a:lnTo>
                    <a:lnTo>
                      <a:pt x="32" y="0"/>
                    </a:lnTo>
                    <a:lnTo>
                      <a:pt x="30" y="0"/>
                    </a:lnTo>
                    <a:lnTo>
                      <a:pt x="28"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1" name="Freeform 121">
                <a:extLst>
                  <a:ext uri="{FF2B5EF4-FFF2-40B4-BE49-F238E27FC236}">
                    <a16:creationId xmlns:a16="http://schemas.microsoft.com/office/drawing/2014/main" id="{33D85C97-6EF3-4E65-BF05-5723838A060B}"/>
                  </a:ext>
                </a:extLst>
              </p:cNvPr>
              <p:cNvSpPr>
                <a:spLocks/>
              </p:cNvSpPr>
              <p:nvPr/>
            </p:nvSpPr>
            <p:spPr bwMode="auto">
              <a:xfrm>
                <a:off x="7107528" y="4543592"/>
                <a:ext cx="44450" cy="57150"/>
              </a:xfrm>
              <a:custGeom>
                <a:avLst/>
                <a:gdLst>
                  <a:gd name="T0" fmla="*/ 18 w 28"/>
                  <a:gd name="T1" fmla="*/ 0 h 36"/>
                  <a:gd name="T2" fmla="*/ 18 w 28"/>
                  <a:gd name="T3" fmla="*/ 0 h 36"/>
                  <a:gd name="T4" fmla="*/ 18 w 28"/>
                  <a:gd name="T5" fmla="*/ 0 h 36"/>
                  <a:gd name="T6" fmla="*/ 18 w 28"/>
                  <a:gd name="T7" fmla="*/ 0 h 36"/>
                  <a:gd name="T8" fmla="*/ 18 w 28"/>
                  <a:gd name="T9" fmla="*/ 2 h 36"/>
                  <a:gd name="T10" fmla="*/ 18 w 28"/>
                  <a:gd name="T11" fmla="*/ 2 h 36"/>
                  <a:gd name="T12" fmla="*/ 16 w 28"/>
                  <a:gd name="T13" fmla="*/ 4 h 36"/>
                  <a:gd name="T14" fmla="*/ 14 w 28"/>
                  <a:gd name="T15" fmla="*/ 4 h 36"/>
                  <a:gd name="T16" fmla="*/ 12 w 28"/>
                  <a:gd name="T17" fmla="*/ 8 h 36"/>
                  <a:gd name="T18" fmla="*/ 10 w 28"/>
                  <a:gd name="T19" fmla="*/ 8 h 36"/>
                  <a:gd name="T20" fmla="*/ 10 w 28"/>
                  <a:gd name="T21" fmla="*/ 10 h 36"/>
                  <a:gd name="T22" fmla="*/ 8 w 28"/>
                  <a:gd name="T23" fmla="*/ 12 h 36"/>
                  <a:gd name="T24" fmla="*/ 8 w 28"/>
                  <a:gd name="T25" fmla="*/ 14 h 36"/>
                  <a:gd name="T26" fmla="*/ 6 w 28"/>
                  <a:gd name="T27" fmla="*/ 18 h 36"/>
                  <a:gd name="T28" fmla="*/ 4 w 28"/>
                  <a:gd name="T29" fmla="*/ 22 h 36"/>
                  <a:gd name="T30" fmla="*/ 4 w 28"/>
                  <a:gd name="T31" fmla="*/ 24 h 36"/>
                  <a:gd name="T32" fmla="*/ 2 w 28"/>
                  <a:gd name="T33" fmla="*/ 28 h 36"/>
                  <a:gd name="T34" fmla="*/ 0 w 28"/>
                  <a:gd name="T35" fmla="*/ 30 h 36"/>
                  <a:gd name="T36" fmla="*/ 0 w 28"/>
                  <a:gd name="T37" fmla="*/ 32 h 36"/>
                  <a:gd name="T38" fmla="*/ 0 w 28"/>
                  <a:gd name="T39" fmla="*/ 32 h 36"/>
                  <a:gd name="T40" fmla="*/ 0 w 28"/>
                  <a:gd name="T41" fmla="*/ 34 h 36"/>
                  <a:gd name="T42" fmla="*/ 0 w 28"/>
                  <a:gd name="T43" fmla="*/ 34 h 36"/>
                  <a:gd name="T44" fmla="*/ 0 w 28"/>
                  <a:gd name="T45" fmla="*/ 34 h 36"/>
                  <a:gd name="T46" fmla="*/ 0 w 28"/>
                  <a:gd name="T47" fmla="*/ 34 h 36"/>
                  <a:gd name="T48" fmla="*/ 2 w 28"/>
                  <a:gd name="T49" fmla="*/ 36 h 36"/>
                  <a:gd name="T50" fmla="*/ 2 w 28"/>
                  <a:gd name="T51" fmla="*/ 36 h 36"/>
                  <a:gd name="T52" fmla="*/ 2 w 28"/>
                  <a:gd name="T53" fmla="*/ 36 h 36"/>
                  <a:gd name="T54" fmla="*/ 4 w 28"/>
                  <a:gd name="T55" fmla="*/ 36 h 36"/>
                  <a:gd name="T56" fmla="*/ 6 w 28"/>
                  <a:gd name="T57" fmla="*/ 34 h 36"/>
                  <a:gd name="T58" fmla="*/ 8 w 28"/>
                  <a:gd name="T59" fmla="*/ 34 h 36"/>
                  <a:gd name="T60" fmla="*/ 10 w 28"/>
                  <a:gd name="T61" fmla="*/ 34 h 36"/>
                  <a:gd name="T62" fmla="*/ 12 w 28"/>
                  <a:gd name="T63" fmla="*/ 32 h 36"/>
                  <a:gd name="T64" fmla="*/ 14 w 28"/>
                  <a:gd name="T65" fmla="*/ 30 h 36"/>
                  <a:gd name="T66" fmla="*/ 14 w 28"/>
                  <a:gd name="T67" fmla="*/ 30 h 36"/>
                  <a:gd name="T68" fmla="*/ 16 w 28"/>
                  <a:gd name="T69" fmla="*/ 28 h 36"/>
                  <a:gd name="T70" fmla="*/ 16 w 28"/>
                  <a:gd name="T71" fmla="*/ 28 h 36"/>
                  <a:gd name="T72" fmla="*/ 18 w 28"/>
                  <a:gd name="T73" fmla="*/ 26 h 36"/>
                  <a:gd name="T74" fmla="*/ 18 w 28"/>
                  <a:gd name="T75" fmla="*/ 24 h 36"/>
                  <a:gd name="T76" fmla="*/ 20 w 28"/>
                  <a:gd name="T77" fmla="*/ 20 h 36"/>
                  <a:gd name="T78" fmla="*/ 22 w 28"/>
                  <a:gd name="T79" fmla="*/ 18 h 36"/>
                  <a:gd name="T80" fmla="*/ 24 w 28"/>
                  <a:gd name="T81" fmla="*/ 14 h 36"/>
                  <a:gd name="T82" fmla="*/ 26 w 28"/>
                  <a:gd name="T83" fmla="*/ 10 h 36"/>
                  <a:gd name="T84" fmla="*/ 26 w 28"/>
                  <a:gd name="T85" fmla="*/ 8 h 36"/>
                  <a:gd name="T86" fmla="*/ 26 w 28"/>
                  <a:gd name="T87" fmla="*/ 6 h 36"/>
                  <a:gd name="T88" fmla="*/ 28 w 28"/>
                  <a:gd name="T89" fmla="*/ 6 h 36"/>
                  <a:gd name="T90" fmla="*/ 28 w 28"/>
                  <a:gd name="T91" fmla="*/ 6 h 36"/>
                  <a:gd name="T92" fmla="*/ 28 w 28"/>
                  <a:gd name="T93" fmla="*/ 4 h 36"/>
                  <a:gd name="T94" fmla="*/ 26 w 28"/>
                  <a:gd name="T95" fmla="*/ 4 h 36"/>
                  <a:gd name="T96" fmla="*/ 26 w 28"/>
                  <a:gd name="T97" fmla="*/ 4 h 36"/>
                  <a:gd name="T98" fmla="*/ 26 w 28"/>
                  <a:gd name="T99" fmla="*/ 2 h 36"/>
                  <a:gd name="T100" fmla="*/ 26 w 28"/>
                  <a:gd name="T101" fmla="*/ 2 h 36"/>
                  <a:gd name="T102" fmla="*/ 24 w 28"/>
                  <a:gd name="T103" fmla="*/ 2 h 36"/>
                  <a:gd name="T104" fmla="*/ 22 w 28"/>
                  <a:gd name="T105" fmla="*/ 2 h 36"/>
                  <a:gd name="T106" fmla="*/ 22 w 28"/>
                  <a:gd name="T107" fmla="*/ 2 h 36"/>
                  <a:gd name="T108" fmla="*/ 20 w 28"/>
                  <a:gd name="T109" fmla="*/ 0 h 36"/>
                  <a:gd name="T110" fmla="*/ 20 w 28"/>
                  <a:gd name="T111" fmla="*/ 0 h 36"/>
                  <a:gd name="T112" fmla="*/ 20 w 28"/>
                  <a:gd name="T113" fmla="*/ 0 h 36"/>
                  <a:gd name="T114" fmla="*/ 18 w 28"/>
                  <a:gd name="T115" fmla="*/ 0 h 36"/>
                  <a:gd name="T116" fmla="*/ 18 w 28"/>
                  <a:gd name="T1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36">
                    <a:moveTo>
                      <a:pt x="18" y="0"/>
                    </a:moveTo>
                    <a:lnTo>
                      <a:pt x="18" y="0"/>
                    </a:lnTo>
                    <a:lnTo>
                      <a:pt x="18" y="0"/>
                    </a:lnTo>
                    <a:lnTo>
                      <a:pt x="18" y="0"/>
                    </a:lnTo>
                    <a:lnTo>
                      <a:pt x="18" y="2"/>
                    </a:lnTo>
                    <a:lnTo>
                      <a:pt x="18" y="2"/>
                    </a:lnTo>
                    <a:lnTo>
                      <a:pt x="16" y="4"/>
                    </a:lnTo>
                    <a:lnTo>
                      <a:pt x="14" y="4"/>
                    </a:lnTo>
                    <a:lnTo>
                      <a:pt x="12" y="8"/>
                    </a:lnTo>
                    <a:lnTo>
                      <a:pt x="10" y="8"/>
                    </a:lnTo>
                    <a:lnTo>
                      <a:pt x="10" y="10"/>
                    </a:lnTo>
                    <a:lnTo>
                      <a:pt x="8" y="12"/>
                    </a:lnTo>
                    <a:lnTo>
                      <a:pt x="8" y="14"/>
                    </a:lnTo>
                    <a:lnTo>
                      <a:pt x="6" y="18"/>
                    </a:lnTo>
                    <a:lnTo>
                      <a:pt x="4" y="22"/>
                    </a:lnTo>
                    <a:lnTo>
                      <a:pt x="4" y="24"/>
                    </a:lnTo>
                    <a:lnTo>
                      <a:pt x="2" y="28"/>
                    </a:lnTo>
                    <a:lnTo>
                      <a:pt x="0" y="30"/>
                    </a:lnTo>
                    <a:lnTo>
                      <a:pt x="0" y="32"/>
                    </a:lnTo>
                    <a:lnTo>
                      <a:pt x="0" y="32"/>
                    </a:lnTo>
                    <a:lnTo>
                      <a:pt x="0" y="34"/>
                    </a:lnTo>
                    <a:lnTo>
                      <a:pt x="0" y="34"/>
                    </a:lnTo>
                    <a:lnTo>
                      <a:pt x="0" y="34"/>
                    </a:lnTo>
                    <a:lnTo>
                      <a:pt x="0" y="34"/>
                    </a:lnTo>
                    <a:lnTo>
                      <a:pt x="2" y="36"/>
                    </a:lnTo>
                    <a:lnTo>
                      <a:pt x="2" y="36"/>
                    </a:lnTo>
                    <a:lnTo>
                      <a:pt x="2" y="36"/>
                    </a:lnTo>
                    <a:lnTo>
                      <a:pt x="4" y="36"/>
                    </a:lnTo>
                    <a:lnTo>
                      <a:pt x="6" y="34"/>
                    </a:lnTo>
                    <a:lnTo>
                      <a:pt x="8" y="34"/>
                    </a:lnTo>
                    <a:lnTo>
                      <a:pt x="10" y="34"/>
                    </a:lnTo>
                    <a:lnTo>
                      <a:pt x="12" y="32"/>
                    </a:lnTo>
                    <a:lnTo>
                      <a:pt x="14" y="30"/>
                    </a:lnTo>
                    <a:lnTo>
                      <a:pt x="14" y="30"/>
                    </a:lnTo>
                    <a:lnTo>
                      <a:pt x="16" y="28"/>
                    </a:lnTo>
                    <a:lnTo>
                      <a:pt x="16" y="28"/>
                    </a:lnTo>
                    <a:lnTo>
                      <a:pt x="18" y="26"/>
                    </a:lnTo>
                    <a:lnTo>
                      <a:pt x="18" y="24"/>
                    </a:lnTo>
                    <a:lnTo>
                      <a:pt x="20" y="20"/>
                    </a:lnTo>
                    <a:lnTo>
                      <a:pt x="22" y="18"/>
                    </a:lnTo>
                    <a:lnTo>
                      <a:pt x="24" y="14"/>
                    </a:lnTo>
                    <a:lnTo>
                      <a:pt x="26" y="10"/>
                    </a:lnTo>
                    <a:lnTo>
                      <a:pt x="26" y="8"/>
                    </a:lnTo>
                    <a:lnTo>
                      <a:pt x="26" y="6"/>
                    </a:lnTo>
                    <a:lnTo>
                      <a:pt x="28" y="6"/>
                    </a:lnTo>
                    <a:lnTo>
                      <a:pt x="28" y="6"/>
                    </a:lnTo>
                    <a:lnTo>
                      <a:pt x="28" y="4"/>
                    </a:lnTo>
                    <a:lnTo>
                      <a:pt x="26" y="4"/>
                    </a:lnTo>
                    <a:lnTo>
                      <a:pt x="26" y="4"/>
                    </a:lnTo>
                    <a:lnTo>
                      <a:pt x="26" y="2"/>
                    </a:lnTo>
                    <a:lnTo>
                      <a:pt x="26" y="2"/>
                    </a:lnTo>
                    <a:lnTo>
                      <a:pt x="24" y="2"/>
                    </a:lnTo>
                    <a:lnTo>
                      <a:pt x="22" y="2"/>
                    </a:lnTo>
                    <a:lnTo>
                      <a:pt x="22" y="2"/>
                    </a:lnTo>
                    <a:lnTo>
                      <a:pt x="20" y="0"/>
                    </a:lnTo>
                    <a:lnTo>
                      <a:pt x="20" y="0"/>
                    </a:lnTo>
                    <a:lnTo>
                      <a:pt x="20" y="0"/>
                    </a:lnTo>
                    <a:lnTo>
                      <a:pt x="18" y="0"/>
                    </a:lnTo>
                    <a:lnTo>
                      <a:pt x="18" y="0"/>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22" name="Freeform 123">
                <a:extLst>
                  <a:ext uri="{FF2B5EF4-FFF2-40B4-BE49-F238E27FC236}">
                    <a16:creationId xmlns:a16="http://schemas.microsoft.com/office/drawing/2014/main" id="{3C3585E1-33C8-44C7-AB25-FE0D49334645}"/>
                  </a:ext>
                </a:extLst>
              </p:cNvPr>
              <p:cNvSpPr>
                <a:spLocks/>
              </p:cNvSpPr>
              <p:nvPr/>
            </p:nvSpPr>
            <p:spPr bwMode="auto">
              <a:xfrm>
                <a:off x="7155153" y="4508667"/>
                <a:ext cx="15875" cy="19050"/>
              </a:xfrm>
              <a:custGeom>
                <a:avLst/>
                <a:gdLst>
                  <a:gd name="T0" fmla="*/ 6 w 10"/>
                  <a:gd name="T1" fmla="*/ 12 h 12"/>
                  <a:gd name="T2" fmla="*/ 6 w 10"/>
                  <a:gd name="T3" fmla="*/ 12 h 12"/>
                  <a:gd name="T4" fmla="*/ 4 w 10"/>
                  <a:gd name="T5" fmla="*/ 12 h 12"/>
                  <a:gd name="T6" fmla="*/ 4 w 10"/>
                  <a:gd name="T7" fmla="*/ 12 h 12"/>
                  <a:gd name="T8" fmla="*/ 2 w 10"/>
                  <a:gd name="T9" fmla="*/ 10 h 12"/>
                  <a:gd name="T10" fmla="*/ 2 w 10"/>
                  <a:gd name="T11" fmla="*/ 10 h 12"/>
                  <a:gd name="T12" fmla="*/ 0 w 10"/>
                  <a:gd name="T13" fmla="*/ 8 h 12"/>
                  <a:gd name="T14" fmla="*/ 0 w 10"/>
                  <a:gd name="T15" fmla="*/ 8 h 12"/>
                  <a:gd name="T16" fmla="*/ 0 w 10"/>
                  <a:gd name="T17" fmla="*/ 6 h 12"/>
                  <a:gd name="T18" fmla="*/ 0 w 10"/>
                  <a:gd name="T19" fmla="*/ 6 h 12"/>
                  <a:gd name="T20" fmla="*/ 0 w 10"/>
                  <a:gd name="T21" fmla="*/ 4 h 12"/>
                  <a:gd name="T22" fmla="*/ 0 w 10"/>
                  <a:gd name="T23" fmla="*/ 4 h 12"/>
                  <a:gd name="T24" fmla="*/ 0 w 10"/>
                  <a:gd name="T25" fmla="*/ 2 h 12"/>
                  <a:gd name="T26" fmla="*/ 2 w 10"/>
                  <a:gd name="T27" fmla="*/ 2 h 12"/>
                  <a:gd name="T28" fmla="*/ 2 w 10"/>
                  <a:gd name="T29" fmla="*/ 0 h 12"/>
                  <a:gd name="T30" fmla="*/ 4 w 10"/>
                  <a:gd name="T31" fmla="*/ 0 h 12"/>
                  <a:gd name="T32" fmla="*/ 4 w 10"/>
                  <a:gd name="T33" fmla="*/ 0 h 12"/>
                  <a:gd name="T34" fmla="*/ 6 w 10"/>
                  <a:gd name="T35" fmla="*/ 0 h 12"/>
                  <a:gd name="T36" fmla="*/ 6 w 10"/>
                  <a:gd name="T37" fmla="*/ 0 h 12"/>
                  <a:gd name="T38" fmla="*/ 8 w 10"/>
                  <a:gd name="T39" fmla="*/ 0 h 12"/>
                  <a:gd name="T40" fmla="*/ 8 w 10"/>
                  <a:gd name="T41" fmla="*/ 0 h 12"/>
                  <a:gd name="T42" fmla="*/ 8 w 10"/>
                  <a:gd name="T43" fmla="*/ 2 h 12"/>
                  <a:gd name="T44" fmla="*/ 10 w 10"/>
                  <a:gd name="T45" fmla="*/ 2 h 12"/>
                  <a:gd name="T46" fmla="*/ 10 w 10"/>
                  <a:gd name="T47" fmla="*/ 4 h 12"/>
                  <a:gd name="T48" fmla="*/ 10 w 10"/>
                  <a:gd name="T49" fmla="*/ 4 h 12"/>
                  <a:gd name="T50" fmla="*/ 10 w 10"/>
                  <a:gd name="T51" fmla="*/ 6 h 12"/>
                  <a:gd name="T52" fmla="*/ 10 w 10"/>
                  <a:gd name="T53" fmla="*/ 6 h 12"/>
                  <a:gd name="T54" fmla="*/ 10 w 10"/>
                  <a:gd name="T55" fmla="*/ 8 h 12"/>
                  <a:gd name="T56" fmla="*/ 10 w 10"/>
                  <a:gd name="T57" fmla="*/ 8 h 12"/>
                  <a:gd name="T58" fmla="*/ 8 w 10"/>
                  <a:gd name="T59" fmla="*/ 10 h 12"/>
                  <a:gd name="T60" fmla="*/ 8 w 10"/>
                  <a:gd name="T61" fmla="*/ 10 h 12"/>
                  <a:gd name="T62" fmla="*/ 8 w 10"/>
                  <a:gd name="T63" fmla="*/ 12 h 12"/>
                  <a:gd name="T64" fmla="*/ 6 w 10"/>
                  <a:gd name="T65" fmla="*/ 12 h 12"/>
                  <a:gd name="T66" fmla="*/ 6 w 10"/>
                  <a:gd name="T6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2">
                    <a:moveTo>
                      <a:pt x="6" y="12"/>
                    </a:moveTo>
                    <a:lnTo>
                      <a:pt x="6" y="12"/>
                    </a:lnTo>
                    <a:lnTo>
                      <a:pt x="4" y="12"/>
                    </a:lnTo>
                    <a:lnTo>
                      <a:pt x="4" y="12"/>
                    </a:lnTo>
                    <a:lnTo>
                      <a:pt x="2" y="10"/>
                    </a:lnTo>
                    <a:lnTo>
                      <a:pt x="2" y="10"/>
                    </a:lnTo>
                    <a:lnTo>
                      <a:pt x="0" y="8"/>
                    </a:lnTo>
                    <a:lnTo>
                      <a:pt x="0" y="8"/>
                    </a:lnTo>
                    <a:lnTo>
                      <a:pt x="0" y="6"/>
                    </a:lnTo>
                    <a:lnTo>
                      <a:pt x="0" y="6"/>
                    </a:lnTo>
                    <a:lnTo>
                      <a:pt x="0" y="4"/>
                    </a:lnTo>
                    <a:lnTo>
                      <a:pt x="0" y="4"/>
                    </a:lnTo>
                    <a:lnTo>
                      <a:pt x="0" y="2"/>
                    </a:lnTo>
                    <a:lnTo>
                      <a:pt x="2" y="2"/>
                    </a:lnTo>
                    <a:lnTo>
                      <a:pt x="2" y="0"/>
                    </a:lnTo>
                    <a:lnTo>
                      <a:pt x="4" y="0"/>
                    </a:lnTo>
                    <a:lnTo>
                      <a:pt x="4" y="0"/>
                    </a:lnTo>
                    <a:lnTo>
                      <a:pt x="6" y="0"/>
                    </a:lnTo>
                    <a:lnTo>
                      <a:pt x="6" y="0"/>
                    </a:lnTo>
                    <a:lnTo>
                      <a:pt x="8" y="0"/>
                    </a:lnTo>
                    <a:lnTo>
                      <a:pt x="8" y="0"/>
                    </a:lnTo>
                    <a:lnTo>
                      <a:pt x="8" y="2"/>
                    </a:lnTo>
                    <a:lnTo>
                      <a:pt x="10" y="2"/>
                    </a:lnTo>
                    <a:lnTo>
                      <a:pt x="10" y="4"/>
                    </a:lnTo>
                    <a:lnTo>
                      <a:pt x="10" y="4"/>
                    </a:lnTo>
                    <a:lnTo>
                      <a:pt x="10" y="6"/>
                    </a:lnTo>
                    <a:lnTo>
                      <a:pt x="10" y="6"/>
                    </a:lnTo>
                    <a:lnTo>
                      <a:pt x="10" y="8"/>
                    </a:lnTo>
                    <a:lnTo>
                      <a:pt x="10" y="8"/>
                    </a:lnTo>
                    <a:lnTo>
                      <a:pt x="8" y="10"/>
                    </a:lnTo>
                    <a:lnTo>
                      <a:pt x="8" y="10"/>
                    </a:lnTo>
                    <a:lnTo>
                      <a:pt x="8" y="12"/>
                    </a:lnTo>
                    <a:lnTo>
                      <a:pt x="6" y="12"/>
                    </a:lnTo>
                    <a:lnTo>
                      <a:pt x="6" y="1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491" name="Gruppieren 26631">
              <a:extLst>
                <a:ext uri="{FF2B5EF4-FFF2-40B4-BE49-F238E27FC236}">
                  <a16:creationId xmlns:a16="http://schemas.microsoft.com/office/drawing/2014/main" id="{EA94E6E1-AA23-49E5-A329-3C545F6AECEE}"/>
                </a:ext>
              </a:extLst>
            </p:cNvPr>
            <p:cNvGrpSpPr/>
            <p:nvPr/>
          </p:nvGrpSpPr>
          <p:grpSpPr>
            <a:xfrm>
              <a:off x="6532304" y="4304435"/>
              <a:ext cx="1133463" cy="474909"/>
              <a:chOff x="6485228" y="4603917"/>
              <a:chExt cx="1130300" cy="457200"/>
            </a:xfrm>
            <a:solidFill>
              <a:schemeClr val="bg1">
                <a:lumMod val="75000"/>
              </a:schemeClr>
            </a:solidFill>
          </p:grpSpPr>
          <p:sp>
            <p:nvSpPr>
              <p:cNvPr id="498" name="Freeform 213">
                <a:extLst>
                  <a:ext uri="{FF2B5EF4-FFF2-40B4-BE49-F238E27FC236}">
                    <a16:creationId xmlns:a16="http://schemas.microsoft.com/office/drawing/2014/main" id="{6E177A91-D516-4BC9-8C2E-0202F6B72C35}"/>
                  </a:ext>
                </a:extLst>
              </p:cNvPr>
              <p:cNvSpPr>
                <a:spLocks/>
              </p:cNvSpPr>
              <p:nvPr/>
            </p:nvSpPr>
            <p:spPr bwMode="auto">
              <a:xfrm>
                <a:off x="7145628" y="5035717"/>
                <a:ext cx="28575" cy="25400"/>
              </a:xfrm>
              <a:custGeom>
                <a:avLst/>
                <a:gdLst>
                  <a:gd name="T0" fmla="*/ 18 w 18"/>
                  <a:gd name="T1" fmla="*/ 2 h 16"/>
                  <a:gd name="T2" fmla="*/ 18 w 18"/>
                  <a:gd name="T3" fmla="*/ 2 h 16"/>
                  <a:gd name="T4" fmla="*/ 16 w 18"/>
                  <a:gd name="T5" fmla="*/ 0 h 16"/>
                  <a:gd name="T6" fmla="*/ 16 w 18"/>
                  <a:gd name="T7" fmla="*/ 0 h 16"/>
                  <a:gd name="T8" fmla="*/ 14 w 18"/>
                  <a:gd name="T9" fmla="*/ 0 h 16"/>
                  <a:gd name="T10" fmla="*/ 14 w 18"/>
                  <a:gd name="T11" fmla="*/ 0 h 16"/>
                  <a:gd name="T12" fmla="*/ 12 w 18"/>
                  <a:gd name="T13" fmla="*/ 0 h 16"/>
                  <a:gd name="T14" fmla="*/ 10 w 18"/>
                  <a:gd name="T15" fmla="*/ 0 h 16"/>
                  <a:gd name="T16" fmla="*/ 8 w 18"/>
                  <a:gd name="T17" fmla="*/ 2 h 16"/>
                  <a:gd name="T18" fmla="*/ 8 w 18"/>
                  <a:gd name="T19" fmla="*/ 2 h 16"/>
                  <a:gd name="T20" fmla="*/ 6 w 18"/>
                  <a:gd name="T21" fmla="*/ 2 h 16"/>
                  <a:gd name="T22" fmla="*/ 4 w 18"/>
                  <a:gd name="T23" fmla="*/ 4 h 16"/>
                  <a:gd name="T24" fmla="*/ 4 w 18"/>
                  <a:gd name="T25" fmla="*/ 4 h 16"/>
                  <a:gd name="T26" fmla="*/ 2 w 18"/>
                  <a:gd name="T27" fmla="*/ 6 h 16"/>
                  <a:gd name="T28" fmla="*/ 2 w 18"/>
                  <a:gd name="T29" fmla="*/ 8 h 16"/>
                  <a:gd name="T30" fmla="*/ 0 w 18"/>
                  <a:gd name="T31" fmla="*/ 10 h 16"/>
                  <a:gd name="T32" fmla="*/ 0 w 18"/>
                  <a:gd name="T33" fmla="*/ 12 h 16"/>
                  <a:gd name="T34" fmla="*/ 0 w 18"/>
                  <a:gd name="T35" fmla="*/ 12 h 16"/>
                  <a:gd name="T36" fmla="*/ 0 w 18"/>
                  <a:gd name="T37" fmla="*/ 12 h 16"/>
                  <a:gd name="T38" fmla="*/ 0 w 18"/>
                  <a:gd name="T39" fmla="*/ 14 h 16"/>
                  <a:gd name="T40" fmla="*/ 0 w 18"/>
                  <a:gd name="T41" fmla="*/ 14 h 16"/>
                  <a:gd name="T42" fmla="*/ 0 w 18"/>
                  <a:gd name="T43" fmla="*/ 14 h 16"/>
                  <a:gd name="T44" fmla="*/ 0 w 18"/>
                  <a:gd name="T45" fmla="*/ 14 h 16"/>
                  <a:gd name="T46" fmla="*/ 2 w 18"/>
                  <a:gd name="T47" fmla="*/ 16 h 16"/>
                  <a:gd name="T48" fmla="*/ 2 w 18"/>
                  <a:gd name="T49" fmla="*/ 16 h 16"/>
                  <a:gd name="T50" fmla="*/ 4 w 18"/>
                  <a:gd name="T51" fmla="*/ 16 h 16"/>
                  <a:gd name="T52" fmla="*/ 4 w 18"/>
                  <a:gd name="T53" fmla="*/ 16 h 16"/>
                  <a:gd name="T54" fmla="*/ 6 w 18"/>
                  <a:gd name="T55" fmla="*/ 14 h 16"/>
                  <a:gd name="T56" fmla="*/ 8 w 18"/>
                  <a:gd name="T57" fmla="*/ 14 h 16"/>
                  <a:gd name="T58" fmla="*/ 10 w 18"/>
                  <a:gd name="T59" fmla="*/ 14 h 16"/>
                  <a:gd name="T60" fmla="*/ 10 w 18"/>
                  <a:gd name="T61" fmla="*/ 12 h 16"/>
                  <a:gd name="T62" fmla="*/ 12 w 18"/>
                  <a:gd name="T63" fmla="*/ 12 h 16"/>
                  <a:gd name="T64" fmla="*/ 14 w 18"/>
                  <a:gd name="T65" fmla="*/ 10 h 16"/>
                  <a:gd name="T66" fmla="*/ 14 w 18"/>
                  <a:gd name="T67" fmla="*/ 10 h 16"/>
                  <a:gd name="T68" fmla="*/ 16 w 18"/>
                  <a:gd name="T69" fmla="*/ 8 h 16"/>
                  <a:gd name="T70" fmla="*/ 16 w 18"/>
                  <a:gd name="T71" fmla="*/ 8 h 16"/>
                  <a:gd name="T72" fmla="*/ 18 w 18"/>
                  <a:gd name="T73" fmla="*/ 6 h 16"/>
                  <a:gd name="T74" fmla="*/ 18 w 18"/>
                  <a:gd name="T75" fmla="*/ 6 h 16"/>
                  <a:gd name="T76" fmla="*/ 18 w 18"/>
                  <a:gd name="T77" fmla="*/ 4 h 16"/>
                  <a:gd name="T78" fmla="*/ 18 w 18"/>
                  <a:gd name="T79" fmla="*/ 2 h 16"/>
                  <a:gd name="T80" fmla="*/ 18 w 18"/>
                  <a:gd name="T81" fmla="*/ 2 h 16"/>
                  <a:gd name="T82" fmla="*/ 18 w 18"/>
                  <a:gd name="T8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6">
                    <a:moveTo>
                      <a:pt x="18" y="2"/>
                    </a:moveTo>
                    <a:lnTo>
                      <a:pt x="18" y="2"/>
                    </a:lnTo>
                    <a:lnTo>
                      <a:pt x="16" y="0"/>
                    </a:lnTo>
                    <a:lnTo>
                      <a:pt x="16" y="0"/>
                    </a:lnTo>
                    <a:lnTo>
                      <a:pt x="14" y="0"/>
                    </a:lnTo>
                    <a:lnTo>
                      <a:pt x="14" y="0"/>
                    </a:lnTo>
                    <a:lnTo>
                      <a:pt x="12" y="0"/>
                    </a:lnTo>
                    <a:lnTo>
                      <a:pt x="10" y="0"/>
                    </a:lnTo>
                    <a:lnTo>
                      <a:pt x="8" y="2"/>
                    </a:lnTo>
                    <a:lnTo>
                      <a:pt x="8" y="2"/>
                    </a:lnTo>
                    <a:lnTo>
                      <a:pt x="6" y="2"/>
                    </a:lnTo>
                    <a:lnTo>
                      <a:pt x="4" y="4"/>
                    </a:lnTo>
                    <a:lnTo>
                      <a:pt x="4" y="4"/>
                    </a:lnTo>
                    <a:lnTo>
                      <a:pt x="2" y="6"/>
                    </a:lnTo>
                    <a:lnTo>
                      <a:pt x="2" y="8"/>
                    </a:lnTo>
                    <a:lnTo>
                      <a:pt x="0" y="10"/>
                    </a:lnTo>
                    <a:lnTo>
                      <a:pt x="0" y="12"/>
                    </a:lnTo>
                    <a:lnTo>
                      <a:pt x="0" y="12"/>
                    </a:lnTo>
                    <a:lnTo>
                      <a:pt x="0" y="12"/>
                    </a:lnTo>
                    <a:lnTo>
                      <a:pt x="0" y="14"/>
                    </a:lnTo>
                    <a:lnTo>
                      <a:pt x="0" y="14"/>
                    </a:lnTo>
                    <a:lnTo>
                      <a:pt x="0" y="14"/>
                    </a:lnTo>
                    <a:lnTo>
                      <a:pt x="0" y="14"/>
                    </a:lnTo>
                    <a:lnTo>
                      <a:pt x="2" y="16"/>
                    </a:lnTo>
                    <a:lnTo>
                      <a:pt x="2" y="16"/>
                    </a:lnTo>
                    <a:lnTo>
                      <a:pt x="4" y="16"/>
                    </a:lnTo>
                    <a:lnTo>
                      <a:pt x="4" y="16"/>
                    </a:lnTo>
                    <a:lnTo>
                      <a:pt x="6" y="14"/>
                    </a:lnTo>
                    <a:lnTo>
                      <a:pt x="8" y="14"/>
                    </a:lnTo>
                    <a:lnTo>
                      <a:pt x="10" y="14"/>
                    </a:lnTo>
                    <a:lnTo>
                      <a:pt x="10" y="12"/>
                    </a:lnTo>
                    <a:lnTo>
                      <a:pt x="12" y="12"/>
                    </a:lnTo>
                    <a:lnTo>
                      <a:pt x="14" y="10"/>
                    </a:lnTo>
                    <a:lnTo>
                      <a:pt x="14" y="10"/>
                    </a:lnTo>
                    <a:lnTo>
                      <a:pt x="16" y="8"/>
                    </a:lnTo>
                    <a:lnTo>
                      <a:pt x="16" y="8"/>
                    </a:lnTo>
                    <a:lnTo>
                      <a:pt x="18" y="6"/>
                    </a:lnTo>
                    <a:lnTo>
                      <a:pt x="18" y="6"/>
                    </a:lnTo>
                    <a:lnTo>
                      <a:pt x="18" y="4"/>
                    </a:lnTo>
                    <a:lnTo>
                      <a:pt x="18" y="2"/>
                    </a:lnTo>
                    <a:lnTo>
                      <a:pt x="18" y="2"/>
                    </a:lnTo>
                    <a:lnTo>
                      <a:pt x="18"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99" name="Freeform 191">
                <a:extLst>
                  <a:ext uri="{FF2B5EF4-FFF2-40B4-BE49-F238E27FC236}">
                    <a16:creationId xmlns:a16="http://schemas.microsoft.com/office/drawing/2014/main" id="{D31F332F-4126-4462-A4BD-63E60C10B116}"/>
                  </a:ext>
                </a:extLst>
              </p:cNvPr>
              <p:cNvSpPr>
                <a:spLocks/>
              </p:cNvSpPr>
              <p:nvPr/>
            </p:nvSpPr>
            <p:spPr bwMode="auto">
              <a:xfrm>
                <a:off x="7247228" y="4829342"/>
                <a:ext cx="28575" cy="9525"/>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0" name="Freeform 193">
                <a:extLst>
                  <a:ext uri="{FF2B5EF4-FFF2-40B4-BE49-F238E27FC236}">
                    <a16:creationId xmlns:a16="http://schemas.microsoft.com/office/drawing/2014/main" id="{F933297A-FF83-4C5E-8060-2A692CD6F115}"/>
                  </a:ext>
                </a:extLst>
              </p:cNvPr>
              <p:cNvSpPr>
                <a:spLocks/>
              </p:cNvSpPr>
              <p:nvPr/>
            </p:nvSpPr>
            <p:spPr bwMode="auto">
              <a:xfrm>
                <a:off x="6485228" y="4645192"/>
                <a:ext cx="273050" cy="298450"/>
              </a:xfrm>
              <a:custGeom>
                <a:avLst/>
                <a:gdLst>
                  <a:gd name="T0" fmla="*/ 62 w 172"/>
                  <a:gd name="T1" fmla="*/ 28 h 188"/>
                  <a:gd name="T2" fmla="*/ 50 w 172"/>
                  <a:gd name="T3" fmla="*/ 24 h 188"/>
                  <a:gd name="T4" fmla="*/ 44 w 172"/>
                  <a:gd name="T5" fmla="*/ 22 h 188"/>
                  <a:gd name="T6" fmla="*/ 42 w 172"/>
                  <a:gd name="T7" fmla="*/ 20 h 188"/>
                  <a:gd name="T8" fmla="*/ 34 w 172"/>
                  <a:gd name="T9" fmla="*/ 10 h 188"/>
                  <a:gd name="T10" fmla="*/ 28 w 172"/>
                  <a:gd name="T11" fmla="*/ 4 h 188"/>
                  <a:gd name="T12" fmla="*/ 26 w 172"/>
                  <a:gd name="T13" fmla="*/ 0 h 188"/>
                  <a:gd name="T14" fmla="*/ 20 w 172"/>
                  <a:gd name="T15" fmla="*/ 0 h 188"/>
                  <a:gd name="T16" fmla="*/ 10 w 172"/>
                  <a:gd name="T17" fmla="*/ 0 h 188"/>
                  <a:gd name="T18" fmla="*/ 4 w 172"/>
                  <a:gd name="T19" fmla="*/ 2 h 188"/>
                  <a:gd name="T20" fmla="*/ 2 w 172"/>
                  <a:gd name="T21" fmla="*/ 4 h 188"/>
                  <a:gd name="T22" fmla="*/ 0 w 172"/>
                  <a:gd name="T23" fmla="*/ 8 h 188"/>
                  <a:gd name="T24" fmla="*/ 0 w 172"/>
                  <a:gd name="T25" fmla="*/ 12 h 188"/>
                  <a:gd name="T26" fmla="*/ 2 w 172"/>
                  <a:gd name="T27" fmla="*/ 14 h 188"/>
                  <a:gd name="T28" fmla="*/ 6 w 172"/>
                  <a:gd name="T29" fmla="*/ 18 h 188"/>
                  <a:gd name="T30" fmla="*/ 20 w 172"/>
                  <a:gd name="T31" fmla="*/ 26 h 188"/>
                  <a:gd name="T32" fmla="*/ 26 w 172"/>
                  <a:gd name="T33" fmla="*/ 30 h 188"/>
                  <a:gd name="T34" fmla="*/ 38 w 172"/>
                  <a:gd name="T35" fmla="*/ 40 h 188"/>
                  <a:gd name="T36" fmla="*/ 58 w 172"/>
                  <a:gd name="T37" fmla="*/ 56 h 188"/>
                  <a:gd name="T38" fmla="*/ 64 w 172"/>
                  <a:gd name="T39" fmla="*/ 62 h 188"/>
                  <a:gd name="T40" fmla="*/ 66 w 172"/>
                  <a:gd name="T41" fmla="*/ 66 h 188"/>
                  <a:gd name="T42" fmla="*/ 68 w 172"/>
                  <a:gd name="T43" fmla="*/ 74 h 188"/>
                  <a:gd name="T44" fmla="*/ 70 w 172"/>
                  <a:gd name="T45" fmla="*/ 86 h 188"/>
                  <a:gd name="T46" fmla="*/ 76 w 172"/>
                  <a:gd name="T47" fmla="*/ 100 h 188"/>
                  <a:gd name="T48" fmla="*/ 84 w 172"/>
                  <a:gd name="T49" fmla="*/ 114 h 188"/>
                  <a:gd name="T50" fmla="*/ 102 w 172"/>
                  <a:gd name="T51" fmla="*/ 136 h 188"/>
                  <a:gd name="T52" fmla="*/ 122 w 172"/>
                  <a:gd name="T53" fmla="*/ 160 h 188"/>
                  <a:gd name="T54" fmla="*/ 136 w 172"/>
                  <a:gd name="T55" fmla="*/ 176 h 188"/>
                  <a:gd name="T56" fmla="*/ 140 w 172"/>
                  <a:gd name="T57" fmla="*/ 184 h 188"/>
                  <a:gd name="T58" fmla="*/ 144 w 172"/>
                  <a:gd name="T59" fmla="*/ 186 h 188"/>
                  <a:gd name="T60" fmla="*/ 148 w 172"/>
                  <a:gd name="T61" fmla="*/ 188 h 188"/>
                  <a:gd name="T62" fmla="*/ 152 w 172"/>
                  <a:gd name="T63" fmla="*/ 186 h 188"/>
                  <a:gd name="T64" fmla="*/ 160 w 172"/>
                  <a:gd name="T65" fmla="*/ 184 h 188"/>
                  <a:gd name="T66" fmla="*/ 164 w 172"/>
                  <a:gd name="T67" fmla="*/ 182 h 188"/>
                  <a:gd name="T68" fmla="*/ 168 w 172"/>
                  <a:gd name="T69" fmla="*/ 178 h 188"/>
                  <a:gd name="T70" fmla="*/ 172 w 172"/>
                  <a:gd name="T71" fmla="*/ 174 h 188"/>
                  <a:gd name="T72" fmla="*/ 172 w 172"/>
                  <a:gd name="T73" fmla="*/ 172 h 188"/>
                  <a:gd name="T74" fmla="*/ 168 w 172"/>
                  <a:gd name="T75" fmla="*/ 164 h 188"/>
                  <a:gd name="T76" fmla="*/ 166 w 172"/>
                  <a:gd name="T77" fmla="*/ 158 h 188"/>
                  <a:gd name="T78" fmla="*/ 168 w 172"/>
                  <a:gd name="T79" fmla="*/ 146 h 188"/>
                  <a:gd name="T80" fmla="*/ 168 w 172"/>
                  <a:gd name="T81" fmla="*/ 140 h 188"/>
                  <a:gd name="T82" fmla="*/ 166 w 172"/>
                  <a:gd name="T83" fmla="*/ 136 h 188"/>
                  <a:gd name="T84" fmla="*/ 162 w 172"/>
                  <a:gd name="T85" fmla="*/ 132 h 188"/>
                  <a:gd name="T86" fmla="*/ 160 w 172"/>
                  <a:gd name="T87" fmla="*/ 128 h 188"/>
                  <a:gd name="T88" fmla="*/ 156 w 172"/>
                  <a:gd name="T89" fmla="*/ 126 h 188"/>
                  <a:gd name="T90" fmla="*/ 148 w 172"/>
                  <a:gd name="T91" fmla="*/ 124 h 188"/>
                  <a:gd name="T92" fmla="*/ 140 w 172"/>
                  <a:gd name="T93" fmla="*/ 122 h 188"/>
                  <a:gd name="T94" fmla="*/ 136 w 172"/>
                  <a:gd name="T95" fmla="*/ 120 h 188"/>
                  <a:gd name="T96" fmla="*/ 136 w 172"/>
                  <a:gd name="T97" fmla="*/ 118 h 188"/>
                  <a:gd name="T98" fmla="*/ 136 w 172"/>
                  <a:gd name="T99" fmla="*/ 112 h 188"/>
                  <a:gd name="T100" fmla="*/ 136 w 172"/>
                  <a:gd name="T101" fmla="*/ 108 h 188"/>
                  <a:gd name="T102" fmla="*/ 130 w 172"/>
                  <a:gd name="T103" fmla="*/ 100 h 188"/>
                  <a:gd name="T104" fmla="*/ 128 w 172"/>
                  <a:gd name="T105" fmla="*/ 96 h 188"/>
                  <a:gd name="T106" fmla="*/ 128 w 172"/>
                  <a:gd name="T107" fmla="*/ 86 h 188"/>
                  <a:gd name="T108" fmla="*/ 128 w 172"/>
                  <a:gd name="T109" fmla="*/ 82 h 188"/>
                  <a:gd name="T110" fmla="*/ 126 w 172"/>
                  <a:gd name="T111" fmla="*/ 78 h 188"/>
                  <a:gd name="T112" fmla="*/ 122 w 172"/>
                  <a:gd name="T113" fmla="*/ 72 h 188"/>
                  <a:gd name="T114" fmla="*/ 112 w 172"/>
                  <a:gd name="T115" fmla="*/ 64 h 188"/>
                  <a:gd name="T116" fmla="*/ 102 w 172"/>
                  <a:gd name="T117" fmla="*/ 60 h 188"/>
                  <a:gd name="T118" fmla="*/ 92 w 172"/>
                  <a:gd name="T119" fmla="*/ 54 h 188"/>
                  <a:gd name="T120" fmla="*/ 78 w 172"/>
                  <a:gd name="T121" fmla="*/ 42 h 188"/>
                  <a:gd name="T122" fmla="*/ 68 w 172"/>
                  <a:gd name="T123" fmla="*/ 3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88">
                    <a:moveTo>
                      <a:pt x="64" y="30"/>
                    </a:moveTo>
                    <a:lnTo>
                      <a:pt x="64" y="30"/>
                    </a:lnTo>
                    <a:lnTo>
                      <a:pt x="62" y="28"/>
                    </a:lnTo>
                    <a:lnTo>
                      <a:pt x="60" y="28"/>
                    </a:lnTo>
                    <a:lnTo>
                      <a:pt x="54" y="26"/>
                    </a:lnTo>
                    <a:lnTo>
                      <a:pt x="50" y="24"/>
                    </a:lnTo>
                    <a:lnTo>
                      <a:pt x="48" y="24"/>
                    </a:lnTo>
                    <a:lnTo>
                      <a:pt x="46" y="22"/>
                    </a:lnTo>
                    <a:lnTo>
                      <a:pt x="44" y="22"/>
                    </a:lnTo>
                    <a:lnTo>
                      <a:pt x="44" y="20"/>
                    </a:lnTo>
                    <a:lnTo>
                      <a:pt x="42" y="20"/>
                    </a:lnTo>
                    <a:lnTo>
                      <a:pt x="42" y="20"/>
                    </a:lnTo>
                    <a:lnTo>
                      <a:pt x="38" y="16"/>
                    </a:lnTo>
                    <a:lnTo>
                      <a:pt x="36" y="14"/>
                    </a:lnTo>
                    <a:lnTo>
                      <a:pt x="34" y="10"/>
                    </a:lnTo>
                    <a:lnTo>
                      <a:pt x="32" y="8"/>
                    </a:lnTo>
                    <a:lnTo>
                      <a:pt x="30" y="4"/>
                    </a:lnTo>
                    <a:lnTo>
                      <a:pt x="28" y="4"/>
                    </a:lnTo>
                    <a:lnTo>
                      <a:pt x="28" y="2"/>
                    </a:lnTo>
                    <a:lnTo>
                      <a:pt x="26" y="2"/>
                    </a:lnTo>
                    <a:lnTo>
                      <a:pt x="26" y="0"/>
                    </a:lnTo>
                    <a:lnTo>
                      <a:pt x="24" y="0"/>
                    </a:lnTo>
                    <a:lnTo>
                      <a:pt x="24" y="0"/>
                    </a:lnTo>
                    <a:lnTo>
                      <a:pt x="20" y="0"/>
                    </a:lnTo>
                    <a:lnTo>
                      <a:pt x="18" y="0"/>
                    </a:lnTo>
                    <a:lnTo>
                      <a:pt x="14" y="0"/>
                    </a:lnTo>
                    <a:lnTo>
                      <a:pt x="10" y="0"/>
                    </a:lnTo>
                    <a:lnTo>
                      <a:pt x="8" y="2"/>
                    </a:lnTo>
                    <a:lnTo>
                      <a:pt x="6" y="2"/>
                    </a:lnTo>
                    <a:lnTo>
                      <a:pt x="4" y="2"/>
                    </a:lnTo>
                    <a:lnTo>
                      <a:pt x="4" y="2"/>
                    </a:lnTo>
                    <a:lnTo>
                      <a:pt x="2" y="4"/>
                    </a:lnTo>
                    <a:lnTo>
                      <a:pt x="2" y="4"/>
                    </a:lnTo>
                    <a:lnTo>
                      <a:pt x="2" y="6"/>
                    </a:lnTo>
                    <a:lnTo>
                      <a:pt x="0" y="6"/>
                    </a:lnTo>
                    <a:lnTo>
                      <a:pt x="0" y="8"/>
                    </a:lnTo>
                    <a:lnTo>
                      <a:pt x="0" y="8"/>
                    </a:lnTo>
                    <a:lnTo>
                      <a:pt x="0" y="10"/>
                    </a:lnTo>
                    <a:lnTo>
                      <a:pt x="0" y="12"/>
                    </a:lnTo>
                    <a:lnTo>
                      <a:pt x="0" y="12"/>
                    </a:lnTo>
                    <a:lnTo>
                      <a:pt x="0" y="14"/>
                    </a:lnTo>
                    <a:lnTo>
                      <a:pt x="2" y="14"/>
                    </a:lnTo>
                    <a:lnTo>
                      <a:pt x="4" y="16"/>
                    </a:lnTo>
                    <a:lnTo>
                      <a:pt x="4" y="18"/>
                    </a:lnTo>
                    <a:lnTo>
                      <a:pt x="6" y="18"/>
                    </a:lnTo>
                    <a:lnTo>
                      <a:pt x="8" y="20"/>
                    </a:lnTo>
                    <a:lnTo>
                      <a:pt x="12" y="22"/>
                    </a:lnTo>
                    <a:lnTo>
                      <a:pt x="20" y="26"/>
                    </a:lnTo>
                    <a:lnTo>
                      <a:pt x="24" y="28"/>
                    </a:lnTo>
                    <a:lnTo>
                      <a:pt x="26" y="28"/>
                    </a:lnTo>
                    <a:lnTo>
                      <a:pt x="26" y="30"/>
                    </a:lnTo>
                    <a:lnTo>
                      <a:pt x="30" y="32"/>
                    </a:lnTo>
                    <a:lnTo>
                      <a:pt x="32" y="34"/>
                    </a:lnTo>
                    <a:lnTo>
                      <a:pt x="38" y="40"/>
                    </a:lnTo>
                    <a:lnTo>
                      <a:pt x="50" y="50"/>
                    </a:lnTo>
                    <a:lnTo>
                      <a:pt x="54" y="52"/>
                    </a:lnTo>
                    <a:lnTo>
                      <a:pt x="58" y="56"/>
                    </a:lnTo>
                    <a:lnTo>
                      <a:pt x="60" y="58"/>
                    </a:lnTo>
                    <a:lnTo>
                      <a:pt x="62" y="60"/>
                    </a:lnTo>
                    <a:lnTo>
                      <a:pt x="64" y="62"/>
                    </a:lnTo>
                    <a:lnTo>
                      <a:pt x="64" y="64"/>
                    </a:lnTo>
                    <a:lnTo>
                      <a:pt x="66" y="64"/>
                    </a:lnTo>
                    <a:lnTo>
                      <a:pt x="66" y="66"/>
                    </a:lnTo>
                    <a:lnTo>
                      <a:pt x="66" y="68"/>
                    </a:lnTo>
                    <a:lnTo>
                      <a:pt x="66" y="72"/>
                    </a:lnTo>
                    <a:lnTo>
                      <a:pt x="68" y="74"/>
                    </a:lnTo>
                    <a:lnTo>
                      <a:pt x="68" y="80"/>
                    </a:lnTo>
                    <a:lnTo>
                      <a:pt x="70" y="82"/>
                    </a:lnTo>
                    <a:lnTo>
                      <a:pt x="70" y="86"/>
                    </a:lnTo>
                    <a:lnTo>
                      <a:pt x="72" y="90"/>
                    </a:lnTo>
                    <a:lnTo>
                      <a:pt x="74" y="94"/>
                    </a:lnTo>
                    <a:lnTo>
                      <a:pt x="76" y="100"/>
                    </a:lnTo>
                    <a:lnTo>
                      <a:pt x="78" y="104"/>
                    </a:lnTo>
                    <a:lnTo>
                      <a:pt x="82" y="108"/>
                    </a:lnTo>
                    <a:lnTo>
                      <a:pt x="84" y="114"/>
                    </a:lnTo>
                    <a:lnTo>
                      <a:pt x="88" y="118"/>
                    </a:lnTo>
                    <a:lnTo>
                      <a:pt x="94" y="124"/>
                    </a:lnTo>
                    <a:lnTo>
                      <a:pt x="102" y="136"/>
                    </a:lnTo>
                    <a:lnTo>
                      <a:pt x="108" y="144"/>
                    </a:lnTo>
                    <a:lnTo>
                      <a:pt x="114" y="152"/>
                    </a:lnTo>
                    <a:lnTo>
                      <a:pt x="122" y="160"/>
                    </a:lnTo>
                    <a:lnTo>
                      <a:pt x="130" y="168"/>
                    </a:lnTo>
                    <a:lnTo>
                      <a:pt x="136" y="176"/>
                    </a:lnTo>
                    <a:lnTo>
                      <a:pt x="136" y="176"/>
                    </a:lnTo>
                    <a:lnTo>
                      <a:pt x="138" y="178"/>
                    </a:lnTo>
                    <a:lnTo>
                      <a:pt x="140" y="182"/>
                    </a:lnTo>
                    <a:lnTo>
                      <a:pt x="140" y="184"/>
                    </a:lnTo>
                    <a:lnTo>
                      <a:pt x="142" y="186"/>
                    </a:lnTo>
                    <a:lnTo>
                      <a:pt x="142" y="186"/>
                    </a:lnTo>
                    <a:lnTo>
                      <a:pt x="144" y="186"/>
                    </a:lnTo>
                    <a:lnTo>
                      <a:pt x="144" y="186"/>
                    </a:lnTo>
                    <a:lnTo>
                      <a:pt x="146" y="188"/>
                    </a:lnTo>
                    <a:lnTo>
                      <a:pt x="148" y="188"/>
                    </a:lnTo>
                    <a:lnTo>
                      <a:pt x="150" y="188"/>
                    </a:lnTo>
                    <a:lnTo>
                      <a:pt x="150" y="186"/>
                    </a:lnTo>
                    <a:lnTo>
                      <a:pt x="152" y="186"/>
                    </a:lnTo>
                    <a:lnTo>
                      <a:pt x="154" y="186"/>
                    </a:lnTo>
                    <a:lnTo>
                      <a:pt x="156" y="186"/>
                    </a:lnTo>
                    <a:lnTo>
                      <a:pt x="160" y="184"/>
                    </a:lnTo>
                    <a:lnTo>
                      <a:pt x="160" y="184"/>
                    </a:lnTo>
                    <a:lnTo>
                      <a:pt x="162" y="182"/>
                    </a:lnTo>
                    <a:lnTo>
                      <a:pt x="164" y="182"/>
                    </a:lnTo>
                    <a:lnTo>
                      <a:pt x="166" y="180"/>
                    </a:lnTo>
                    <a:lnTo>
                      <a:pt x="168" y="180"/>
                    </a:lnTo>
                    <a:lnTo>
                      <a:pt x="168" y="178"/>
                    </a:lnTo>
                    <a:lnTo>
                      <a:pt x="170" y="176"/>
                    </a:lnTo>
                    <a:lnTo>
                      <a:pt x="170" y="176"/>
                    </a:lnTo>
                    <a:lnTo>
                      <a:pt x="172" y="174"/>
                    </a:lnTo>
                    <a:lnTo>
                      <a:pt x="172" y="174"/>
                    </a:lnTo>
                    <a:lnTo>
                      <a:pt x="172" y="174"/>
                    </a:lnTo>
                    <a:lnTo>
                      <a:pt x="172" y="172"/>
                    </a:lnTo>
                    <a:lnTo>
                      <a:pt x="170" y="170"/>
                    </a:lnTo>
                    <a:lnTo>
                      <a:pt x="170" y="168"/>
                    </a:lnTo>
                    <a:lnTo>
                      <a:pt x="168" y="164"/>
                    </a:lnTo>
                    <a:lnTo>
                      <a:pt x="168" y="160"/>
                    </a:lnTo>
                    <a:lnTo>
                      <a:pt x="166" y="160"/>
                    </a:lnTo>
                    <a:lnTo>
                      <a:pt x="166" y="158"/>
                    </a:lnTo>
                    <a:lnTo>
                      <a:pt x="166" y="154"/>
                    </a:lnTo>
                    <a:lnTo>
                      <a:pt x="168" y="150"/>
                    </a:lnTo>
                    <a:lnTo>
                      <a:pt x="168" y="146"/>
                    </a:lnTo>
                    <a:lnTo>
                      <a:pt x="168" y="144"/>
                    </a:lnTo>
                    <a:lnTo>
                      <a:pt x="168" y="142"/>
                    </a:lnTo>
                    <a:lnTo>
                      <a:pt x="168" y="140"/>
                    </a:lnTo>
                    <a:lnTo>
                      <a:pt x="166" y="140"/>
                    </a:lnTo>
                    <a:lnTo>
                      <a:pt x="166" y="138"/>
                    </a:lnTo>
                    <a:lnTo>
                      <a:pt x="166" y="136"/>
                    </a:lnTo>
                    <a:lnTo>
                      <a:pt x="164" y="134"/>
                    </a:lnTo>
                    <a:lnTo>
                      <a:pt x="164" y="134"/>
                    </a:lnTo>
                    <a:lnTo>
                      <a:pt x="162" y="132"/>
                    </a:lnTo>
                    <a:lnTo>
                      <a:pt x="162" y="130"/>
                    </a:lnTo>
                    <a:lnTo>
                      <a:pt x="160" y="128"/>
                    </a:lnTo>
                    <a:lnTo>
                      <a:pt x="160" y="128"/>
                    </a:lnTo>
                    <a:lnTo>
                      <a:pt x="158" y="128"/>
                    </a:lnTo>
                    <a:lnTo>
                      <a:pt x="158" y="126"/>
                    </a:lnTo>
                    <a:lnTo>
                      <a:pt x="156" y="126"/>
                    </a:lnTo>
                    <a:lnTo>
                      <a:pt x="154" y="126"/>
                    </a:lnTo>
                    <a:lnTo>
                      <a:pt x="152" y="126"/>
                    </a:lnTo>
                    <a:lnTo>
                      <a:pt x="148" y="124"/>
                    </a:lnTo>
                    <a:lnTo>
                      <a:pt x="144" y="124"/>
                    </a:lnTo>
                    <a:lnTo>
                      <a:pt x="140" y="124"/>
                    </a:lnTo>
                    <a:lnTo>
                      <a:pt x="140" y="122"/>
                    </a:lnTo>
                    <a:lnTo>
                      <a:pt x="138" y="122"/>
                    </a:lnTo>
                    <a:lnTo>
                      <a:pt x="138" y="122"/>
                    </a:lnTo>
                    <a:lnTo>
                      <a:pt x="136" y="120"/>
                    </a:lnTo>
                    <a:lnTo>
                      <a:pt x="136" y="120"/>
                    </a:lnTo>
                    <a:lnTo>
                      <a:pt x="136" y="120"/>
                    </a:lnTo>
                    <a:lnTo>
                      <a:pt x="136" y="118"/>
                    </a:lnTo>
                    <a:lnTo>
                      <a:pt x="136" y="116"/>
                    </a:lnTo>
                    <a:lnTo>
                      <a:pt x="136" y="116"/>
                    </a:lnTo>
                    <a:lnTo>
                      <a:pt x="136" y="112"/>
                    </a:lnTo>
                    <a:lnTo>
                      <a:pt x="136" y="112"/>
                    </a:lnTo>
                    <a:lnTo>
                      <a:pt x="136" y="110"/>
                    </a:lnTo>
                    <a:lnTo>
                      <a:pt x="136" y="108"/>
                    </a:lnTo>
                    <a:lnTo>
                      <a:pt x="136" y="108"/>
                    </a:lnTo>
                    <a:lnTo>
                      <a:pt x="134" y="104"/>
                    </a:lnTo>
                    <a:lnTo>
                      <a:pt x="130" y="100"/>
                    </a:lnTo>
                    <a:lnTo>
                      <a:pt x="130" y="98"/>
                    </a:lnTo>
                    <a:lnTo>
                      <a:pt x="128" y="98"/>
                    </a:lnTo>
                    <a:lnTo>
                      <a:pt x="128" y="96"/>
                    </a:lnTo>
                    <a:lnTo>
                      <a:pt x="128" y="94"/>
                    </a:lnTo>
                    <a:lnTo>
                      <a:pt x="128" y="88"/>
                    </a:lnTo>
                    <a:lnTo>
                      <a:pt x="128" y="86"/>
                    </a:lnTo>
                    <a:lnTo>
                      <a:pt x="128" y="84"/>
                    </a:lnTo>
                    <a:lnTo>
                      <a:pt x="128" y="82"/>
                    </a:lnTo>
                    <a:lnTo>
                      <a:pt x="128" y="82"/>
                    </a:lnTo>
                    <a:lnTo>
                      <a:pt x="128" y="80"/>
                    </a:lnTo>
                    <a:lnTo>
                      <a:pt x="128" y="80"/>
                    </a:lnTo>
                    <a:lnTo>
                      <a:pt x="126" y="78"/>
                    </a:lnTo>
                    <a:lnTo>
                      <a:pt x="126" y="76"/>
                    </a:lnTo>
                    <a:lnTo>
                      <a:pt x="124" y="74"/>
                    </a:lnTo>
                    <a:lnTo>
                      <a:pt x="122" y="72"/>
                    </a:lnTo>
                    <a:lnTo>
                      <a:pt x="118" y="70"/>
                    </a:lnTo>
                    <a:lnTo>
                      <a:pt x="116" y="68"/>
                    </a:lnTo>
                    <a:lnTo>
                      <a:pt x="112" y="64"/>
                    </a:lnTo>
                    <a:lnTo>
                      <a:pt x="110" y="64"/>
                    </a:lnTo>
                    <a:lnTo>
                      <a:pt x="108" y="62"/>
                    </a:lnTo>
                    <a:lnTo>
                      <a:pt x="102" y="60"/>
                    </a:lnTo>
                    <a:lnTo>
                      <a:pt x="96" y="56"/>
                    </a:lnTo>
                    <a:lnTo>
                      <a:pt x="94" y="54"/>
                    </a:lnTo>
                    <a:lnTo>
                      <a:pt x="92" y="54"/>
                    </a:lnTo>
                    <a:lnTo>
                      <a:pt x="90" y="52"/>
                    </a:lnTo>
                    <a:lnTo>
                      <a:pt x="86" y="48"/>
                    </a:lnTo>
                    <a:lnTo>
                      <a:pt x="78" y="42"/>
                    </a:lnTo>
                    <a:lnTo>
                      <a:pt x="74" y="38"/>
                    </a:lnTo>
                    <a:lnTo>
                      <a:pt x="72" y="34"/>
                    </a:lnTo>
                    <a:lnTo>
                      <a:pt x="68" y="32"/>
                    </a:lnTo>
                    <a:lnTo>
                      <a:pt x="66" y="30"/>
                    </a:lnTo>
                    <a:lnTo>
                      <a:pt x="64" y="3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1" name="Freeform 198">
                <a:extLst>
                  <a:ext uri="{FF2B5EF4-FFF2-40B4-BE49-F238E27FC236}">
                    <a16:creationId xmlns:a16="http://schemas.microsoft.com/office/drawing/2014/main" id="{FA532882-58B3-4823-BDDB-E31E81FDCDC5}"/>
                  </a:ext>
                </a:extLst>
              </p:cNvPr>
              <p:cNvSpPr>
                <a:spLocks/>
              </p:cNvSpPr>
              <p:nvPr/>
            </p:nvSpPr>
            <p:spPr bwMode="auto">
              <a:xfrm>
                <a:off x="6739228" y="4819817"/>
                <a:ext cx="38100" cy="41275"/>
              </a:xfrm>
              <a:custGeom>
                <a:avLst/>
                <a:gdLst>
                  <a:gd name="T0" fmla="*/ 0 w 24"/>
                  <a:gd name="T1" fmla="*/ 0 h 26"/>
                  <a:gd name="T2" fmla="*/ 0 w 24"/>
                  <a:gd name="T3" fmla="*/ 0 h 26"/>
                  <a:gd name="T4" fmla="*/ 0 w 24"/>
                  <a:gd name="T5" fmla="*/ 0 h 26"/>
                  <a:gd name="T6" fmla="*/ 0 w 24"/>
                  <a:gd name="T7" fmla="*/ 2 h 26"/>
                  <a:gd name="T8" fmla="*/ 2 w 24"/>
                  <a:gd name="T9" fmla="*/ 2 h 26"/>
                  <a:gd name="T10" fmla="*/ 2 w 24"/>
                  <a:gd name="T11" fmla="*/ 2 h 26"/>
                  <a:gd name="T12" fmla="*/ 4 w 24"/>
                  <a:gd name="T13" fmla="*/ 2 h 26"/>
                  <a:gd name="T14" fmla="*/ 6 w 24"/>
                  <a:gd name="T15" fmla="*/ 2 h 26"/>
                  <a:gd name="T16" fmla="*/ 8 w 24"/>
                  <a:gd name="T17" fmla="*/ 2 h 26"/>
                  <a:gd name="T18" fmla="*/ 10 w 24"/>
                  <a:gd name="T19" fmla="*/ 2 h 26"/>
                  <a:gd name="T20" fmla="*/ 12 w 24"/>
                  <a:gd name="T21" fmla="*/ 2 h 26"/>
                  <a:gd name="T22" fmla="*/ 12 w 24"/>
                  <a:gd name="T23" fmla="*/ 2 h 26"/>
                  <a:gd name="T24" fmla="*/ 12 w 24"/>
                  <a:gd name="T25" fmla="*/ 2 h 26"/>
                  <a:gd name="T26" fmla="*/ 14 w 24"/>
                  <a:gd name="T27" fmla="*/ 4 h 26"/>
                  <a:gd name="T28" fmla="*/ 16 w 24"/>
                  <a:gd name="T29" fmla="*/ 6 h 26"/>
                  <a:gd name="T30" fmla="*/ 18 w 24"/>
                  <a:gd name="T31" fmla="*/ 8 h 26"/>
                  <a:gd name="T32" fmla="*/ 20 w 24"/>
                  <a:gd name="T33" fmla="*/ 10 h 26"/>
                  <a:gd name="T34" fmla="*/ 20 w 24"/>
                  <a:gd name="T35" fmla="*/ 12 h 26"/>
                  <a:gd name="T36" fmla="*/ 22 w 24"/>
                  <a:gd name="T37" fmla="*/ 14 h 26"/>
                  <a:gd name="T38" fmla="*/ 22 w 24"/>
                  <a:gd name="T39" fmla="*/ 16 h 26"/>
                  <a:gd name="T40" fmla="*/ 24 w 24"/>
                  <a:gd name="T41" fmla="*/ 18 h 26"/>
                  <a:gd name="T42" fmla="*/ 24 w 24"/>
                  <a:gd name="T43" fmla="*/ 20 h 26"/>
                  <a:gd name="T44" fmla="*/ 24 w 24"/>
                  <a:gd name="T45" fmla="*/ 22 h 26"/>
                  <a:gd name="T46" fmla="*/ 24 w 24"/>
                  <a:gd name="T47" fmla="*/ 22 h 26"/>
                  <a:gd name="T48" fmla="*/ 24 w 24"/>
                  <a:gd name="T49" fmla="*/ 22 h 26"/>
                  <a:gd name="T50" fmla="*/ 24 w 24"/>
                  <a:gd name="T51" fmla="*/ 24 h 26"/>
                  <a:gd name="T52" fmla="*/ 24 w 24"/>
                  <a:gd name="T53" fmla="*/ 24 h 26"/>
                  <a:gd name="T54" fmla="*/ 24 w 24"/>
                  <a:gd name="T55" fmla="*/ 24 h 26"/>
                  <a:gd name="T56" fmla="*/ 24 w 24"/>
                  <a:gd name="T57" fmla="*/ 24 h 26"/>
                  <a:gd name="T58" fmla="*/ 22 w 24"/>
                  <a:gd name="T59" fmla="*/ 26 h 26"/>
                  <a:gd name="T60" fmla="*/ 22 w 24"/>
                  <a:gd name="T61" fmla="*/ 26 h 26"/>
                  <a:gd name="T62" fmla="*/ 20 w 24"/>
                  <a:gd name="T63" fmla="*/ 26 h 26"/>
                  <a:gd name="T64" fmla="*/ 18 w 24"/>
                  <a:gd name="T65" fmla="*/ 26 h 26"/>
                  <a:gd name="T66" fmla="*/ 16 w 24"/>
                  <a:gd name="T67" fmla="*/ 26 h 26"/>
                  <a:gd name="T68" fmla="*/ 16 w 24"/>
                  <a:gd name="T69" fmla="*/ 26 h 26"/>
                  <a:gd name="T70" fmla="*/ 14 w 24"/>
                  <a:gd name="T71" fmla="*/ 26 h 26"/>
                  <a:gd name="T72" fmla="*/ 14 w 24"/>
                  <a:gd name="T73" fmla="*/ 26 h 26"/>
                  <a:gd name="T74" fmla="*/ 12 w 24"/>
                  <a:gd name="T75" fmla="*/ 24 h 26"/>
                  <a:gd name="T76" fmla="*/ 10 w 24"/>
                  <a:gd name="T77" fmla="*/ 24 h 26"/>
                  <a:gd name="T78" fmla="*/ 8 w 24"/>
                  <a:gd name="T79" fmla="*/ 22 h 26"/>
                  <a:gd name="T80" fmla="*/ 6 w 24"/>
                  <a:gd name="T81" fmla="*/ 20 h 26"/>
                  <a:gd name="T82" fmla="*/ 4 w 24"/>
                  <a:gd name="T83" fmla="*/ 16 h 26"/>
                  <a:gd name="T84" fmla="*/ 2 w 24"/>
                  <a:gd name="T85" fmla="*/ 14 h 26"/>
                  <a:gd name="T86" fmla="*/ 0 w 24"/>
                  <a:gd name="T87" fmla="*/ 12 h 26"/>
                  <a:gd name="T88" fmla="*/ 0 w 24"/>
                  <a:gd name="T89" fmla="*/ 10 h 26"/>
                  <a:gd name="T90" fmla="*/ 0 w 24"/>
                  <a:gd name="T91" fmla="*/ 10 h 26"/>
                  <a:gd name="T92" fmla="*/ 0 w 24"/>
                  <a:gd name="T93" fmla="*/ 10 h 26"/>
                  <a:gd name="T94" fmla="*/ 0 w 24"/>
                  <a:gd name="T95" fmla="*/ 8 h 26"/>
                  <a:gd name="T96" fmla="*/ 0 w 24"/>
                  <a:gd name="T97" fmla="*/ 6 h 26"/>
                  <a:gd name="T98" fmla="*/ 0 w 24"/>
                  <a:gd name="T99" fmla="*/ 2 h 26"/>
                  <a:gd name="T100" fmla="*/ 0 w 24"/>
                  <a:gd name="T101" fmla="*/ 2 h 26"/>
                  <a:gd name="T102" fmla="*/ 0 w 24"/>
                  <a:gd name="T10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6">
                    <a:moveTo>
                      <a:pt x="0" y="0"/>
                    </a:moveTo>
                    <a:lnTo>
                      <a:pt x="0" y="0"/>
                    </a:lnTo>
                    <a:lnTo>
                      <a:pt x="0" y="0"/>
                    </a:lnTo>
                    <a:lnTo>
                      <a:pt x="0" y="2"/>
                    </a:lnTo>
                    <a:lnTo>
                      <a:pt x="2" y="2"/>
                    </a:lnTo>
                    <a:lnTo>
                      <a:pt x="2" y="2"/>
                    </a:lnTo>
                    <a:lnTo>
                      <a:pt x="4" y="2"/>
                    </a:lnTo>
                    <a:lnTo>
                      <a:pt x="6" y="2"/>
                    </a:lnTo>
                    <a:lnTo>
                      <a:pt x="8" y="2"/>
                    </a:lnTo>
                    <a:lnTo>
                      <a:pt x="10" y="2"/>
                    </a:lnTo>
                    <a:lnTo>
                      <a:pt x="12" y="2"/>
                    </a:lnTo>
                    <a:lnTo>
                      <a:pt x="12" y="2"/>
                    </a:lnTo>
                    <a:lnTo>
                      <a:pt x="12" y="2"/>
                    </a:lnTo>
                    <a:lnTo>
                      <a:pt x="14" y="4"/>
                    </a:lnTo>
                    <a:lnTo>
                      <a:pt x="16" y="6"/>
                    </a:lnTo>
                    <a:lnTo>
                      <a:pt x="18" y="8"/>
                    </a:lnTo>
                    <a:lnTo>
                      <a:pt x="20" y="10"/>
                    </a:lnTo>
                    <a:lnTo>
                      <a:pt x="20" y="12"/>
                    </a:lnTo>
                    <a:lnTo>
                      <a:pt x="22" y="14"/>
                    </a:lnTo>
                    <a:lnTo>
                      <a:pt x="22" y="16"/>
                    </a:lnTo>
                    <a:lnTo>
                      <a:pt x="24" y="18"/>
                    </a:lnTo>
                    <a:lnTo>
                      <a:pt x="24" y="20"/>
                    </a:lnTo>
                    <a:lnTo>
                      <a:pt x="24" y="22"/>
                    </a:lnTo>
                    <a:lnTo>
                      <a:pt x="24" y="22"/>
                    </a:lnTo>
                    <a:lnTo>
                      <a:pt x="24" y="22"/>
                    </a:lnTo>
                    <a:lnTo>
                      <a:pt x="24" y="24"/>
                    </a:lnTo>
                    <a:lnTo>
                      <a:pt x="24" y="24"/>
                    </a:lnTo>
                    <a:lnTo>
                      <a:pt x="24" y="24"/>
                    </a:lnTo>
                    <a:lnTo>
                      <a:pt x="24" y="24"/>
                    </a:lnTo>
                    <a:lnTo>
                      <a:pt x="22" y="26"/>
                    </a:lnTo>
                    <a:lnTo>
                      <a:pt x="22" y="26"/>
                    </a:lnTo>
                    <a:lnTo>
                      <a:pt x="20" y="26"/>
                    </a:lnTo>
                    <a:lnTo>
                      <a:pt x="18" y="26"/>
                    </a:lnTo>
                    <a:lnTo>
                      <a:pt x="16" y="26"/>
                    </a:lnTo>
                    <a:lnTo>
                      <a:pt x="16" y="26"/>
                    </a:lnTo>
                    <a:lnTo>
                      <a:pt x="14" y="26"/>
                    </a:lnTo>
                    <a:lnTo>
                      <a:pt x="14" y="26"/>
                    </a:lnTo>
                    <a:lnTo>
                      <a:pt x="12" y="24"/>
                    </a:lnTo>
                    <a:lnTo>
                      <a:pt x="10" y="24"/>
                    </a:lnTo>
                    <a:lnTo>
                      <a:pt x="8" y="22"/>
                    </a:lnTo>
                    <a:lnTo>
                      <a:pt x="6" y="20"/>
                    </a:lnTo>
                    <a:lnTo>
                      <a:pt x="4" y="16"/>
                    </a:lnTo>
                    <a:lnTo>
                      <a:pt x="2" y="14"/>
                    </a:lnTo>
                    <a:lnTo>
                      <a:pt x="0" y="12"/>
                    </a:lnTo>
                    <a:lnTo>
                      <a:pt x="0" y="10"/>
                    </a:lnTo>
                    <a:lnTo>
                      <a:pt x="0" y="10"/>
                    </a:lnTo>
                    <a:lnTo>
                      <a:pt x="0" y="10"/>
                    </a:lnTo>
                    <a:lnTo>
                      <a:pt x="0" y="8"/>
                    </a:lnTo>
                    <a:lnTo>
                      <a:pt x="0" y="6"/>
                    </a:lnTo>
                    <a:lnTo>
                      <a:pt x="0" y="2"/>
                    </a:lnTo>
                    <a:lnTo>
                      <a:pt x="0" y="2"/>
                    </a:lnTo>
                    <a:lnTo>
                      <a:pt x="0" y="0"/>
                    </a:lnTo>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2" name="Freeform 200">
                <a:extLst>
                  <a:ext uri="{FF2B5EF4-FFF2-40B4-BE49-F238E27FC236}">
                    <a16:creationId xmlns:a16="http://schemas.microsoft.com/office/drawing/2014/main" id="{A3E96614-7FA5-4A49-B447-3BD1AFCFBDA2}"/>
                  </a:ext>
                </a:extLst>
              </p:cNvPr>
              <p:cNvSpPr>
                <a:spLocks/>
              </p:cNvSpPr>
              <p:nvPr/>
            </p:nvSpPr>
            <p:spPr bwMode="auto">
              <a:xfrm>
                <a:off x="6742403" y="4937292"/>
                <a:ext cx="215900" cy="76200"/>
              </a:xfrm>
              <a:custGeom>
                <a:avLst/>
                <a:gdLst>
                  <a:gd name="T0" fmla="*/ 16 w 136"/>
                  <a:gd name="T1" fmla="*/ 2 h 48"/>
                  <a:gd name="T2" fmla="*/ 8 w 136"/>
                  <a:gd name="T3" fmla="*/ 6 h 48"/>
                  <a:gd name="T4" fmla="*/ 4 w 136"/>
                  <a:gd name="T5" fmla="*/ 10 h 48"/>
                  <a:gd name="T6" fmla="*/ 0 w 136"/>
                  <a:gd name="T7" fmla="*/ 14 h 48"/>
                  <a:gd name="T8" fmla="*/ 0 w 136"/>
                  <a:gd name="T9" fmla="*/ 16 h 48"/>
                  <a:gd name="T10" fmla="*/ 0 w 136"/>
                  <a:gd name="T11" fmla="*/ 20 h 48"/>
                  <a:gd name="T12" fmla="*/ 4 w 136"/>
                  <a:gd name="T13" fmla="*/ 26 h 48"/>
                  <a:gd name="T14" fmla="*/ 8 w 136"/>
                  <a:gd name="T15" fmla="*/ 30 h 48"/>
                  <a:gd name="T16" fmla="*/ 12 w 136"/>
                  <a:gd name="T17" fmla="*/ 32 h 48"/>
                  <a:gd name="T18" fmla="*/ 22 w 136"/>
                  <a:gd name="T19" fmla="*/ 30 h 48"/>
                  <a:gd name="T20" fmla="*/ 32 w 136"/>
                  <a:gd name="T21" fmla="*/ 30 h 48"/>
                  <a:gd name="T22" fmla="*/ 36 w 136"/>
                  <a:gd name="T23" fmla="*/ 30 h 48"/>
                  <a:gd name="T24" fmla="*/ 42 w 136"/>
                  <a:gd name="T25" fmla="*/ 34 h 48"/>
                  <a:gd name="T26" fmla="*/ 46 w 136"/>
                  <a:gd name="T27" fmla="*/ 36 h 48"/>
                  <a:gd name="T28" fmla="*/ 54 w 136"/>
                  <a:gd name="T29" fmla="*/ 36 h 48"/>
                  <a:gd name="T30" fmla="*/ 62 w 136"/>
                  <a:gd name="T31" fmla="*/ 34 h 48"/>
                  <a:gd name="T32" fmla="*/ 66 w 136"/>
                  <a:gd name="T33" fmla="*/ 34 h 48"/>
                  <a:gd name="T34" fmla="*/ 68 w 136"/>
                  <a:gd name="T35" fmla="*/ 36 h 48"/>
                  <a:gd name="T36" fmla="*/ 70 w 136"/>
                  <a:gd name="T37" fmla="*/ 40 h 48"/>
                  <a:gd name="T38" fmla="*/ 70 w 136"/>
                  <a:gd name="T39" fmla="*/ 44 h 48"/>
                  <a:gd name="T40" fmla="*/ 70 w 136"/>
                  <a:gd name="T41" fmla="*/ 46 h 48"/>
                  <a:gd name="T42" fmla="*/ 72 w 136"/>
                  <a:gd name="T43" fmla="*/ 48 h 48"/>
                  <a:gd name="T44" fmla="*/ 78 w 136"/>
                  <a:gd name="T45" fmla="*/ 48 h 48"/>
                  <a:gd name="T46" fmla="*/ 88 w 136"/>
                  <a:gd name="T47" fmla="*/ 48 h 48"/>
                  <a:gd name="T48" fmla="*/ 102 w 136"/>
                  <a:gd name="T49" fmla="*/ 46 h 48"/>
                  <a:gd name="T50" fmla="*/ 112 w 136"/>
                  <a:gd name="T51" fmla="*/ 46 h 48"/>
                  <a:gd name="T52" fmla="*/ 130 w 136"/>
                  <a:gd name="T53" fmla="*/ 46 h 48"/>
                  <a:gd name="T54" fmla="*/ 134 w 136"/>
                  <a:gd name="T55" fmla="*/ 46 h 48"/>
                  <a:gd name="T56" fmla="*/ 134 w 136"/>
                  <a:gd name="T57" fmla="*/ 46 h 48"/>
                  <a:gd name="T58" fmla="*/ 136 w 136"/>
                  <a:gd name="T59" fmla="*/ 42 h 48"/>
                  <a:gd name="T60" fmla="*/ 136 w 136"/>
                  <a:gd name="T61" fmla="*/ 36 h 48"/>
                  <a:gd name="T62" fmla="*/ 134 w 136"/>
                  <a:gd name="T63" fmla="*/ 34 h 48"/>
                  <a:gd name="T64" fmla="*/ 132 w 136"/>
                  <a:gd name="T65" fmla="*/ 32 h 48"/>
                  <a:gd name="T66" fmla="*/ 126 w 136"/>
                  <a:gd name="T67" fmla="*/ 30 h 48"/>
                  <a:gd name="T68" fmla="*/ 122 w 136"/>
                  <a:gd name="T69" fmla="*/ 28 h 48"/>
                  <a:gd name="T70" fmla="*/ 122 w 136"/>
                  <a:gd name="T71" fmla="*/ 28 h 48"/>
                  <a:gd name="T72" fmla="*/ 122 w 136"/>
                  <a:gd name="T73" fmla="*/ 24 h 48"/>
                  <a:gd name="T74" fmla="*/ 124 w 136"/>
                  <a:gd name="T75" fmla="*/ 18 h 48"/>
                  <a:gd name="T76" fmla="*/ 124 w 136"/>
                  <a:gd name="T77" fmla="*/ 16 h 48"/>
                  <a:gd name="T78" fmla="*/ 122 w 136"/>
                  <a:gd name="T79" fmla="*/ 16 h 48"/>
                  <a:gd name="T80" fmla="*/ 120 w 136"/>
                  <a:gd name="T81" fmla="*/ 16 h 48"/>
                  <a:gd name="T82" fmla="*/ 112 w 136"/>
                  <a:gd name="T83" fmla="*/ 18 h 48"/>
                  <a:gd name="T84" fmla="*/ 104 w 136"/>
                  <a:gd name="T85" fmla="*/ 18 h 48"/>
                  <a:gd name="T86" fmla="*/ 96 w 136"/>
                  <a:gd name="T87" fmla="*/ 16 h 48"/>
                  <a:gd name="T88" fmla="*/ 88 w 136"/>
                  <a:gd name="T89" fmla="*/ 12 h 48"/>
                  <a:gd name="T90" fmla="*/ 82 w 136"/>
                  <a:gd name="T91" fmla="*/ 8 h 48"/>
                  <a:gd name="T92" fmla="*/ 74 w 136"/>
                  <a:gd name="T93" fmla="*/ 8 h 48"/>
                  <a:gd name="T94" fmla="*/ 64 w 136"/>
                  <a:gd name="T95" fmla="*/ 8 h 48"/>
                  <a:gd name="T96" fmla="*/ 56 w 136"/>
                  <a:gd name="T97" fmla="*/ 6 h 48"/>
                  <a:gd name="T98" fmla="*/ 44 w 136"/>
                  <a:gd name="T99" fmla="*/ 0 h 48"/>
                  <a:gd name="T100" fmla="*/ 38 w 136"/>
                  <a:gd name="T101" fmla="*/ 0 h 48"/>
                  <a:gd name="T102" fmla="*/ 30 w 136"/>
                  <a:gd name="T103" fmla="*/ 0 h 48"/>
                  <a:gd name="T104" fmla="*/ 20 w 136"/>
                  <a:gd name="T10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48">
                    <a:moveTo>
                      <a:pt x="20" y="0"/>
                    </a:moveTo>
                    <a:lnTo>
                      <a:pt x="20" y="0"/>
                    </a:lnTo>
                    <a:lnTo>
                      <a:pt x="16" y="2"/>
                    </a:lnTo>
                    <a:lnTo>
                      <a:pt x="14" y="2"/>
                    </a:lnTo>
                    <a:lnTo>
                      <a:pt x="10" y="4"/>
                    </a:lnTo>
                    <a:lnTo>
                      <a:pt x="8" y="6"/>
                    </a:lnTo>
                    <a:lnTo>
                      <a:pt x="8" y="6"/>
                    </a:lnTo>
                    <a:lnTo>
                      <a:pt x="6" y="8"/>
                    </a:lnTo>
                    <a:lnTo>
                      <a:pt x="4" y="10"/>
                    </a:lnTo>
                    <a:lnTo>
                      <a:pt x="2" y="10"/>
                    </a:lnTo>
                    <a:lnTo>
                      <a:pt x="2" y="12"/>
                    </a:lnTo>
                    <a:lnTo>
                      <a:pt x="0" y="14"/>
                    </a:lnTo>
                    <a:lnTo>
                      <a:pt x="0" y="14"/>
                    </a:lnTo>
                    <a:lnTo>
                      <a:pt x="0" y="16"/>
                    </a:lnTo>
                    <a:lnTo>
                      <a:pt x="0" y="16"/>
                    </a:lnTo>
                    <a:lnTo>
                      <a:pt x="0" y="18"/>
                    </a:lnTo>
                    <a:lnTo>
                      <a:pt x="0" y="18"/>
                    </a:lnTo>
                    <a:lnTo>
                      <a:pt x="0" y="20"/>
                    </a:lnTo>
                    <a:lnTo>
                      <a:pt x="2" y="22"/>
                    </a:lnTo>
                    <a:lnTo>
                      <a:pt x="2" y="24"/>
                    </a:lnTo>
                    <a:lnTo>
                      <a:pt x="4" y="26"/>
                    </a:lnTo>
                    <a:lnTo>
                      <a:pt x="6" y="28"/>
                    </a:lnTo>
                    <a:lnTo>
                      <a:pt x="8" y="30"/>
                    </a:lnTo>
                    <a:lnTo>
                      <a:pt x="8" y="30"/>
                    </a:lnTo>
                    <a:lnTo>
                      <a:pt x="10" y="30"/>
                    </a:lnTo>
                    <a:lnTo>
                      <a:pt x="10" y="32"/>
                    </a:lnTo>
                    <a:lnTo>
                      <a:pt x="12" y="32"/>
                    </a:lnTo>
                    <a:lnTo>
                      <a:pt x="14" y="32"/>
                    </a:lnTo>
                    <a:lnTo>
                      <a:pt x="18" y="32"/>
                    </a:lnTo>
                    <a:lnTo>
                      <a:pt x="22" y="30"/>
                    </a:lnTo>
                    <a:lnTo>
                      <a:pt x="26" y="30"/>
                    </a:lnTo>
                    <a:lnTo>
                      <a:pt x="28" y="30"/>
                    </a:lnTo>
                    <a:lnTo>
                      <a:pt x="32" y="30"/>
                    </a:lnTo>
                    <a:lnTo>
                      <a:pt x="34" y="30"/>
                    </a:lnTo>
                    <a:lnTo>
                      <a:pt x="34" y="30"/>
                    </a:lnTo>
                    <a:lnTo>
                      <a:pt x="36" y="30"/>
                    </a:lnTo>
                    <a:lnTo>
                      <a:pt x="38" y="32"/>
                    </a:lnTo>
                    <a:lnTo>
                      <a:pt x="40" y="32"/>
                    </a:lnTo>
                    <a:lnTo>
                      <a:pt x="42" y="34"/>
                    </a:lnTo>
                    <a:lnTo>
                      <a:pt x="44" y="36"/>
                    </a:lnTo>
                    <a:lnTo>
                      <a:pt x="44" y="36"/>
                    </a:lnTo>
                    <a:lnTo>
                      <a:pt x="46" y="36"/>
                    </a:lnTo>
                    <a:lnTo>
                      <a:pt x="48" y="36"/>
                    </a:lnTo>
                    <a:lnTo>
                      <a:pt x="50" y="36"/>
                    </a:lnTo>
                    <a:lnTo>
                      <a:pt x="54" y="36"/>
                    </a:lnTo>
                    <a:lnTo>
                      <a:pt x="58" y="34"/>
                    </a:lnTo>
                    <a:lnTo>
                      <a:pt x="60" y="34"/>
                    </a:lnTo>
                    <a:lnTo>
                      <a:pt x="62" y="34"/>
                    </a:lnTo>
                    <a:lnTo>
                      <a:pt x="64" y="34"/>
                    </a:lnTo>
                    <a:lnTo>
                      <a:pt x="66" y="34"/>
                    </a:lnTo>
                    <a:lnTo>
                      <a:pt x="66" y="34"/>
                    </a:lnTo>
                    <a:lnTo>
                      <a:pt x="68" y="34"/>
                    </a:lnTo>
                    <a:lnTo>
                      <a:pt x="68" y="36"/>
                    </a:lnTo>
                    <a:lnTo>
                      <a:pt x="68" y="36"/>
                    </a:lnTo>
                    <a:lnTo>
                      <a:pt x="70" y="36"/>
                    </a:lnTo>
                    <a:lnTo>
                      <a:pt x="70" y="38"/>
                    </a:lnTo>
                    <a:lnTo>
                      <a:pt x="70" y="40"/>
                    </a:lnTo>
                    <a:lnTo>
                      <a:pt x="70" y="40"/>
                    </a:lnTo>
                    <a:lnTo>
                      <a:pt x="70" y="42"/>
                    </a:lnTo>
                    <a:lnTo>
                      <a:pt x="70" y="44"/>
                    </a:lnTo>
                    <a:lnTo>
                      <a:pt x="70" y="44"/>
                    </a:lnTo>
                    <a:lnTo>
                      <a:pt x="70" y="46"/>
                    </a:lnTo>
                    <a:lnTo>
                      <a:pt x="70" y="46"/>
                    </a:lnTo>
                    <a:lnTo>
                      <a:pt x="70" y="46"/>
                    </a:lnTo>
                    <a:lnTo>
                      <a:pt x="72" y="46"/>
                    </a:lnTo>
                    <a:lnTo>
                      <a:pt x="72" y="48"/>
                    </a:lnTo>
                    <a:lnTo>
                      <a:pt x="74" y="48"/>
                    </a:lnTo>
                    <a:lnTo>
                      <a:pt x="76" y="48"/>
                    </a:lnTo>
                    <a:lnTo>
                      <a:pt x="78" y="48"/>
                    </a:lnTo>
                    <a:lnTo>
                      <a:pt x="82" y="48"/>
                    </a:lnTo>
                    <a:lnTo>
                      <a:pt x="84" y="48"/>
                    </a:lnTo>
                    <a:lnTo>
                      <a:pt x="88" y="48"/>
                    </a:lnTo>
                    <a:lnTo>
                      <a:pt x="90" y="48"/>
                    </a:lnTo>
                    <a:lnTo>
                      <a:pt x="96" y="48"/>
                    </a:lnTo>
                    <a:lnTo>
                      <a:pt x="102" y="46"/>
                    </a:lnTo>
                    <a:lnTo>
                      <a:pt x="108" y="46"/>
                    </a:lnTo>
                    <a:lnTo>
                      <a:pt x="110" y="46"/>
                    </a:lnTo>
                    <a:lnTo>
                      <a:pt x="112" y="46"/>
                    </a:lnTo>
                    <a:lnTo>
                      <a:pt x="124" y="46"/>
                    </a:lnTo>
                    <a:lnTo>
                      <a:pt x="126" y="46"/>
                    </a:lnTo>
                    <a:lnTo>
                      <a:pt x="130" y="46"/>
                    </a:lnTo>
                    <a:lnTo>
                      <a:pt x="130" y="46"/>
                    </a:lnTo>
                    <a:lnTo>
                      <a:pt x="132" y="46"/>
                    </a:lnTo>
                    <a:lnTo>
                      <a:pt x="134" y="46"/>
                    </a:lnTo>
                    <a:lnTo>
                      <a:pt x="134" y="46"/>
                    </a:lnTo>
                    <a:lnTo>
                      <a:pt x="134" y="46"/>
                    </a:lnTo>
                    <a:lnTo>
                      <a:pt x="134" y="46"/>
                    </a:lnTo>
                    <a:lnTo>
                      <a:pt x="134" y="44"/>
                    </a:lnTo>
                    <a:lnTo>
                      <a:pt x="136" y="44"/>
                    </a:lnTo>
                    <a:lnTo>
                      <a:pt x="136" y="42"/>
                    </a:lnTo>
                    <a:lnTo>
                      <a:pt x="136" y="40"/>
                    </a:lnTo>
                    <a:lnTo>
                      <a:pt x="136" y="38"/>
                    </a:lnTo>
                    <a:lnTo>
                      <a:pt x="136" y="36"/>
                    </a:lnTo>
                    <a:lnTo>
                      <a:pt x="136" y="36"/>
                    </a:lnTo>
                    <a:lnTo>
                      <a:pt x="134" y="34"/>
                    </a:lnTo>
                    <a:lnTo>
                      <a:pt x="134" y="34"/>
                    </a:lnTo>
                    <a:lnTo>
                      <a:pt x="134" y="34"/>
                    </a:lnTo>
                    <a:lnTo>
                      <a:pt x="134" y="32"/>
                    </a:lnTo>
                    <a:lnTo>
                      <a:pt x="132" y="32"/>
                    </a:lnTo>
                    <a:lnTo>
                      <a:pt x="130" y="32"/>
                    </a:lnTo>
                    <a:lnTo>
                      <a:pt x="128" y="30"/>
                    </a:lnTo>
                    <a:lnTo>
                      <a:pt x="126" y="30"/>
                    </a:lnTo>
                    <a:lnTo>
                      <a:pt x="124" y="30"/>
                    </a:lnTo>
                    <a:lnTo>
                      <a:pt x="124" y="30"/>
                    </a:lnTo>
                    <a:lnTo>
                      <a:pt x="122" y="28"/>
                    </a:lnTo>
                    <a:lnTo>
                      <a:pt x="122" y="28"/>
                    </a:lnTo>
                    <a:lnTo>
                      <a:pt x="122" y="28"/>
                    </a:lnTo>
                    <a:lnTo>
                      <a:pt x="122" y="28"/>
                    </a:lnTo>
                    <a:lnTo>
                      <a:pt x="122" y="26"/>
                    </a:lnTo>
                    <a:lnTo>
                      <a:pt x="122" y="26"/>
                    </a:lnTo>
                    <a:lnTo>
                      <a:pt x="122" y="24"/>
                    </a:lnTo>
                    <a:lnTo>
                      <a:pt x="122" y="22"/>
                    </a:lnTo>
                    <a:lnTo>
                      <a:pt x="124" y="20"/>
                    </a:lnTo>
                    <a:lnTo>
                      <a:pt x="124" y="18"/>
                    </a:lnTo>
                    <a:lnTo>
                      <a:pt x="124" y="18"/>
                    </a:lnTo>
                    <a:lnTo>
                      <a:pt x="124" y="18"/>
                    </a:lnTo>
                    <a:lnTo>
                      <a:pt x="124" y="16"/>
                    </a:lnTo>
                    <a:lnTo>
                      <a:pt x="124" y="16"/>
                    </a:lnTo>
                    <a:lnTo>
                      <a:pt x="124" y="16"/>
                    </a:lnTo>
                    <a:lnTo>
                      <a:pt x="122" y="16"/>
                    </a:lnTo>
                    <a:lnTo>
                      <a:pt x="122" y="16"/>
                    </a:lnTo>
                    <a:lnTo>
                      <a:pt x="122" y="16"/>
                    </a:lnTo>
                    <a:lnTo>
                      <a:pt x="120" y="16"/>
                    </a:lnTo>
                    <a:lnTo>
                      <a:pt x="118" y="16"/>
                    </a:lnTo>
                    <a:lnTo>
                      <a:pt x="114" y="18"/>
                    </a:lnTo>
                    <a:lnTo>
                      <a:pt x="112" y="18"/>
                    </a:lnTo>
                    <a:lnTo>
                      <a:pt x="112" y="18"/>
                    </a:lnTo>
                    <a:lnTo>
                      <a:pt x="108" y="18"/>
                    </a:lnTo>
                    <a:lnTo>
                      <a:pt x="104" y="18"/>
                    </a:lnTo>
                    <a:lnTo>
                      <a:pt x="98" y="18"/>
                    </a:lnTo>
                    <a:lnTo>
                      <a:pt x="96" y="16"/>
                    </a:lnTo>
                    <a:lnTo>
                      <a:pt x="96" y="16"/>
                    </a:lnTo>
                    <a:lnTo>
                      <a:pt x="94" y="16"/>
                    </a:lnTo>
                    <a:lnTo>
                      <a:pt x="92" y="14"/>
                    </a:lnTo>
                    <a:lnTo>
                      <a:pt x="88" y="12"/>
                    </a:lnTo>
                    <a:lnTo>
                      <a:pt x="86" y="10"/>
                    </a:lnTo>
                    <a:lnTo>
                      <a:pt x="84" y="10"/>
                    </a:lnTo>
                    <a:lnTo>
                      <a:pt x="82" y="8"/>
                    </a:lnTo>
                    <a:lnTo>
                      <a:pt x="80" y="8"/>
                    </a:lnTo>
                    <a:lnTo>
                      <a:pt x="78" y="8"/>
                    </a:lnTo>
                    <a:lnTo>
                      <a:pt x="74" y="8"/>
                    </a:lnTo>
                    <a:lnTo>
                      <a:pt x="72" y="8"/>
                    </a:lnTo>
                    <a:lnTo>
                      <a:pt x="66" y="8"/>
                    </a:lnTo>
                    <a:lnTo>
                      <a:pt x="64" y="8"/>
                    </a:lnTo>
                    <a:lnTo>
                      <a:pt x="62" y="8"/>
                    </a:lnTo>
                    <a:lnTo>
                      <a:pt x="58" y="6"/>
                    </a:lnTo>
                    <a:lnTo>
                      <a:pt x="56" y="6"/>
                    </a:lnTo>
                    <a:lnTo>
                      <a:pt x="50" y="4"/>
                    </a:lnTo>
                    <a:lnTo>
                      <a:pt x="48" y="2"/>
                    </a:lnTo>
                    <a:lnTo>
                      <a:pt x="44" y="0"/>
                    </a:lnTo>
                    <a:lnTo>
                      <a:pt x="42" y="0"/>
                    </a:lnTo>
                    <a:lnTo>
                      <a:pt x="40" y="0"/>
                    </a:lnTo>
                    <a:lnTo>
                      <a:pt x="38" y="0"/>
                    </a:lnTo>
                    <a:lnTo>
                      <a:pt x="36" y="0"/>
                    </a:lnTo>
                    <a:lnTo>
                      <a:pt x="32" y="0"/>
                    </a:lnTo>
                    <a:lnTo>
                      <a:pt x="30" y="0"/>
                    </a:lnTo>
                    <a:lnTo>
                      <a:pt x="24" y="0"/>
                    </a:lnTo>
                    <a:lnTo>
                      <a:pt x="22" y="0"/>
                    </a:lnTo>
                    <a:lnTo>
                      <a:pt x="20" y="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3" name="Freeform 202">
                <a:extLst>
                  <a:ext uri="{FF2B5EF4-FFF2-40B4-BE49-F238E27FC236}">
                    <a16:creationId xmlns:a16="http://schemas.microsoft.com/office/drawing/2014/main" id="{49E7A442-C8F9-4E72-A8F6-7AEF12C50931}"/>
                  </a:ext>
                </a:extLst>
              </p:cNvPr>
              <p:cNvSpPr>
                <a:spLocks/>
              </p:cNvSpPr>
              <p:nvPr/>
            </p:nvSpPr>
            <p:spPr bwMode="auto">
              <a:xfrm>
                <a:off x="6971003" y="5003967"/>
                <a:ext cx="19050" cy="12700"/>
              </a:xfrm>
              <a:custGeom>
                <a:avLst/>
                <a:gdLst>
                  <a:gd name="T0" fmla="*/ 6 w 12"/>
                  <a:gd name="T1" fmla="*/ 8 h 8"/>
                  <a:gd name="T2" fmla="*/ 6 w 12"/>
                  <a:gd name="T3" fmla="*/ 8 h 8"/>
                  <a:gd name="T4" fmla="*/ 8 w 12"/>
                  <a:gd name="T5" fmla="*/ 8 h 8"/>
                  <a:gd name="T6" fmla="*/ 8 w 12"/>
                  <a:gd name="T7" fmla="*/ 8 h 8"/>
                  <a:gd name="T8" fmla="*/ 10 w 12"/>
                  <a:gd name="T9" fmla="*/ 8 h 8"/>
                  <a:gd name="T10" fmla="*/ 10 w 12"/>
                  <a:gd name="T11" fmla="*/ 6 h 8"/>
                  <a:gd name="T12" fmla="*/ 12 w 12"/>
                  <a:gd name="T13" fmla="*/ 6 h 8"/>
                  <a:gd name="T14" fmla="*/ 12 w 12"/>
                  <a:gd name="T15" fmla="*/ 6 h 8"/>
                  <a:gd name="T16" fmla="*/ 12 w 12"/>
                  <a:gd name="T17" fmla="*/ 4 h 8"/>
                  <a:gd name="T18" fmla="*/ 12 w 12"/>
                  <a:gd name="T19" fmla="*/ 4 h 8"/>
                  <a:gd name="T20" fmla="*/ 12 w 12"/>
                  <a:gd name="T21" fmla="*/ 4 h 8"/>
                  <a:gd name="T22" fmla="*/ 12 w 12"/>
                  <a:gd name="T23" fmla="*/ 2 h 8"/>
                  <a:gd name="T24" fmla="*/ 12 w 12"/>
                  <a:gd name="T25" fmla="*/ 2 h 8"/>
                  <a:gd name="T26" fmla="*/ 10 w 12"/>
                  <a:gd name="T27" fmla="*/ 2 h 8"/>
                  <a:gd name="T28" fmla="*/ 10 w 12"/>
                  <a:gd name="T29" fmla="*/ 0 h 8"/>
                  <a:gd name="T30" fmla="*/ 8 w 12"/>
                  <a:gd name="T31" fmla="*/ 0 h 8"/>
                  <a:gd name="T32" fmla="*/ 8 w 12"/>
                  <a:gd name="T33" fmla="*/ 0 h 8"/>
                  <a:gd name="T34" fmla="*/ 6 w 12"/>
                  <a:gd name="T35" fmla="*/ 0 h 8"/>
                  <a:gd name="T36" fmla="*/ 4 w 12"/>
                  <a:gd name="T37" fmla="*/ 0 h 8"/>
                  <a:gd name="T38" fmla="*/ 4 w 12"/>
                  <a:gd name="T39" fmla="*/ 0 h 8"/>
                  <a:gd name="T40" fmla="*/ 2 w 12"/>
                  <a:gd name="T41" fmla="*/ 0 h 8"/>
                  <a:gd name="T42" fmla="*/ 2 w 12"/>
                  <a:gd name="T43" fmla="*/ 2 h 8"/>
                  <a:gd name="T44" fmla="*/ 0 w 12"/>
                  <a:gd name="T45" fmla="*/ 2 h 8"/>
                  <a:gd name="T46" fmla="*/ 0 w 12"/>
                  <a:gd name="T47" fmla="*/ 2 h 8"/>
                  <a:gd name="T48" fmla="*/ 0 w 12"/>
                  <a:gd name="T49" fmla="*/ 4 h 8"/>
                  <a:gd name="T50" fmla="*/ 0 w 12"/>
                  <a:gd name="T51" fmla="*/ 4 h 8"/>
                  <a:gd name="T52" fmla="*/ 0 w 12"/>
                  <a:gd name="T53" fmla="*/ 4 h 8"/>
                  <a:gd name="T54" fmla="*/ 0 w 12"/>
                  <a:gd name="T55" fmla="*/ 6 h 8"/>
                  <a:gd name="T56" fmla="*/ 0 w 12"/>
                  <a:gd name="T57" fmla="*/ 6 h 8"/>
                  <a:gd name="T58" fmla="*/ 2 w 12"/>
                  <a:gd name="T59" fmla="*/ 6 h 8"/>
                  <a:gd name="T60" fmla="*/ 2 w 12"/>
                  <a:gd name="T61" fmla="*/ 8 h 8"/>
                  <a:gd name="T62" fmla="*/ 4 w 12"/>
                  <a:gd name="T63" fmla="*/ 8 h 8"/>
                  <a:gd name="T64" fmla="*/ 4 w 12"/>
                  <a:gd name="T65" fmla="*/ 8 h 8"/>
                  <a:gd name="T66" fmla="*/ 6 w 12"/>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8">
                    <a:moveTo>
                      <a:pt x="6" y="8"/>
                    </a:moveTo>
                    <a:lnTo>
                      <a:pt x="6" y="8"/>
                    </a:lnTo>
                    <a:lnTo>
                      <a:pt x="8" y="8"/>
                    </a:lnTo>
                    <a:lnTo>
                      <a:pt x="8" y="8"/>
                    </a:lnTo>
                    <a:lnTo>
                      <a:pt x="10" y="8"/>
                    </a:lnTo>
                    <a:lnTo>
                      <a:pt x="10" y="6"/>
                    </a:lnTo>
                    <a:lnTo>
                      <a:pt x="12" y="6"/>
                    </a:lnTo>
                    <a:lnTo>
                      <a:pt x="12" y="6"/>
                    </a:lnTo>
                    <a:lnTo>
                      <a:pt x="12" y="4"/>
                    </a:lnTo>
                    <a:lnTo>
                      <a:pt x="12" y="4"/>
                    </a:lnTo>
                    <a:lnTo>
                      <a:pt x="12" y="4"/>
                    </a:lnTo>
                    <a:lnTo>
                      <a:pt x="12" y="2"/>
                    </a:lnTo>
                    <a:lnTo>
                      <a:pt x="12" y="2"/>
                    </a:lnTo>
                    <a:lnTo>
                      <a:pt x="10" y="2"/>
                    </a:lnTo>
                    <a:lnTo>
                      <a:pt x="10" y="0"/>
                    </a:lnTo>
                    <a:lnTo>
                      <a:pt x="8" y="0"/>
                    </a:lnTo>
                    <a:lnTo>
                      <a:pt x="8" y="0"/>
                    </a:lnTo>
                    <a:lnTo>
                      <a:pt x="6" y="0"/>
                    </a:lnTo>
                    <a:lnTo>
                      <a:pt x="4" y="0"/>
                    </a:lnTo>
                    <a:lnTo>
                      <a:pt x="4" y="0"/>
                    </a:lnTo>
                    <a:lnTo>
                      <a:pt x="2" y="0"/>
                    </a:lnTo>
                    <a:lnTo>
                      <a:pt x="2" y="2"/>
                    </a:lnTo>
                    <a:lnTo>
                      <a:pt x="0" y="2"/>
                    </a:lnTo>
                    <a:lnTo>
                      <a:pt x="0" y="2"/>
                    </a:lnTo>
                    <a:lnTo>
                      <a:pt x="0" y="4"/>
                    </a:lnTo>
                    <a:lnTo>
                      <a:pt x="0" y="4"/>
                    </a:lnTo>
                    <a:lnTo>
                      <a:pt x="0" y="4"/>
                    </a:lnTo>
                    <a:lnTo>
                      <a:pt x="0" y="6"/>
                    </a:lnTo>
                    <a:lnTo>
                      <a:pt x="0" y="6"/>
                    </a:lnTo>
                    <a:lnTo>
                      <a:pt x="2" y="6"/>
                    </a:lnTo>
                    <a:lnTo>
                      <a:pt x="2" y="8"/>
                    </a:lnTo>
                    <a:lnTo>
                      <a:pt x="4" y="8"/>
                    </a:lnTo>
                    <a:lnTo>
                      <a:pt x="4" y="8"/>
                    </a:lnTo>
                    <a:lnTo>
                      <a:pt x="6" y="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4" name="Freeform 204">
                <a:extLst>
                  <a:ext uri="{FF2B5EF4-FFF2-40B4-BE49-F238E27FC236}">
                    <a16:creationId xmlns:a16="http://schemas.microsoft.com/office/drawing/2014/main" id="{9217254D-7B5E-4A3D-BA42-94D3E3FCED94}"/>
                  </a:ext>
                </a:extLst>
              </p:cNvPr>
              <p:cNvSpPr>
                <a:spLocks/>
              </p:cNvSpPr>
              <p:nvPr/>
            </p:nvSpPr>
            <p:spPr bwMode="auto">
              <a:xfrm>
                <a:off x="6999578" y="5003967"/>
                <a:ext cx="9525" cy="12700"/>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5" name="Freeform 207">
                <a:extLst>
                  <a:ext uri="{FF2B5EF4-FFF2-40B4-BE49-F238E27FC236}">
                    <a16:creationId xmlns:a16="http://schemas.microsoft.com/office/drawing/2014/main" id="{7166DD76-606D-4B15-9ECC-6A67DC903170}"/>
                  </a:ext>
                </a:extLst>
              </p:cNvPr>
              <p:cNvSpPr>
                <a:spLocks/>
              </p:cNvSpPr>
              <p:nvPr/>
            </p:nvSpPr>
            <p:spPr bwMode="auto">
              <a:xfrm>
                <a:off x="7024978" y="4994442"/>
                <a:ext cx="25400" cy="25400"/>
              </a:xfrm>
              <a:custGeom>
                <a:avLst/>
                <a:gdLst>
                  <a:gd name="T0" fmla="*/ 2 w 16"/>
                  <a:gd name="T1" fmla="*/ 6 h 16"/>
                  <a:gd name="T2" fmla="*/ 2 w 16"/>
                  <a:gd name="T3" fmla="*/ 6 h 16"/>
                  <a:gd name="T4" fmla="*/ 2 w 16"/>
                  <a:gd name="T5" fmla="*/ 6 h 16"/>
                  <a:gd name="T6" fmla="*/ 2 w 16"/>
                  <a:gd name="T7" fmla="*/ 4 h 16"/>
                  <a:gd name="T8" fmla="*/ 4 w 16"/>
                  <a:gd name="T9" fmla="*/ 2 h 16"/>
                  <a:gd name="T10" fmla="*/ 6 w 16"/>
                  <a:gd name="T11" fmla="*/ 2 h 16"/>
                  <a:gd name="T12" fmla="*/ 6 w 16"/>
                  <a:gd name="T13" fmla="*/ 2 h 16"/>
                  <a:gd name="T14" fmla="*/ 8 w 16"/>
                  <a:gd name="T15" fmla="*/ 0 h 16"/>
                  <a:gd name="T16" fmla="*/ 8 w 16"/>
                  <a:gd name="T17" fmla="*/ 0 h 16"/>
                  <a:gd name="T18" fmla="*/ 10 w 16"/>
                  <a:gd name="T19" fmla="*/ 0 h 16"/>
                  <a:gd name="T20" fmla="*/ 10 w 16"/>
                  <a:gd name="T21" fmla="*/ 2 h 16"/>
                  <a:gd name="T22" fmla="*/ 12 w 16"/>
                  <a:gd name="T23" fmla="*/ 2 h 16"/>
                  <a:gd name="T24" fmla="*/ 12 w 16"/>
                  <a:gd name="T25" fmla="*/ 2 h 16"/>
                  <a:gd name="T26" fmla="*/ 14 w 16"/>
                  <a:gd name="T27" fmla="*/ 4 h 16"/>
                  <a:gd name="T28" fmla="*/ 14 w 16"/>
                  <a:gd name="T29" fmla="*/ 4 h 16"/>
                  <a:gd name="T30" fmla="*/ 14 w 16"/>
                  <a:gd name="T31" fmla="*/ 6 h 16"/>
                  <a:gd name="T32" fmla="*/ 16 w 16"/>
                  <a:gd name="T33" fmla="*/ 6 h 16"/>
                  <a:gd name="T34" fmla="*/ 16 w 16"/>
                  <a:gd name="T35" fmla="*/ 6 h 16"/>
                  <a:gd name="T36" fmla="*/ 16 w 16"/>
                  <a:gd name="T37" fmla="*/ 8 h 16"/>
                  <a:gd name="T38" fmla="*/ 16 w 16"/>
                  <a:gd name="T39" fmla="*/ 10 h 16"/>
                  <a:gd name="T40" fmla="*/ 16 w 16"/>
                  <a:gd name="T41" fmla="*/ 10 h 16"/>
                  <a:gd name="T42" fmla="*/ 16 w 16"/>
                  <a:gd name="T43" fmla="*/ 12 h 16"/>
                  <a:gd name="T44" fmla="*/ 16 w 16"/>
                  <a:gd name="T45" fmla="*/ 14 h 16"/>
                  <a:gd name="T46" fmla="*/ 14 w 16"/>
                  <a:gd name="T47" fmla="*/ 14 h 16"/>
                  <a:gd name="T48" fmla="*/ 14 w 16"/>
                  <a:gd name="T49" fmla="*/ 14 h 16"/>
                  <a:gd name="T50" fmla="*/ 14 w 16"/>
                  <a:gd name="T51" fmla="*/ 16 h 16"/>
                  <a:gd name="T52" fmla="*/ 14 w 16"/>
                  <a:gd name="T53" fmla="*/ 16 h 16"/>
                  <a:gd name="T54" fmla="*/ 12 w 16"/>
                  <a:gd name="T55" fmla="*/ 16 h 16"/>
                  <a:gd name="T56" fmla="*/ 12 w 16"/>
                  <a:gd name="T57" fmla="*/ 16 h 16"/>
                  <a:gd name="T58" fmla="*/ 10 w 16"/>
                  <a:gd name="T59" fmla="*/ 16 h 16"/>
                  <a:gd name="T60" fmla="*/ 8 w 16"/>
                  <a:gd name="T61" fmla="*/ 16 h 16"/>
                  <a:gd name="T62" fmla="*/ 6 w 16"/>
                  <a:gd name="T63" fmla="*/ 14 h 16"/>
                  <a:gd name="T64" fmla="*/ 4 w 16"/>
                  <a:gd name="T65" fmla="*/ 14 h 16"/>
                  <a:gd name="T66" fmla="*/ 2 w 16"/>
                  <a:gd name="T67" fmla="*/ 12 h 16"/>
                  <a:gd name="T68" fmla="*/ 0 w 16"/>
                  <a:gd name="T69" fmla="*/ 12 h 16"/>
                  <a:gd name="T70" fmla="*/ 0 w 16"/>
                  <a:gd name="T71" fmla="*/ 12 h 16"/>
                  <a:gd name="T72" fmla="*/ 0 w 16"/>
                  <a:gd name="T73" fmla="*/ 10 h 16"/>
                  <a:gd name="T74" fmla="*/ 0 w 16"/>
                  <a:gd name="T75" fmla="*/ 10 h 16"/>
                  <a:gd name="T76" fmla="*/ 0 w 16"/>
                  <a:gd name="T77" fmla="*/ 10 h 16"/>
                  <a:gd name="T78" fmla="*/ 0 w 16"/>
                  <a:gd name="T79" fmla="*/ 8 h 16"/>
                  <a:gd name="T80" fmla="*/ 0 w 16"/>
                  <a:gd name="T81" fmla="*/ 6 h 16"/>
                  <a:gd name="T82" fmla="*/ 2 w 16"/>
                  <a:gd name="T8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16">
                    <a:moveTo>
                      <a:pt x="2" y="6"/>
                    </a:moveTo>
                    <a:lnTo>
                      <a:pt x="2" y="6"/>
                    </a:lnTo>
                    <a:lnTo>
                      <a:pt x="2" y="6"/>
                    </a:lnTo>
                    <a:lnTo>
                      <a:pt x="2" y="4"/>
                    </a:lnTo>
                    <a:lnTo>
                      <a:pt x="4" y="2"/>
                    </a:lnTo>
                    <a:lnTo>
                      <a:pt x="6" y="2"/>
                    </a:lnTo>
                    <a:lnTo>
                      <a:pt x="6" y="2"/>
                    </a:lnTo>
                    <a:lnTo>
                      <a:pt x="8" y="0"/>
                    </a:lnTo>
                    <a:lnTo>
                      <a:pt x="8" y="0"/>
                    </a:lnTo>
                    <a:lnTo>
                      <a:pt x="10" y="0"/>
                    </a:lnTo>
                    <a:lnTo>
                      <a:pt x="10" y="2"/>
                    </a:lnTo>
                    <a:lnTo>
                      <a:pt x="12" y="2"/>
                    </a:lnTo>
                    <a:lnTo>
                      <a:pt x="12" y="2"/>
                    </a:lnTo>
                    <a:lnTo>
                      <a:pt x="14" y="4"/>
                    </a:lnTo>
                    <a:lnTo>
                      <a:pt x="14" y="4"/>
                    </a:lnTo>
                    <a:lnTo>
                      <a:pt x="14" y="6"/>
                    </a:lnTo>
                    <a:lnTo>
                      <a:pt x="16" y="6"/>
                    </a:lnTo>
                    <a:lnTo>
                      <a:pt x="16" y="6"/>
                    </a:lnTo>
                    <a:lnTo>
                      <a:pt x="16" y="8"/>
                    </a:lnTo>
                    <a:lnTo>
                      <a:pt x="16" y="10"/>
                    </a:lnTo>
                    <a:lnTo>
                      <a:pt x="16" y="10"/>
                    </a:lnTo>
                    <a:lnTo>
                      <a:pt x="16" y="12"/>
                    </a:lnTo>
                    <a:lnTo>
                      <a:pt x="16" y="14"/>
                    </a:lnTo>
                    <a:lnTo>
                      <a:pt x="14" y="14"/>
                    </a:lnTo>
                    <a:lnTo>
                      <a:pt x="14" y="14"/>
                    </a:lnTo>
                    <a:lnTo>
                      <a:pt x="14" y="16"/>
                    </a:lnTo>
                    <a:lnTo>
                      <a:pt x="14" y="16"/>
                    </a:lnTo>
                    <a:lnTo>
                      <a:pt x="12" y="16"/>
                    </a:lnTo>
                    <a:lnTo>
                      <a:pt x="12" y="16"/>
                    </a:lnTo>
                    <a:lnTo>
                      <a:pt x="10" y="16"/>
                    </a:lnTo>
                    <a:lnTo>
                      <a:pt x="8" y="16"/>
                    </a:lnTo>
                    <a:lnTo>
                      <a:pt x="6" y="14"/>
                    </a:lnTo>
                    <a:lnTo>
                      <a:pt x="4" y="14"/>
                    </a:lnTo>
                    <a:lnTo>
                      <a:pt x="2" y="12"/>
                    </a:lnTo>
                    <a:lnTo>
                      <a:pt x="0" y="12"/>
                    </a:lnTo>
                    <a:lnTo>
                      <a:pt x="0" y="12"/>
                    </a:lnTo>
                    <a:lnTo>
                      <a:pt x="0" y="10"/>
                    </a:lnTo>
                    <a:lnTo>
                      <a:pt x="0" y="10"/>
                    </a:lnTo>
                    <a:lnTo>
                      <a:pt x="0" y="10"/>
                    </a:lnTo>
                    <a:lnTo>
                      <a:pt x="0" y="8"/>
                    </a:lnTo>
                    <a:lnTo>
                      <a:pt x="0" y="6"/>
                    </a:lnTo>
                    <a:lnTo>
                      <a:pt x="2"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6" name="Freeform 209">
                <a:extLst>
                  <a:ext uri="{FF2B5EF4-FFF2-40B4-BE49-F238E27FC236}">
                    <a16:creationId xmlns:a16="http://schemas.microsoft.com/office/drawing/2014/main" id="{0E4F5AFC-3BAD-40B8-8980-F15105CD5DC2}"/>
                  </a:ext>
                </a:extLst>
              </p:cNvPr>
              <p:cNvSpPr>
                <a:spLocks/>
              </p:cNvSpPr>
              <p:nvPr/>
            </p:nvSpPr>
            <p:spPr bwMode="auto">
              <a:xfrm>
                <a:off x="7056728" y="5035717"/>
                <a:ext cx="31750" cy="19050"/>
              </a:xfrm>
              <a:custGeom>
                <a:avLst/>
                <a:gdLst>
                  <a:gd name="T0" fmla="*/ 4 w 20"/>
                  <a:gd name="T1" fmla="*/ 2 h 12"/>
                  <a:gd name="T2" fmla="*/ 4 w 20"/>
                  <a:gd name="T3" fmla="*/ 2 h 12"/>
                  <a:gd name="T4" fmla="*/ 2 w 20"/>
                  <a:gd name="T5" fmla="*/ 2 h 12"/>
                  <a:gd name="T6" fmla="*/ 2 w 20"/>
                  <a:gd name="T7" fmla="*/ 4 h 12"/>
                  <a:gd name="T8" fmla="*/ 2 w 20"/>
                  <a:gd name="T9" fmla="*/ 6 h 12"/>
                  <a:gd name="T10" fmla="*/ 0 w 20"/>
                  <a:gd name="T11" fmla="*/ 8 h 12"/>
                  <a:gd name="T12" fmla="*/ 0 w 20"/>
                  <a:gd name="T13" fmla="*/ 8 h 12"/>
                  <a:gd name="T14" fmla="*/ 0 w 20"/>
                  <a:gd name="T15" fmla="*/ 10 h 12"/>
                  <a:gd name="T16" fmla="*/ 0 w 20"/>
                  <a:gd name="T17" fmla="*/ 12 h 12"/>
                  <a:gd name="T18" fmla="*/ 0 w 20"/>
                  <a:gd name="T19" fmla="*/ 12 h 12"/>
                  <a:gd name="T20" fmla="*/ 0 w 20"/>
                  <a:gd name="T21" fmla="*/ 12 h 12"/>
                  <a:gd name="T22" fmla="*/ 2 w 20"/>
                  <a:gd name="T23" fmla="*/ 12 h 12"/>
                  <a:gd name="T24" fmla="*/ 2 w 20"/>
                  <a:gd name="T25" fmla="*/ 12 h 12"/>
                  <a:gd name="T26" fmla="*/ 2 w 20"/>
                  <a:gd name="T27" fmla="*/ 12 h 12"/>
                  <a:gd name="T28" fmla="*/ 4 w 20"/>
                  <a:gd name="T29" fmla="*/ 12 h 12"/>
                  <a:gd name="T30" fmla="*/ 4 w 20"/>
                  <a:gd name="T31" fmla="*/ 12 h 12"/>
                  <a:gd name="T32" fmla="*/ 6 w 20"/>
                  <a:gd name="T33" fmla="*/ 12 h 12"/>
                  <a:gd name="T34" fmla="*/ 8 w 20"/>
                  <a:gd name="T35" fmla="*/ 12 h 12"/>
                  <a:gd name="T36" fmla="*/ 10 w 20"/>
                  <a:gd name="T37" fmla="*/ 10 h 12"/>
                  <a:gd name="T38" fmla="*/ 12 w 20"/>
                  <a:gd name="T39" fmla="*/ 10 h 12"/>
                  <a:gd name="T40" fmla="*/ 14 w 20"/>
                  <a:gd name="T41" fmla="*/ 8 h 12"/>
                  <a:gd name="T42" fmla="*/ 16 w 20"/>
                  <a:gd name="T43" fmla="*/ 8 h 12"/>
                  <a:gd name="T44" fmla="*/ 18 w 20"/>
                  <a:gd name="T45" fmla="*/ 6 h 12"/>
                  <a:gd name="T46" fmla="*/ 18 w 20"/>
                  <a:gd name="T47" fmla="*/ 4 h 12"/>
                  <a:gd name="T48" fmla="*/ 20 w 20"/>
                  <a:gd name="T49" fmla="*/ 4 h 12"/>
                  <a:gd name="T50" fmla="*/ 20 w 20"/>
                  <a:gd name="T51" fmla="*/ 2 h 12"/>
                  <a:gd name="T52" fmla="*/ 20 w 20"/>
                  <a:gd name="T53" fmla="*/ 2 h 12"/>
                  <a:gd name="T54" fmla="*/ 20 w 20"/>
                  <a:gd name="T55" fmla="*/ 2 h 12"/>
                  <a:gd name="T56" fmla="*/ 20 w 20"/>
                  <a:gd name="T57" fmla="*/ 0 h 12"/>
                  <a:gd name="T58" fmla="*/ 20 w 20"/>
                  <a:gd name="T59" fmla="*/ 0 h 12"/>
                  <a:gd name="T60" fmla="*/ 18 w 20"/>
                  <a:gd name="T61" fmla="*/ 0 h 12"/>
                  <a:gd name="T62" fmla="*/ 18 w 20"/>
                  <a:gd name="T63" fmla="*/ 0 h 12"/>
                  <a:gd name="T64" fmla="*/ 16 w 20"/>
                  <a:gd name="T65" fmla="*/ 0 h 12"/>
                  <a:gd name="T66" fmla="*/ 16 w 20"/>
                  <a:gd name="T67" fmla="*/ 0 h 12"/>
                  <a:gd name="T68" fmla="*/ 14 w 20"/>
                  <a:gd name="T69" fmla="*/ 0 h 12"/>
                  <a:gd name="T70" fmla="*/ 12 w 20"/>
                  <a:gd name="T71" fmla="*/ 0 h 12"/>
                  <a:gd name="T72" fmla="*/ 10 w 20"/>
                  <a:gd name="T73" fmla="*/ 0 h 12"/>
                  <a:gd name="T74" fmla="*/ 6 w 20"/>
                  <a:gd name="T75" fmla="*/ 0 h 12"/>
                  <a:gd name="T76" fmla="*/ 4 w 20"/>
                  <a:gd name="T77" fmla="*/ 2 h 12"/>
                  <a:gd name="T78" fmla="*/ 4 w 20"/>
                  <a:gd name="T79" fmla="*/ 2 h 12"/>
                  <a:gd name="T80" fmla="*/ 4 w 20"/>
                  <a:gd name="T8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12">
                    <a:moveTo>
                      <a:pt x="4" y="2"/>
                    </a:moveTo>
                    <a:lnTo>
                      <a:pt x="4" y="2"/>
                    </a:lnTo>
                    <a:lnTo>
                      <a:pt x="2" y="2"/>
                    </a:lnTo>
                    <a:lnTo>
                      <a:pt x="2" y="4"/>
                    </a:lnTo>
                    <a:lnTo>
                      <a:pt x="2" y="6"/>
                    </a:lnTo>
                    <a:lnTo>
                      <a:pt x="0" y="8"/>
                    </a:lnTo>
                    <a:lnTo>
                      <a:pt x="0" y="8"/>
                    </a:lnTo>
                    <a:lnTo>
                      <a:pt x="0" y="10"/>
                    </a:lnTo>
                    <a:lnTo>
                      <a:pt x="0" y="12"/>
                    </a:lnTo>
                    <a:lnTo>
                      <a:pt x="0" y="12"/>
                    </a:lnTo>
                    <a:lnTo>
                      <a:pt x="0" y="12"/>
                    </a:lnTo>
                    <a:lnTo>
                      <a:pt x="2" y="12"/>
                    </a:lnTo>
                    <a:lnTo>
                      <a:pt x="2" y="12"/>
                    </a:lnTo>
                    <a:lnTo>
                      <a:pt x="2" y="12"/>
                    </a:lnTo>
                    <a:lnTo>
                      <a:pt x="4" y="12"/>
                    </a:lnTo>
                    <a:lnTo>
                      <a:pt x="4" y="12"/>
                    </a:lnTo>
                    <a:lnTo>
                      <a:pt x="6" y="12"/>
                    </a:lnTo>
                    <a:lnTo>
                      <a:pt x="8" y="12"/>
                    </a:lnTo>
                    <a:lnTo>
                      <a:pt x="10" y="10"/>
                    </a:lnTo>
                    <a:lnTo>
                      <a:pt x="12" y="10"/>
                    </a:lnTo>
                    <a:lnTo>
                      <a:pt x="14" y="8"/>
                    </a:lnTo>
                    <a:lnTo>
                      <a:pt x="16" y="8"/>
                    </a:lnTo>
                    <a:lnTo>
                      <a:pt x="18" y="6"/>
                    </a:lnTo>
                    <a:lnTo>
                      <a:pt x="18" y="4"/>
                    </a:lnTo>
                    <a:lnTo>
                      <a:pt x="20" y="4"/>
                    </a:lnTo>
                    <a:lnTo>
                      <a:pt x="20" y="2"/>
                    </a:lnTo>
                    <a:lnTo>
                      <a:pt x="20" y="2"/>
                    </a:lnTo>
                    <a:lnTo>
                      <a:pt x="20" y="2"/>
                    </a:lnTo>
                    <a:lnTo>
                      <a:pt x="20" y="0"/>
                    </a:lnTo>
                    <a:lnTo>
                      <a:pt x="20" y="0"/>
                    </a:lnTo>
                    <a:lnTo>
                      <a:pt x="18" y="0"/>
                    </a:lnTo>
                    <a:lnTo>
                      <a:pt x="18" y="0"/>
                    </a:lnTo>
                    <a:lnTo>
                      <a:pt x="16" y="0"/>
                    </a:lnTo>
                    <a:lnTo>
                      <a:pt x="16" y="0"/>
                    </a:lnTo>
                    <a:lnTo>
                      <a:pt x="14" y="0"/>
                    </a:lnTo>
                    <a:lnTo>
                      <a:pt x="12" y="0"/>
                    </a:lnTo>
                    <a:lnTo>
                      <a:pt x="10" y="0"/>
                    </a:lnTo>
                    <a:lnTo>
                      <a:pt x="6" y="0"/>
                    </a:lnTo>
                    <a:lnTo>
                      <a:pt x="4" y="2"/>
                    </a:lnTo>
                    <a:lnTo>
                      <a:pt x="4" y="2"/>
                    </a:lnTo>
                    <a:lnTo>
                      <a:pt x="4" y="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7" name="Freeform 211">
                <a:extLst>
                  <a:ext uri="{FF2B5EF4-FFF2-40B4-BE49-F238E27FC236}">
                    <a16:creationId xmlns:a16="http://schemas.microsoft.com/office/drawing/2014/main" id="{23D5410C-3496-4106-A3A5-47C238E45C3A}"/>
                  </a:ext>
                </a:extLst>
              </p:cNvPr>
              <p:cNvSpPr>
                <a:spLocks/>
              </p:cNvSpPr>
              <p:nvPr/>
            </p:nvSpPr>
            <p:spPr bwMode="auto">
              <a:xfrm>
                <a:off x="7078953" y="5003967"/>
                <a:ext cx="53975" cy="25400"/>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8" name="Freeform 215">
                <a:extLst>
                  <a:ext uri="{FF2B5EF4-FFF2-40B4-BE49-F238E27FC236}">
                    <a16:creationId xmlns:a16="http://schemas.microsoft.com/office/drawing/2014/main" id="{73A4BF3E-B522-4606-BFA3-9FC271EC5DA7}"/>
                  </a:ext>
                </a:extLst>
              </p:cNvPr>
              <p:cNvSpPr>
                <a:spLocks/>
              </p:cNvSpPr>
              <p:nvPr/>
            </p:nvSpPr>
            <p:spPr bwMode="auto">
              <a:xfrm>
                <a:off x="6805903" y="4603917"/>
                <a:ext cx="260350" cy="292100"/>
              </a:xfrm>
              <a:custGeom>
                <a:avLst/>
                <a:gdLst>
                  <a:gd name="T0" fmla="*/ 28 w 164"/>
                  <a:gd name="T1" fmla="*/ 90 h 184"/>
                  <a:gd name="T2" fmla="*/ 12 w 164"/>
                  <a:gd name="T3" fmla="*/ 88 h 184"/>
                  <a:gd name="T4" fmla="*/ 4 w 164"/>
                  <a:gd name="T5" fmla="*/ 90 h 184"/>
                  <a:gd name="T6" fmla="*/ 0 w 164"/>
                  <a:gd name="T7" fmla="*/ 100 h 184"/>
                  <a:gd name="T8" fmla="*/ 2 w 164"/>
                  <a:gd name="T9" fmla="*/ 112 h 184"/>
                  <a:gd name="T10" fmla="*/ 8 w 164"/>
                  <a:gd name="T11" fmla="*/ 116 h 184"/>
                  <a:gd name="T12" fmla="*/ 12 w 164"/>
                  <a:gd name="T13" fmla="*/ 120 h 184"/>
                  <a:gd name="T14" fmla="*/ 12 w 164"/>
                  <a:gd name="T15" fmla="*/ 134 h 184"/>
                  <a:gd name="T16" fmla="*/ 14 w 164"/>
                  <a:gd name="T17" fmla="*/ 138 h 184"/>
                  <a:gd name="T18" fmla="*/ 24 w 164"/>
                  <a:gd name="T19" fmla="*/ 138 h 184"/>
                  <a:gd name="T20" fmla="*/ 26 w 164"/>
                  <a:gd name="T21" fmla="*/ 144 h 184"/>
                  <a:gd name="T22" fmla="*/ 26 w 164"/>
                  <a:gd name="T23" fmla="*/ 158 h 184"/>
                  <a:gd name="T24" fmla="*/ 32 w 164"/>
                  <a:gd name="T25" fmla="*/ 162 h 184"/>
                  <a:gd name="T26" fmla="*/ 38 w 164"/>
                  <a:gd name="T27" fmla="*/ 166 h 184"/>
                  <a:gd name="T28" fmla="*/ 48 w 164"/>
                  <a:gd name="T29" fmla="*/ 174 h 184"/>
                  <a:gd name="T30" fmla="*/ 62 w 164"/>
                  <a:gd name="T31" fmla="*/ 176 h 184"/>
                  <a:gd name="T32" fmla="*/ 66 w 164"/>
                  <a:gd name="T33" fmla="*/ 170 h 184"/>
                  <a:gd name="T34" fmla="*/ 72 w 164"/>
                  <a:gd name="T35" fmla="*/ 166 h 184"/>
                  <a:gd name="T36" fmla="*/ 82 w 164"/>
                  <a:gd name="T37" fmla="*/ 168 h 184"/>
                  <a:gd name="T38" fmla="*/ 86 w 164"/>
                  <a:gd name="T39" fmla="*/ 176 h 184"/>
                  <a:gd name="T40" fmla="*/ 90 w 164"/>
                  <a:gd name="T41" fmla="*/ 184 h 184"/>
                  <a:gd name="T42" fmla="*/ 104 w 164"/>
                  <a:gd name="T43" fmla="*/ 184 h 184"/>
                  <a:gd name="T44" fmla="*/ 110 w 164"/>
                  <a:gd name="T45" fmla="*/ 180 h 184"/>
                  <a:gd name="T46" fmla="*/ 114 w 164"/>
                  <a:gd name="T47" fmla="*/ 170 h 184"/>
                  <a:gd name="T48" fmla="*/ 122 w 164"/>
                  <a:gd name="T49" fmla="*/ 158 h 184"/>
                  <a:gd name="T50" fmla="*/ 120 w 164"/>
                  <a:gd name="T51" fmla="*/ 144 h 184"/>
                  <a:gd name="T52" fmla="*/ 126 w 164"/>
                  <a:gd name="T53" fmla="*/ 138 h 184"/>
                  <a:gd name="T54" fmla="*/ 134 w 164"/>
                  <a:gd name="T55" fmla="*/ 132 h 184"/>
                  <a:gd name="T56" fmla="*/ 138 w 164"/>
                  <a:gd name="T57" fmla="*/ 116 h 184"/>
                  <a:gd name="T58" fmla="*/ 140 w 164"/>
                  <a:gd name="T59" fmla="*/ 108 h 184"/>
                  <a:gd name="T60" fmla="*/ 150 w 164"/>
                  <a:gd name="T61" fmla="*/ 104 h 184"/>
                  <a:gd name="T62" fmla="*/ 154 w 164"/>
                  <a:gd name="T63" fmla="*/ 100 h 184"/>
                  <a:gd name="T64" fmla="*/ 152 w 164"/>
                  <a:gd name="T65" fmla="*/ 88 h 184"/>
                  <a:gd name="T66" fmla="*/ 144 w 164"/>
                  <a:gd name="T67" fmla="*/ 82 h 184"/>
                  <a:gd name="T68" fmla="*/ 138 w 164"/>
                  <a:gd name="T69" fmla="*/ 76 h 184"/>
                  <a:gd name="T70" fmla="*/ 138 w 164"/>
                  <a:gd name="T71" fmla="*/ 56 h 184"/>
                  <a:gd name="T72" fmla="*/ 158 w 164"/>
                  <a:gd name="T73" fmla="*/ 38 h 184"/>
                  <a:gd name="T74" fmla="*/ 164 w 164"/>
                  <a:gd name="T75" fmla="*/ 32 h 184"/>
                  <a:gd name="T76" fmla="*/ 164 w 164"/>
                  <a:gd name="T77" fmla="*/ 22 h 184"/>
                  <a:gd name="T78" fmla="*/ 158 w 164"/>
                  <a:gd name="T79" fmla="*/ 16 h 184"/>
                  <a:gd name="T80" fmla="*/ 142 w 164"/>
                  <a:gd name="T81" fmla="*/ 14 h 184"/>
                  <a:gd name="T82" fmla="*/ 124 w 164"/>
                  <a:gd name="T83" fmla="*/ 4 h 184"/>
                  <a:gd name="T84" fmla="*/ 116 w 164"/>
                  <a:gd name="T85" fmla="*/ 0 h 184"/>
                  <a:gd name="T86" fmla="*/ 114 w 164"/>
                  <a:gd name="T87" fmla="*/ 6 h 184"/>
                  <a:gd name="T88" fmla="*/ 108 w 164"/>
                  <a:gd name="T89" fmla="*/ 16 h 184"/>
                  <a:gd name="T90" fmla="*/ 100 w 164"/>
                  <a:gd name="T91" fmla="*/ 20 h 184"/>
                  <a:gd name="T92" fmla="*/ 98 w 164"/>
                  <a:gd name="T93" fmla="*/ 38 h 184"/>
                  <a:gd name="T94" fmla="*/ 76 w 164"/>
                  <a:gd name="T95" fmla="*/ 50 h 184"/>
                  <a:gd name="T96" fmla="*/ 70 w 164"/>
                  <a:gd name="T97" fmla="*/ 56 h 184"/>
                  <a:gd name="T98" fmla="*/ 64 w 164"/>
                  <a:gd name="T99" fmla="*/ 68 h 184"/>
                  <a:gd name="T100" fmla="*/ 58 w 164"/>
                  <a:gd name="T101" fmla="*/ 68 h 184"/>
                  <a:gd name="T102" fmla="*/ 46 w 164"/>
                  <a:gd name="T103" fmla="*/ 66 h 184"/>
                  <a:gd name="T104" fmla="*/ 44 w 164"/>
                  <a:gd name="T105" fmla="*/ 72 h 184"/>
                  <a:gd name="T106" fmla="*/ 40 w 164"/>
                  <a:gd name="T107" fmla="*/ 8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84">
                    <a:moveTo>
                      <a:pt x="36" y="90"/>
                    </a:moveTo>
                    <a:lnTo>
                      <a:pt x="36" y="90"/>
                    </a:lnTo>
                    <a:lnTo>
                      <a:pt x="34" y="90"/>
                    </a:lnTo>
                    <a:lnTo>
                      <a:pt x="32" y="90"/>
                    </a:lnTo>
                    <a:lnTo>
                      <a:pt x="30" y="90"/>
                    </a:lnTo>
                    <a:lnTo>
                      <a:pt x="28" y="90"/>
                    </a:lnTo>
                    <a:lnTo>
                      <a:pt x="26" y="90"/>
                    </a:lnTo>
                    <a:lnTo>
                      <a:pt x="24" y="90"/>
                    </a:lnTo>
                    <a:lnTo>
                      <a:pt x="20" y="88"/>
                    </a:lnTo>
                    <a:lnTo>
                      <a:pt x="16" y="88"/>
                    </a:lnTo>
                    <a:lnTo>
                      <a:pt x="14" y="88"/>
                    </a:lnTo>
                    <a:lnTo>
                      <a:pt x="12" y="88"/>
                    </a:lnTo>
                    <a:lnTo>
                      <a:pt x="10" y="88"/>
                    </a:lnTo>
                    <a:lnTo>
                      <a:pt x="8" y="88"/>
                    </a:lnTo>
                    <a:lnTo>
                      <a:pt x="6" y="88"/>
                    </a:lnTo>
                    <a:lnTo>
                      <a:pt x="6" y="88"/>
                    </a:lnTo>
                    <a:lnTo>
                      <a:pt x="4" y="88"/>
                    </a:lnTo>
                    <a:lnTo>
                      <a:pt x="4" y="90"/>
                    </a:lnTo>
                    <a:lnTo>
                      <a:pt x="4" y="90"/>
                    </a:lnTo>
                    <a:lnTo>
                      <a:pt x="2" y="92"/>
                    </a:lnTo>
                    <a:lnTo>
                      <a:pt x="2" y="94"/>
                    </a:lnTo>
                    <a:lnTo>
                      <a:pt x="2" y="96"/>
                    </a:lnTo>
                    <a:lnTo>
                      <a:pt x="2" y="96"/>
                    </a:lnTo>
                    <a:lnTo>
                      <a:pt x="0" y="100"/>
                    </a:lnTo>
                    <a:lnTo>
                      <a:pt x="0" y="104"/>
                    </a:lnTo>
                    <a:lnTo>
                      <a:pt x="0" y="108"/>
                    </a:lnTo>
                    <a:lnTo>
                      <a:pt x="0" y="108"/>
                    </a:lnTo>
                    <a:lnTo>
                      <a:pt x="0" y="110"/>
                    </a:lnTo>
                    <a:lnTo>
                      <a:pt x="0" y="112"/>
                    </a:lnTo>
                    <a:lnTo>
                      <a:pt x="2" y="112"/>
                    </a:lnTo>
                    <a:lnTo>
                      <a:pt x="2" y="114"/>
                    </a:lnTo>
                    <a:lnTo>
                      <a:pt x="2" y="114"/>
                    </a:lnTo>
                    <a:lnTo>
                      <a:pt x="4" y="114"/>
                    </a:lnTo>
                    <a:lnTo>
                      <a:pt x="4" y="116"/>
                    </a:lnTo>
                    <a:lnTo>
                      <a:pt x="6" y="116"/>
                    </a:lnTo>
                    <a:lnTo>
                      <a:pt x="8" y="116"/>
                    </a:lnTo>
                    <a:lnTo>
                      <a:pt x="10" y="118"/>
                    </a:lnTo>
                    <a:lnTo>
                      <a:pt x="10" y="118"/>
                    </a:lnTo>
                    <a:lnTo>
                      <a:pt x="10" y="118"/>
                    </a:lnTo>
                    <a:lnTo>
                      <a:pt x="12" y="120"/>
                    </a:lnTo>
                    <a:lnTo>
                      <a:pt x="12" y="120"/>
                    </a:lnTo>
                    <a:lnTo>
                      <a:pt x="12" y="120"/>
                    </a:lnTo>
                    <a:lnTo>
                      <a:pt x="12" y="122"/>
                    </a:lnTo>
                    <a:lnTo>
                      <a:pt x="12" y="124"/>
                    </a:lnTo>
                    <a:lnTo>
                      <a:pt x="12" y="126"/>
                    </a:lnTo>
                    <a:lnTo>
                      <a:pt x="12" y="128"/>
                    </a:lnTo>
                    <a:lnTo>
                      <a:pt x="12" y="130"/>
                    </a:lnTo>
                    <a:lnTo>
                      <a:pt x="12" y="134"/>
                    </a:lnTo>
                    <a:lnTo>
                      <a:pt x="12" y="134"/>
                    </a:lnTo>
                    <a:lnTo>
                      <a:pt x="12" y="136"/>
                    </a:lnTo>
                    <a:lnTo>
                      <a:pt x="12" y="136"/>
                    </a:lnTo>
                    <a:lnTo>
                      <a:pt x="12" y="136"/>
                    </a:lnTo>
                    <a:lnTo>
                      <a:pt x="14" y="138"/>
                    </a:lnTo>
                    <a:lnTo>
                      <a:pt x="14" y="138"/>
                    </a:lnTo>
                    <a:lnTo>
                      <a:pt x="16" y="138"/>
                    </a:lnTo>
                    <a:lnTo>
                      <a:pt x="16" y="138"/>
                    </a:lnTo>
                    <a:lnTo>
                      <a:pt x="18" y="138"/>
                    </a:lnTo>
                    <a:lnTo>
                      <a:pt x="20" y="138"/>
                    </a:lnTo>
                    <a:lnTo>
                      <a:pt x="22" y="138"/>
                    </a:lnTo>
                    <a:lnTo>
                      <a:pt x="24" y="138"/>
                    </a:lnTo>
                    <a:lnTo>
                      <a:pt x="24" y="138"/>
                    </a:lnTo>
                    <a:lnTo>
                      <a:pt x="26" y="140"/>
                    </a:lnTo>
                    <a:lnTo>
                      <a:pt x="26" y="140"/>
                    </a:lnTo>
                    <a:lnTo>
                      <a:pt x="26" y="142"/>
                    </a:lnTo>
                    <a:lnTo>
                      <a:pt x="26" y="142"/>
                    </a:lnTo>
                    <a:lnTo>
                      <a:pt x="26" y="144"/>
                    </a:lnTo>
                    <a:lnTo>
                      <a:pt x="26" y="146"/>
                    </a:lnTo>
                    <a:lnTo>
                      <a:pt x="26" y="150"/>
                    </a:lnTo>
                    <a:lnTo>
                      <a:pt x="26" y="154"/>
                    </a:lnTo>
                    <a:lnTo>
                      <a:pt x="26" y="156"/>
                    </a:lnTo>
                    <a:lnTo>
                      <a:pt x="26" y="158"/>
                    </a:lnTo>
                    <a:lnTo>
                      <a:pt x="26" y="158"/>
                    </a:lnTo>
                    <a:lnTo>
                      <a:pt x="28" y="160"/>
                    </a:lnTo>
                    <a:lnTo>
                      <a:pt x="28" y="160"/>
                    </a:lnTo>
                    <a:lnTo>
                      <a:pt x="28" y="162"/>
                    </a:lnTo>
                    <a:lnTo>
                      <a:pt x="30" y="162"/>
                    </a:lnTo>
                    <a:lnTo>
                      <a:pt x="30" y="162"/>
                    </a:lnTo>
                    <a:lnTo>
                      <a:pt x="32" y="162"/>
                    </a:lnTo>
                    <a:lnTo>
                      <a:pt x="34" y="162"/>
                    </a:lnTo>
                    <a:lnTo>
                      <a:pt x="34" y="162"/>
                    </a:lnTo>
                    <a:lnTo>
                      <a:pt x="36" y="162"/>
                    </a:lnTo>
                    <a:lnTo>
                      <a:pt x="36" y="162"/>
                    </a:lnTo>
                    <a:lnTo>
                      <a:pt x="38" y="164"/>
                    </a:lnTo>
                    <a:lnTo>
                      <a:pt x="38" y="166"/>
                    </a:lnTo>
                    <a:lnTo>
                      <a:pt x="40" y="168"/>
                    </a:lnTo>
                    <a:lnTo>
                      <a:pt x="40" y="170"/>
                    </a:lnTo>
                    <a:lnTo>
                      <a:pt x="42" y="170"/>
                    </a:lnTo>
                    <a:lnTo>
                      <a:pt x="44" y="172"/>
                    </a:lnTo>
                    <a:lnTo>
                      <a:pt x="46" y="174"/>
                    </a:lnTo>
                    <a:lnTo>
                      <a:pt x="48" y="174"/>
                    </a:lnTo>
                    <a:lnTo>
                      <a:pt x="52" y="176"/>
                    </a:lnTo>
                    <a:lnTo>
                      <a:pt x="56" y="176"/>
                    </a:lnTo>
                    <a:lnTo>
                      <a:pt x="58" y="176"/>
                    </a:lnTo>
                    <a:lnTo>
                      <a:pt x="60" y="176"/>
                    </a:lnTo>
                    <a:lnTo>
                      <a:pt x="60" y="176"/>
                    </a:lnTo>
                    <a:lnTo>
                      <a:pt x="62" y="176"/>
                    </a:lnTo>
                    <a:lnTo>
                      <a:pt x="62" y="176"/>
                    </a:lnTo>
                    <a:lnTo>
                      <a:pt x="64" y="176"/>
                    </a:lnTo>
                    <a:lnTo>
                      <a:pt x="64" y="174"/>
                    </a:lnTo>
                    <a:lnTo>
                      <a:pt x="66" y="174"/>
                    </a:lnTo>
                    <a:lnTo>
                      <a:pt x="66" y="172"/>
                    </a:lnTo>
                    <a:lnTo>
                      <a:pt x="66" y="170"/>
                    </a:lnTo>
                    <a:lnTo>
                      <a:pt x="68" y="170"/>
                    </a:lnTo>
                    <a:lnTo>
                      <a:pt x="68" y="168"/>
                    </a:lnTo>
                    <a:lnTo>
                      <a:pt x="70" y="166"/>
                    </a:lnTo>
                    <a:lnTo>
                      <a:pt x="70" y="166"/>
                    </a:lnTo>
                    <a:lnTo>
                      <a:pt x="70" y="166"/>
                    </a:lnTo>
                    <a:lnTo>
                      <a:pt x="72" y="166"/>
                    </a:lnTo>
                    <a:lnTo>
                      <a:pt x="74" y="166"/>
                    </a:lnTo>
                    <a:lnTo>
                      <a:pt x="76" y="166"/>
                    </a:lnTo>
                    <a:lnTo>
                      <a:pt x="76" y="166"/>
                    </a:lnTo>
                    <a:lnTo>
                      <a:pt x="78" y="166"/>
                    </a:lnTo>
                    <a:lnTo>
                      <a:pt x="80" y="166"/>
                    </a:lnTo>
                    <a:lnTo>
                      <a:pt x="82" y="168"/>
                    </a:lnTo>
                    <a:lnTo>
                      <a:pt x="84" y="168"/>
                    </a:lnTo>
                    <a:lnTo>
                      <a:pt x="84" y="168"/>
                    </a:lnTo>
                    <a:lnTo>
                      <a:pt x="84" y="170"/>
                    </a:lnTo>
                    <a:lnTo>
                      <a:pt x="86" y="172"/>
                    </a:lnTo>
                    <a:lnTo>
                      <a:pt x="86" y="174"/>
                    </a:lnTo>
                    <a:lnTo>
                      <a:pt x="86" y="176"/>
                    </a:lnTo>
                    <a:lnTo>
                      <a:pt x="88" y="178"/>
                    </a:lnTo>
                    <a:lnTo>
                      <a:pt x="88" y="180"/>
                    </a:lnTo>
                    <a:lnTo>
                      <a:pt x="88" y="182"/>
                    </a:lnTo>
                    <a:lnTo>
                      <a:pt x="90" y="182"/>
                    </a:lnTo>
                    <a:lnTo>
                      <a:pt x="90" y="182"/>
                    </a:lnTo>
                    <a:lnTo>
                      <a:pt x="90" y="184"/>
                    </a:lnTo>
                    <a:lnTo>
                      <a:pt x="92" y="184"/>
                    </a:lnTo>
                    <a:lnTo>
                      <a:pt x="92" y="184"/>
                    </a:lnTo>
                    <a:lnTo>
                      <a:pt x="94" y="184"/>
                    </a:lnTo>
                    <a:lnTo>
                      <a:pt x="98" y="184"/>
                    </a:lnTo>
                    <a:lnTo>
                      <a:pt x="100" y="184"/>
                    </a:lnTo>
                    <a:lnTo>
                      <a:pt x="104" y="184"/>
                    </a:lnTo>
                    <a:lnTo>
                      <a:pt x="106" y="184"/>
                    </a:lnTo>
                    <a:lnTo>
                      <a:pt x="108" y="184"/>
                    </a:lnTo>
                    <a:lnTo>
                      <a:pt x="108" y="182"/>
                    </a:lnTo>
                    <a:lnTo>
                      <a:pt x="110" y="182"/>
                    </a:lnTo>
                    <a:lnTo>
                      <a:pt x="110" y="182"/>
                    </a:lnTo>
                    <a:lnTo>
                      <a:pt x="110" y="180"/>
                    </a:lnTo>
                    <a:lnTo>
                      <a:pt x="112" y="180"/>
                    </a:lnTo>
                    <a:lnTo>
                      <a:pt x="112" y="178"/>
                    </a:lnTo>
                    <a:lnTo>
                      <a:pt x="112" y="176"/>
                    </a:lnTo>
                    <a:lnTo>
                      <a:pt x="112" y="172"/>
                    </a:lnTo>
                    <a:lnTo>
                      <a:pt x="114" y="170"/>
                    </a:lnTo>
                    <a:lnTo>
                      <a:pt x="114" y="170"/>
                    </a:lnTo>
                    <a:lnTo>
                      <a:pt x="114" y="168"/>
                    </a:lnTo>
                    <a:lnTo>
                      <a:pt x="116" y="166"/>
                    </a:lnTo>
                    <a:lnTo>
                      <a:pt x="118" y="164"/>
                    </a:lnTo>
                    <a:lnTo>
                      <a:pt x="120" y="160"/>
                    </a:lnTo>
                    <a:lnTo>
                      <a:pt x="120" y="158"/>
                    </a:lnTo>
                    <a:lnTo>
                      <a:pt x="122" y="158"/>
                    </a:lnTo>
                    <a:lnTo>
                      <a:pt x="122" y="156"/>
                    </a:lnTo>
                    <a:lnTo>
                      <a:pt x="122" y="154"/>
                    </a:lnTo>
                    <a:lnTo>
                      <a:pt x="120" y="150"/>
                    </a:lnTo>
                    <a:lnTo>
                      <a:pt x="120" y="148"/>
                    </a:lnTo>
                    <a:lnTo>
                      <a:pt x="120" y="146"/>
                    </a:lnTo>
                    <a:lnTo>
                      <a:pt x="120" y="144"/>
                    </a:lnTo>
                    <a:lnTo>
                      <a:pt x="120" y="144"/>
                    </a:lnTo>
                    <a:lnTo>
                      <a:pt x="122" y="144"/>
                    </a:lnTo>
                    <a:lnTo>
                      <a:pt x="122" y="142"/>
                    </a:lnTo>
                    <a:lnTo>
                      <a:pt x="122" y="142"/>
                    </a:lnTo>
                    <a:lnTo>
                      <a:pt x="124" y="140"/>
                    </a:lnTo>
                    <a:lnTo>
                      <a:pt x="126" y="138"/>
                    </a:lnTo>
                    <a:lnTo>
                      <a:pt x="126" y="138"/>
                    </a:lnTo>
                    <a:lnTo>
                      <a:pt x="130" y="136"/>
                    </a:lnTo>
                    <a:lnTo>
                      <a:pt x="132" y="134"/>
                    </a:lnTo>
                    <a:lnTo>
                      <a:pt x="132" y="134"/>
                    </a:lnTo>
                    <a:lnTo>
                      <a:pt x="134" y="132"/>
                    </a:lnTo>
                    <a:lnTo>
                      <a:pt x="134" y="132"/>
                    </a:lnTo>
                    <a:lnTo>
                      <a:pt x="134" y="130"/>
                    </a:lnTo>
                    <a:lnTo>
                      <a:pt x="134" y="130"/>
                    </a:lnTo>
                    <a:lnTo>
                      <a:pt x="136" y="126"/>
                    </a:lnTo>
                    <a:lnTo>
                      <a:pt x="136" y="124"/>
                    </a:lnTo>
                    <a:lnTo>
                      <a:pt x="136" y="120"/>
                    </a:lnTo>
                    <a:lnTo>
                      <a:pt x="138" y="116"/>
                    </a:lnTo>
                    <a:lnTo>
                      <a:pt x="138" y="112"/>
                    </a:lnTo>
                    <a:lnTo>
                      <a:pt x="138" y="112"/>
                    </a:lnTo>
                    <a:lnTo>
                      <a:pt x="138" y="110"/>
                    </a:lnTo>
                    <a:lnTo>
                      <a:pt x="140" y="108"/>
                    </a:lnTo>
                    <a:lnTo>
                      <a:pt x="140" y="108"/>
                    </a:lnTo>
                    <a:lnTo>
                      <a:pt x="140" y="108"/>
                    </a:lnTo>
                    <a:lnTo>
                      <a:pt x="142" y="108"/>
                    </a:lnTo>
                    <a:lnTo>
                      <a:pt x="142" y="106"/>
                    </a:lnTo>
                    <a:lnTo>
                      <a:pt x="144" y="106"/>
                    </a:lnTo>
                    <a:lnTo>
                      <a:pt x="146" y="106"/>
                    </a:lnTo>
                    <a:lnTo>
                      <a:pt x="148" y="104"/>
                    </a:lnTo>
                    <a:lnTo>
                      <a:pt x="150" y="104"/>
                    </a:lnTo>
                    <a:lnTo>
                      <a:pt x="152" y="104"/>
                    </a:lnTo>
                    <a:lnTo>
                      <a:pt x="152" y="104"/>
                    </a:lnTo>
                    <a:lnTo>
                      <a:pt x="152" y="102"/>
                    </a:lnTo>
                    <a:lnTo>
                      <a:pt x="152" y="102"/>
                    </a:lnTo>
                    <a:lnTo>
                      <a:pt x="154" y="102"/>
                    </a:lnTo>
                    <a:lnTo>
                      <a:pt x="154" y="100"/>
                    </a:lnTo>
                    <a:lnTo>
                      <a:pt x="154" y="98"/>
                    </a:lnTo>
                    <a:lnTo>
                      <a:pt x="154" y="96"/>
                    </a:lnTo>
                    <a:lnTo>
                      <a:pt x="154" y="94"/>
                    </a:lnTo>
                    <a:lnTo>
                      <a:pt x="154" y="92"/>
                    </a:lnTo>
                    <a:lnTo>
                      <a:pt x="154" y="90"/>
                    </a:lnTo>
                    <a:lnTo>
                      <a:pt x="152" y="88"/>
                    </a:lnTo>
                    <a:lnTo>
                      <a:pt x="152" y="88"/>
                    </a:lnTo>
                    <a:lnTo>
                      <a:pt x="152" y="86"/>
                    </a:lnTo>
                    <a:lnTo>
                      <a:pt x="150" y="86"/>
                    </a:lnTo>
                    <a:lnTo>
                      <a:pt x="148" y="84"/>
                    </a:lnTo>
                    <a:lnTo>
                      <a:pt x="146" y="82"/>
                    </a:lnTo>
                    <a:lnTo>
                      <a:pt x="144" y="82"/>
                    </a:lnTo>
                    <a:lnTo>
                      <a:pt x="142" y="80"/>
                    </a:lnTo>
                    <a:lnTo>
                      <a:pt x="140" y="80"/>
                    </a:lnTo>
                    <a:lnTo>
                      <a:pt x="140" y="78"/>
                    </a:lnTo>
                    <a:lnTo>
                      <a:pt x="138" y="78"/>
                    </a:lnTo>
                    <a:lnTo>
                      <a:pt x="138" y="76"/>
                    </a:lnTo>
                    <a:lnTo>
                      <a:pt x="138" y="76"/>
                    </a:lnTo>
                    <a:lnTo>
                      <a:pt x="138" y="74"/>
                    </a:lnTo>
                    <a:lnTo>
                      <a:pt x="138" y="72"/>
                    </a:lnTo>
                    <a:lnTo>
                      <a:pt x="138" y="68"/>
                    </a:lnTo>
                    <a:lnTo>
                      <a:pt x="138" y="62"/>
                    </a:lnTo>
                    <a:lnTo>
                      <a:pt x="138" y="58"/>
                    </a:lnTo>
                    <a:lnTo>
                      <a:pt x="138" y="56"/>
                    </a:lnTo>
                    <a:lnTo>
                      <a:pt x="138" y="52"/>
                    </a:lnTo>
                    <a:lnTo>
                      <a:pt x="144" y="48"/>
                    </a:lnTo>
                    <a:lnTo>
                      <a:pt x="150" y="44"/>
                    </a:lnTo>
                    <a:lnTo>
                      <a:pt x="152" y="42"/>
                    </a:lnTo>
                    <a:lnTo>
                      <a:pt x="154" y="42"/>
                    </a:lnTo>
                    <a:lnTo>
                      <a:pt x="158" y="38"/>
                    </a:lnTo>
                    <a:lnTo>
                      <a:pt x="160" y="36"/>
                    </a:lnTo>
                    <a:lnTo>
                      <a:pt x="162" y="36"/>
                    </a:lnTo>
                    <a:lnTo>
                      <a:pt x="162" y="34"/>
                    </a:lnTo>
                    <a:lnTo>
                      <a:pt x="164" y="34"/>
                    </a:lnTo>
                    <a:lnTo>
                      <a:pt x="164" y="32"/>
                    </a:lnTo>
                    <a:lnTo>
                      <a:pt x="164" y="32"/>
                    </a:lnTo>
                    <a:lnTo>
                      <a:pt x="164" y="32"/>
                    </a:lnTo>
                    <a:lnTo>
                      <a:pt x="164" y="30"/>
                    </a:lnTo>
                    <a:lnTo>
                      <a:pt x="164" y="28"/>
                    </a:lnTo>
                    <a:lnTo>
                      <a:pt x="164" y="26"/>
                    </a:lnTo>
                    <a:lnTo>
                      <a:pt x="164" y="24"/>
                    </a:lnTo>
                    <a:lnTo>
                      <a:pt x="164" y="22"/>
                    </a:lnTo>
                    <a:lnTo>
                      <a:pt x="162" y="20"/>
                    </a:lnTo>
                    <a:lnTo>
                      <a:pt x="162" y="18"/>
                    </a:lnTo>
                    <a:lnTo>
                      <a:pt x="160" y="16"/>
                    </a:lnTo>
                    <a:lnTo>
                      <a:pt x="160" y="16"/>
                    </a:lnTo>
                    <a:lnTo>
                      <a:pt x="160" y="16"/>
                    </a:lnTo>
                    <a:lnTo>
                      <a:pt x="158" y="16"/>
                    </a:lnTo>
                    <a:lnTo>
                      <a:pt x="156" y="16"/>
                    </a:lnTo>
                    <a:lnTo>
                      <a:pt x="154" y="14"/>
                    </a:lnTo>
                    <a:lnTo>
                      <a:pt x="152" y="14"/>
                    </a:lnTo>
                    <a:lnTo>
                      <a:pt x="146" y="14"/>
                    </a:lnTo>
                    <a:lnTo>
                      <a:pt x="144" y="14"/>
                    </a:lnTo>
                    <a:lnTo>
                      <a:pt x="142" y="14"/>
                    </a:lnTo>
                    <a:lnTo>
                      <a:pt x="140" y="12"/>
                    </a:lnTo>
                    <a:lnTo>
                      <a:pt x="138" y="12"/>
                    </a:lnTo>
                    <a:lnTo>
                      <a:pt x="132" y="10"/>
                    </a:lnTo>
                    <a:lnTo>
                      <a:pt x="130" y="8"/>
                    </a:lnTo>
                    <a:lnTo>
                      <a:pt x="128" y="6"/>
                    </a:lnTo>
                    <a:lnTo>
                      <a:pt x="124" y="4"/>
                    </a:lnTo>
                    <a:lnTo>
                      <a:pt x="122" y="2"/>
                    </a:lnTo>
                    <a:lnTo>
                      <a:pt x="120" y="2"/>
                    </a:lnTo>
                    <a:lnTo>
                      <a:pt x="120" y="0"/>
                    </a:lnTo>
                    <a:lnTo>
                      <a:pt x="118" y="0"/>
                    </a:lnTo>
                    <a:lnTo>
                      <a:pt x="116" y="0"/>
                    </a:lnTo>
                    <a:lnTo>
                      <a:pt x="116" y="0"/>
                    </a:lnTo>
                    <a:lnTo>
                      <a:pt x="116" y="0"/>
                    </a:lnTo>
                    <a:lnTo>
                      <a:pt x="114" y="0"/>
                    </a:lnTo>
                    <a:lnTo>
                      <a:pt x="114" y="2"/>
                    </a:lnTo>
                    <a:lnTo>
                      <a:pt x="114" y="2"/>
                    </a:lnTo>
                    <a:lnTo>
                      <a:pt x="114" y="4"/>
                    </a:lnTo>
                    <a:lnTo>
                      <a:pt x="114" y="6"/>
                    </a:lnTo>
                    <a:lnTo>
                      <a:pt x="112" y="8"/>
                    </a:lnTo>
                    <a:lnTo>
                      <a:pt x="112" y="10"/>
                    </a:lnTo>
                    <a:lnTo>
                      <a:pt x="112" y="12"/>
                    </a:lnTo>
                    <a:lnTo>
                      <a:pt x="112" y="14"/>
                    </a:lnTo>
                    <a:lnTo>
                      <a:pt x="110" y="14"/>
                    </a:lnTo>
                    <a:lnTo>
                      <a:pt x="108" y="16"/>
                    </a:lnTo>
                    <a:lnTo>
                      <a:pt x="106" y="16"/>
                    </a:lnTo>
                    <a:lnTo>
                      <a:pt x="104" y="18"/>
                    </a:lnTo>
                    <a:lnTo>
                      <a:pt x="102" y="18"/>
                    </a:lnTo>
                    <a:lnTo>
                      <a:pt x="102" y="20"/>
                    </a:lnTo>
                    <a:lnTo>
                      <a:pt x="102" y="20"/>
                    </a:lnTo>
                    <a:lnTo>
                      <a:pt x="100" y="20"/>
                    </a:lnTo>
                    <a:lnTo>
                      <a:pt x="100" y="22"/>
                    </a:lnTo>
                    <a:lnTo>
                      <a:pt x="100" y="24"/>
                    </a:lnTo>
                    <a:lnTo>
                      <a:pt x="98" y="26"/>
                    </a:lnTo>
                    <a:lnTo>
                      <a:pt x="98" y="30"/>
                    </a:lnTo>
                    <a:lnTo>
                      <a:pt x="98" y="34"/>
                    </a:lnTo>
                    <a:lnTo>
                      <a:pt x="98" y="38"/>
                    </a:lnTo>
                    <a:lnTo>
                      <a:pt x="92" y="40"/>
                    </a:lnTo>
                    <a:lnTo>
                      <a:pt x="88" y="42"/>
                    </a:lnTo>
                    <a:lnTo>
                      <a:pt x="84" y="44"/>
                    </a:lnTo>
                    <a:lnTo>
                      <a:pt x="82" y="46"/>
                    </a:lnTo>
                    <a:lnTo>
                      <a:pt x="78" y="48"/>
                    </a:lnTo>
                    <a:lnTo>
                      <a:pt x="76" y="50"/>
                    </a:lnTo>
                    <a:lnTo>
                      <a:pt x="74" y="50"/>
                    </a:lnTo>
                    <a:lnTo>
                      <a:pt x="72" y="52"/>
                    </a:lnTo>
                    <a:lnTo>
                      <a:pt x="72" y="54"/>
                    </a:lnTo>
                    <a:lnTo>
                      <a:pt x="70" y="54"/>
                    </a:lnTo>
                    <a:lnTo>
                      <a:pt x="70" y="54"/>
                    </a:lnTo>
                    <a:lnTo>
                      <a:pt x="70" y="56"/>
                    </a:lnTo>
                    <a:lnTo>
                      <a:pt x="68" y="62"/>
                    </a:lnTo>
                    <a:lnTo>
                      <a:pt x="66" y="64"/>
                    </a:lnTo>
                    <a:lnTo>
                      <a:pt x="66" y="66"/>
                    </a:lnTo>
                    <a:lnTo>
                      <a:pt x="66" y="66"/>
                    </a:lnTo>
                    <a:lnTo>
                      <a:pt x="64" y="68"/>
                    </a:lnTo>
                    <a:lnTo>
                      <a:pt x="64" y="68"/>
                    </a:lnTo>
                    <a:lnTo>
                      <a:pt x="64" y="68"/>
                    </a:lnTo>
                    <a:lnTo>
                      <a:pt x="62" y="68"/>
                    </a:lnTo>
                    <a:lnTo>
                      <a:pt x="62" y="70"/>
                    </a:lnTo>
                    <a:lnTo>
                      <a:pt x="60" y="70"/>
                    </a:lnTo>
                    <a:lnTo>
                      <a:pt x="60" y="68"/>
                    </a:lnTo>
                    <a:lnTo>
                      <a:pt x="58" y="68"/>
                    </a:lnTo>
                    <a:lnTo>
                      <a:pt x="54" y="68"/>
                    </a:lnTo>
                    <a:lnTo>
                      <a:pt x="52" y="68"/>
                    </a:lnTo>
                    <a:lnTo>
                      <a:pt x="50" y="66"/>
                    </a:lnTo>
                    <a:lnTo>
                      <a:pt x="48" y="66"/>
                    </a:lnTo>
                    <a:lnTo>
                      <a:pt x="48" y="66"/>
                    </a:lnTo>
                    <a:lnTo>
                      <a:pt x="46" y="66"/>
                    </a:lnTo>
                    <a:lnTo>
                      <a:pt x="46" y="68"/>
                    </a:lnTo>
                    <a:lnTo>
                      <a:pt x="46" y="68"/>
                    </a:lnTo>
                    <a:lnTo>
                      <a:pt x="44" y="68"/>
                    </a:lnTo>
                    <a:lnTo>
                      <a:pt x="44" y="70"/>
                    </a:lnTo>
                    <a:lnTo>
                      <a:pt x="44" y="70"/>
                    </a:lnTo>
                    <a:lnTo>
                      <a:pt x="44" y="72"/>
                    </a:lnTo>
                    <a:lnTo>
                      <a:pt x="44" y="74"/>
                    </a:lnTo>
                    <a:lnTo>
                      <a:pt x="42" y="78"/>
                    </a:lnTo>
                    <a:lnTo>
                      <a:pt x="42" y="80"/>
                    </a:lnTo>
                    <a:lnTo>
                      <a:pt x="42" y="82"/>
                    </a:lnTo>
                    <a:lnTo>
                      <a:pt x="40" y="84"/>
                    </a:lnTo>
                    <a:lnTo>
                      <a:pt x="40" y="86"/>
                    </a:lnTo>
                    <a:lnTo>
                      <a:pt x="38" y="88"/>
                    </a:lnTo>
                    <a:lnTo>
                      <a:pt x="38" y="88"/>
                    </a:lnTo>
                    <a:lnTo>
                      <a:pt x="36" y="90"/>
                    </a:lnTo>
                    <a:lnTo>
                      <a:pt x="36" y="90"/>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09" name="Freeform 217">
                <a:extLst>
                  <a:ext uri="{FF2B5EF4-FFF2-40B4-BE49-F238E27FC236}">
                    <a16:creationId xmlns:a16="http://schemas.microsoft.com/office/drawing/2014/main" id="{8A195121-4424-44C8-9111-9FE525980C27}"/>
                  </a:ext>
                </a:extLst>
              </p:cNvPr>
              <p:cNvSpPr>
                <a:spLocks/>
              </p:cNvSpPr>
              <p:nvPr/>
            </p:nvSpPr>
            <p:spPr bwMode="auto">
              <a:xfrm>
                <a:off x="7034503" y="4740442"/>
                <a:ext cx="158750" cy="196850"/>
              </a:xfrm>
              <a:custGeom>
                <a:avLst/>
                <a:gdLst>
                  <a:gd name="T0" fmla="*/ 26 w 100"/>
                  <a:gd name="T1" fmla="*/ 30 h 124"/>
                  <a:gd name="T2" fmla="*/ 22 w 100"/>
                  <a:gd name="T3" fmla="*/ 38 h 124"/>
                  <a:gd name="T4" fmla="*/ 16 w 100"/>
                  <a:gd name="T5" fmla="*/ 48 h 124"/>
                  <a:gd name="T6" fmla="*/ 14 w 100"/>
                  <a:gd name="T7" fmla="*/ 60 h 124"/>
                  <a:gd name="T8" fmla="*/ 6 w 100"/>
                  <a:gd name="T9" fmla="*/ 64 h 124"/>
                  <a:gd name="T10" fmla="*/ 2 w 100"/>
                  <a:gd name="T11" fmla="*/ 70 h 124"/>
                  <a:gd name="T12" fmla="*/ 0 w 100"/>
                  <a:gd name="T13" fmla="*/ 88 h 124"/>
                  <a:gd name="T14" fmla="*/ 4 w 100"/>
                  <a:gd name="T15" fmla="*/ 94 h 124"/>
                  <a:gd name="T16" fmla="*/ 14 w 100"/>
                  <a:gd name="T17" fmla="*/ 100 h 124"/>
                  <a:gd name="T18" fmla="*/ 16 w 100"/>
                  <a:gd name="T19" fmla="*/ 104 h 124"/>
                  <a:gd name="T20" fmla="*/ 18 w 100"/>
                  <a:gd name="T21" fmla="*/ 116 h 124"/>
                  <a:gd name="T22" fmla="*/ 24 w 100"/>
                  <a:gd name="T23" fmla="*/ 120 h 124"/>
                  <a:gd name="T24" fmla="*/ 30 w 100"/>
                  <a:gd name="T25" fmla="*/ 120 h 124"/>
                  <a:gd name="T26" fmla="*/ 34 w 100"/>
                  <a:gd name="T27" fmla="*/ 110 h 124"/>
                  <a:gd name="T28" fmla="*/ 34 w 100"/>
                  <a:gd name="T29" fmla="*/ 94 h 124"/>
                  <a:gd name="T30" fmla="*/ 40 w 100"/>
                  <a:gd name="T31" fmla="*/ 90 h 124"/>
                  <a:gd name="T32" fmla="*/ 46 w 100"/>
                  <a:gd name="T33" fmla="*/ 88 h 124"/>
                  <a:gd name="T34" fmla="*/ 46 w 100"/>
                  <a:gd name="T35" fmla="*/ 94 h 124"/>
                  <a:gd name="T36" fmla="*/ 44 w 100"/>
                  <a:gd name="T37" fmla="*/ 110 h 124"/>
                  <a:gd name="T38" fmla="*/ 48 w 100"/>
                  <a:gd name="T39" fmla="*/ 114 h 124"/>
                  <a:gd name="T40" fmla="*/ 56 w 100"/>
                  <a:gd name="T41" fmla="*/ 116 h 124"/>
                  <a:gd name="T42" fmla="*/ 60 w 100"/>
                  <a:gd name="T43" fmla="*/ 122 h 124"/>
                  <a:gd name="T44" fmla="*/ 70 w 100"/>
                  <a:gd name="T45" fmla="*/ 122 h 124"/>
                  <a:gd name="T46" fmla="*/ 72 w 100"/>
                  <a:gd name="T47" fmla="*/ 118 h 124"/>
                  <a:gd name="T48" fmla="*/ 70 w 100"/>
                  <a:gd name="T49" fmla="*/ 104 h 124"/>
                  <a:gd name="T50" fmla="*/ 60 w 100"/>
                  <a:gd name="T51" fmla="*/ 88 h 124"/>
                  <a:gd name="T52" fmla="*/ 52 w 100"/>
                  <a:gd name="T53" fmla="*/ 74 h 124"/>
                  <a:gd name="T54" fmla="*/ 56 w 100"/>
                  <a:gd name="T55" fmla="*/ 68 h 124"/>
                  <a:gd name="T56" fmla="*/ 66 w 100"/>
                  <a:gd name="T57" fmla="*/ 58 h 124"/>
                  <a:gd name="T58" fmla="*/ 70 w 100"/>
                  <a:gd name="T59" fmla="*/ 48 h 124"/>
                  <a:gd name="T60" fmla="*/ 68 w 100"/>
                  <a:gd name="T61" fmla="*/ 42 h 124"/>
                  <a:gd name="T62" fmla="*/ 62 w 100"/>
                  <a:gd name="T63" fmla="*/ 42 h 124"/>
                  <a:gd name="T64" fmla="*/ 52 w 100"/>
                  <a:gd name="T65" fmla="*/ 48 h 124"/>
                  <a:gd name="T66" fmla="*/ 44 w 100"/>
                  <a:gd name="T67" fmla="*/ 52 h 124"/>
                  <a:gd name="T68" fmla="*/ 40 w 100"/>
                  <a:gd name="T69" fmla="*/ 46 h 124"/>
                  <a:gd name="T70" fmla="*/ 38 w 100"/>
                  <a:gd name="T71" fmla="*/ 30 h 124"/>
                  <a:gd name="T72" fmla="*/ 34 w 100"/>
                  <a:gd name="T73" fmla="*/ 18 h 124"/>
                  <a:gd name="T74" fmla="*/ 36 w 100"/>
                  <a:gd name="T75" fmla="*/ 14 h 124"/>
                  <a:gd name="T76" fmla="*/ 44 w 100"/>
                  <a:gd name="T77" fmla="*/ 18 h 124"/>
                  <a:gd name="T78" fmla="*/ 52 w 100"/>
                  <a:gd name="T79" fmla="*/ 24 h 124"/>
                  <a:gd name="T80" fmla="*/ 64 w 100"/>
                  <a:gd name="T81" fmla="*/ 22 h 124"/>
                  <a:gd name="T82" fmla="*/ 70 w 100"/>
                  <a:gd name="T83" fmla="*/ 24 h 124"/>
                  <a:gd name="T84" fmla="*/ 78 w 100"/>
                  <a:gd name="T85" fmla="*/ 26 h 124"/>
                  <a:gd name="T86" fmla="*/ 96 w 100"/>
                  <a:gd name="T87" fmla="*/ 20 h 124"/>
                  <a:gd name="T88" fmla="*/ 100 w 100"/>
                  <a:gd name="T89" fmla="*/ 14 h 124"/>
                  <a:gd name="T90" fmla="*/ 96 w 100"/>
                  <a:gd name="T91" fmla="*/ 2 h 124"/>
                  <a:gd name="T92" fmla="*/ 92 w 100"/>
                  <a:gd name="T93" fmla="*/ 0 h 124"/>
                  <a:gd name="T94" fmla="*/ 86 w 100"/>
                  <a:gd name="T95" fmla="*/ 0 h 124"/>
                  <a:gd name="T96" fmla="*/ 82 w 100"/>
                  <a:gd name="T97" fmla="*/ 10 h 124"/>
                  <a:gd name="T98" fmla="*/ 74 w 100"/>
                  <a:gd name="T99" fmla="*/ 12 h 124"/>
                  <a:gd name="T100" fmla="*/ 50 w 100"/>
                  <a:gd name="T101" fmla="*/ 8 h 124"/>
                  <a:gd name="T102" fmla="*/ 32 w 100"/>
                  <a:gd name="T103" fmla="*/ 8 h 124"/>
                  <a:gd name="T104" fmla="*/ 28 w 100"/>
                  <a:gd name="T105"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124">
                    <a:moveTo>
                      <a:pt x="26" y="16"/>
                    </a:moveTo>
                    <a:lnTo>
                      <a:pt x="26" y="16"/>
                    </a:lnTo>
                    <a:lnTo>
                      <a:pt x="26" y="18"/>
                    </a:lnTo>
                    <a:lnTo>
                      <a:pt x="26" y="20"/>
                    </a:lnTo>
                    <a:lnTo>
                      <a:pt x="26" y="26"/>
                    </a:lnTo>
                    <a:lnTo>
                      <a:pt x="26" y="30"/>
                    </a:lnTo>
                    <a:lnTo>
                      <a:pt x="26" y="32"/>
                    </a:lnTo>
                    <a:lnTo>
                      <a:pt x="24" y="34"/>
                    </a:lnTo>
                    <a:lnTo>
                      <a:pt x="24" y="36"/>
                    </a:lnTo>
                    <a:lnTo>
                      <a:pt x="24" y="36"/>
                    </a:lnTo>
                    <a:lnTo>
                      <a:pt x="24" y="38"/>
                    </a:lnTo>
                    <a:lnTo>
                      <a:pt x="22" y="38"/>
                    </a:lnTo>
                    <a:lnTo>
                      <a:pt x="20" y="40"/>
                    </a:lnTo>
                    <a:lnTo>
                      <a:pt x="18" y="42"/>
                    </a:lnTo>
                    <a:lnTo>
                      <a:pt x="18" y="44"/>
                    </a:lnTo>
                    <a:lnTo>
                      <a:pt x="16" y="46"/>
                    </a:lnTo>
                    <a:lnTo>
                      <a:pt x="16" y="46"/>
                    </a:lnTo>
                    <a:lnTo>
                      <a:pt x="16" y="48"/>
                    </a:lnTo>
                    <a:lnTo>
                      <a:pt x="16" y="52"/>
                    </a:lnTo>
                    <a:lnTo>
                      <a:pt x="16" y="54"/>
                    </a:lnTo>
                    <a:lnTo>
                      <a:pt x="16" y="56"/>
                    </a:lnTo>
                    <a:lnTo>
                      <a:pt x="14" y="58"/>
                    </a:lnTo>
                    <a:lnTo>
                      <a:pt x="14" y="60"/>
                    </a:lnTo>
                    <a:lnTo>
                      <a:pt x="14" y="60"/>
                    </a:lnTo>
                    <a:lnTo>
                      <a:pt x="14" y="60"/>
                    </a:lnTo>
                    <a:lnTo>
                      <a:pt x="14" y="60"/>
                    </a:lnTo>
                    <a:lnTo>
                      <a:pt x="12" y="62"/>
                    </a:lnTo>
                    <a:lnTo>
                      <a:pt x="10" y="62"/>
                    </a:lnTo>
                    <a:lnTo>
                      <a:pt x="8" y="64"/>
                    </a:lnTo>
                    <a:lnTo>
                      <a:pt x="6" y="64"/>
                    </a:lnTo>
                    <a:lnTo>
                      <a:pt x="6" y="66"/>
                    </a:lnTo>
                    <a:lnTo>
                      <a:pt x="4" y="66"/>
                    </a:lnTo>
                    <a:lnTo>
                      <a:pt x="4" y="66"/>
                    </a:lnTo>
                    <a:lnTo>
                      <a:pt x="2" y="68"/>
                    </a:lnTo>
                    <a:lnTo>
                      <a:pt x="2" y="68"/>
                    </a:lnTo>
                    <a:lnTo>
                      <a:pt x="2" y="70"/>
                    </a:lnTo>
                    <a:lnTo>
                      <a:pt x="2" y="72"/>
                    </a:lnTo>
                    <a:lnTo>
                      <a:pt x="0" y="74"/>
                    </a:lnTo>
                    <a:lnTo>
                      <a:pt x="0" y="76"/>
                    </a:lnTo>
                    <a:lnTo>
                      <a:pt x="0" y="80"/>
                    </a:lnTo>
                    <a:lnTo>
                      <a:pt x="0" y="84"/>
                    </a:lnTo>
                    <a:lnTo>
                      <a:pt x="0" y="88"/>
                    </a:lnTo>
                    <a:lnTo>
                      <a:pt x="2" y="90"/>
                    </a:lnTo>
                    <a:lnTo>
                      <a:pt x="2" y="92"/>
                    </a:lnTo>
                    <a:lnTo>
                      <a:pt x="2" y="92"/>
                    </a:lnTo>
                    <a:lnTo>
                      <a:pt x="2" y="94"/>
                    </a:lnTo>
                    <a:lnTo>
                      <a:pt x="4" y="94"/>
                    </a:lnTo>
                    <a:lnTo>
                      <a:pt x="4" y="94"/>
                    </a:lnTo>
                    <a:lnTo>
                      <a:pt x="6" y="96"/>
                    </a:lnTo>
                    <a:lnTo>
                      <a:pt x="8" y="96"/>
                    </a:lnTo>
                    <a:lnTo>
                      <a:pt x="10" y="96"/>
                    </a:lnTo>
                    <a:lnTo>
                      <a:pt x="12" y="98"/>
                    </a:lnTo>
                    <a:lnTo>
                      <a:pt x="12" y="98"/>
                    </a:lnTo>
                    <a:lnTo>
                      <a:pt x="14" y="100"/>
                    </a:lnTo>
                    <a:lnTo>
                      <a:pt x="14" y="100"/>
                    </a:lnTo>
                    <a:lnTo>
                      <a:pt x="16" y="100"/>
                    </a:lnTo>
                    <a:lnTo>
                      <a:pt x="16" y="100"/>
                    </a:lnTo>
                    <a:lnTo>
                      <a:pt x="16" y="102"/>
                    </a:lnTo>
                    <a:lnTo>
                      <a:pt x="16" y="102"/>
                    </a:lnTo>
                    <a:lnTo>
                      <a:pt x="16" y="104"/>
                    </a:lnTo>
                    <a:lnTo>
                      <a:pt x="16" y="106"/>
                    </a:lnTo>
                    <a:lnTo>
                      <a:pt x="16" y="108"/>
                    </a:lnTo>
                    <a:lnTo>
                      <a:pt x="16" y="112"/>
                    </a:lnTo>
                    <a:lnTo>
                      <a:pt x="16" y="114"/>
                    </a:lnTo>
                    <a:lnTo>
                      <a:pt x="16" y="116"/>
                    </a:lnTo>
                    <a:lnTo>
                      <a:pt x="18" y="116"/>
                    </a:lnTo>
                    <a:lnTo>
                      <a:pt x="18" y="116"/>
                    </a:lnTo>
                    <a:lnTo>
                      <a:pt x="18" y="118"/>
                    </a:lnTo>
                    <a:lnTo>
                      <a:pt x="20" y="118"/>
                    </a:lnTo>
                    <a:lnTo>
                      <a:pt x="20" y="120"/>
                    </a:lnTo>
                    <a:lnTo>
                      <a:pt x="22" y="120"/>
                    </a:lnTo>
                    <a:lnTo>
                      <a:pt x="24" y="120"/>
                    </a:lnTo>
                    <a:lnTo>
                      <a:pt x="26" y="120"/>
                    </a:lnTo>
                    <a:lnTo>
                      <a:pt x="28" y="120"/>
                    </a:lnTo>
                    <a:lnTo>
                      <a:pt x="30" y="120"/>
                    </a:lnTo>
                    <a:lnTo>
                      <a:pt x="30" y="120"/>
                    </a:lnTo>
                    <a:lnTo>
                      <a:pt x="30" y="120"/>
                    </a:lnTo>
                    <a:lnTo>
                      <a:pt x="30" y="120"/>
                    </a:lnTo>
                    <a:lnTo>
                      <a:pt x="32" y="120"/>
                    </a:lnTo>
                    <a:lnTo>
                      <a:pt x="32" y="118"/>
                    </a:lnTo>
                    <a:lnTo>
                      <a:pt x="32" y="116"/>
                    </a:lnTo>
                    <a:lnTo>
                      <a:pt x="34" y="114"/>
                    </a:lnTo>
                    <a:lnTo>
                      <a:pt x="34" y="112"/>
                    </a:lnTo>
                    <a:lnTo>
                      <a:pt x="34" y="110"/>
                    </a:lnTo>
                    <a:lnTo>
                      <a:pt x="34" y="106"/>
                    </a:lnTo>
                    <a:lnTo>
                      <a:pt x="34" y="102"/>
                    </a:lnTo>
                    <a:lnTo>
                      <a:pt x="34" y="100"/>
                    </a:lnTo>
                    <a:lnTo>
                      <a:pt x="34" y="98"/>
                    </a:lnTo>
                    <a:lnTo>
                      <a:pt x="34" y="96"/>
                    </a:lnTo>
                    <a:lnTo>
                      <a:pt x="34" y="94"/>
                    </a:lnTo>
                    <a:lnTo>
                      <a:pt x="34" y="92"/>
                    </a:lnTo>
                    <a:lnTo>
                      <a:pt x="36" y="92"/>
                    </a:lnTo>
                    <a:lnTo>
                      <a:pt x="36" y="92"/>
                    </a:lnTo>
                    <a:lnTo>
                      <a:pt x="36" y="90"/>
                    </a:lnTo>
                    <a:lnTo>
                      <a:pt x="38" y="90"/>
                    </a:lnTo>
                    <a:lnTo>
                      <a:pt x="40" y="90"/>
                    </a:lnTo>
                    <a:lnTo>
                      <a:pt x="40" y="88"/>
                    </a:lnTo>
                    <a:lnTo>
                      <a:pt x="42" y="88"/>
                    </a:lnTo>
                    <a:lnTo>
                      <a:pt x="44" y="88"/>
                    </a:lnTo>
                    <a:lnTo>
                      <a:pt x="44" y="88"/>
                    </a:lnTo>
                    <a:lnTo>
                      <a:pt x="46" y="88"/>
                    </a:lnTo>
                    <a:lnTo>
                      <a:pt x="46" y="88"/>
                    </a:lnTo>
                    <a:lnTo>
                      <a:pt x="46" y="90"/>
                    </a:lnTo>
                    <a:lnTo>
                      <a:pt x="46" y="90"/>
                    </a:lnTo>
                    <a:lnTo>
                      <a:pt x="46" y="90"/>
                    </a:lnTo>
                    <a:lnTo>
                      <a:pt x="46" y="92"/>
                    </a:lnTo>
                    <a:lnTo>
                      <a:pt x="46" y="94"/>
                    </a:lnTo>
                    <a:lnTo>
                      <a:pt x="46" y="94"/>
                    </a:lnTo>
                    <a:lnTo>
                      <a:pt x="46" y="96"/>
                    </a:lnTo>
                    <a:lnTo>
                      <a:pt x="46" y="100"/>
                    </a:lnTo>
                    <a:lnTo>
                      <a:pt x="44" y="104"/>
                    </a:lnTo>
                    <a:lnTo>
                      <a:pt x="44" y="106"/>
                    </a:lnTo>
                    <a:lnTo>
                      <a:pt x="44" y="108"/>
                    </a:lnTo>
                    <a:lnTo>
                      <a:pt x="44" y="110"/>
                    </a:lnTo>
                    <a:lnTo>
                      <a:pt x="44" y="110"/>
                    </a:lnTo>
                    <a:lnTo>
                      <a:pt x="44" y="112"/>
                    </a:lnTo>
                    <a:lnTo>
                      <a:pt x="44" y="112"/>
                    </a:lnTo>
                    <a:lnTo>
                      <a:pt x="46" y="112"/>
                    </a:lnTo>
                    <a:lnTo>
                      <a:pt x="46" y="112"/>
                    </a:lnTo>
                    <a:lnTo>
                      <a:pt x="48" y="114"/>
                    </a:lnTo>
                    <a:lnTo>
                      <a:pt x="50" y="114"/>
                    </a:lnTo>
                    <a:lnTo>
                      <a:pt x="54" y="114"/>
                    </a:lnTo>
                    <a:lnTo>
                      <a:pt x="54" y="114"/>
                    </a:lnTo>
                    <a:lnTo>
                      <a:pt x="56" y="114"/>
                    </a:lnTo>
                    <a:lnTo>
                      <a:pt x="56" y="116"/>
                    </a:lnTo>
                    <a:lnTo>
                      <a:pt x="56" y="116"/>
                    </a:lnTo>
                    <a:lnTo>
                      <a:pt x="56" y="116"/>
                    </a:lnTo>
                    <a:lnTo>
                      <a:pt x="58" y="118"/>
                    </a:lnTo>
                    <a:lnTo>
                      <a:pt x="58" y="120"/>
                    </a:lnTo>
                    <a:lnTo>
                      <a:pt x="58" y="122"/>
                    </a:lnTo>
                    <a:lnTo>
                      <a:pt x="58" y="122"/>
                    </a:lnTo>
                    <a:lnTo>
                      <a:pt x="60" y="122"/>
                    </a:lnTo>
                    <a:lnTo>
                      <a:pt x="60" y="122"/>
                    </a:lnTo>
                    <a:lnTo>
                      <a:pt x="62" y="124"/>
                    </a:lnTo>
                    <a:lnTo>
                      <a:pt x="64" y="122"/>
                    </a:lnTo>
                    <a:lnTo>
                      <a:pt x="66" y="122"/>
                    </a:lnTo>
                    <a:lnTo>
                      <a:pt x="68" y="122"/>
                    </a:lnTo>
                    <a:lnTo>
                      <a:pt x="70" y="122"/>
                    </a:lnTo>
                    <a:lnTo>
                      <a:pt x="70" y="122"/>
                    </a:lnTo>
                    <a:lnTo>
                      <a:pt x="72" y="120"/>
                    </a:lnTo>
                    <a:lnTo>
                      <a:pt x="72" y="120"/>
                    </a:lnTo>
                    <a:lnTo>
                      <a:pt x="72" y="120"/>
                    </a:lnTo>
                    <a:lnTo>
                      <a:pt x="72" y="118"/>
                    </a:lnTo>
                    <a:lnTo>
                      <a:pt x="72" y="118"/>
                    </a:lnTo>
                    <a:lnTo>
                      <a:pt x="72" y="116"/>
                    </a:lnTo>
                    <a:lnTo>
                      <a:pt x="72" y="114"/>
                    </a:lnTo>
                    <a:lnTo>
                      <a:pt x="72" y="112"/>
                    </a:lnTo>
                    <a:lnTo>
                      <a:pt x="72" y="110"/>
                    </a:lnTo>
                    <a:lnTo>
                      <a:pt x="72" y="108"/>
                    </a:lnTo>
                    <a:lnTo>
                      <a:pt x="70" y="104"/>
                    </a:lnTo>
                    <a:lnTo>
                      <a:pt x="70" y="102"/>
                    </a:lnTo>
                    <a:lnTo>
                      <a:pt x="70" y="100"/>
                    </a:lnTo>
                    <a:lnTo>
                      <a:pt x="68" y="98"/>
                    </a:lnTo>
                    <a:lnTo>
                      <a:pt x="66" y="96"/>
                    </a:lnTo>
                    <a:lnTo>
                      <a:pt x="64" y="92"/>
                    </a:lnTo>
                    <a:lnTo>
                      <a:pt x="60" y="88"/>
                    </a:lnTo>
                    <a:lnTo>
                      <a:pt x="58" y="84"/>
                    </a:lnTo>
                    <a:lnTo>
                      <a:pt x="56" y="82"/>
                    </a:lnTo>
                    <a:lnTo>
                      <a:pt x="54" y="78"/>
                    </a:lnTo>
                    <a:lnTo>
                      <a:pt x="54" y="76"/>
                    </a:lnTo>
                    <a:lnTo>
                      <a:pt x="54" y="74"/>
                    </a:lnTo>
                    <a:lnTo>
                      <a:pt x="52" y="74"/>
                    </a:lnTo>
                    <a:lnTo>
                      <a:pt x="52" y="72"/>
                    </a:lnTo>
                    <a:lnTo>
                      <a:pt x="54" y="72"/>
                    </a:lnTo>
                    <a:lnTo>
                      <a:pt x="54" y="70"/>
                    </a:lnTo>
                    <a:lnTo>
                      <a:pt x="54" y="70"/>
                    </a:lnTo>
                    <a:lnTo>
                      <a:pt x="54" y="70"/>
                    </a:lnTo>
                    <a:lnTo>
                      <a:pt x="56" y="68"/>
                    </a:lnTo>
                    <a:lnTo>
                      <a:pt x="56" y="68"/>
                    </a:lnTo>
                    <a:lnTo>
                      <a:pt x="60" y="66"/>
                    </a:lnTo>
                    <a:lnTo>
                      <a:pt x="60" y="64"/>
                    </a:lnTo>
                    <a:lnTo>
                      <a:pt x="62" y="64"/>
                    </a:lnTo>
                    <a:lnTo>
                      <a:pt x="64" y="60"/>
                    </a:lnTo>
                    <a:lnTo>
                      <a:pt x="66" y="58"/>
                    </a:lnTo>
                    <a:lnTo>
                      <a:pt x="68" y="56"/>
                    </a:lnTo>
                    <a:lnTo>
                      <a:pt x="68" y="54"/>
                    </a:lnTo>
                    <a:lnTo>
                      <a:pt x="70" y="52"/>
                    </a:lnTo>
                    <a:lnTo>
                      <a:pt x="70" y="50"/>
                    </a:lnTo>
                    <a:lnTo>
                      <a:pt x="70" y="50"/>
                    </a:lnTo>
                    <a:lnTo>
                      <a:pt x="70" y="48"/>
                    </a:lnTo>
                    <a:lnTo>
                      <a:pt x="70" y="48"/>
                    </a:lnTo>
                    <a:lnTo>
                      <a:pt x="70" y="46"/>
                    </a:lnTo>
                    <a:lnTo>
                      <a:pt x="70" y="46"/>
                    </a:lnTo>
                    <a:lnTo>
                      <a:pt x="70" y="44"/>
                    </a:lnTo>
                    <a:lnTo>
                      <a:pt x="68" y="44"/>
                    </a:lnTo>
                    <a:lnTo>
                      <a:pt x="68" y="42"/>
                    </a:lnTo>
                    <a:lnTo>
                      <a:pt x="66" y="42"/>
                    </a:lnTo>
                    <a:lnTo>
                      <a:pt x="66" y="42"/>
                    </a:lnTo>
                    <a:lnTo>
                      <a:pt x="64" y="42"/>
                    </a:lnTo>
                    <a:lnTo>
                      <a:pt x="64" y="42"/>
                    </a:lnTo>
                    <a:lnTo>
                      <a:pt x="64" y="42"/>
                    </a:lnTo>
                    <a:lnTo>
                      <a:pt x="62" y="42"/>
                    </a:lnTo>
                    <a:lnTo>
                      <a:pt x="60" y="42"/>
                    </a:lnTo>
                    <a:lnTo>
                      <a:pt x="60" y="44"/>
                    </a:lnTo>
                    <a:lnTo>
                      <a:pt x="56" y="44"/>
                    </a:lnTo>
                    <a:lnTo>
                      <a:pt x="54" y="46"/>
                    </a:lnTo>
                    <a:lnTo>
                      <a:pt x="54" y="46"/>
                    </a:lnTo>
                    <a:lnTo>
                      <a:pt x="52" y="48"/>
                    </a:lnTo>
                    <a:lnTo>
                      <a:pt x="50" y="50"/>
                    </a:lnTo>
                    <a:lnTo>
                      <a:pt x="48" y="50"/>
                    </a:lnTo>
                    <a:lnTo>
                      <a:pt x="46" y="52"/>
                    </a:lnTo>
                    <a:lnTo>
                      <a:pt x="46" y="52"/>
                    </a:lnTo>
                    <a:lnTo>
                      <a:pt x="44" y="52"/>
                    </a:lnTo>
                    <a:lnTo>
                      <a:pt x="44" y="52"/>
                    </a:lnTo>
                    <a:lnTo>
                      <a:pt x="44" y="50"/>
                    </a:lnTo>
                    <a:lnTo>
                      <a:pt x="42" y="50"/>
                    </a:lnTo>
                    <a:lnTo>
                      <a:pt x="42" y="50"/>
                    </a:lnTo>
                    <a:lnTo>
                      <a:pt x="42" y="48"/>
                    </a:lnTo>
                    <a:lnTo>
                      <a:pt x="40" y="48"/>
                    </a:lnTo>
                    <a:lnTo>
                      <a:pt x="40" y="46"/>
                    </a:lnTo>
                    <a:lnTo>
                      <a:pt x="40" y="44"/>
                    </a:lnTo>
                    <a:lnTo>
                      <a:pt x="40" y="40"/>
                    </a:lnTo>
                    <a:lnTo>
                      <a:pt x="38" y="38"/>
                    </a:lnTo>
                    <a:lnTo>
                      <a:pt x="38" y="34"/>
                    </a:lnTo>
                    <a:lnTo>
                      <a:pt x="38" y="32"/>
                    </a:lnTo>
                    <a:lnTo>
                      <a:pt x="38" y="30"/>
                    </a:lnTo>
                    <a:lnTo>
                      <a:pt x="36" y="28"/>
                    </a:lnTo>
                    <a:lnTo>
                      <a:pt x="36" y="26"/>
                    </a:lnTo>
                    <a:lnTo>
                      <a:pt x="36" y="24"/>
                    </a:lnTo>
                    <a:lnTo>
                      <a:pt x="34" y="20"/>
                    </a:lnTo>
                    <a:lnTo>
                      <a:pt x="34" y="20"/>
                    </a:lnTo>
                    <a:lnTo>
                      <a:pt x="34" y="18"/>
                    </a:lnTo>
                    <a:lnTo>
                      <a:pt x="34" y="18"/>
                    </a:lnTo>
                    <a:lnTo>
                      <a:pt x="34" y="16"/>
                    </a:lnTo>
                    <a:lnTo>
                      <a:pt x="34" y="16"/>
                    </a:lnTo>
                    <a:lnTo>
                      <a:pt x="36" y="16"/>
                    </a:lnTo>
                    <a:lnTo>
                      <a:pt x="36" y="14"/>
                    </a:lnTo>
                    <a:lnTo>
                      <a:pt x="36" y="14"/>
                    </a:lnTo>
                    <a:lnTo>
                      <a:pt x="38" y="14"/>
                    </a:lnTo>
                    <a:lnTo>
                      <a:pt x="38" y="16"/>
                    </a:lnTo>
                    <a:lnTo>
                      <a:pt x="40" y="16"/>
                    </a:lnTo>
                    <a:lnTo>
                      <a:pt x="42" y="16"/>
                    </a:lnTo>
                    <a:lnTo>
                      <a:pt x="44" y="18"/>
                    </a:lnTo>
                    <a:lnTo>
                      <a:pt x="44" y="18"/>
                    </a:lnTo>
                    <a:lnTo>
                      <a:pt x="46" y="18"/>
                    </a:lnTo>
                    <a:lnTo>
                      <a:pt x="48" y="20"/>
                    </a:lnTo>
                    <a:lnTo>
                      <a:pt x="50" y="22"/>
                    </a:lnTo>
                    <a:lnTo>
                      <a:pt x="50" y="24"/>
                    </a:lnTo>
                    <a:lnTo>
                      <a:pt x="52" y="24"/>
                    </a:lnTo>
                    <a:lnTo>
                      <a:pt x="52" y="24"/>
                    </a:lnTo>
                    <a:lnTo>
                      <a:pt x="54" y="24"/>
                    </a:lnTo>
                    <a:lnTo>
                      <a:pt x="56" y="24"/>
                    </a:lnTo>
                    <a:lnTo>
                      <a:pt x="58" y="24"/>
                    </a:lnTo>
                    <a:lnTo>
                      <a:pt x="60" y="22"/>
                    </a:lnTo>
                    <a:lnTo>
                      <a:pt x="62" y="22"/>
                    </a:lnTo>
                    <a:lnTo>
                      <a:pt x="64" y="22"/>
                    </a:lnTo>
                    <a:lnTo>
                      <a:pt x="66" y="22"/>
                    </a:lnTo>
                    <a:lnTo>
                      <a:pt x="66" y="22"/>
                    </a:lnTo>
                    <a:lnTo>
                      <a:pt x="66" y="22"/>
                    </a:lnTo>
                    <a:lnTo>
                      <a:pt x="68" y="22"/>
                    </a:lnTo>
                    <a:lnTo>
                      <a:pt x="68" y="22"/>
                    </a:lnTo>
                    <a:lnTo>
                      <a:pt x="70" y="24"/>
                    </a:lnTo>
                    <a:lnTo>
                      <a:pt x="72" y="26"/>
                    </a:lnTo>
                    <a:lnTo>
                      <a:pt x="74" y="26"/>
                    </a:lnTo>
                    <a:lnTo>
                      <a:pt x="74" y="26"/>
                    </a:lnTo>
                    <a:lnTo>
                      <a:pt x="76" y="26"/>
                    </a:lnTo>
                    <a:lnTo>
                      <a:pt x="76" y="26"/>
                    </a:lnTo>
                    <a:lnTo>
                      <a:pt x="78" y="26"/>
                    </a:lnTo>
                    <a:lnTo>
                      <a:pt x="80" y="26"/>
                    </a:lnTo>
                    <a:lnTo>
                      <a:pt x="82" y="24"/>
                    </a:lnTo>
                    <a:lnTo>
                      <a:pt x="88" y="22"/>
                    </a:lnTo>
                    <a:lnTo>
                      <a:pt x="90" y="22"/>
                    </a:lnTo>
                    <a:lnTo>
                      <a:pt x="92" y="20"/>
                    </a:lnTo>
                    <a:lnTo>
                      <a:pt x="96" y="20"/>
                    </a:lnTo>
                    <a:lnTo>
                      <a:pt x="96" y="18"/>
                    </a:lnTo>
                    <a:lnTo>
                      <a:pt x="98" y="18"/>
                    </a:lnTo>
                    <a:lnTo>
                      <a:pt x="100" y="18"/>
                    </a:lnTo>
                    <a:lnTo>
                      <a:pt x="100" y="16"/>
                    </a:lnTo>
                    <a:lnTo>
                      <a:pt x="100" y="16"/>
                    </a:lnTo>
                    <a:lnTo>
                      <a:pt x="100" y="14"/>
                    </a:lnTo>
                    <a:lnTo>
                      <a:pt x="100" y="12"/>
                    </a:lnTo>
                    <a:lnTo>
                      <a:pt x="100" y="10"/>
                    </a:lnTo>
                    <a:lnTo>
                      <a:pt x="100" y="8"/>
                    </a:lnTo>
                    <a:lnTo>
                      <a:pt x="98" y="6"/>
                    </a:lnTo>
                    <a:lnTo>
                      <a:pt x="98" y="4"/>
                    </a:lnTo>
                    <a:lnTo>
                      <a:pt x="96" y="2"/>
                    </a:lnTo>
                    <a:lnTo>
                      <a:pt x="96" y="0"/>
                    </a:lnTo>
                    <a:lnTo>
                      <a:pt x="96" y="0"/>
                    </a:lnTo>
                    <a:lnTo>
                      <a:pt x="96" y="0"/>
                    </a:lnTo>
                    <a:lnTo>
                      <a:pt x="94" y="0"/>
                    </a:lnTo>
                    <a:lnTo>
                      <a:pt x="92" y="0"/>
                    </a:lnTo>
                    <a:lnTo>
                      <a:pt x="92" y="0"/>
                    </a:lnTo>
                    <a:lnTo>
                      <a:pt x="90" y="0"/>
                    </a:lnTo>
                    <a:lnTo>
                      <a:pt x="88" y="0"/>
                    </a:lnTo>
                    <a:lnTo>
                      <a:pt x="88" y="0"/>
                    </a:lnTo>
                    <a:lnTo>
                      <a:pt x="86" y="0"/>
                    </a:lnTo>
                    <a:lnTo>
                      <a:pt x="86" y="0"/>
                    </a:lnTo>
                    <a:lnTo>
                      <a:pt x="86" y="0"/>
                    </a:lnTo>
                    <a:lnTo>
                      <a:pt x="86" y="2"/>
                    </a:lnTo>
                    <a:lnTo>
                      <a:pt x="84" y="4"/>
                    </a:lnTo>
                    <a:lnTo>
                      <a:pt x="84" y="6"/>
                    </a:lnTo>
                    <a:lnTo>
                      <a:pt x="84" y="8"/>
                    </a:lnTo>
                    <a:lnTo>
                      <a:pt x="82" y="10"/>
                    </a:lnTo>
                    <a:lnTo>
                      <a:pt x="82" y="10"/>
                    </a:lnTo>
                    <a:lnTo>
                      <a:pt x="82" y="10"/>
                    </a:lnTo>
                    <a:lnTo>
                      <a:pt x="80" y="12"/>
                    </a:lnTo>
                    <a:lnTo>
                      <a:pt x="80" y="12"/>
                    </a:lnTo>
                    <a:lnTo>
                      <a:pt x="78" y="12"/>
                    </a:lnTo>
                    <a:lnTo>
                      <a:pt x="76" y="12"/>
                    </a:lnTo>
                    <a:lnTo>
                      <a:pt x="74" y="12"/>
                    </a:lnTo>
                    <a:lnTo>
                      <a:pt x="72" y="12"/>
                    </a:lnTo>
                    <a:lnTo>
                      <a:pt x="70" y="12"/>
                    </a:lnTo>
                    <a:lnTo>
                      <a:pt x="64" y="12"/>
                    </a:lnTo>
                    <a:lnTo>
                      <a:pt x="56" y="10"/>
                    </a:lnTo>
                    <a:lnTo>
                      <a:pt x="52" y="10"/>
                    </a:lnTo>
                    <a:lnTo>
                      <a:pt x="50" y="8"/>
                    </a:lnTo>
                    <a:lnTo>
                      <a:pt x="48" y="8"/>
                    </a:lnTo>
                    <a:lnTo>
                      <a:pt x="44" y="8"/>
                    </a:lnTo>
                    <a:lnTo>
                      <a:pt x="38" y="8"/>
                    </a:lnTo>
                    <a:lnTo>
                      <a:pt x="36" y="8"/>
                    </a:lnTo>
                    <a:lnTo>
                      <a:pt x="34" y="8"/>
                    </a:lnTo>
                    <a:lnTo>
                      <a:pt x="32" y="8"/>
                    </a:lnTo>
                    <a:lnTo>
                      <a:pt x="30" y="10"/>
                    </a:lnTo>
                    <a:lnTo>
                      <a:pt x="30" y="10"/>
                    </a:lnTo>
                    <a:lnTo>
                      <a:pt x="30" y="10"/>
                    </a:lnTo>
                    <a:lnTo>
                      <a:pt x="28" y="10"/>
                    </a:lnTo>
                    <a:lnTo>
                      <a:pt x="28" y="12"/>
                    </a:lnTo>
                    <a:lnTo>
                      <a:pt x="28" y="12"/>
                    </a:lnTo>
                    <a:lnTo>
                      <a:pt x="28" y="14"/>
                    </a:lnTo>
                    <a:lnTo>
                      <a:pt x="26" y="1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0" name="Freeform 219">
                <a:extLst>
                  <a:ext uri="{FF2B5EF4-FFF2-40B4-BE49-F238E27FC236}">
                    <a16:creationId xmlns:a16="http://schemas.microsoft.com/office/drawing/2014/main" id="{00858571-50CE-4F0A-8B1C-2CE16D4E607B}"/>
                  </a:ext>
                </a:extLst>
              </p:cNvPr>
              <p:cNvSpPr>
                <a:spLocks/>
              </p:cNvSpPr>
              <p:nvPr/>
            </p:nvSpPr>
            <p:spPr bwMode="auto">
              <a:xfrm>
                <a:off x="7237703" y="4711867"/>
                <a:ext cx="38100" cy="85725"/>
              </a:xfrm>
              <a:custGeom>
                <a:avLst/>
                <a:gdLst>
                  <a:gd name="T0" fmla="*/ 12 w 24"/>
                  <a:gd name="T1" fmla="*/ 22 h 54"/>
                  <a:gd name="T2" fmla="*/ 12 w 24"/>
                  <a:gd name="T3" fmla="*/ 22 h 54"/>
                  <a:gd name="T4" fmla="*/ 8 w 24"/>
                  <a:gd name="T5" fmla="*/ 24 h 54"/>
                  <a:gd name="T6" fmla="*/ 4 w 24"/>
                  <a:gd name="T7" fmla="*/ 26 h 54"/>
                  <a:gd name="T8" fmla="*/ 0 w 24"/>
                  <a:gd name="T9" fmla="*/ 26 h 54"/>
                  <a:gd name="T10" fmla="*/ 0 w 24"/>
                  <a:gd name="T11" fmla="*/ 28 h 54"/>
                  <a:gd name="T12" fmla="*/ 0 w 24"/>
                  <a:gd name="T13" fmla="*/ 28 h 54"/>
                  <a:gd name="T14" fmla="*/ 0 w 24"/>
                  <a:gd name="T15" fmla="*/ 32 h 54"/>
                  <a:gd name="T16" fmla="*/ 0 w 24"/>
                  <a:gd name="T17" fmla="*/ 36 h 54"/>
                  <a:gd name="T18" fmla="*/ 2 w 24"/>
                  <a:gd name="T19" fmla="*/ 40 h 54"/>
                  <a:gd name="T20" fmla="*/ 4 w 24"/>
                  <a:gd name="T21" fmla="*/ 44 h 54"/>
                  <a:gd name="T22" fmla="*/ 6 w 24"/>
                  <a:gd name="T23" fmla="*/ 46 h 54"/>
                  <a:gd name="T24" fmla="*/ 10 w 24"/>
                  <a:gd name="T25" fmla="*/ 50 h 54"/>
                  <a:gd name="T26" fmla="*/ 14 w 24"/>
                  <a:gd name="T27" fmla="*/ 52 h 54"/>
                  <a:gd name="T28" fmla="*/ 16 w 24"/>
                  <a:gd name="T29" fmla="*/ 54 h 54"/>
                  <a:gd name="T30" fmla="*/ 18 w 24"/>
                  <a:gd name="T31" fmla="*/ 54 h 54"/>
                  <a:gd name="T32" fmla="*/ 20 w 24"/>
                  <a:gd name="T33" fmla="*/ 52 h 54"/>
                  <a:gd name="T34" fmla="*/ 20 w 24"/>
                  <a:gd name="T35" fmla="*/ 50 h 54"/>
                  <a:gd name="T36" fmla="*/ 22 w 24"/>
                  <a:gd name="T37" fmla="*/ 48 h 54"/>
                  <a:gd name="T38" fmla="*/ 22 w 24"/>
                  <a:gd name="T39" fmla="*/ 44 h 54"/>
                  <a:gd name="T40" fmla="*/ 22 w 24"/>
                  <a:gd name="T41" fmla="*/ 36 h 54"/>
                  <a:gd name="T42" fmla="*/ 24 w 24"/>
                  <a:gd name="T43" fmla="*/ 32 h 54"/>
                  <a:gd name="T44" fmla="*/ 24 w 24"/>
                  <a:gd name="T45" fmla="*/ 22 h 54"/>
                  <a:gd name="T46" fmla="*/ 24 w 24"/>
                  <a:gd name="T47" fmla="*/ 16 h 54"/>
                  <a:gd name="T48" fmla="*/ 24 w 24"/>
                  <a:gd name="T49" fmla="*/ 10 h 54"/>
                  <a:gd name="T50" fmla="*/ 24 w 24"/>
                  <a:gd name="T51" fmla="*/ 6 h 54"/>
                  <a:gd name="T52" fmla="*/ 22 w 24"/>
                  <a:gd name="T53" fmla="*/ 2 h 54"/>
                  <a:gd name="T54" fmla="*/ 20 w 24"/>
                  <a:gd name="T55" fmla="*/ 0 h 54"/>
                  <a:gd name="T56" fmla="*/ 20 w 24"/>
                  <a:gd name="T57" fmla="*/ 0 h 54"/>
                  <a:gd name="T58" fmla="*/ 18 w 24"/>
                  <a:gd name="T59" fmla="*/ 0 h 54"/>
                  <a:gd name="T60" fmla="*/ 16 w 24"/>
                  <a:gd name="T61" fmla="*/ 0 h 54"/>
                  <a:gd name="T62" fmla="*/ 14 w 24"/>
                  <a:gd name="T63" fmla="*/ 2 h 54"/>
                  <a:gd name="T64" fmla="*/ 12 w 24"/>
                  <a:gd name="T65" fmla="*/ 6 h 54"/>
                  <a:gd name="T66" fmla="*/ 12 w 24"/>
                  <a:gd name="T67" fmla="*/ 6 h 54"/>
                  <a:gd name="T68" fmla="*/ 12 w 24"/>
                  <a:gd name="T69" fmla="*/ 10 h 54"/>
                  <a:gd name="T70" fmla="*/ 12 w 24"/>
                  <a:gd name="T71" fmla="*/ 14 h 54"/>
                  <a:gd name="T72" fmla="*/ 12 w 24"/>
                  <a:gd name="T73" fmla="*/ 18 h 54"/>
                  <a:gd name="T74" fmla="*/ 12 w 24"/>
                  <a:gd name="T75"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4">
                    <a:moveTo>
                      <a:pt x="12" y="22"/>
                    </a:moveTo>
                    <a:lnTo>
                      <a:pt x="12" y="22"/>
                    </a:lnTo>
                    <a:lnTo>
                      <a:pt x="12" y="22"/>
                    </a:lnTo>
                    <a:lnTo>
                      <a:pt x="12" y="22"/>
                    </a:lnTo>
                    <a:lnTo>
                      <a:pt x="10" y="24"/>
                    </a:lnTo>
                    <a:lnTo>
                      <a:pt x="8" y="24"/>
                    </a:lnTo>
                    <a:lnTo>
                      <a:pt x="6" y="24"/>
                    </a:lnTo>
                    <a:lnTo>
                      <a:pt x="4" y="26"/>
                    </a:lnTo>
                    <a:lnTo>
                      <a:pt x="2" y="26"/>
                    </a:lnTo>
                    <a:lnTo>
                      <a:pt x="0" y="26"/>
                    </a:lnTo>
                    <a:lnTo>
                      <a:pt x="0" y="26"/>
                    </a:lnTo>
                    <a:lnTo>
                      <a:pt x="0" y="28"/>
                    </a:lnTo>
                    <a:lnTo>
                      <a:pt x="0" y="28"/>
                    </a:lnTo>
                    <a:lnTo>
                      <a:pt x="0" y="28"/>
                    </a:lnTo>
                    <a:lnTo>
                      <a:pt x="0" y="30"/>
                    </a:lnTo>
                    <a:lnTo>
                      <a:pt x="0" y="32"/>
                    </a:lnTo>
                    <a:lnTo>
                      <a:pt x="0" y="34"/>
                    </a:lnTo>
                    <a:lnTo>
                      <a:pt x="0" y="36"/>
                    </a:lnTo>
                    <a:lnTo>
                      <a:pt x="0" y="38"/>
                    </a:lnTo>
                    <a:lnTo>
                      <a:pt x="2" y="40"/>
                    </a:lnTo>
                    <a:lnTo>
                      <a:pt x="2" y="42"/>
                    </a:lnTo>
                    <a:lnTo>
                      <a:pt x="4" y="44"/>
                    </a:lnTo>
                    <a:lnTo>
                      <a:pt x="4" y="44"/>
                    </a:lnTo>
                    <a:lnTo>
                      <a:pt x="6" y="46"/>
                    </a:lnTo>
                    <a:lnTo>
                      <a:pt x="8" y="48"/>
                    </a:lnTo>
                    <a:lnTo>
                      <a:pt x="10" y="50"/>
                    </a:lnTo>
                    <a:lnTo>
                      <a:pt x="12" y="52"/>
                    </a:lnTo>
                    <a:lnTo>
                      <a:pt x="14" y="52"/>
                    </a:lnTo>
                    <a:lnTo>
                      <a:pt x="14" y="52"/>
                    </a:lnTo>
                    <a:lnTo>
                      <a:pt x="16" y="54"/>
                    </a:lnTo>
                    <a:lnTo>
                      <a:pt x="16" y="54"/>
                    </a:lnTo>
                    <a:lnTo>
                      <a:pt x="18" y="54"/>
                    </a:lnTo>
                    <a:lnTo>
                      <a:pt x="18" y="54"/>
                    </a:lnTo>
                    <a:lnTo>
                      <a:pt x="20" y="52"/>
                    </a:lnTo>
                    <a:lnTo>
                      <a:pt x="20" y="52"/>
                    </a:lnTo>
                    <a:lnTo>
                      <a:pt x="20" y="50"/>
                    </a:lnTo>
                    <a:lnTo>
                      <a:pt x="22" y="50"/>
                    </a:lnTo>
                    <a:lnTo>
                      <a:pt x="22" y="48"/>
                    </a:lnTo>
                    <a:lnTo>
                      <a:pt x="22" y="46"/>
                    </a:lnTo>
                    <a:lnTo>
                      <a:pt x="22" y="44"/>
                    </a:lnTo>
                    <a:lnTo>
                      <a:pt x="22" y="40"/>
                    </a:lnTo>
                    <a:lnTo>
                      <a:pt x="22" y="36"/>
                    </a:lnTo>
                    <a:lnTo>
                      <a:pt x="24" y="34"/>
                    </a:lnTo>
                    <a:lnTo>
                      <a:pt x="24" y="32"/>
                    </a:lnTo>
                    <a:lnTo>
                      <a:pt x="24" y="28"/>
                    </a:lnTo>
                    <a:lnTo>
                      <a:pt x="24" y="22"/>
                    </a:lnTo>
                    <a:lnTo>
                      <a:pt x="24" y="18"/>
                    </a:lnTo>
                    <a:lnTo>
                      <a:pt x="24" y="16"/>
                    </a:lnTo>
                    <a:lnTo>
                      <a:pt x="24" y="14"/>
                    </a:lnTo>
                    <a:lnTo>
                      <a:pt x="24" y="10"/>
                    </a:lnTo>
                    <a:lnTo>
                      <a:pt x="24" y="8"/>
                    </a:lnTo>
                    <a:lnTo>
                      <a:pt x="24" y="6"/>
                    </a:lnTo>
                    <a:lnTo>
                      <a:pt x="22" y="4"/>
                    </a:lnTo>
                    <a:lnTo>
                      <a:pt x="22" y="2"/>
                    </a:lnTo>
                    <a:lnTo>
                      <a:pt x="22" y="2"/>
                    </a:lnTo>
                    <a:lnTo>
                      <a:pt x="20" y="0"/>
                    </a:lnTo>
                    <a:lnTo>
                      <a:pt x="20" y="0"/>
                    </a:lnTo>
                    <a:lnTo>
                      <a:pt x="20" y="0"/>
                    </a:lnTo>
                    <a:lnTo>
                      <a:pt x="20" y="0"/>
                    </a:lnTo>
                    <a:lnTo>
                      <a:pt x="18" y="0"/>
                    </a:lnTo>
                    <a:lnTo>
                      <a:pt x="18" y="0"/>
                    </a:lnTo>
                    <a:lnTo>
                      <a:pt x="16" y="0"/>
                    </a:lnTo>
                    <a:lnTo>
                      <a:pt x="16" y="2"/>
                    </a:lnTo>
                    <a:lnTo>
                      <a:pt x="14" y="2"/>
                    </a:lnTo>
                    <a:lnTo>
                      <a:pt x="14" y="4"/>
                    </a:lnTo>
                    <a:lnTo>
                      <a:pt x="12" y="6"/>
                    </a:lnTo>
                    <a:lnTo>
                      <a:pt x="12" y="6"/>
                    </a:lnTo>
                    <a:lnTo>
                      <a:pt x="12" y="6"/>
                    </a:lnTo>
                    <a:lnTo>
                      <a:pt x="12" y="8"/>
                    </a:lnTo>
                    <a:lnTo>
                      <a:pt x="12" y="10"/>
                    </a:lnTo>
                    <a:lnTo>
                      <a:pt x="12" y="12"/>
                    </a:lnTo>
                    <a:lnTo>
                      <a:pt x="12" y="14"/>
                    </a:lnTo>
                    <a:lnTo>
                      <a:pt x="12" y="16"/>
                    </a:lnTo>
                    <a:lnTo>
                      <a:pt x="12" y="18"/>
                    </a:lnTo>
                    <a:lnTo>
                      <a:pt x="12" y="20"/>
                    </a:lnTo>
                    <a:lnTo>
                      <a:pt x="12" y="20"/>
                    </a:lnTo>
                    <a:lnTo>
                      <a:pt x="12" y="22"/>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1" name="Freeform 221">
                <a:extLst>
                  <a:ext uri="{FF2B5EF4-FFF2-40B4-BE49-F238E27FC236}">
                    <a16:creationId xmlns:a16="http://schemas.microsoft.com/office/drawing/2014/main" id="{D28D1543-3F09-46AA-92A9-5823DC7D561B}"/>
                  </a:ext>
                </a:extLst>
              </p:cNvPr>
              <p:cNvSpPr>
                <a:spLocks/>
              </p:cNvSpPr>
              <p:nvPr/>
            </p:nvSpPr>
            <p:spPr bwMode="auto">
              <a:xfrm>
                <a:off x="7269453" y="4851567"/>
                <a:ext cx="57150" cy="31750"/>
              </a:xfrm>
              <a:custGeom>
                <a:avLst/>
                <a:gdLst>
                  <a:gd name="T0" fmla="*/ 4 w 36"/>
                  <a:gd name="T1" fmla="*/ 6 h 20"/>
                  <a:gd name="T2" fmla="*/ 4 w 36"/>
                  <a:gd name="T3" fmla="*/ 6 h 20"/>
                  <a:gd name="T4" fmla="*/ 4 w 36"/>
                  <a:gd name="T5" fmla="*/ 4 h 20"/>
                  <a:gd name="T6" fmla="*/ 6 w 36"/>
                  <a:gd name="T7" fmla="*/ 4 h 20"/>
                  <a:gd name="T8" fmla="*/ 8 w 36"/>
                  <a:gd name="T9" fmla="*/ 2 h 20"/>
                  <a:gd name="T10" fmla="*/ 10 w 36"/>
                  <a:gd name="T11" fmla="*/ 2 h 20"/>
                  <a:gd name="T12" fmla="*/ 14 w 36"/>
                  <a:gd name="T13" fmla="*/ 2 h 20"/>
                  <a:gd name="T14" fmla="*/ 16 w 36"/>
                  <a:gd name="T15" fmla="*/ 2 h 20"/>
                  <a:gd name="T16" fmla="*/ 18 w 36"/>
                  <a:gd name="T17" fmla="*/ 2 h 20"/>
                  <a:gd name="T18" fmla="*/ 22 w 36"/>
                  <a:gd name="T19" fmla="*/ 0 h 20"/>
                  <a:gd name="T20" fmla="*/ 22 w 36"/>
                  <a:gd name="T21" fmla="*/ 0 h 20"/>
                  <a:gd name="T22" fmla="*/ 24 w 36"/>
                  <a:gd name="T23" fmla="*/ 0 h 20"/>
                  <a:gd name="T24" fmla="*/ 26 w 36"/>
                  <a:gd name="T25" fmla="*/ 2 h 20"/>
                  <a:gd name="T26" fmla="*/ 26 w 36"/>
                  <a:gd name="T27" fmla="*/ 2 h 20"/>
                  <a:gd name="T28" fmla="*/ 28 w 36"/>
                  <a:gd name="T29" fmla="*/ 2 h 20"/>
                  <a:gd name="T30" fmla="*/ 28 w 36"/>
                  <a:gd name="T31" fmla="*/ 2 h 20"/>
                  <a:gd name="T32" fmla="*/ 30 w 36"/>
                  <a:gd name="T33" fmla="*/ 4 h 20"/>
                  <a:gd name="T34" fmla="*/ 30 w 36"/>
                  <a:gd name="T35" fmla="*/ 6 h 20"/>
                  <a:gd name="T36" fmla="*/ 32 w 36"/>
                  <a:gd name="T37" fmla="*/ 8 h 20"/>
                  <a:gd name="T38" fmla="*/ 34 w 36"/>
                  <a:gd name="T39" fmla="*/ 12 h 20"/>
                  <a:gd name="T40" fmla="*/ 34 w 36"/>
                  <a:gd name="T41" fmla="*/ 14 h 20"/>
                  <a:gd name="T42" fmla="*/ 36 w 36"/>
                  <a:gd name="T43" fmla="*/ 16 h 20"/>
                  <a:gd name="T44" fmla="*/ 36 w 36"/>
                  <a:gd name="T45" fmla="*/ 16 h 20"/>
                  <a:gd name="T46" fmla="*/ 36 w 36"/>
                  <a:gd name="T47" fmla="*/ 18 h 20"/>
                  <a:gd name="T48" fmla="*/ 36 w 36"/>
                  <a:gd name="T49" fmla="*/ 18 h 20"/>
                  <a:gd name="T50" fmla="*/ 36 w 36"/>
                  <a:gd name="T51" fmla="*/ 18 h 20"/>
                  <a:gd name="T52" fmla="*/ 36 w 36"/>
                  <a:gd name="T53" fmla="*/ 20 h 20"/>
                  <a:gd name="T54" fmla="*/ 34 w 36"/>
                  <a:gd name="T55" fmla="*/ 20 h 20"/>
                  <a:gd name="T56" fmla="*/ 34 w 36"/>
                  <a:gd name="T57" fmla="*/ 20 h 20"/>
                  <a:gd name="T58" fmla="*/ 34 w 36"/>
                  <a:gd name="T59" fmla="*/ 20 h 20"/>
                  <a:gd name="T60" fmla="*/ 32 w 36"/>
                  <a:gd name="T61" fmla="*/ 20 h 20"/>
                  <a:gd name="T62" fmla="*/ 32 w 36"/>
                  <a:gd name="T63" fmla="*/ 18 h 20"/>
                  <a:gd name="T64" fmla="*/ 30 w 36"/>
                  <a:gd name="T65" fmla="*/ 18 h 20"/>
                  <a:gd name="T66" fmla="*/ 26 w 36"/>
                  <a:gd name="T67" fmla="*/ 16 h 20"/>
                  <a:gd name="T68" fmla="*/ 24 w 36"/>
                  <a:gd name="T69" fmla="*/ 14 h 20"/>
                  <a:gd name="T70" fmla="*/ 24 w 36"/>
                  <a:gd name="T71" fmla="*/ 14 h 20"/>
                  <a:gd name="T72" fmla="*/ 22 w 36"/>
                  <a:gd name="T73" fmla="*/ 14 h 20"/>
                  <a:gd name="T74" fmla="*/ 18 w 36"/>
                  <a:gd name="T75" fmla="*/ 12 h 20"/>
                  <a:gd name="T76" fmla="*/ 14 w 36"/>
                  <a:gd name="T77" fmla="*/ 12 h 20"/>
                  <a:gd name="T78" fmla="*/ 14 w 36"/>
                  <a:gd name="T79" fmla="*/ 12 h 20"/>
                  <a:gd name="T80" fmla="*/ 12 w 36"/>
                  <a:gd name="T81" fmla="*/ 12 h 20"/>
                  <a:gd name="T82" fmla="*/ 10 w 36"/>
                  <a:gd name="T83" fmla="*/ 12 h 20"/>
                  <a:gd name="T84" fmla="*/ 10 w 36"/>
                  <a:gd name="T85" fmla="*/ 12 h 20"/>
                  <a:gd name="T86" fmla="*/ 6 w 36"/>
                  <a:gd name="T87" fmla="*/ 14 h 20"/>
                  <a:gd name="T88" fmla="*/ 4 w 36"/>
                  <a:gd name="T89" fmla="*/ 14 h 20"/>
                  <a:gd name="T90" fmla="*/ 2 w 36"/>
                  <a:gd name="T91" fmla="*/ 14 h 20"/>
                  <a:gd name="T92" fmla="*/ 2 w 36"/>
                  <a:gd name="T93" fmla="*/ 14 h 20"/>
                  <a:gd name="T94" fmla="*/ 0 w 36"/>
                  <a:gd name="T95" fmla="*/ 14 h 20"/>
                  <a:gd name="T96" fmla="*/ 0 w 36"/>
                  <a:gd name="T97" fmla="*/ 14 h 20"/>
                  <a:gd name="T98" fmla="*/ 0 w 36"/>
                  <a:gd name="T99" fmla="*/ 14 h 20"/>
                  <a:gd name="T100" fmla="*/ 0 w 36"/>
                  <a:gd name="T101" fmla="*/ 14 h 20"/>
                  <a:gd name="T102" fmla="*/ 0 w 36"/>
                  <a:gd name="T103" fmla="*/ 14 h 20"/>
                  <a:gd name="T104" fmla="*/ 0 w 36"/>
                  <a:gd name="T105" fmla="*/ 12 h 20"/>
                  <a:gd name="T106" fmla="*/ 0 w 36"/>
                  <a:gd name="T107" fmla="*/ 10 h 20"/>
                  <a:gd name="T108" fmla="*/ 0 w 36"/>
                  <a:gd name="T109" fmla="*/ 10 h 20"/>
                  <a:gd name="T110" fmla="*/ 2 w 36"/>
                  <a:gd name="T111" fmla="*/ 8 h 20"/>
                  <a:gd name="T112" fmla="*/ 2 w 36"/>
                  <a:gd name="T113" fmla="*/ 6 h 20"/>
                  <a:gd name="T114" fmla="*/ 2 w 36"/>
                  <a:gd name="T115" fmla="*/ 6 h 20"/>
                  <a:gd name="T116" fmla="*/ 4 w 36"/>
                  <a:gd name="T1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 h="20">
                    <a:moveTo>
                      <a:pt x="4" y="6"/>
                    </a:moveTo>
                    <a:lnTo>
                      <a:pt x="4" y="6"/>
                    </a:lnTo>
                    <a:lnTo>
                      <a:pt x="4" y="4"/>
                    </a:lnTo>
                    <a:lnTo>
                      <a:pt x="6" y="4"/>
                    </a:lnTo>
                    <a:lnTo>
                      <a:pt x="8" y="2"/>
                    </a:lnTo>
                    <a:lnTo>
                      <a:pt x="10" y="2"/>
                    </a:lnTo>
                    <a:lnTo>
                      <a:pt x="14" y="2"/>
                    </a:lnTo>
                    <a:lnTo>
                      <a:pt x="16" y="2"/>
                    </a:lnTo>
                    <a:lnTo>
                      <a:pt x="18" y="2"/>
                    </a:lnTo>
                    <a:lnTo>
                      <a:pt x="22" y="0"/>
                    </a:lnTo>
                    <a:lnTo>
                      <a:pt x="22" y="0"/>
                    </a:lnTo>
                    <a:lnTo>
                      <a:pt x="24" y="0"/>
                    </a:lnTo>
                    <a:lnTo>
                      <a:pt x="26" y="2"/>
                    </a:lnTo>
                    <a:lnTo>
                      <a:pt x="26" y="2"/>
                    </a:lnTo>
                    <a:lnTo>
                      <a:pt x="28" y="2"/>
                    </a:lnTo>
                    <a:lnTo>
                      <a:pt x="28" y="2"/>
                    </a:lnTo>
                    <a:lnTo>
                      <a:pt x="30" y="4"/>
                    </a:lnTo>
                    <a:lnTo>
                      <a:pt x="30" y="6"/>
                    </a:lnTo>
                    <a:lnTo>
                      <a:pt x="32" y="8"/>
                    </a:lnTo>
                    <a:lnTo>
                      <a:pt x="34" y="12"/>
                    </a:lnTo>
                    <a:lnTo>
                      <a:pt x="34" y="14"/>
                    </a:lnTo>
                    <a:lnTo>
                      <a:pt x="36" y="16"/>
                    </a:lnTo>
                    <a:lnTo>
                      <a:pt x="36" y="16"/>
                    </a:lnTo>
                    <a:lnTo>
                      <a:pt x="36" y="18"/>
                    </a:lnTo>
                    <a:lnTo>
                      <a:pt x="36" y="18"/>
                    </a:lnTo>
                    <a:lnTo>
                      <a:pt x="36" y="18"/>
                    </a:lnTo>
                    <a:lnTo>
                      <a:pt x="36" y="20"/>
                    </a:lnTo>
                    <a:lnTo>
                      <a:pt x="34" y="20"/>
                    </a:lnTo>
                    <a:lnTo>
                      <a:pt x="34" y="20"/>
                    </a:lnTo>
                    <a:lnTo>
                      <a:pt x="34" y="20"/>
                    </a:lnTo>
                    <a:lnTo>
                      <a:pt x="32" y="20"/>
                    </a:lnTo>
                    <a:lnTo>
                      <a:pt x="32" y="18"/>
                    </a:lnTo>
                    <a:lnTo>
                      <a:pt x="30" y="18"/>
                    </a:lnTo>
                    <a:lnTo>
                      <a:pt x="26" y="16"/>
                    </a:lnTo>
                    <a:lnTo>
                      <a:pt x="24" y="14"/>
                    </a:lnTo>
                    <a:lnTo>
                      <a:pt x="24" y="14"/>
                    </a:lnTo>
                    <a:lnTo>
                      <a:pt x="22" y="14"/>
                    </a:lnTo>
                    <a:lnTo>
                      <a:pt x="18" y="12"/>
                    </a:lnTo>
                    <a:lnTo>
                      <a:pt x="14" y="12"/>
                    </a:lnTo>
                    <a:lnTo>
                      <a:pt x="14" y="12"/>
                    </a:lnTo>
                    <a:lnTo>
                      <a:pt x="12" y="12"/>
                    </a:lnTo>
                    <a:lnTo>
                      <a:pt x="10" y="12"/>
                    </a:lnTo>
                    <a:lnTo>
                      <a:pt x="10" y="12"/>
                    </a:lnTo>
                    <a:lnTo>
                      <a:pt x="6" y="14"/>
                    </a:lnTo>
                    <a:lnTo>
                      <a:pt x="4" y="14"/>
                    </a:lnTo>
                    <a:lnTo>
                      <a:pt x="2" y="14"/>
                    </a:lnTo>
                    <a:lnTo>
                      <a:pt x="2" y="14"/>
                    </a:lnTo>
                    <a:lnTo>
                      <a:pt x="0" y="14"/>
                    </a:lnTo>
                    <a:lnTo>
                      <a:pt x="0" y="14"/>
                    </a:lnTo>
                    <a:lnTo>
                      <a:pt x="0" y="14"/>
                    </a:lnTo>
                    <a:lnTo>
                      <a:pt x="0" y="14"/>
                    </a:lnTo>
                    <a:lnTo>
                      <a:pt x="0" y="14"/>
                    </a:lnTo>
                    <a:lnTo>
                      <a:pt x="0" y="12"/>
                    </a:lnTo>
                    <a:lnTo>
                      <a:pt x="0" y="10"/>
                    </a:lnTo>
                    <a:lnTo>
                      <a:pt x="0" y="10"/>
                    </a:lnTo>
                    <a:lnTo>
                      <a:pt x="2" y="8"/>
                    </a:lnTo>
                    <a:lnTo>
                      <a:pt x="2" y="6"/>
                    </a:lnTo>
                    <a:lnTo>
                      <a:pt x="2" y="6"/>
                    </a:lnTo>
                    <a:lnTo>
                      <a:pt x="4" y="6"/>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2" name="Freeform 225">
                <a:extLst>
                  <a:ext uri="{FF2B5EF4-FFF2-40B4-BE49-F238E27FC236}">
                    <a16:creationId xmlns:a16="http://schemas.microsoft.com/office/drawing/2014/main" id="{C2D17E8C-CF17-433E-BCD5-0FA7B9A951ED}"/>
                  </a:ext>
                </a:extLst>
              </p:cNvPr>
              <p:cNvSpPr>
                <a:spLocks/>
              </p:cNvSpPr>
              <p:nvPr/>
            </p:nvSpPr>
            <p:spPr bwMode="auto">
              <a:xfrm>
                <a:off x="7399628" y="4803942"/>
                <a:ext cx="60325" cy="41275"/>
              </a:xfrm>
              <a:custGeom>
                <a:avLst/>
                <a:gdLst>
                  <a:gd name="T0" fmla="*/ 14 w 38"/>
                  <a:gd name="T1" fmla="*/ 24 h 26"/>
                  <a:gd name="T2" fmla="*/ 14 w 38"/>
                  <a:gd name="T3" fmla="*/ 24 h 26"/>
                  <a:gd name="T4" fmla="*/ 14 w 38"/>
                  <a:gd name="T5" fmla="*/ 24 h 26"/>
                  <a:gd name="T6" fmla="*/ 12 w 38"/>
                  <a:gd name="T7" fmla="*/ 24 h 26"/>
                  <a:gd name="T8" fmla="*/ 8 w 38"/>
                  <a:gd name="T9" fmla="*/ 24 h 26"/>
                  <a:gd name="T10" fmla="*/ 6 w 38"/>
                  <a:gd name="T11" fmla="*/ 26 h 26"/>
                  <a:gd name="T12" fmla="*/ 4 w 38"/>
                  <a:gd name="T13" fmla="*/ 26 h 26"/>
                  <a:gd name="T14" fmla="*/ 4 w 38"/>
                  <a:gd name="T15" fmla="*/ 26 h 26"/>
                  <a:gd name="T16" fmla="*/ 2 w 38"/>
                  <a:gd name="T17" fmla="*/ 26 h 26"/>
                  <a:gd name="T18" fmla="*/ 2 w 38"/>
                  <a:gd name="T19" fmla="*/ 24 h 26"/>
                  <a:gd name="T20" fmla="*/ 2 w 38"/>
                  <a:gd name="T21" fmla="*/ 24 h 26"/>
                  <a:gd name="T22" fmla="*/ 2 w 38"/>
                  <a:gd name="T23" fmla="*/ 24 h 26"/>
                  <a:gd name="T24" fmla="*/ 0 w 38"/>
                  <a:gd name="T25" fmla="*/ 24 h 26"/>
                  <a:gd name="T26" fmla="*/ 0 w 38"/>
                  <a:gd name="T27" fmla="*/ 22 h 26"/>
                  <a:gd name="T28" fmla="*/ 0 w 38"/>
                  <a:gd name="T29" fmla="*/ 22 h 26"/>
                  <a:gd name="T30" fmla="*/ 2 w 38"/>
                  <a:gd name="T31" fmla="*/ 20 h 26"/>
                  <a:gd name="T32" fmla="*/ 2 w 38"/>
                  <a:gd name="T33" fmla="*/ 20 h 26"/>
                  <a:gd name="T34" fmla="*/ 2 w 38"/>
                  <a:gd name="T35" fmla="*/ 16 h 26"/>
                  <a:gd name="T36" fmla="*/ 4 w 38"/>
                  <a:gd name="T37" fmla="*/ 14 h 26"/>
                  <a:gd name="T38" fmla="*/ 4 w 38"/>
                  <a:gd name="T39" fmla="*/ 10 h 26"/>
                  <a:gd name="T40" fmla="*/ 6 w 38"/>
                  <a:gd name="T41" fmla="*/ 6 h 26"/>
                  <a:gd name="T42" fmla="*/ 6 w 38"/>
                  <a:gd name="T43" fmla="*/ 4 h 26"/>
                  <a:gd name="T44" fmla="*/ 8 w 38"/>
                  <a:gd name="T45" fmla="*/ 4 h 26"/>
                  <a:gd name="T46" fmla="*/ 8 w 38"/>
                  <a:gd name="T47" fmla="*/ 2 h 26"/>
                  <a:gd name="T48" fmla="*/ 10 w 38"/>
                  <a:gd name="T49" fmla="*/ 2 h 26"/>
                  <a:gd name="T50" fmla="*/ 10 w 38"/>
                  <a:gd name="T51" fmla="*/ 2 h 26"/>
                  <a:gd name="T52" fmla="*/ 10 w 38"/>
                  <a:gd name="T53" fmla="*/ 2 h 26"/>
                  <a:gd name="T54" fmla="*/ 12 w 38"/>
                  <a:gd name="T55" fmla="*/ 0 h 26"/>
                  <a:gd name="T56" fmla="*/ 14 w 38"/>
                  <a:gd name="T57" fmla="*/ 0 h 26"/>
                  <a:gd name="T58" fmla="*/ 16 w 38"/>
                  <a:gd name="T59" fmla="*/ 2 h 26"/>
                  <a:gd name="T60" fmla="*/ 18 w 38"/>
                  <a:gd name="T61" fmla="*/ 2 h 26"/>
                  <a:gd name="T62" fmla="*/ 22 w 38"/>
                  <a:gd name="T63" fmla="*/ 2 h 26"/>
                  <a:gd name="T64" fmla="*/ 24 w 38"/>
                  <a:gd name="T65" fmla="*/ 4 h 26"/>
                  <a:gd name="T66" fmla="*/ 28 w 38"/>
                  <a:gd name="T67" fmla="*/ 4 h 26"/>
                  <a:gd name="T68" fmla="*/ 32 w 38"/>
                  <a:gd name="T69" fmla="*/ 4 h 26"/>
                  <a:gd name="T70" fmla="*/ 34 w 38"/>
                  <a:gd name="T71" fmla="*/ 6 h 26"/>
                  <a:gd name="T72" fmla="*/ 34 w 38"/>
                  <a:gd name="T73" fmla="*/ 6 h 26"/>
                  <a:gd name="T74" fmla="*/ 36 w 38"/>
                  <a:gd name="T75" fmla="*/ 6 h 26"/>
                  <a:gd name="T76" fmla="*/ 36 w 38"/>
                  <a:gd name="T77" fmla="*/ 6 h 26"/>
                  <a:gd name="T78" fmla="*/ 36 w 38"/>
                  <a:gd name="T79" fmla="*/ 6 h 26"/>
                  <a:gd name="T80" fmla="*/ 38 w 38"/>
                  <a:gd name="T81" fmla="*/ 8 h 26"/>
                  <a:gd name="T82" fmla="*/ 38 w 38"/>
                  <a:gd name="T83" fmla="*/ 8 h 26"/>
                  <a:gd name="T84" fmla="*/ 38 w 38"/>
                  <a:gd name="T85" fmla="*/ 8 h 26"/>
                  <a:gd name="T86" fmla="*/ 38 w 38"/>
                  <a:gd name="T87" fmla="*/ 10 h 26"/>
                  <a:gd name="T88" fmla="*/ 36 w 38"/>
                  <a:gd name="T89" fmla="*/ 10 h 26"/>
                  <a:gd name="T90" fmla="*/ 36 w 38"/>
                  <a:gd name="T91" fmla="*/ 12 h 26"/>
                  <a:gd name="T92" fmla="*/ 34 w 38"/>
                  <a:gd name="T93" fmla="*/ 14 h 26"/>
                  <a:gd name="T94" fmla="*/ 34 w 38"/>
                  <a:gd name="T95" fmla="*/ 16 h 26"/>
                  <a:gd name="T96" fmla="*/ 32 w 38"/>
                  <a:gd name="T97" fmla="*/ 18 h 26"/>
                  <a:gd name="T98" fmla="*/ 28 w 38"/>
                  <a:gd name="T99" fmla="*/ 20 h 26"/>
                  <a:gd name="T100" fmla="*/ 28 w 38"/>
                  <a:gd name="T101" fmla="*/ 22 h 26"/>
                  <a:gd name="T102" fmla="*/ 26 w 38"/>
                  <a:gd name="T103" fmla="*/ 24 h 26"/>
                  <a:gd name="T104" fmla="*/ 24 w 38"/>
                  <a:gd name="T105" fmla="*/ 24 h 26"/>
                  <a:gd name="T106" fmla="*/ 24 w 38"/>
                  <a:gd name="T107" fmla="*/ 24 h 26"/>
                  <a:gd name="T108" fmla="*/ 22 w 38"/>
                  <a:gd name="T109" fmla="*/ 24 h 26"/>
                  <a:gd name="T110" fmla="*/ 22 w 38"/>
                  <a:gd name="T111" fmla="*/ 24 h 26"/>
                  <a:gd name="T112" fmla="*/ 20 w 38"/>
                  <a:gd name="T113" fmla="*/ 24 h 26"/>
                  <a:gd name="T114" fmla="*/ 16 w 38"/>
                  <a:gd name="T115" fmla="*/ 24 h 26"/>
                  <a:gd name="T116" fmla="*/ 16 w 38"/>
                  <a:gd name="T117" fmla="*/ 24 h 26"/>
                  <a:gd name="T118" fmla="*/ 14 w 38"/>
                  <a:gd name="T1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26">
                    <a:moveTo>
                      <a:pt x="14" y="24"/>
                    </a:moveTo>
                    <a:lnTo>
                      <a:pt x="14" y="24"/>
                    </a:lnTo>
                    <a:lnTo>
                      <a:pt x="14" y="24"/>
                    </a:lnTo>
                    <a:lnTo>
                      <a:pt x="12" y="24"/>
                    </a:lnTo>
                    <a:lnTo>
                      <a:pt x="8" y="24"/>
                    </a:lnTo>
                    <a:lnTo>
                      <a:pt x="6" y="26"/>
                    </a:lnTo>
                    <a:lnTo>
                      <a:pt x="4" y="26"/>
                    </a:lnTo>
                    <a:lnTo>
                      <a:pt x="4" y="26"/>
                    </a:lnTo>
                    <a:lnTo>
                      <a:pt x="2" y="26"/>
                    </a:lnTo>
                    <a:lnTo>
                      <a:pt x="2" y="24"/>
                    </a:lnTo>
                    <a:lnTo>
                      <a:pt x="2" y="24"/>
                    </a:lnTo>
                    <a:lnTo>
                      <a:pt x="2" y="24"/>
                    </a:lnTo>
                    <a:lnTo>
                      <a:pt x="0" y="24"/>
                    </a:lnTo>
                    <a:lnTo>
                      <a:pt x="0" y="22"/>
                    </a:lnTo>
                    <a:lnTo>
                      <a:pt x="0" y="22"/>
                    </a:lnTo>
                    <a:lnTo>
                      <a:pt x="2" y="20"/>
                    </a:lnTo>
                    <a:lnTo>
                      <a:pt x="2" y="20"/>
                    </a:lnTo>
                    <a:lnTo>
                      <a:pt x="2" y="16"/>
                    </a:lnTo>
                    <a:lnTo>
                      <a:pt x="4" y="14"/>
                    </a:lnTo>
                    <a:lnTo>
                      <a:pt x="4" y="10"/>
                    </a:lnTo>
                    <a:lnTo>
                      <a:pt x="6" y="6"/>
                    </a:lnTo>
                    <a:lnTo>
                      <a:pt x="6" y="4"/>
                    </a:lnTo>
                    <a:lnTo>
                      <a:pt x="8" y="4"/>
                    </a:lnTo>
                    <a:lnTo>
                      <a:pt x="8" y="2"/>
                    </a:lnTo>
                    <a:lnTo>
                      <a:pt x="10" y="2"/>
                    </a:lnTo>
                    <a:lnTo>
                      <a:pt x="10" y="2"/>
                    </a:lnTo>
                    <a:lnTo>
                      <a:pt x="10" y="2"/>
                    </a:lnTo>
                    <a:lnTo>
                      <a:pt x="12" y="0"/>
                    </a:lnTo>
                    <a:lnTo>
                      <a:pt x="14" y="0"/>
                    </a:lnTo>
                    <a:lnTo>
                      <a:pt x="16" y="2"/>
                    </a:lnTo>
                    <a:lnTo>
                      <a:pt x="18" y="2"/>
                    </a:lnTo>
                    <a:lnTo>
                      <a:pt x="22" y="2"/>
                    </a:lnTo>
                    <a:lnTo>
                      <a:pt x="24" y="4"/>
                    </a:lnTo>
                    <a:lnTo>
                      <a:pt x="28" y="4"/>
                    </a:lnTo>
                    <a:lnTo>
                      <a:pt x="32" y="4"/>
                    </a:lnTo>
                    <a:lnTo>
                      <a:pt x="34" y="6"/>
                    </a:lnTo>
                    <a:lnTo>
                      <a:pt x="34" y="6"/>
                    </a:lnTo>
                    <a:lnTo>
                      <a:pt x="36" y="6"/>
                    </a:lnTo>
                    <a:lnTo>
                      <a:pt x="36" y="6"/>
                    </a:lnTo>
                    <a:lnTo>
                      <a:pt x="36" y="6"/>
                    </a:lnTo>
                    <a:lnTo>
                      <a:pt x="38" y="8"/>
                    </a:lnTo>
                    <a:lnTo>
                      <a:pt x="38" y="8"/>
                    </a:lnTo>
                    <a:lnTo>
                      <a:pt x="38" y="8"/>
                    </a:lnTo>
                    <a:lnTo>
                      <a:pt x="38" y="10"/>
                    </a:lnTo>
                    <a:lnTo>
                      <a:pt x="36" y="10"/>
                    </a:lnTo>
                    <a:lnTo>
                      <a:pt x="36" y="12"/>
                    </a:lnTo>
                    <a:lnTo>
                      <a:pt x="34" y="14"/>
                    </a:lnTo>
                    <a:lnTo>
                      <a:pt x="34" y="16"/>
                    </a:lnTo>
                    <a:lnTo>
                      <a:pt x="32" y="18"/>
                    </a:lnTo>
                    <a:lnTo>
                      <a:pt x="28" y="20"/>
                    </a:lnTo>
                    <a:lnTo>
                      <a:pt x="28" y="22"/>
                    </a:lnTo>
                    <a:lnTo>
                      <a:pt x="26" y="24"/>
                    </a:lnTo>
                    <a:lnTo>
                      <a:pt x="24" y="24"/>
                    </a:lnTo>
                    <a:lnTo>
                      <a:pt x="24" y="24"/>
                    </a:lnTo>
                    <a:lnTo>
                      <a:pt x="22" y="24"/>
                    </a:lnTo>
                    <a:lnTo>
                      <a:pt x="22" y="24"/>
                    </a:lnTo>
                    <a:lnTo>
                      <a:pt x="20" y="24"/>
                    </a:lnTo>
                    <a:lnTo>
                      <a:pt x="16" y="24"/>
                    </a:lnTo>
                    <a:lnTo>
                      <a:pt x="16" y="24"/>
                    </a:lnTo>
                    <a:lnTo>
                      <a:pt x="14" y="2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513" name="Freeform 227">
                <a:extLst>
                  <a:ext uri="{FF2B5EF4-FFF2-40B4-BE49-F238E27FC236}">
                    <a16:creationId xmlns:a16="http://schemas.microsoft.com/office/drawing/2014/main" id="{5CC98BF7-EE72-46A6-A2A0-96683FD4F943}"/>
                  </a:ext>
                </a:extLst>
              </p:cNvPr>
              <p:cNvSpPr>
                <a:spLocks/>
              </p:cNvSpPr>
              <p:nvPr/>
            </p:nvSpPr>
            <p:spPr bwMode="auto">
              <a:xfrm>
                <a:off x="7386928" y="4822992"/>
                <a:ext cx="228600" cy="206375"/>
              </a:xfrm>
              <a:custGeom>
                <a:avLst/>
                <a:gdLst>
                  <a:gd name="T0" fmla="*/ 120 w 144"/>
                  <a:gd name="T1" fmla="*/ 22 h 130"/>
                  <a:gd name="T2" fmla="*/ 88 w 144"/>
                  <a:gd name="T3" fmla="*/ 10 h 130"/>
                  <a:gd name="T4" fmla="*/ 80 w 144"/>
                  <a:gd name="T5" fmla="*/ 6 h 130"/>
                  <a:gd name="T6" fmla="*/ 76 w 144"/>
                  <a:gd name="T7" fmla="*/ 2 h 130"/>
                  <a:gd name="T8" fmla="*/ 72 w 144"/>
                  <a:gd name="T9" fmla="*/ 0 h 130"/>
                  <a:gd name="T10" fmla="*/ 66 w 144"/>
                  <a:gd name="T11" fmla="*/ 0 h 130"/>
                  <a:gd name="T12" fmla="*/ 60 w 144"/>
                  <a:gd name="T13" fmla="*/ 2 h 130"/>
                  <a:gd name="T14" fmla="*/ 56 w 144"/>
                  <a:gd name="T15" fmla="*/ 4 h 130"/>
                  <a:gd name="T16" fmla="*/ 50 w 144"/>
                  <a:gd name="T17" fmla="*/ 10 h 130"/>
                  <a:gd name="T18" fmla="*/ 42 w 144"/>
                  <a:gd name="T19" fmla="*/ 18 h 130"/>
                  <a:gd name="T20" fmla="*/ 38 w 144"/>
                  <a:gd name="T21" fmla="*/ 22 h 130"/>
                  <a:gd name="T22" fmla="*/ 26 w 144"/>
                  <a:gd name="T23" fmla="*/ 30 h 130"/>
                  <a:gd name="T24" fmla="*/ 20 w 144"/>
                  <a:gd name="T25" fmla="*/ 32 h 130"/>
                  <a:gd name="T26" fmla="*/ 8 w 144"/>
                  <a:gd name="T27" fmla="*/ 32 h 130"/>
                  <a:gd name="T28" fmla="*/ 4 w 144"/>
                  <a:gd name="T29" fmla="*/ 34 h 130"/>
                  <a:gd name="T30" fmla="*/ 2 w 144"/>
                  <a:gd name="T31" fmla="*/ 34 h 130"/>
                  <a:gd name="T32" fmla="*/ 0 w 144"/>
                  <a:gd name="T33" fmla="*/ 36 h 130"/>
                  <a:gd name="T34" fmla="*/ 2 w 144"/>
                  <a:gd name="T35" fmla="*/ 42 h 130"/>
                  <a:gd name="T36" fmla="*/ 6 w 144"/>
                  <a:gd name="T37" fmla="*/ 46 h 130"/>
                  <a:gd name="T38" fmla="*/ 8 w 144"/>
                  <a:gd name="T39" fmla="*/ 48 h 130"/>
                  <a:gd name="T40" fmla="*/ 12 w 144"/>
                  <a:gd name="T41" fmla="*/ 46 h 130"/>
                  <a:gd name="T42" fmla="*/ 18 w 144"/>
                  <a:gd name="T43" fmla="*/ 44 h 130"/>
                  <a:gd name="T44" fmla="*/ 22 w 144"/>
                  <a:gd name="T45" fmla="*/ 44 h 130"/>
                  <a:gd name="T46" fmla="*/ 28 w 144"/>
                  <a:gd name="T47" fmla="*/ 46 h 130"/>
                  <a:gd name="T48" fmla="*/ 38 w 144"/>
                  <a:gd name="T49" fmla="*/ 52 h 130"/>
                  <a:gd name="T50" fmla="*/ 54 w 144"/>
                  <a:gd name="T51" fmla="*/ 62 h 130"/>
                  <a:gd name="T52" fmla="*/ 64 w 144"/>
                  <a:gd name="T53" fmla="*/ 70 h 130"/>
                  <a:gd name="T54" fmla="*/ 70 w 144"/>
                  <a:gd name="T55" fmla="*/ 76 h 130"/>
                  <a:gd name="T56" fmla="*/ 70 w 144"/>
                  <a:gd name="T57" fmla="*/ 78 h 130"/>
                  <a:gd name="T58" fmla="*/ 72 w 144"/>
                  <a:gd name="T59" fmla="*/ 86 h 130"/>
                  <a:gd name="T60" fmla="*/ 72 w 144"/>
                  <a:gd name="T61" fmla="*/ 92 h 130"/>
                  <a:gd name="T62" fmla="*/ 70 w 144"/>
                  <a:gd name="T63" fmla="*/ 98 h 130"/>
                  <a:gd name="T64" fmla="*/ 68 w 144"/>
                  <a:gd name="T65" fmla="*/ 102 h 130"/>
                  <a:gd name="T66" fmla="*/ 64 w 144"/>
                  <a:gd name="T67" fmla="*/ 102 h 130"/>
                  <a:gd name="T68" fmla="*/ 58 w 144"/>
                  <a:gd name="T69" fmla="*/ 104 h 130"/>
                  <a:gd name="T70" fmla="*/ 56 w 144"/>
                  <a:gd name="T71" fmla="*/ 106 h 130"/>
                  <a:gd name="T72" fmla="*/ 54 w 144"/>
                  <a:gd name="T73" fmla="*/ 108 h 130"/>
                  <a:gd name="T74" fmla="*/ 54 w 144"/>
                  <a:gd name="T75" fmla="*/ 112 h 130"/>
                  <a:gd name="T76" fmla="*/ 56 w 144"/>
                  <a:gd name="T77" fmla="*/ 118 h 130"/>
                  <a:gd name="T78" fmla="*/ 58 w 144"/>
                  <a:gd name="T79" fmla="*/ 120 h 130"/>
                  <a:gd name="T80" fmla="*/ 62 w 144"/>
                  <a:gd name="T81" fmla="*/ 120 h 130"/>
                  <a:gd name="T82" fmla="*/ 72 w 144"/>
                  <a:gd name="T83" fmla="*/ 118 h 130"/>
                  <a:gd name="T84" fmla="*/ 80 w 144"/>
                  <a:gd name="T85" fmla="*/ 118 h 130"/>
                  <a:gd name="T86" fmla="*/ 90 w 144"/>
                  <a:gd name="T87" fmla="*/ 116 h 130"/>
                  <a:gd name="T88" fmla="*/ 94 w 144"/>
                  <a:gd name="T89" fmla="*/ 118 h 130"/>
                  <a:gd name="T90" fmla="*/ 98 w 144"/>
                  <a:gd name="T91" fmla="*/ 122 h 130"/>
                  <a:gd name="T92" fmla="*/ 100 w 144"/>
                  <a:gd name="T93" fmla="*/ 126 h 130"/>
                  <a:gd name="T94" fmla="*/ 106 w 144"/>
                  <a:gd name="T95" fmla="*/ 128 h 130"/>
                  <a:gd name="T96" fmla="*/ 112 w 144"/>
                  <a:gd name="T97" fmla="*/ 130 h 130"/>
                  <a:gd name="T98" fmla="*/ 118 w 144"/>
                  <a:gd name="T99" fmla="*/ 130 h 130"/>
                  <a:gd name="T100" fmla="*/ 124 w 144"/>
                  <a:gd name="T101" fmla="*/ 128 h 130"/>
                  <a:gd name="T102" fmla="*/ 130 w 144"/>
                  <a:gd name="T103" fmla="*/ 124 h 130"/>
                  <a:gd name="T104" fmla="*/ 134 w 144"/>
                  <a:gd name="T105" fmla="*/ 120 h 130"/>
                  <a:gd name="T106" fmla="*/ 138 w 144"/>
                  <a:gd name="T107" fmla="*/ 112 h 130"/>
                  <a:gd name="T108" fmla="*/ 144 w 144"/>
                  <a:gd name="T109" fmla="*/ 10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130">
                    <a:moveTo>
                      <a:pt x="128" y="24"/>
                    </a:moveTo>
                    <a:lnTo>
                      <a:pt x="128" y="24"/>
                    </a:lnTo>
                    <a:lnTo>
                      <a:pt x="120" y="22"/>
                    </a:lnTo>
                    <a:lnTo>
                      <a:pt x="112" y="18"/>
                    </a:lnTo>
                    <a:lnTo>
                      <a:pt x="96" y="12"/>
                    </a:lnTo>
                    <a:lnTo>
                      <a:pt x="88" y="10"/>
                    </a:lnTo>
                    <a:lnTo>
                      <a:pt x="84" y="8"/>
                    </a:lnTo>
                    <a:lnTo>
                      <a:pt x="82" y="6"/>
                    </a:lnTo>
                    <a:lnTo>
                      <a:pt x="80" y="6"/>
                    </a:lnTo>
                    <a:lnTo>
                      <a:pt x="80" y="4"/>
                    </a:lnTo>
                    <a:lnTo>
                      <a:pt x="78" y="2"/>
                    </a:lnTo>
                    <a:lnTo>
                      <a:pt x="76" y="2"/>
                    </a:lnTo>
                    <a:lnTo>
                      <a:pt x="74" y="0"/>
                    </a:lnTo>
                    <a:lnTo>
                      <a:pt x="74" y="0"/>
                    </a:lnTo>
                    <a:lnTo>
                      <a:pt x="72" y="0"/>
                    </a:lnTo>
                    <a:lnTo>
                      <a:pt x="70" y="0"/>
                    </a:lnTo>
                    <a:lnTo>
                      <a:pt x="68" y="0"/>
                    </a:lnTo>
                    <a:lnTo>
                      <a:pt x="66" y="0"/>
                    </a:lnTo>
                    <a:lnTo>
                      <a:pt x="64" y="0"/>
                    </a:lnTo>
                    <a:lnTo>
                      <a:pt x="62" y="2"/>
                    </a:lnTo>
                    <a:lnTo>
                      <a:pt x="60" y="2"/>
                    </a:lnTo>
                    <a:lnTo>
                      <a:pt x="58" y="2"/>
                    </a:lnTo>
                    <a:lnTo>
                      <a:pt x="56" y="4"/>
                    </a:lnTo>
                    <a:lnTo>
                      <a:pt x="56" y="4"/>
                    </a:lnTo>
                    <a:lnTo>
                      <a:pt x="54" y="4"/>
                    </a:lnTo>
                    <a:lnTo>
                      <a:pt x="52" y="6"/>
                    </a:lnTo>
                    <a:lnTo>
                      <a:pt x="50" y="10"/>
                    </a:lnTo>
                    <a:lnTo>
                      <a:pt x="48" y="12"/>
                    </a:lnTo>
                    <a:lnTo>
                      <a:pt x="44" y="16"/>
                    </a:lnTo>
                    <a:lnTo>
                      <a:pt x="42" y="18"/>
                    </a:lnTo>
                    <a:lnTo>
                      <a:pt x="42" y="20"/>
                    </a:lnTo>
                    <a:lnTo>
                      <a:pt x="40" y="22"/>
                    </a:lnTo>
                    <a:lnTo>
                      <a:pt x="38" y="22"/>
                    </a:lnTo>
                    <a:lnTo>
                      <a:pt x="32" y="26"/>
                    </a:lnTo>
                    <a:lnTo>
                      <a:pt x="28" y="28"/>
                    </a:lnTo>
                    <a:lnTo>
                      <a:pt x="26" y="30"/>
                    </a:lnTo>
                    <a:lnTo>
                      <a:pt x="24" y="30"/>
                    </a:lnTo>
                    <a:lnTo>
                      <a:pt x="22" y="30"/>
                    </a:lnTo>
                    <a:lnTo>
                      <a:pt x="20" y="32"/>
                    </a:lnTo>
                    <a:lnTo>
                      <a:pt x="16" y="32"/>
                    </a:lnTo>
                    <a:lnTo>
                      <a:pt x="10" y="32"/>
                    </a:lnTo>
                    <a:lnTo>
                      <a:pt x="8" y="32"/>
                    </a:lnTo>
                    <a:lnTo>
                      <a:pt x="8" y="32"/>
                    </a:lnTo>
                    <a:lnTo>
                      <a:pt x="6" y="34"/>
                    </a:lnTo>
                    <a:lnTo>
                      <a:pt x="4" y="34"/>
                    </a:lnTo>
                    <a:lnTo>
                      <a:pt x="2" y="34"/>
                    </a:lnTo>
                    <a:lnTo>
                      <a:pt x="2" y="34"/>
                    </a:lnTo>
                    <a:lnTo>
                      <a:pt x="2" y="34"/>
                    </a:lnTo>
                    <a:lnTo>
                      <a:pt x="0" y="36"/>
                    </a:lnTo>
                    <a:lnTo>
                      <a:pt x="0" y="36"/>
                    </a:lnTo>
                    <a:lnTo>
                      <a:pt x="0" y="36"/>
                    </a:lnTo>
                    <a:lnTo>
                      <a:pt x="2" y="38"/>
                    </a:lnTo>
                    <a:lnTo>
                      <a:pt x="2" y="40"/>
                    </a:lnTo>
                    <a:lnTo>
                      <a:pt x="2" y="42"/>
                    </a:lnTo>
                    <a:lnTo>
                      <a:pt x="4" y="44"/>
                    </a:lnTo>
                    <a:lnTo>
                      <a:pt x="4" y="44"/>
                    </a:lnTo>
                    <a:lnTo>
                      <a:pt x="6" y="46"/>
                    </a:lnTo>
                    <a:lnTo>
                      <a:pt x="8" y="46"/>
                    </a:lnTo>
                    <a:lnTo>
                      <a:pt x="8" y="46"/>
                    </a:lnTo>
                    <a:lnTo>
                      <a:pt x="8" y="48"/>
                    </a:lnTo>
                    <a:lnTo>
                      <a:pt x="10" y="48"/>
                    </a:lnTo>
                    <a:lnTo>
                      <a:pt x="10" y="46"/>
                    </a:lnTo>
                    <a:lnTo>
                      <a:pt x="12" y="46"/>
                    </a:lnTo>
                    <a:lnTo>
                      <a:pt x="14" y="46"/>
                    </a:lnTo>
                    <a:lnTo>
                      <a:pt x="16" y="46"/>
                    </a:lnTo>
                    <a:lnTo>
                      <a:pt x="18" y="44"/>
                    </a:lnTo>
                    <a:lnTo>
                      <a:pt x="20" y="44"/>
                    </a:lnTo>
                    <a:lnTo>
                      <a:pt x="22" y="44"/>
                    </a:lnTo>
                    <a:lnTo>
                      <a:pt x="22" y="44"/>
                    </a:lnTo>
                    <a:lnTo>
                      <a:pt x="24" y="44"/>
                    </a:lnTo>
                    <a:lnTo>
                      <a:pt x="24" y="44"/>
                    </a:lnTo>
                    <a:lnTo>
                      <a:pt x="28" y="46"/>
                    </a:lnTo>
                    <a:lnTo>
                      <a:pt x="30" y="48"/>
                    </a:lnTo>
                    <a:lnTo>
                      <a:pt x="32" y="50"/>
                    </a:lnTo>
                    <a:lnTo>
                      <a:pt x="38" y="52"/>
                    </a:lnTo>
                    <a:lnTo>
                      <a:pt x="42" y="56"/>
                    </a:lnTo>
                    <a:lnTo>
                      <a:pt x="50" y="60"/>
                    </a:lnTo>
                    <a:lnTo>
                      <a:pt x="54" y="62"/>
                    </a:lnTo>
                    <a:lnTo>
                      <a:pt x="56" y="64"/>
                    </a:lnTo>
                    <a:lnTo>
                      <a:pt x="60" y="68"/>
                    </a:lnTo>
                    <a:lnTo>
                      <a:pt x="64" y="70"/>
                    </a:lnTo>
                    <a:lnTo>
                      <a:pt x="66" y="72"/>
                    </a:lnTo>
                    <a:lnTo>
                      <a:pt x="68" y="74"/>
                    </a:lnTo>
                    <a:lnTo>
                      <a:pt x="70" y="76"/>
                    </a:lnTo>
                    <a:lnTo>
                      <a:pt x="70" y="76"/>
                    </a:lnTo>
                    <a:lnTo>
                      <a:pt x="70" y="78"/>
                    </a:lnTo>
                    <a:lnTo>
                      <a:pt x="70" y="78"/>
                    </a:lnTo>
                    <a:lnTo>
                      <a:pt x="72" y="80"/>
                    </a:lnTo>
                    <a:lnTo>
                      <a:pt x="72" y="84"/>
                    </a:lnTo>
                    <a:lnTo>
                      <a:pt x="72" y="86"/>
                    </a:lnTo>
                    <a:lnTo>
                      <a:pt x="72" y="88"/>
                    </a:lnTo>
                    <a:lnTo>
                      <a:pt x="72" y="90"/>
                    </a:lnTo>
                    <a:lnTo>
                      <a:pt x="72" y="92"/>
                    </a:lnTo>
                    <a:lnTo>
                      <a:pt x="72" y="94"/>
                    </a:lnTo>
                    <a:lnTo>
                      <a:pt x="70" y="96"/>
                    </a:lnTo>
                    <a:lnTo>
                      <a:pt x="70" y="98"/>
                    </a:lnTo>
                    <a:lnTo>
                      <a:pt x="68" y="100"/>
                    </a:lnTo>
                    <a:lnTo>
                      <a:pt x="68" y="100"/>
                    </a:lnTo>
                    <a:lnTo>
                      <a:pt x="68" y="102"/>
                    </a:lnTo>
                    <a:lnTo>
                      <a:pt x="68" y="102"/>
                    </a:lnTo>
                    <a:lnTo>
                      <a:pt x="66" y="102"/>
                    </a:lnTo>
                    <a:lnTo>
                      <a:pt x="64" y="102"/>
                    </a:lnTo>
                    <a:lnTo>
                      <a:pt x="60" y="104"/>
                    </a:lnTo>
                    <a:lnTo>
                      <a:pt x="60" y="104"/>
                    </a:lnTo>
                    <a:lnTo>
                      <a:pt x="58" y="104"/>
                    </a:lnTo>
                    <a:lnTo>
                      <a:pt x="56" y="106"/>
                    </a:lnTo>
                    <a:lnTo>
                      <a:pt x="56" y="106"/>
                    </a:lnTo>
                    <a:lnTo>
                      <a:pt x="56" y="106"/>
                    </a:lnTo>
                    <a:lnTo>
                      <a:pt x="54" y="106"/>
                    </a:lnTo>
                    <a:lnTo>
                      <a:pt x="54" y="108"/>
                    </a:lnTo>
                    <a:lnTo>
                      <a:pt x="54" y="108"/>
                    </a:lnTo>
                    <a:lnTo>
                      <a:pt x="54" y="110"/>
                    </a:lnTo>
                    <a:lnTo>
                      <a:pt x="54" y="112"/>
                    </a:lnTo>
                    <a:lnTo>
                      <a:pt x="54" y="112"/>
                    </a:lnTo>
                    <a:lnTo>
                      <a:pt x="56" y="114"/>
                    </a:lnTo>
                    <a:lnTo>
                      <a:pt x="56" y="116"/>
                    </a:lnTo>
                    <a:lnTo>
                      <a:pt x="56" y="118"/>
                    </a:lnTo>
                    <a:lnTo>
                      <a:pt x="58" y="118"/>
                    </a:lnTo>
                    <a:lnTo>
                      <a:pt x="58" y="118"/>
                    </a:lnTo>
                    <a:lnTo>
                      <a:pt x="58" y="120"/>
                    </a:lnTo>
                    <a:lnTo>
                      <a:pt x="60" y="120"/>
                    </a:lnTo>
                    <a:lnTo>
                      <a:pt x="60" y="120"/>
                    </a:lnTo>
                    <a:lnTo>
                      <a:pt x="62" y="120"/>
                    </a:lnTo>
                    <a:lnTo>
                      <a:pt x="64" y="120"/>
                    </a:lnTo>
                    <a:lnTo>
                      <a:pt x="66" y="120"/>
                    </a:lnTo>
                    <a:lnTo>
                      <a:pt x="72" y="118"/>
                    </a:lnTo>
                    <a:lnTo>
                      <a:pt x="74" y="118"/>
                    </a:lnTo>
                    <a:lnTo>
                      <a:pt x="76" y="118"/>
                    </a:lnTo>
                    <a:lnTo>
                      <a:pt x="80" y="118"/>
                    </a:lnTo>
                    <a:lnTo>
                      <a:pt x="86" y="118"/>
                    </a:lnTo>
                    <a:lnTo>
                      <a:pt x="88" y="116"/>
                    </a:lnTo>
                    <a:lnTo>
                      <a:pt x="90" y="116"/>
                    </a:lnTo>
                    <a:lnTo>
                      <a:pt x="92" y="118"/>
                    </a:lnTo>
                    <a:lnTo>
                      <a:pt x="94" y="118"/>
                    </a:lnTo>
                    <a:lnTo>
                      <a:pt x="94" y="118"/>
                    </a:lnTo>
                    <a:lnTo>
                      <a:pt x="94" y="118"/>
                    </a:lnTo>
                    <a:lnTo>
                      <a:pt x="96" y="120"/>
                    </a:lnTo>
                    <a:lnTo>
                      <a:pt x="98" y="122"/>
                    </a:lnTo>
                    <a:lnTo>
                      <a:pt x="98" y="124"/>
                    </a:lnTo>
                    <a:lnTo>
                      <a:pt x="100" y="124"/>
                    </a:lnTo>
                    <a:lnTo>
                      <a:pt x="100" y="126"/>
                    </a:lnTo>
                    <a:lnTo>
                      <a:pt x="102" y="126"/>
                    </a:lnTo>
                    <a:lnTo>
                      <a:pt x="104" y="128"/>
                    </a:lnTo>
                    <a:lnTo>
                      <a:pt x="106" y="128"/>
                    </a:lnTo>
                    <a:lnTo>
                      <a:pt x="108" y="130"/>
                    </a:lnTo>
                    <a:lnTo>
                      <a:pt x="110" y="130"/>
                    </a:lnTo>
                    <a:lnTo>
                      <a:pt x="112" y="130"/>
                    </a:lnTo>
                    <a:lnTo>
                      <a:pt x="112" y="130"/>
                    </a:lnTo>
                    <a:lnTo>
                      <a:pt x="114" y="130"/>
                    </a:lnTo>
                    <a:lnTo>
                      <a:pt x="118" y="130"/>
                    </a:lnTo>
                    <a:lnTo>
                      <a:pt x="120" y="130"/>
                    </a:lnTo>
                    <a:lnTo>
                      <a:pt x="122" y="128"/>
                    </a:lnTo>
                    <a:lnTo>
                      <a:pt x="124" y="128"/>
                    </a:lnTo>
                    <a:lnTo>
                      <a:pt x="128" y="126"/>
                    </a:lnTo>
                    <a:lnTo>
                      <a:pt x="128" y="126"/>
                    </a:lnTo>
                    <a:lnTo>
                      <a:pt x="130" y="124"/>
                    </a:lnTo>
                    <a:lnTo>
                      <a:pt x="132" y="124"/>
                    </a:lnTo>
                    <a:lnTo>
                      <a:pt x="132" y="122"/>
                    </a:lnTo>
                    <a:lnTo>
                      <a:pt x="134" y="120"/>
                    </a:lnTo>
                    <a:lnTo>
                      <a:pt x="134" y="118"/>
                    </a:lnTo>
                    <a:lnTo>
                      <a:pt x="136" y="114"/>
                    </a:lnTo>
                    <a:lnTo>
                      <a:pt x="138" y="112"/>
                    </a:lnTo>
                    <a:lnTo>
                      <a:pt x="138" y="110"/>
                    </a:lnTo>
                    <a:lnTo>
                      <a:pt x="142" y="104"/>
                    </a:lnTo>
                    <a:lnTo>
                      <a:pt x="144" y="100"/>
                    </a:lnTo>
                    <a:lnTo>
                      <a:pt x="128" y="24"/>
                    </a:lnTo>
                    <a:close/>
                  </a:path>
                </a:pathLst>
              </a:custGeom>
              <a:grp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sp>
          <p:nvSpPr>
            <p:cNvPr id="492" name="Freeform 157">
              <a:extLst>
                <a:ext uri="{FF2B5EF4-FFF2-40B4-BE49-F238E27FC236}">
                  <a16:creationId xmlns:a16="http://schemas.microsoft.com/office/drawing/2014/main" id="{30400DFF-8797-4620-ADD3-90954222F731}"/>
                </a:ext>
              </a:extLst>
            </p:cNvPr>
            <p:cNvSpPr>
              <a:spLocks/>
            </p:cNvSpPr>
            <p:nvPr/>
          </p:nvSpPr>
          <p:spPr bwMode="auto">
            <a:xfrm>
              <a:off x="7009729" y="4327510"/>
              <a:ext cx="25471" cy="39576"/>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solidFill>
              <a:schemeClr val="bg1">
                <a:lumMod val="75000"/>
              </a:schemeClr>
            </a:solidFill>
            <a:ln w="9525">
              <a:solidFill>
                <a:srgbClr val="FFFFFF"/>
              </a:solidFill>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93" name="Freeform 158">
              <a:extLst>
                <a:ext uri="{FF2B5EF4-FFF2-40B4-BE49-F238E27FC236}">
                  <a16:creationId xmlns:a16="http://schemas.microsoft.com/office/drawing/2014/main" id="{185139FC-6B93-4AF0-84FB-64C39FD6B1A5}"/>
                </a:ext>
              </a:extLst>
            </p:cNvPr>
            <p:cNvSpPr>
              <a:spLocks/>
            </p:cNvSpPr>
            <p:nvPr/>
          </p:nvSpPr>
          <p:spPr bwMode="auto">
            <a:xfrm>
              <a:off x="7009729" y="4327510"/>
              <a:ext cx="25471" cy="39576"/>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94" name="Freeform 233">
              <a:extLst>
                <a:ext uri="{FF2B5EF4-FFF2-40B4-BE49-F238E27FC236}">
                  <a16:creationId xmlns:a16="http://schemas.microsoft.com/office/drawing/2014/main" id="{9E723CF8-FFC9-4DFE-829D-B7E6C1392E5C}"/>
                </a:ext>
              </a:extLst>
            </p:cNvPr>
            <p:cNvSpPr>
              <a:spLocks/>
            </p:cNvSpPr>
            <p:nvPr/>
          </p:nvSpPr>
          <p:spPr bwMode="auto">
            <a:xfrm>
              <a:off x="6911030" y="4304423"/>
              <a:ext cx="203764" cy="161601"/>
            </a:xfrm>
            <a:custGeom>
              <a:avLst/>
              <a:gdLst>
                <a:gd name="T0" fmla="*/ 92 w 128"/>
                <a:gd name="T1" fmla="*/ 44 h 98"/>
                <a:gd name="T2" fmla="*/ 86 w 128"/>
                <a:gd name="T3" fmla="*/ 42 h 98"/>
                <a:gd name="T4" fmla="*/ 82 w 128"/>
                <a:gd name="T5" fmla="*/ 44 h 98"/>
                <a:gd name="T6" fmla="*/ 80 w 128"/>
                <a:gd name="T7" fmla="*/ 46 h 98"/>
                <a:gd name="T8" fmla="*/ 76 w 128"/>
                <a:gd name="T9" fmla="*/ 52 h 98"/>
                <a:gd name="T10" fmla="*/ 68 w 128"/>
                <a:gd name="T11" fmla="*/ 64 h 98"/>
                <a:gd name="T12" fmla="*/ 66 w 128"/>
                <a:gd name="T13" fmla="*/ 70 h 98"/>
                <a:gd name="T14" fmla="*/ 62 w 128"/>
                <a:gd name="T15" fmla="*/ 82 h 98"/>
                <a:gd name="T16" fmla="*/ 62 w 128"/>
                <a:gd name="T17" fmla="*/ 90 h 98"/>
                <a:gd name="T18" fmla="*/ 62 w 128"/>
                <a:gd name="T19" fmla="*/ 94 h 98"/>
                <a:gd name="T20" fmla="*/ 60 w 128"/>
                <a:gd name="T21" fmla="*/ 96 h 98"/>
                <a:gd name="T22" fmla="*/ 54 w 128"/>
                <a:gd name="T23" fmla="*/ 98 h 98"/>
                <a:gd name="T24" fmla="*/ 46 w 128"/>
                <a:gd name="T25" fmla="*/ 98 h 98"/>
                <a:gd name="T26" fmla="*/ 42 w 128"/>
                <a:gd name="T27" fmla="*/ 98 h 98"/>
                <a:gd name="T28" fmla="*/ 38 w 128"/>
                <a:gd name="T29" fmla="*/ 94 h 98"/>
                <a:gd name="T30" fmla="*/ 36 w 128"/>
                <a:gd name="T31" fmla="*/ 90 h 98"/>
                <a:gd name="T32" fmla="*/ 34 w 128"/>
                <a:gd name="T33" fmla="*/ 90 h 98"/>
                <a:gd name="T34" fmla="*/ 32 w 128"/>
                <a:gd name="T35" fmla="*/ 90 h 98"/>
                <a:gd name="T36" fmla="*/ 30 w 128"/>
                <a:gd name="T37" fmla="*/ 92 h 98"/>
                <a:gd name="T38" fmla="*/ 28 w 128"/>
                <a:gd name="T39" fmla="*/ 96 h 98"/>
                <a:gd name="T40" fmla="*/ 26 w 128"/>
                <a:gd name="T41" fmla="*/ 98 h 98"/>
                <a:gd name="T42" fmla="*/ 18 w 128"/>
                <a:gd name="T43" fmla="*/ 98 h 98"/>
                <a:gd name="T44" fmla="*/ 10 w 128"/>
                <a:gd name="T45" fmla="*/ 96 h 98"/>
                <a:gd name="T46" fmla="*/ 4 w 128"/>
                <a:gd name="T47" fmla="*/ 94 h 98"/>
                <a:gd name="T48" fmla="*/ 2 w 128"/>
                <a:gd name="T49" fmla="*/ 86 h 98"/>
                <a:gd name="T50" fmla="*/ 6 w 128"/>
                <a:gd name="T51" fmla="*/ 82 h 98"/>
                <a:gd name="T52" fmla="*/ 6 w 128"/>
                <a:gd name="T53" fmla="*/ 74 h 98"/>
                <a:gd name="T54" fmla="*/ 8 w 128"/>
                <a:gd name="T55" fmla="*/ 68 h 98"/>
                <a:gd name="T56" fmla="*/ 10 w 128"/>
                <a:gd name="T57" fmla="*/ 68 h 98"/>
                <a:gd name="T58" fmla="*/ 12 w 128"/>
                <a:gd name="T59" fmla="*/ 66 h 98"/>
                <a:gd name="T60" fmla="*/ 18 w 128"/>
                <a:gd name="T61" fmla="*/ 68 h 98"/>
                <a:gd name="T62" fmla="*/ 24 w 128"/>
                <a:gd name="T63" fmla="*/ 68 h 98"/>
                <a:gd name="T64" fmla="*/ 28 w 128"/>
                <a:gd name="T65" fmla="*/ 68 h 98"/>
                <a:gd name="T66" fmla="*/ 28 w 128"/>
                <a:gd name="T67" fmla="*/ 66 h 98"/>
                <a:gd name="T68" fmla="*/ 32 w 128"/>
                <a:gd name="T69" fmla="*/ 62 h 98"/>
                <a:gd name="T70" fmla="*/ 34 w 128"/>
                <a:gd name="T71" fmla="*/ 54 h 98"/>
                <a:gd name="T72" fmla="*/ 38 w 128"/>
                <a:gd name="T73" fmla="*/ 50 h 98"/>
                <a:gd name="T74" fmla="*/ 46 w 128"/>
                <a:gd name="T75" fmla="*/ 46 h 98"/>
                <a:gd name="T76" fmla="*/ 56 w 128"/>
                <a:gd name="T77" fmla="*/ 40 h 98"/>
                <a:gd name="T78" fmla="*/ 62 w 128"/>
                <a:gd name="T79" fmla="*/ 30 h 98"/>
                <a:gd name="T80" fmla="*/ 64 w 128"/>
                <a:gd name="T81" fmla="*/ 22 h 98"/>
                <a:gd name="T82" fmla="*/ 66 w 128"/>
                <a:gd name="T83" fmla="*/ 20 h 98"/>
                <a:gd name="T84" fmla="*/ 70 w 128"/>
                <a:gd name="T85" fmla="*/ 16 h 98"/>
                <a:gd name="T86" fmla="*/ 76 w 128"/>
                <a:gd name="T87" fmla="*/ 14 h 98"/>
                <a:gd name="T88" fmla="*/ 76 w 128"/>
                <a:gd name="T89" fmla="*/ 8 h 98"/>
                <a:gd name="T90" fmla="*/ 78 w 128"/>
                <a:gd name="T91" fmla="*/ 2 h 98"/>
                <a:gd name="T92" fmla="*/ 78 w 128"/>
                <a:gd name="T93" fmla="*/ 0 h 98"/>
                <a:gd name="T94" fmla="*/ 82 w 128"/>
                <a:gd name="T95" fmla="*/ 0 h 98"/>
                <a:gd name="T96" fmla="*/ 86 w 128"/>
                <a:gd name="T97" fmla="*/ 2 h 98"/>
                <a:gd name="T98" fmla="*/ 94 w 128"/>
                <a:gd name="T99" fmla="*/ 8 h 98"/>
                <a:gd name="T100" fmla="*/ 104 w 128"/>
                <a:gd name="T101" fmla="*/ 12 h 98"/>
                <a:gd name="T102" fmla="*/ 110 w 128"/>
                <a:gd name="T103" fmla="*/ 14 h 98"/>
                <a:gd name="T104" fmla="*/ 120 w 128"/>
                <a:gd name="T105" fmla="*/ 16 h 98"/>
                <a:gd name="T106" fmla="*/ 124 w 128"/>
                <a:gd name="T107" fmla="*/ 16 h 98"/>
                <a:gd name="T108" fmla="*/ 126 w 128"/>
                <a:gd name="T109" fmla="*/ 20 h 98"/>
                <a:gd name="T110" fmla="*/ 128 w 128"/>
                <a:gd name="T111" fmla="*/ 26 h 98"/>
                <a:gd name="T112" fmla="*/ 128 w 128"/>
                <a:gd name="T113" fmla="*/ 32 h 98"/>
                <a:gd name="T114" fmla="*/ 128 w 128"/>
                <a:gd name="T115" fmla="*/ 34 h 98"/>
                <a:gd name="T116" fmla="*/ 124 w 128"/>
                <a:gd name="T117" fmla="*/ 36 h 98"/>
                <a:gd name="T118" fmla="*/ 116 w 128"/>
                <a:gd name="T119" fmla="*/ 42 h 98"/>
                <a:gd name="T120" fmla="*/ 102 w 128"/>
                <a:gd name="T121" fmla="*/ 52 h 98"/>
                <a:gd name="T122" fmla="*/ 94 w 128"/>
                <a:gd name="T123" fmla="*/ 4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98">
                  <a:moveTo>
                    <a:pt x="94" y="46"/>
                  </a:moveTo>
                  <a:lnTo>
                    <a:pt x="94" y="46"/>
                  </a:lnTo>
                  <a:lnTo>
                    <a:pt x="92" y="44"/>
                  </a:lnTo>
                  <a:lnTo>
                    <a:pt x="88" y="44"/>
                  </a:lnTo>
                  <a:lnTo>
                    <a:pt x="86" y="42"/>
                  </a:lnTo>
                  <a:lnTo>
                    <a:pt x="86" y="42"/>
                  </a:lnTo>
                  <a:lnTo>
                    <a:pt x="84" y="42"/>
                  </a:lnTo>
                  <a:lnTo>
                    <a:pt x="84" y="42"/>
                  </a:lnTo>
                  <a:lnTo>
                    <a:pt x="82" y="44"/>
                  </a:lnTo>
                  <a:lnTo>
                    <a:pt x="82" y="44"/>
                  </a:lnTo>
                  <a:lnTo>
                    <a:pt x="80" y="44"/>
                  </a:lnTo>
                  <a:lnTo>
                    <a:pt x="80" y="46"/>
                  </a:lnTo>
                  <a:lnTo>
                    <a:pt x="78" y="48"/>
                  </a:lnTo>
                  <a:lnTo>
                    <a:pt x="76" y="50"/>
                  </a:lnTo>
                  <a:lnTo>
                    <a:pt x="76" y="52"/>
                  </a:lnTo>
                  <a:lnTo>
                    <a:pt x="74" y="56"/>
                  </a:lnTo>
                  <a:lnTo>
                    <a:pt x="70" y="60"/>
                  </a:lnTo>
                  <a:lnTo>
                    <a:pt x="68" y="64"/>
                  </a:lnTo>
                  <a:lnTo>
                    <a:pt x="68" y="66"/>
                  </a:lnTo>
                  <a:lnTo>
                    <a:pt x="66" y="68"/>
                  </a:lnTo>
                  <a:lnTo>
                    <a:pt x="66" y="70"/>
                  </a:lnTo>
                  <a:lnTo>
                    <a:pt x="66" y="72"/>
                  </a:lnTo>
                  <a:lnTo>
                    <a:pt x="64" y="76"/>
                  </a:lnTo>
                  <a:lnTo>
                    <a:pt x="62" y="82"/>
                  </a:lnTo>
                  <a:lnTo>
                    <a:pt x="62" y="84"/>
                  </a:lnTo>
                  <a:lnTo>
                    <a:pt x="62" y="86"/>
                  </a:lnTo>
                  <a:lnTo>
                    <a:pt x="62" y="90"/>
                  </a:lnTo>
                  <a:lnTo>
                    <a:pt x="62" y="92"/>
                  </a:lnTo>
                  <a:lnTo>
                    <a:pt x="62" y="94"/>
                  </a:lnTo>
                  <a:lnTo>
                    <a:pt x="62" y="94"/>
                  </a:lnTo>
                  <a:lnTo>
                    <a:pt x="60" y="96"/>
                  </a:lnTo>
                  <a:lnTo>
                    <a:pt x="60" y="96"/>
                  </a:lnTo>
                  <a:lnTo>
                    <a:pt x="60" y="96"/>
                  </a:lnTo>
                  <a:lnTo>
                    <a:pt x="58" y="96"/>
                  </a:lnTo>
                  <a:lnTo>
                    <a:pt x="56" y="98"/>
                  </a:lnTo>
                  <a:lnTo>
                    <a:pt x="54" y="98"/>
                  </a:lnTo>
                  <a:lnTo>
                    <a:pt x="52" y="98"/>
                  </a:lnTo>
                  <a:lnTo>
                    <a:pt x="50" y="98"/>
                  </a:lnTo>
                  <a:lnTo>
                    <a:pt x="46" y="98"/>
                  </a:lnTo>
                  <a:lnTo>
                    <a:pt x="44" y="98"/>
                  </a:lnTo>
                  <a:lnTo>
                    <a:pt x="42" y="98"/>
                  </a:lnTo>
                  <a:lnTo>
                    <a:pt x="42" y="98"/>
                  </a:lnTo>
                  <a:lnTo>
                    <a:pt x="42" y="98"/>
                  </a:lnTo>
                  <a:lnTo>
                    <a:pt x="40" y="96"/>
                  </a:lnTo>
                  <a:lnTo>
                    <a:pt x="38" y="94"/>
                  </a:lnTo>
                  <a:lnTo>
                    <a:pt x="38" y="94"/>
                  </a:lnTo>
                  <a:lnTo>
                    <a:pt x="36" y="92"/>
                  </a:lnTo>
                  <a:lnTo>
                    <a:pt x="36" y="90"/>
                  </a:lnTo>
                  <a:lnTo>
                    <a:pt x="34" y="90"/>
                  </a:lnTo>
                  <a:lnTo>
                    <a:pt x="34" y="90"/>
                  </a:lnTo>
                  <a:lnTo>
                    <a:pt x="34" y="90"/>
                  </a:lnTo>
                  <a:lnTo>
                    <a:pt x="32" y="90"/>
                  </a:lnTo>
                  <a:lnTo>
                    <a:pt x="32" y="90"/>
                  </a:lnTo>
                  <a:lnTo>
                    <a:pt x="32" y="90"/>
                  </a:lnTo>
                  <a:lnTo>
                    <a:pt x="30" y="90"/>
                  </a:lnTo>
                  <a:lnTo>
                    <a:pt x="30" y="92"/>
                  </a:lnTo>
                  <a:lnTo>
                    <a:pt x="30" y="92"/>
                  </a:lnTo>
                  <a:lnTo>
                    <a:pt x="28" y="96"/>
                  </a:lnTo>
                  <a:lnTo>
                    <a:pt x="28" y="96"/>
                  </a:lnTo>
                  <a:lnTo>
                    <a:pt x="28" y="96"/>
                  </a:lnTo>
                  <a:lnTo>
                    <a:pt x="28" y="96"/>
                  </a:lnTo>
                  <a:lnTo>
                    <a:pt x="26" y="98"/>
                  </a:lnTo>
                  <a:lnTo>
                    <a:pt x="26" y="98"/>
                  </a:lnTo>
                  <a:lnTo>
                    <a:pt x="22" y="98"/>
                  </a:lnTo>
                  <a:lnTo>
                    <a:pt x="20" y="98"/>
                  </a:lnTo>
                  <a:lnTo>
                    <a:pt x="18" y="98"/>
                  </a:lnTo>
                  <a:lnTo>
                    <a:pt x="14" y="98"/>
                  </a:lnTo>
                  <a:lnTo>
                    <a:pt x="12" y="96"/>
                  </a:lnTo>
                  <a:lnTo>
                    <a:pt x="10" y="96"/>
                  </a:lnTo>
                  <a:lnTo>
                    <a:pt x="8" y="96"/>
                  </a:lnTo>
                  <a:lnTo>
                    <a:pt x="6" y="96"/>
                  </a:lnTo>
                  <a:lnTo>
                    <a:pt x="4" y="94"/>
                  </a:lnTo>
                  <a:lnTo>
                    <a:pt x="2" y="92"/>
                  </a:lnTo>
                  <a:lnTo>
                    <a:pt x="0" y="90"/>
                  </a:lnTo>
                  <a:lnTo>
                    <a:pt x="2" y="86"/>
                  </a:lnTo>
                  <a:lnTo>
                    <a:pt x="4" y="84"/>
                  </a:lnTo>
                  <a:lnTo>
                    <a:pt x="4" y="82"/>
                  </a:lnTo>
                  <a:lnTo>
                    <a:pt x="6" y="82"/>
                  </a:lnTo>
                  <a:lnTo>
                    <a:pt x="6" y="80"/>
                  </a:lnTo>
                  <a:lnTo>
                    <a:pt x="6" y="78"/>
                  </a:lnTo>
                  <a:lnTo>
                    <a:pt x="6" y="74"/>
                  </a:lnTo>
                  <a:lnTo>
                    <a:pt x="8" y="72"/>
                  </a:lnTo>
                  <a:lnTo>
                    <a:pt x="8" y="70"/>
                  </a:lnTo>
                  <a:lnTo>
                    <a:pt x="8" y="68"/>
                  </a:lnTo>
                  <a:lnTo>
                    <a:pt x="8" y="68"/>
                  </a:lnTo>
                  <a:lnTo>
                    <a:pt x="8" y="68"/>
                  </a:lnTo>
                  <a:lnTo>
                    <a:pt x="10" y="68"/>
                  </a:lnTo>
                  <a:lnTo>
                    <a:pt x="10" y="66"/>
                  </a:lnTo>
                  <a:lnTo>
                    <a:pt x="10" y="66"/>
                  </a:lnTo>
                  <a:lnTo>
                    <a:pt x="12" y="66"/>
                  </a:lnTo>
                  <a:lnTo>
                    <a:pt x="14" y="66"/>
                  </a:lnTo>
                  <a:lnTo>
                    <a:pt x="16" y="66"/>
                  </a:lnTo>
                  <a:lnTo>
                    <a:pt x="18" y="68"/>
                  </a:lnTo>
                  <a:lnTo>
                    <a:pt x="20" y="68"/>
                  </a:lnTo>
                  <a:lnTo>
                    <a:pt x="24" y="68"/>
                  </a:lnTo>
                  <a:lnTo>
                    <a:pt x="24" y="68"/>
                  </a:lnTo>
                  <a:lnTo>
                    <a:pt x="26" y="68"/>
                  </a:lnTo>
                  <a:lnTo>
                    <a:pt x="26" y="68"/>
                  </a:lnTo>
                  <a:lnTo>
                    <a:pt x="28" y="68"/>
                  </a:lnTo>
                  <a:lnTo>
                    <a:pt x="28" y="68"/>
                  </a:lnTo>
                  <a:lnTo>
                    <a:pt x="28" y="68"/>
                  </a:lnTo>
                  <a:lnTo>
                    <a:pt x="28" y="66"/>
                  </a:lnTo>
                  <a:lnTo>
                    <a:pt x="30" y="66"/>
                  </a:lnTo>
                  <a:lnTo>
                    <a:pt x="30" y="64"/>
                  </a:lnTo>
                  <a:lnTo>
                    <a:pt x="32" y="62"/>
                  </a:lnTo>
                  <a:lnTo>
                    <a:pt x="32" y="56"/>
                  </a:lnTo>
                  <a:lnTo>
                    <a:pt x="34" y="54"/>
                  </a:lnTo>
                  <a:lnTo>
                    <a:pt x="34" y="54"/>
                  </a:lnTo>
                  <a:lnTo>
                    <a:pt x="34" y="54"/>
                  </a:lnTo>
                  <a:lnTo>
                    <a:pt x="36" y="52"/>
                  </a:lnTo>
                  <a:lnTo>
                    <a:pt x="38" y="50"/>
                  </a:lnTo>
                  <a:lnTo>
                    <a:pt x="40" y="50"/>
                  </a:lnTo>
                  <a:lnTo>
                    <a:pt x="42" y="48"/>
                  </a:lnTo>
                  <a:lnTo>
                    <a:pt x="46" y="46"/>
                  </a:lnTo>
                  <a:lnTo>
                    <a:pt x="48" y="44"/>
                  </a:lnTo>
                  <a:lnTo>
                    <a:pt x="52" y="42"/>
                  </a:lnTo>
                  <a:lnTo>
                    <a:pt x="56" y="40"/>
                  </a:lnTo>
                  <a:lnTo>
                    <a:pt x="62" y="38"/>
                  </a:lnTo>
                  <a:lnTo>
                    <a:pt x="62" y="34"/>
                  </a:lnTo>
                  <a:lnTo>
                    <a:pt x="62" y="30"/>
                  </a:lnTo>
                  <a:lnTo>
                    <a:pt x="62" y="26"/>
                  </a:lnTo>
                  <a:lnTo>
                    <a:pt x="64" y="24"/>
                  </a:lnTo>
                  <a:lnTo>
                    <a:pt x="64" y="22"/>
                  </a:lnTo>
                  <a:lnTo>
                    <a:pt x="64" y="20"/>
                  </a:lnTo>
                  <a:lnTo>
                    <a:pt x="64" y="20"/>
                  </a:lnTo>
                  <a:lnTo>
                    <a:pt x="66" y="20"/>
                  </a:lnTo>
                  <a:lnTo>
                    <a:pt x="66" y="18"/>
                  </a:lnTo>
                  <a:lnTo>
                    <a:pt x="68" y="18"/>
                  </a:lnTo>
                  <a:lnTo>
                    <a:pt x="70" y="16"/>
                  </a:lnTo>
                  <a:lnTo>
                    <a:pt x="72" y="16"/>
                  </a:lnTo>
                  <a:lnTo>
                    <a:pt x="74" y="14"/>
                  </a:lnTo>
                  <a:lnTo>
                    <a:pt x="76" y="14"/>
                  </a:lnTo>
                  <a:lnTo>
                    <a:pt x="76" y="12"/>
                  </a:lnTo>
                  <a:lnTo>
                    <a:pt x="76" y="10"/>
                  </a:lnTo>
                  <a:lnTo>
                    <a:pt x="76" y="8"/>
                  </a:lnTo>
                  <a:lnTo>
                    <a:pt x="76" y="6"/>
                  </a:lnTo>
                  <a:lnTo>
                    <a:pt x="78" y="4"/>
                  </a:lnTo>
                  <a:lnTo>
                    <a:pt x="78" y="2"/>
                  </a:lnTo>
                  <a:lnTo>
                    <a:pt x="78" y="2"/>
                  </a:lnTo>
                  <a:lnTo>
                    <a:pt x="78" y="0"/>
                  </a:lnTo>
                  <a:lnTo>
                    <a:pt x="78" y="0"/>
                  </a:lnTo>
                  <a:lnTo>
                    <a:pt x="80" y="0"/>
                  </a:lnTo>
                  <a:lnTo>
                    <a:pt x="80" y="0"/>
                  </a:lnTo>
                  <a:lnTo>
                    <a:pt x="82" y="0"/>
                  </a:lnTo>
                  <a:lnTo>
                    <a:pt x="82" y="0"/>
                  </a:lnTo>
                  <a:lnTo>
                    <a:pt x="84" y="2"/>
                  </a:lnTo>
                  <a:lnTo>
                    <a:pt x="86" y="2"/>
                  </a:lnTo>
                  <a:lnTo>
                    <a:pt x="88" y="4"/>
                  </a:lnTo>
                  <a:lnTo>
                    <a:pt x="92" y="6"/>
                  </a:lnTo>
                  <a:lnTo>
                    <a:pt x="94" y="8"/>
                  </a:lnTo>
                  <a:lnTo>
                    <a:pt x="96" y="10"/>
                  </a:lnTo>
                  <a:lnTo>
                    <a:pt x="102" y="12"/>
                  </a:lnTo>
                  <a:lnTo>
                    <a:pt x="104" y="12"/>
                  </a:lnTo>
                  <a:lnTo>
                    <a:pt x="106" y="14"/>
                  </a:lnTo>
                  <a:lnTo>
                    <a:pt x="108" y="14"/>
                  </a:lnTo>
                  <a:lnTo>
                    <a:pt x="110" y="14"/>
                  </a:lnTo>
                  <a:lnTo>
                    <a:pt x="116" y="14"/>
                  </a:lnTo>
                  <a:lnTo>
                    <a:pt x="118" y="14"/>
                  </a:lnTo>
                  <a:lnTo>
                    <a:pt x="120" y="16"/>
                  </a:lnTo>
                  <a:lnTo>
                    <a:pt x="122" y="16"/>
                  </a:lnTo>
                  <a:lnTo>
                    <a:pt x="124" y="16"/>
                  </a:lnTo>
                  <a:lnTo>
                    <a:pt x="124" y="16"/>
                  </a:lnTo>
                  <a:lnTo>
                    <a:pt x="124" y="16"/>
                  </a:lnTo>
                  <a:lnTo>
                    <a:pt x="126" y="18"/>
                  </a:lnTo>
                  <a:lnTo>
                    <a:pt x="126" y="20"/>
                  </a:lnTo>
                  <a:lnTo>
                    <a:pt x="128" y="22"/>
                  </a:lnTo>
                  <a:lnTo>
                    <a:pt x="128" y="24"/>
                  </a:lnTo>
                  <a:lnTo>
                    <a:pt x="128" y="26"/>
                  </a:lnTo>
                  <a:lnTo>
                    <a:pt x="128" y="28"/>
                  </a:lnTo>
                  <a:lnTo>
                    <a:pt x="128" y="30"/>
                  </a:lnTo>
                  <a:lnTo>
                    <a:pt x="128" y="32"/>
                  </a:lnTo>
                  <a:lnTo>
                    <a:pt x="128" y="32"/>
                  </a:lnTo>
                  <a:lnTo>
                    <a:pt x="128" y="32"/>
                  </a:lnTo>
                  <a:lnTo>
                    <a:pt x="128" y="34"/>
                  </a:lnTo>
                  <a:lnTo>
                    <a:pt x="126" y="34"/>
                  </a:lnTo>
                  <a:lnTo>
                    <a:pt x="126" y="36"/>
                  </a:lnTo>
                  <a:lnTo>
                    <a:pt x="124" y="36"/>
                  </a:lnTo>
                  <a:lnTo>
                    <a:pt x="122" y="38"/>
                  </a:lnTo>
                  <a:lnTo>
                    <a:pt x="118" y="40"/>
                  </a:lnTo>
                  <a:lnTo>
                    <a:pt x="116" y="42"/>
                  </a:lnTo>
                  <a:lnTo>
                    <a:pt x="114" y="44"/>
                  </a:lnTo>
                  <a:lnTo>
                    <a:pt x="106" y="48"/>
                  </a:lnTo>
                  <a:lnTo>
                    <a:pt x="102" y="52"/>
                  </a:lnTo>
                  <a:lnTo>
                    <a:pt x="98" y="50"/>
                  </a:lnTo>
                  <a:lnTo>
                    <a:pt x="96" y="46"/>
                  </a:lnTo>
                  <a:lnTo>
                    <a:pt x="94" y="46"/>
                  </a:lnTo>
                  <a:lnTo>
                    <a:pt x="94" y="4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95" name="Freeform 601">
              <a:extLst>
                <a:ext uri="{FF2B5EF4-FFF2-40B4-BE49-F238E27FC236}">
                  <a16:creationId xmlns:a16="http://schemas.microsoft.com/office/drawing/2014/main" id="{FC1109B4-E79C-4FC7-85BC-E8459A069AA5}"/>
                </a:ext>
              </a:extLst>
            </p:cNvPr>
            <p:cNvSpPr>
              <a:spLocks/>
            </p:cNvSpPr>
            <p:nvPr/>
          </p:nvSpPr>
          <p:spPr bwMode="auto">
            <a:xfrm>
              <a:off x="6911030" y="4304423"/>
              <a:ext cx="203764" cy="161601"/>
            </a:xfrm>
            <a:custGeom>
              <a:avLst/>
              <a:gdLst>
                <a:gd name="T0" fmla="*/ 126 w 128"/>
                <a:gd name="T1" fmla="*/ 20 h 98"/>
                <a:gd name="T2" fmla="*/ 124 w 128"/>
                <a:gd name="T3" fmla="*/ 16 h 98"/>
                <a:gd name="T4" fmla="*/ 116 w 128"/>
                <a:gd name="T5" fmla="*/ 14 h 98"/>
                <a:gd name="T6" fmla="*/ 104 w 128"/>
                <a:gd name="T7" fmla="*/ 12 h 98"/>
                <a:gd name="T8" fmla="*/ 92 w 128"/>
                <a:gd name="T9" fmla="*/ 6 h 98"/>
                <a:gd name="T10" fmla="*/ 82 w 128"/>
                <a:gd name="T11" fmla="*/ 0 h 98"/>
                <a:gd name="T12" fmla="*/ 78 w 128"/>
                <a:gd name="T13" fmla="*/ 0 h 98"/>
                <a:gd name="T14" fmla="*/ 78 w 128"/>
                <a:gd name="T15" fmla="*/ 4 h 98"/>
                <a:gd name="T16" fmla="*/ 76 w 128"/>
                <a:gd name="T17" fmla="*/ 12 h 98"/>
                <a:gd name="T18" fmla="*/ 70 w 128"/>
                <a:gd name="T19" fmla="*/ 16 h 98"/>
                <a:gd name="T20" fmla="*/ 64 w 128"/>
                <a:gd name="T21" fmla="*/ 20 h 98"/>
                <a:gd name="T22" fmla="*/ 62 w 128"/>
                <a:gd name="T23" fmla="*/ 26 h 98"/>
                <a:gd name="T24" fmla="*/ 62 w 128"/>
                <a:gd name="T25" fmla="*/ 36 h 98"/>
                <a:gd name="T26" fmla="*/ 68 w 128"/>
                <a:gd name="T27" fmla="*/ 40 h 98"/>
                <a:gd name="T28" fmla="*/ 70 w 128"/>
                <a:gd name="T29" fmla="*/ 48 h 98"/>
                <a:gd name="T30" fmla="*/ 66 w 128"/>
                <a:gd name="T31" fmla="*/ 46 h 98"/>
                <a:gd name="T32" fmla="*/ 62 w 128"/>
                <a:gd name="T33" fmla="*/ 44 h 98"/>
                <a:gd name="T34" fmla="*/ 60 w 128"/>
                <a:gd name="T35" fmla="*/ 50 h 98"/>
                <a:gd name="T36" fmla="*/ 46 w 128"/>
                <a:gd name="T37" fmla="*/ 44 h 98"/>
                <a:gd name="T38" fmla="*/ 40 w 128"/>
                <a:gd name="T39" fmla="*/ 50 h 98"/>
                <a:gd name="T40" fmla="*/ 34 w 128"/>
                <a:gd name="T41" fmla="*/ 54 h 98"/>
                <a:gd name="T42" fmla="*/ 30 w 128"/>
                <a:gd name="T43" fmla="*/ 64 h 98"/>
                <a:gd name="T44" fmla="*/ 28 w 128"/>
                <a:gd name="T45" fmla="*/ 68 h 98"/>
                <a:gd name="T46" fmla="*/ 24 w 128"/>
                <a:gd name="T47" fmla="*/ 68 h 98"/>
                <a:gd name="T48" fmla="*/ 16 w 128"/>
                <a:gd name="T49" fmla="*/ 66 h 98"/>
                <a:gd name="T50" fmla="*/ 10 w 128"/>
                <a:gd name="T51" fmla="*/ 66 h 98"/>
                <a:gd name="T52" fmla="*/ 8 w 128"/>
                <a:gd name="T53" fmla="*/ 68 h 98"/>
                <a:gd name="T54" fmla="*/ 6 w 128"/>
                <a:gd name="T55" fmla="*/ 78 h 98"/>
                <a:gd name="T56" fmla="*/ 4 w 128"/>
                <a:gd name="T57" fmla="*/ 84 h 98"/>
                <a:gd name="T58" fmla="*/ 4 w 128"/>
                <a:gd name="T59" fmla="*/ 94 h 98"/>
                <a:gd name="T60" fmla="*/ 12 w 128"/>
                <a:gd name="T61" fmla="*/ 96 h 98"/>
                <a:gd name="T62" fmla="*/ 22 w 128"/>
                <a:gd name="T63" fmla="*/ 98 h 98"/>
                <a:gd name="T64" fmla="*/ 28 w 128"/>
                <a:gd name="T65" fmla="*/ 96 h 98"/>
                <a:gd name="T66" fmla="*/ 30 w 128"/>
                <a:gd name="T67" fmla="*/ 92 h 98"/>
                <a:gd name="T68" fmla="*/ 32 w 128"/>
                <a:gd name="T69" fmla="*/ 90 h 98"/>
                <a:gd name="T70" fmla="*/ 36 w 128"/>
                <a:gd name="T71" fmla="*/ 90 h 98"/>
                <a:gd name="T72" fmla="*/ 40 w 128"/>
                <a:gd name="T73" fmla="*/ 96 h 98"/>
                <a:gd name="T74" fmla="*/ 44 w 128"/>
                <a:gd name="T75" fmla="*/ 98 h 98"/>
                <a:gd name="T76" fmla="*/ 54 w 128"/>
                <a:gd name="T77" fmla="*/ 98 h 98"/>
                <a:gd name="T78" fmla="*/ 60 w 128"/>
                <a:gd name="T79" fmla="*/ 96 h 98"/>
                <a:gd name="T80" fmla="*/ 62 w 128"/>
                <a:gd name="T81" fmla="*/ 92 h 98"/>
                <a:gd name="T82" fmla="*/ 62 w 128"/>
                <a:gd name="T83" fmla="*/ 82 h 98"/>
                <a:gd name="T84" fmla="*/ 66 w 128"/>
                <a:gd name="T85" fmla="*/ 68 h 98"/>
                <a:gd name="T86" fmla="*/ 74 w 128"/>
                <a:gd name="T87" fmla="*/ 56 h 98"/>
                <a:gd name="T88" fmla="*/ 80 w 128"/>
                <a:gd name="T89" fmla="*/ 46 h 98"/>
                <a:gd name="T90" fmla="*/ 84 w 128"/>
                <a:gd name="T91" fmla="*/ 42 h 98"/>
                <a:gd name="T92" fmla="*/ 88 w 128"/>
                <a:gd name="T93" fmla="*/ 44 h 98"/>
                <a:gd name="T94" fmla="*/ 96 w 128"/>
                <a:gd name="T95" fmla="*/ 46 h 98"/>
                <a:gd name="T96" fmla="*/ 114 w 128"/>
                <a:gd name="T97" fmla="*/ 44 h 98"/>
                <a:gd name="T98" fmla="*/ 124 w 128"/>
                <a:gd name="T99" fmla="*/ 36 h 98"/>
                <a:gd name="T100" fmla="*/ 128 w 128"/>
                <a:gd name="T101" fmla="*/ 32 h 98"/>
                <a:gd name="T102" fmla="*/ 128 w 128"/>
                <a:gd name="T103" fmla="*/ 2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 h="98">
                  <a:moveTo>
                    <a:pt x="128" y="26"/>
                  </a:moveTo>
                  <a:lnTo>
                    <a:pt x="128" y="24"/>
                  </a:lnTo>
                  <a:lnTo>
                    <a:pt x="128" y="22"/>
                  </a:lnTo>
                  <a:lnTo>
                    <a:pt x="126" y="20"/>
                  </a:lnTo>
                  <a:lnTo>
                    <a:pt x="126" y="18"/>
                  </a:lnTo>
                  <a:lnTo>
                    <a:pt x="124" y="16"/>
                  </a:lnTo>
                  <a:lnTo>
                    <a:pt x="124" y="16"/>
                  </a:lnTo>
                  <a:lnTo>
                    <a:pt x="124" y="16"/>
                  </a:lnTo>
                  <a:lnTo>
                    <a:pt x="122" y="16"/>
                  </a:lnTo>
                  <a:lnTo>
                    <a:pt x="120" y="16"/>
                  </a:lnTo>
                  <a:lnTo>
                    <a:pt x="118" y="14"/>
                  </a:lnTo>
                  <a:lnTo>
                    <a:pt x="116" y="14"/>
                  </a:lnTo>
                  <a:lnTo>
                    <a:pt x="110" y="14"/>
                  </a:lnTo>
                  <a:lnTo>
                    <a:pt x="108" y="14"/>
                  </a:lnTo>
                  <a:lnTo>
                    <a:pt x="106" y="14"/>
                  </a:lnTo>
                  <a:lnTo>
                    <a:pt x="104" y="12"/>
                  </a:lnTo>
                  <a:lnTo>
                    <a:pt x="102" y="12"/>
                  </a:lnTo>
                  <a:lnTo>
                    <a:pt x="96" y="10"/>
                  </a:lnTo>
                  <a:lnTo>
                    <a:pt x="94" y="8"/>
                  </a:lnTo>
                  <a:lnTo>
                    <a:pt x="92" y="6"/>
                  </a:lnTo>
                  <a:lnTo>
                    <a:pt x="88" y="4"/>
                  </a:lnTo>
                  <a:lnTo>
                    <a:pt x="86" y="2"/>
                  </a:lnTo>
                  <a:lnTo>
                    <a:pt x="84" y="2"/>
                  </a:lnTo>
                  <a:lnTo>
                    <a:pt x="82" y="0"/>
                  </a:lnTo>
                  <a:lnTo>
                    <a:pt x="82" y="0"/>
                  </a:lnTo>
                  <a:lnTo>
                    <a:pt x="80" y="0"/>
                  </a:lnTo>
                  <a:lnTo>
                    <a:pt x="80" y="0"/>
                  </a:lnTo>
                  <a:lnTo>
                    <a:pt x="78" y="0"/>
                  </a:lnTo>
                  <a:lnTo>
                    <a:pt x="78" y="0"/>
                  </a:lnTo>
                  <a:lnTo>
                    <a:pt x="78" y="2"/>
                  </a:lnTo>
                  <a:lnTo>
                    <a:pt x="78" y="2"/>
                  </a:lnTo>
                  <a:lnTo>
                    <a:pt x="78" y="4"/>
                  </a:lnTo>
                  <a:lnTo>
                    <a:pt x="76" y="6"/>
                  </a:lnTo>
                  <a:lnTo>
                    <a:pt x="76" y="8"/>
                  </a:lnTo>
                  <a:lnTo>
                    <a:pt x="76" y="10"/>
                  </a:lnTo>
                  <a:lnTo>
                    <a:pt x="76" y="12"/>
                  </a:lnTo>
                  <a:lnTo>
                    <a:pt x="76" y="14"/>
                  </a:lnTo>
                  <a:lnTo>
                    <a:pt x="74" y="14"/>
                  </a:lnTo>
                  <a:lnTo>
                    <a:pt x="72" y="16"/>
                  </a:lnTo>
                  <a:lnTo>
                    <a:pt x="70" y="16"/>
                  </a:lnTo>
                  <a:lnTo>
                    <a:pt x="68" y="18"/>
                  </a:lnTo>
                  <a:lnTo>
                    <a:pt x="66" y="18"/>
                  </a:lnTo>
                  <a:lnTo>
                    <a:pt x="66" y="20"/>
                  </a:lnTo>
                  <a:lnTo>
                    <a:pt x="64" y="20"/>
                  </a:lnTo>
                  <a:lnTo>
                    <a:pt x="64" y="20"/>
                  </a:lnTo>
                  <a:lnTo>
                    <a:pt x="64" y="22"/>
                  </a:lnTo>
                  <a:lnTo>
                    <a:pt x="64" y="24"/>
                  </a:lnTo>
                  <a:lnTo>
                    <a:pt x="62" y="26"/>
                  </a:lnTo>
                  <a:lnTo>
                    <a:pt x="62" y="30"/>
                  </a:lnTo>
                  <a:lnTo>
                    <a:pt x="62" y="34"/>
                  </a:lnTo>
                  <a:lnTo>
                    <a:pt x="62" y="36"/>
                  </a:lnTo>
                  <a:lnTo>
                    <a:pt x="62" y="36"/>
                  </a:lnTo>
                  <a:lnTo>
                    <a:pt x="66" y="38"/>
                  </a:lnTo>
                  <a:lnTo>
                    <a:pt x="66" y="38"/>
                  </a:lnTo>
                  <a:lnTo>
                    <a:pt x="68" y="40"/>
                  </a:lnTo>
                  <a:lnTo>
                    <a:pt x="68" y="40"/>
                  </a:lnTo>
                  <a:lnTo>
                    <a:pt x="70" y="44"/>
                  </a:lnTo>
                  <a:lnTo>
                    <a:pt x="70" y="44"/>
                  </a:lnTo>
                  <a:lnTo>
                    <a:pt x="70" y="46"/>
                  </a:lnTo>
                  <a:lnTo>
                    <a:pt x="70" y="48"/>
                  </a:lnTo>
                  <a:lnTo>
                    <a:pt x="70" y="48"/>
                  </a:lnTo>
                  <a:lnTo>
                    <a:pt x="68" y="46"/>
                  </a:lnTo>
                  <a:lnTo>
                    <a:pt x="66" y="46"/>
                  </a:lnTo>
                  <a:lnTo>
                    <a:pt x="66" y="46"/>
                  </a:lnTo>
                  <a:lnTo>
                    <a:pt x="64" y="44"/>
                  </a:lnTo>
                  <a:lnTo>
                    <a:pt x="62" y="44"/>
                  </a:lnTo>
                  <a:lnTo>
                    <a:pt x="62" y="44"/>
                  </a:lnTo>
                  <a:lnTo>
                    <a:pt x="62" y="44"/>
                  </a:lnTo>
                  <a:lnTo>
                    <a:pt x="60" y="46"/>
                  </a:lnTo>
                  <a:lnTo>
                    <a:pt x="60" y="46"/>
                  </a:lnTo>
                  <a:lnTo>
                    <a:pt x="60" y="50"/>
                  </a:lnTo>
                  <a:lnTo>
                    <a:pt x="60" y="50"/>
                  </a:lnTo>
                  <a:lnTo>
                    <a:pt x="58" y="52"/>
                  </a:lnTo>
                  <a:lnTo>
                    <a:pt x="58" y="54"/>
                  </a:lnTo>
                  <a:lnTo>
                    <a:pt x="58" y="54"/>
                  </a:lnTo>
                  <a:lnTo>
                    <a:pt x="46" y="44"/>
                  </a:lnTo>
                  <a:lnTo>
                    <a:pt x="48" y="44"/>
                  </a:lnTo>
                  <a:lnTo>
                    <a:pt x="46" y="46"/>
                  </a:lnTo>
                  <a:lnTo>
                    <a:pt x="42" y="48"/>
                  </a:lnTo>
                  <a:lnTo>
                    <a:pt x="40" y="50"/>
                  </a:lnTo>
                  <a:lnTo>
                    <a:pt x="38" y="50"/>
                  </a:lnTo>
                  <a:lnTo>
                    <a:pt x="36" y="52"/>
                  </a:lnTo>
                  <a:lnTo>
                    <a:pt x="34" y="54"/>
                  </a:lnTo>
                  <a:lnTo>
                    <a:pt x="34" y="54"/>
                  </a:lnTo>
                  <a:lnTo>
                    <a:pt x="34" y="54"/>
                  </a:lnTo>
                  <a:lnTo>
                    <a:pt x="32" y="56"/>
                  </a:lnTo>
                  <a:lnTo>
                    <a:pt x="32" y="62"/>
                  </a:lnTo>
                  <a:lnTo>
                    <a:pt x="30" y="64"/>
                  </a:lnTo>
                  <a:lnTo>
                    <a:pt x="30" y="66"/>
                  </a:lnTo>
                  <a:lnTo>
                    <a:pt x="28" y="66"/>
                  </a:lnTo>
                  <a:lnTo>
                    <a:pt x="28" y="68"/>
                  </a:lnTo>
                  <a:lnTo>
                    <a:pt x="28" y="68"/>
                  </a:lnTo>
                  <a:lnTo>
                    <a:pt x="28" y="68"/>
                  </a:lnTo>
                  <a:lnTo>
                    <a:pt x="26" y="68"/>
                  </a:lnTo>
                  <a:lnTo>
                    <a:pt x="26" y="68"/>
                  </a:lnTo>
                  <a:lnTo>
                    <a:pt x="24" y="68"/>
                  </a:lnTo>
                  <a:lnTo>
                    <a:pt x="24" y="68"/>
                  </a:lnTo>
                  <a:lnTo>
                    <a:pt x="20" y="68"/>
                  </a:lnTo>
                  <a:lnTo>
                    <a:pt x="18" y="68"/>
                  </a:lnTo>
                  <a:lnTo>
                    <a:pt x="16" y="66"/>
                  </a:lnTo>
                  <a:lnTo>
                    <a:pt x="14" y="66"/>
                  </a:lnTo>
                  <a:lnTo>
                    <a:pt x="12" y="66"/>
                  </a:lnTo>
                  <a:lnTo>
                    <a:pt x="10" y="66"/>
                  </a:lnTo>
                  <a:lnTo>
                    <a:pt x="10" y="66"/>
                  </a:lnTo>
                  <a:lnTo>
                    <a:pt x="10" y="68"/>
                  </a:lnTo>
                  <a:lnTo>
                    <a:pt x="8" y="68"/>
                  </a:lnTo>
                  <a:lnTo>
                    <a:pt x="8" y="68"/>
                  </a:lnTo>
                  <a:lnTo>
                    <a:pt x="8" y="68"/>
                  </a:lnTo>
                  <a:lnTo>
                    <a:pt x="8" y="70"/>
                  </a:lnTo>
                  <a:lnTo>
                    <a:pt x="8" y="72"/>
                  </a:lnTo>
                  <a:lnTo>
                    <a:pt x="6" y="74"/>
                  </a:lnTo>
                  <a:lnTo>
                    <a:pt x="6" y="78"/>
                  </a:lnTo>
                  <a:lnTo>
                    <a:pt x="6" y="80"/>
                  </a:lnTo>
                  <a:lnTo>
                    <a:pt x="6" y="82"/>
                  </a:lnTo>
                  <a:lnTo>
                    <a:pt x="4" y="82"/>
                  </a:lnTo>
                  <a:lnTo>
                    <a:pt x="4" y="84"/>
                  </a:lnTo>
                  <a:lnTo>
                    <a:pt x="2" y="86"/>
                  </a:lnTo>
                  <a:lnTo>
                    <a:pt x="0" y="90"/>
                  </a:lnTo>
                  <a:lnTo>
                    <a:pt x="2" y="92"/>
                  </a:lnTo>
                  <a:lnTo>
                    <a:pt x="4" y="94"/>
                  </a:lnTo>
                  <a:lnTo>
                    <a:pt x="6" y="96"/>
                  </a:lnTo>
                  <a:lnTo>
                    <a:pt x="8" y="96"/>
                  </a:lnTo>
                  <a:lnTo>
                    <a:pt x="10" y="96"/>
                  </a:lnTo>
                  <a:lnTo>
                    <a:pt x="12" y="96"/>
                  </a:lnTo>
                  <a:lnTo>
                    <a:pt x="14" y="98"/>
                  </a:lnTo>
                  <a:lnTo>
                    <a:pt x="18" y="98"/>
                  </a:lnTo>
                  <a:lnTo>
                    <a:pt x="20" y="98"/>
                  </a:lnTo>
                  <a:lnTo>
                    <a:pt x="22" y="98"/>
                  </a:lnTo>
                  <a:lnTo>
                    <a:pt x="26" y="98"/>
                  </a:lnTo>
                  <a:lnTo>
                    <a:pt x="26" y="98"/>
                  </a:lnTo>
                  <a:lnTo>
                    <a:pt x="28" y="96"/>
                  </a:lnTo>
                  <a:lnTo>
                    <a:pt x="28" y="96"/>
                  </a:lnTo>
                  <a:lnTo>
                    <a:pt x="28" y="96"/>
                  </a:lnTo>
                  <a:lnTo>
                    <a:pt x="28" y="96"/>
                  </a:lnTo>
                  <a:lnTo>
                    <a:pt x="30" y="92"/>
                  </a:lnTo>
                  <a:lnTo>
                    <a:pt x="30" y="92"/>
                  </a:lnTo>
                  <a:lnTo>
                    <a:pt x="30" y="90"/>
                  </a:lnTo>
                  <a:lnTo>
                    <a:pt x="32" y="90"/>
                  </a:lnTo>
                  <a:lnTo>
                    <a:pt x="32" y="90"/>
                  </a:lnTo>
                  <a:lnTo>
                    <a:pt x="32" y="90"/>
                  </a:lnTo>
                  <a:lnTo>
                    <a:pt x="34" y="90"/>
                  </a:lnTo>
                  <a:lnTo>
                    <a:pt x="34" y="90"/>
                  </a:lnTo>
                  <a:lnTo>
                    <a:pt x="34" y="90"/>
                  </a:lnTo>
                  <a:lnTo>
                    <a:pt x="36" y="90"/>
                  </a:lnTo>
                  <a:lnTo>
                    <a:pt x="36" y="92"/>
                  </a:lnTo>
                  <a:lnTo>
                    <a:pt x="38" y="94"/>
                  </a:lnTo>
                  <a:lnTo>
                    <a:pt x="38" y="94"/>
                  </a:lnTo>
                  <a:lnTo>
                    <a:pt x="40" y="96"/>
                  </a:lnTo>
                  <a:lnTo>
                    <a:pt x="42" y="98"/>
                  </a:lnTo>
                  <a:lnTo>
                    <a:pt x="42" y="98"/>
                  </a:lnTo>
                  <a:lnTo>
                    <a:pt x="42" y="98"/>
                  </a:lnTo>
                  <a:lnTo>
                    <a:pt x="44" y="98"/>
                  </a:lnTo>
                  <a:lnTo>
                    <a:pt x="46" y="98"/>
                  </a:lnTo>
                  <a:lnTo>
                    <a:pt x="50" y="98"/>
                  </a:lnTo>
                  <a:lnTo>
                    <a:pt x="52" y="98"/>
                  </a:lnTo>
                  <a:lnTo>
                    <a:pt x="54" y="98"/>
                  </a:lnTo>
                  <a:lnTo>
                    <a:pt x="56" y="98"/>
                  </a:lnTo>
                  <a:lnTo>
                    <a:pt x="58" y="96"/>
                  </a:lnTo>
                  <a:lnTo>
                    <a:pt x="60" y="96"/>
                  </a:lnTo>
                  <a:lnTo>
                    <a:pt x="60" y="96"/>
                  </a:lnTo>
                  <a:lnTo>
                    <a:pt x="60" y="96"/>
                  </a:lnTo>
                  <a:lnTo>
                    <a:pt x="62" y="94"/>
                  </a:lnTo>
                  <a:lnTo>
                    <a:pt x="62" y="94"/>
                  </a:lnTo>
                  <a:lnTo>
                    <a:pt x="62" y="92"/>
                  </a:lnTo>
                  <a:lnTo>
                    <a:pt x="62" y="90"/>
                  </a:lnTo>
                  <a:lnTo>
                    <a:pt x="62" y="86"/>
                  </a:lnTo>
                  <a:lnTo>
                    <a:pt x="62" y="84"/>
                  </a:lnTo>
                  <a:lnTo>
                    <a:pt x="62" y="82"/>
                  </a:lnTo>
                  <a:lnTo>
                    <a:pt x="64" y="76"/>
                  </a:lnTo>
                  <a:lnTo>
                    <a:pt x="66" y="72"/>
                  </a:lnTo>
                  <a:lnTo>
                    <a:pt x="66" y="70"/>
                  </a:lnTo>
                  <a:lnTo>
                    <a:pt x="66" y="68"/>
                  </a:lnTo>
                  <a:lnTo>
                    <a:pt x="68" y="66"/>
                  </a:lnTo>
                  <a:lnTo>
                    <a:pt x="68" y="64"/>
                  </a:lnTo>
                  <a:lnTo>
                    <a:pt x="70" y="60"/>
                  </a:lnTo>
                  <a:lnTo>
                    <a:pt x="74" y="56"/>
                  </a:lnTo>
                  <a:lnTo>
                    <a:pt x="76" y="52"/>
                  </a:lnTo>
                  <a:lnTo>
                    <a:pt x="76" y="50"/>
                  </a:lnTo>
                  <a:lnTo>
                    <a:pt x="78" y="48"/>
                  </a:lnTo>
                  <a:lnTo>
                    <a:pt x="80" y="46"/>
                  </a:lnTo>
                  <a:lnTo>
                    <a:pt x="80" y="44"/>
                  </a:lnTo>
                  <a:lnTo>
                    <a:pt x="82" y="44"/>
                  </a:lnTo>
                  <a:lnTo>
                    <a:pt x="82" y="44"/>
                  </a:lnTo>
                  <a:lnTo>
                    <a:pt x="84" y="42"/>
                  </a:lnTo>
                  <a:lnTo>
                    <a:pt x="84" y="42"/>
                  </a:lnTo>
                  <a:lnTo>
                    <a:pt x="86" y="42"/>
                  </a:lnTo>
                  <a:lnTo>
                    <a:pt x="86" y="42"/>
                  </a:lnTo>
                  <a:lnTo>
                    <a:pt x="88" y="44"/>
                  </a:lnTo>
                  <a:lnTo>
                    <a:pt x="92" y="44"/>
                  </a:lnTo>
                  <a:lnTo>
                    <a:pt x="94" y="46"/>
                  </a:lnTo>
                  <a:lnTo>
                    <a:pt x="94" y="46"/>
                  </a:lnTo>
                  <a:lnTo>
                    <a:pt x="96" y="46"/>
                  </a:lnTo>
                  <a:lnTo>
                    <a:pt x="98" y="50"/>
                  </a:lnTo>
                  <a:lnTo>
                    <a:pt x="102" y="52"/>
                  </a:lnTo>
                  <a:lnTo>
                    <a:pt x="106" y="48"/>
                  </a:lnTo>
                  <a:lnTo>
                    <a:pt x="114" y="44"/>
                  </a:lnTo>
                  <a:lnTo>
                    <a:pt x="116" y="42"/>
                  </a:lnTo>
                  <a:lnTo>
                    <a:pt x="118" y="40"/>
                  </a:lnTo>
                  <a:lnTo>
                    <a:pt x="122" y="38"/>
                  </a:lnTo>
                  <a:lnTo>
                    <a:pt x="124" y="36"/>
                  </a:lnTo>
                  <a:lnTo>
                    <a:pt x="126" y="36"/>
                  </a:lnTo>
                  <a:lnTo>
                    <a:pt x="126" y="34"/>
                  </a:lnTo>
                  <a:lnTo>
                    <a:pt x="128" y="34"/>
                  </a:lnTo>
                  <a:lnTo>
                    <a:pt x="128" y="32"/>
                  </a:lnTo>
                  <a:lnTo>
                    <a:pt x="128" y="32"/>
                  </a:lnTo>
                  <a:lnTo>
                    <a:pt x="128" y="32"/>
                  </a:lnTo>
                  <a:lnTo>
                    <a:pt x="128" y="30"/>
                  </a:lnTo>
                  <a:lnTo>
                    <a:pt x="128" y="28"/>
                  </a:lnTo>
                  <a:lnTo>
                    <a:pt x="128" y="26"/>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96" name="Rectangle 602">
              <a:extLst>
                <a:ext uri="{FF2B5EF4-FFF2-40B4-BE49-F238E27FC236}">
                  <a16:creationId xmlns:a16="http://schemas.microsoft.com/office/drawing/2014/main" id="{48F6D137-9B26-4008-82B5-795A39D9F57E}"/>
                </a:ext>
              </a:extLst>
            </p:cNvPr>
            <p:cNvSpPr>
              <a:spLocks noChangeArrowheads="1"/>
            </p:cNvSpPr>
            <p:nvPr/>
          </p:nvSpPr>
          <p:spPr bwMode="auto">
            <a:xfrm>
              <a:off x="7009729" y="4360490"/>
              <a:ext cx="1593" cy="1650"/>
            </a:xfrm>
            <a:prstGeom prst="rect">
              <a:avLst/>
            </a:prstGeom>
            <a:solidFill>
              <a:schemeClr val="bg1">
                <a:lumMod val="75000"/>
              </a:schemeClr>
            </a:solidFill>
            <a:ln w="6350">
              <a:solidFill>
                <a:srgbClr val="FFFFFF"/>
              </a:solidFill>
              <a:prstDash val="solid"/>
              <a:miter lim="800000"/>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sp>
          <p:nvSpPr>
            <p:cNvPr id="497" name="Freeform 611">
              <a:extLst>
                <a:ext uri="{FF2B5EF4-FFF2-40B4-BE49-F238E27FC236}">
                  <a16:creationId xmlns:a16="http://schemas.microsoft.com/office/drawing/2014/main" id="{8503C8D8-5CF4-48C3-85C3-A65961866B31}"/>
                </a:ext>
              </a:extLst>
            </p:cNvPr>
            <p:cNvSpPr>
              <a:spLocks/>
            </p:cNvSpPr>
            <p:nvPr/>
          </p:nvSpPr>
          <p:spPr bwMode="auto">
            <a:xfrm>
              <a:off x="6984259" y="4360490"/>
              <a:ext cx="38206" cy="32979"/>
            </a:xfrm>
            <a:custGeom>
              <a:avLst/>
              <a:gdLst>
                <a:gd name="T0" fmla="*/ 12 w 24"/>
                <a:gd name="T1" fmla="*/ 20 h 20"/>
                <a:gd name="T2" fmla="*/ 12 w 24"/>
                <a:gd name="T3" fmla="*/ 20 h 20"/>
                <a:gd name="T4" fmla="*/ 12 w 24"/>
                <a:gd name="T5" fmla="*/ 18 h 20"/>
                <a:gd name="T6" fmla="*/ 14 w 24"/>
                <a:gd name="T7" fmla="*/ 16 h 20"/>
                <a:gd name="T8" fmla="*/ 14 w 24"/>
                <a:gd name="T9" fmla="*/ 16 h 20"/>
                <a:gd name="T10" fmla="*/ 14 w 24"/>
                <a:gd name="T11" fmla="*/ 12 h 20"/>
                <a:gd name="T12" fmla="*/ 14 w 24"/>
                <a:gd name="T13" fmla="*/ 12 h 20"/>
                <a:gd name="T14" fmla="*/ 16 w 24"/>
                <a:gd name="T15" fmla="*/ 10 h 20"/>
                <a:gd name="T16" fmla="*/ 16 w 24"/>
                <a:gd name="T17" fmla="*/ 10 h 20"/>
                <a:gd name="T18" fmla="*/ 16 w 24"/>
                <a:gd name="T19" fmla="*/ 10 h 20"/>
                <a:gd name="T20" fmla="*/ 18 w 24"/>
                <a:gd name="T21" fmla="*/ 10 h 20"/>
                <a:gd name="T22" fmla="*/ 20 w 24"/>
                <a:gd name="T23" fmla="*/ 12 h 20"/>
                <a:gd name="T24" fmla="*/ 20 w 24"/>
                <a:gd name="T25" fmla="*/ 12 h 20"/>
                <a:gd name="T26" fmla="*/ 22 w 24"/>
                <a:gd name="T27" fmla="*/ 12 h 20"/>
                <a:gd name="T28" fmla="*/ 24 w 24"/>
                <a:gd name="T29" fmla="*/ 14 h 20"/>
                <a:gd name="T30" fmla="*/ 24 w 24"/>
                <a:gd name="T31" fmla="*/ 14 h 20"/>
                <a:gd name="T32" fmla="*/ 24 w 24"/>
                <a:gd name="T33" fmla="*/ 12 h 20"/>
                <a:gd name="T34" fmla="*/ 24 w 24"/>
                <a:gd name="T35" fmla="*/ 10 h 20"/>
                <a:gd name="T36" fmla="*/ 24 w 24"/>
                <a:gd name="T37" fmla="*/ 10 h 20"/>
                <a:gd name="T38" fmla="*/ 22 w 24"/>
                <a:gd name="T39" fmla="*/ 6 h 20"/>
                <a:gd name="T40" fmla="*/ 22 w 24"/>
                <a:gd name="T41" fmla="*/ 6 h 20"/>
                <a:gd name="T42" fmla="*/ 20 w 24"/>
                <a:gd name="T43" fmla="*/ 4 h 20"/>
                <a:gd name="T44" fmla="*/ 20 w 24"/>
                <a:gd name="T45" fmla="*/ 4 h 20"/>
                <a:gd name="T46" fmla="*/ 16 w 24"/>
                <a:gd name="T47" fmla="*/ 2 h 20"/>
                <a:gd name="T48" fmla="*/ 16 w 24"/>
                <a:gd name="T49" fmla="*/ 0 h 20"/>
                <a:gd name="T50" fmla="*/ 16 w 24"/>
                <a:gd name="T51" fmla="*/ 0 h 20"/>
                <a:gd name="T52" fmla="*/ 16 w 24"/>
                <a:gd name="T53" fmla="*/ 4 h 20"/>
                <a:gd name="T54" fmla="*/ 10 w 24"/>
                <a:gd name="T55" fmla="*/ 6 h 20"/>
                <a:gd name="T56" fmla="*/ 6 w 24"/>
                <a:gd name="T57" fmla="*/ 8 h 20"/>
                <a:gd name="T58" fmla="*/ 2 w 24"/>
                <a:gd name="T59" fmla="*/ 10 h 20"/>
                <a:gd name="T60" fmla="*/ 0 w 24"/>
                <a:gd name="T61" fmla="*/ 10 h 20"/>
                <a:gd name="T62" fmla="*/ 0 w 24"/>
                <a:gd name="T63" fmla="*/ 10 h 20"/>
                <a:gd name="T64" fmla="*/ 12 w 24"/>
                <a:gd name="T65" fmla="*/ 20 h 20"/>
                <a:gd name="T66" fmla="*/ 12 w 24"/>
                <a:gd name="T6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0">
                  <a:moveTo>
                    <a:pt x="12" y="20"/>
                  </a:moveTo>
                  <a:lnTo>
                    <a:pt x="12" y="20"/>
                  </a:lnTo>
                  <a:lnTo>
                    <a:pt x="12" y="18"/>
                  </a:lnTo>
                  <a:lnTo>
                    <a:pt x="14" y="16"/>
                  </a:lnTo>
                  <a:lnTo>
                    <a:pt x="14" y="16"/>
                  </a:lnTo>
                  <a:lnTo>
                    <a:pt x="14" y="12"/>
                  </a:lnTo>
                  <a:lnTo>
                    <a:pt x="14" y="12"/>
                  </a:lnTo>
                  <a:lnTo>
                    <a:pt x="16" y="10"/>
                  </a:lnTo>
                  <a:lnTo>
                    <a:pt x="16" y="10"/>
                  </a:lnTo>
                  <a:lnTo>
                    <a:pt x="16" y="10"/>
                  </a:lnTo>
                  <a:lnTo>
                    <a:pt x="18" y="10"/>
                  </a:lnTo>
                  <a:lnTo>
                    <a:pt x="20" y="12"/>
                  </a:lnTo>
                  <a:lnTo>
                    <a:pt x="20" y="12"/>
                  </a:lnTo>
                  <a:lnTo>
                    <a:pt x="22" y="12"/>
                  </a:lnTo>
                  <a:lnTo>
                    <a:pt x="24" y="14"/>
                  </a:lnTo>
                  <a:lnTo>
                    <a:pt x="24" y="14"/>
                  </a:lnTo>
                  <a:lnTo>
                    <a:pt x="24" y="12"/>
                  </a:lnTo>
                  <a:lnTo>
                    <a:pt x="24" y="10"/>
                  </a:lnTo>
                  <a:lnTo>
                    <a:pt x="24" y="10"/>
                  </a:lnTo>
                  <a:lnTo>
                    <a:pt x="22" y="6"/>
                  </a:lnTo>
                  <a:lnTo>
                    <a:pt x="22" y="6"/>
                  </a:lnTo>
                  <a:lnTo>
                    <a:pt x="20" y="4"/>
                  </a:lnTo>
                  <a:lnTo>
                    <a:pt x="20" y="4"/>
                  </a:lnTo>
                  <a:lnTo>
                    <a:pt x="16" y="2"/>
                  </a:lnTo>
                  <a:lnTo>
                    <a:pt x="16" y="0"/>
                  </a:lnTo>
                  <a:lnTo>
                    <a:pt x="16" y="0"/>
                  </a:lnTo>
                  <a:lnTo>
                    <a:pt x="16" y="4"/>
                  </a:lnTo>
                  <a:lnTo>
                    <a:pt x="10" y="6"/>
                  </a:lnTo>
                  <a:lnTo>
                    <a:pt x="6" y="8"/>
                  </a:lnTo>
                  <a:lnTo>
                    <a:pt x="2" y="10"/>
                  </a:lnTo>
                  <a:lnTo>
                    <a:pt x="0" y="10"/>
                  </a:lnTo>
                  <a:lnTo>
                    <a:pt x="0" y="10"/>
                  </a:lnTo>
                  <a:lnTo>
                    <a:pt x="12" y="20"/>
                  </a:lnTo>
                  <a:lnTo>
                    <a:pt x="12" y="20"/>
                  </a:lnTo>
                  <a:close/>
                </a:path>
              </a:pathLst>
            </a:custGeom>
            <a:solidFill>
              <a:schemeClr val="bg1">
                <a:lumMod val="75000"/>
              </a:schemeClr>
            </a:solidFill>
            <a:ln w="6350">
              <a:solidFill>
                <a:srgbClr val="FFFFFF"/>
              </a:solidFill>
              <a:prstDash val="solid"/>
              <a:round/>
              <a:headEnd/>
              <a:tailEnd/>
            </a:ln>
          </p:spPr>
          <p:txBody>
            <a:bodyPr vert="horz" wrap="square" lIns="96012" tIns="48006" rIns="96012" bIns="48006" numCol="1" anchor="t" anchorCtr="0" compatLnSpc="1">
              <a:prstTxWarp prst="textNoShape">
                <a:avLst/>
              </a:prstTxWarp>
            </a:bodyPr>
            <a:lstStyle/>
            <a:p>
              <a:pPr marL="0" marR="0" lvl="0" indent="0" algn="l" defTabSz="960120" rtl="0" eaLnBrk="1" fontAlgn="auto" latinLnBrk="0" hangingPunct="1">
                <a:lnSpc>
                  <a:spcPct val="100000"/>
                </a:lnSpc>
                <a:spcBef>
                  <a:spcPts val="0"/>
                </a:spcBef>
                <a:spcAft>
                  <a:spcPts val="0"/>
                </a:spcAft>
                <a:buClrTx/>
                <a:buSzTx/>
                <a:buFontTx/>
                <a:buNone/>
                <a:tabLst/>
                <a:defRPr/>
              </a:pPr>
              <a:endParaRPr kumimoji="0" lang="en-GB" sz="1890" b="0" i="0" u="none" strike="noStrike" kern="0" cap="none" spc="0" normalizeH="0" baseline="0" noProof="0">
                <a:ln>
                  <a:noFill/>
                </a:ln>
                <a:solidFill>
                  <a:prstClr val="black"/>
                </a:solidFill>
                <a:effectLst/>
                <a:uLnTx/>
                <a:uFillTx/>
                <a:latin typeface="Calibri Light" panose="020F0302020204030204"/>
                <a:ea typeface="+mn-ea"/>
                <a:cs typeface="Arial" charset="0"/>
              </a:endParaRPr>
            </a:p>
          </p:txBody>
        </p:sp>
      </p:grpSp>
      <p:grpSp>
        <p:nvGrpSpPr>
          <p:cNvPr id="3" name="Group 2">
            <a:extLst>
              <a:ext uri="{FF2B5EF4-FFF2-40B4-BE49-F238E27FC236}">
                <a16:creationId xmlns:a16="http://schemas.microsoft.com/office/drawing/2014/main" id="{C53C0926-1ACD-ED79-BD8A-E24FD324AFC0}"/>
              </a:ext>
            </a:extLst>
          </p:cNvPr>
          <p:cNvGrpSpPr/>
          <p:nvPr/>
        </p:nvGrpSpPr>
        <p:grpSpPr>
          <a:xfrm>
            <a:off x="852641" y="3720422"/>
            <a:ext cx="1138700" cy="847113"/>
            <a:chOff x="852641" y="3720422"/>
            <a:chExt cx="1138700" cy="847113"/>
          </a:xfrm>
        </p:grpSpPr>
        <p:sp>
          <p:nvSpPr>
            <p:cNvPr id="11" name="Isosceles Triangle 10">
              <a:extLst>
                <a:ext uri="{FF2B5EF4-FFF2-40B4-BE49-F238E27FC236}">
                  <a16:creationId xmlns:a16="http://schemas.microsoft.com/office/drawing/2014/main" id="{C7C9EE45-8144-BF2D-D7D5-271C322391C9}"/>
                </a:ext>
              </a:extLst>
            </p:cNvPr>
            <p:cNvSpPr/>
            <p:nvPr/>
          </p:nvSpPr>
          <p:spPr>
            <a:xfrm rot="2637071">
              <a:off x="1752521" y="3720422"/>
              <a:ext cx="238820" cy="617243"/>
            </a:xfrm>
            <a:prstGeom prst="triangle">
              <a:avLst>
                <a:gd name="adj" fmla="val 19426"/>
              </a:avLst>
            </a:prstGeom>
            <a:solidFill>
              <a:srgbClr val="9BF0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E6C173-0991-4CE5-6958-A3051C2573A6}"/>
                </a:ext>
              </a:extLst>
            </p:cNvPr>
            <p:cNvSpPr/>
            <p:nvPr/>
          </p:nvSpPr>
          <p:spPr>
            <a:xfrm>
              <a:off x="857113" y="4142084"/>
              <a:ext cx="909844" cy="425451"/>
            </a:xfrm>
            <a:prstGeom prst="rect">
              <a:avLst/>
            </a:prstGeom>
            <a:solidFill>
              <a:srgbClr val="9BF0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E8101B-3816-9888-DB07-55F77A040561}"/>
                </a:ext>
              </a:extLst>
            </p:cNvPr>
            <p:cNvSpPr txBox="1"/>
            <p:nvPr/>
          </p:nvSpPr>
          <p:spPr>
            <a:xfrm>
              <a:off x="852641" y="4152716"/>
              <a:ext cx="1091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3"/>
                  </a:solidFill>
                  <a:effectLst/>
                  <a:uLnTx/>
                  <a:uFillTx/>
                  <a:latin typeface="Segoe UI Semibold" panose="020B0702040204020203" pitchFamily="34" charset="0"/>
                  <a:cs typeface="Segoe UI Semibold" panose="020B0702040204020203" pitchFamily="34" charset="0"/>
                </a:rPr>
                <a:t>Flex Juarez, Mex</a:t>
              </a:r>
            </a:p>
          </p:txBody>
        </p:sp>
      </p:grpSp>
      <p:grpSp>
        <p:nvGrpSpPr>
          <p:cNvPr id="4" name="Group 3">
            <a:extLst>
              <a:ext uri="{FF2B5EF4-FFF2-40B4-BE49-F238E27FC236}">
                <a16:creationId xmlns:a16="http://schemas.microsoft.com/office/drawing/2014/main" id="{7C4C4943-503B-FC3F-5827-1F8B3DFC872C}"/>
              </a:ext>
            </a:extLst>
          </p:cNvPr>
          <p:cNvGrpSpPr/>
          <p:nvPr/>
        </p:nvGrpSpPr>
        <p:grpSpPr>
          <a:xfrm>
            <a:off x="5064764" y="1542325"/>
            <a:ext cx="1629766" cy="1596555"/>
            <a:chOff x="5064764" y="1542325"/>
            <a:chExt cx="1629766" cy="1596555"/>
          </a:xfrm>
        </p:grpSpPr>
        <p:sp>
          <p:nvSpPr>
            <p:cNvPr id="16" name="Isosceles Triangle 15">
              <a:extLst>
                <a:ext uri="{FF2B5EF4-FFF2-40B4-BE49-F238E27FC236}">
                  <a16:creationId xmlns:a16="http://schemas.microsoft.com/office/drawing/2014/main" id="{3760D471-357D-711C-502D-274A204F37BE}"/>
                </a:ext>
              </a:extLst>
            </p:cNvPr>
            <p:cNvSpPr/>
            <p:nvPr/>
          </p:nvSpPr>
          <p:spPr>
            <a:xfrm rot="13327222">
              <a:off x="5064764" y="1571287"/>
              <a:ext cx="297891" cy="1567593"/>
            </a:xfrm>
            <a:prstGeom prst="triangle">
              <a:avLst>
                <a:gd name="adj" fmla="val 19426"/>
              </a:avLst>
            </a:prstGeom>
            <a:solidFill>
              <a:srgbClr val="9BF0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D1C646-B57A-1FCF-1CC0-F6518DCDFCF2}"/>
                </a:ext>
              </a:extLst>
            </p:cNvPr>
            <p:cNvSpPr/>
            <p:nvPr/>
          </p:nvSpPr>
          <p:spPr>
            <a:xfrm>
              <a:off x="5527326" y="1542325"/>
              <a:ext cx="1113080" cy="425451"/>
            </a:xfrm>
            <a:prstGeom prst="rect">
              <a:avLst/>
            </a:prstGeom>
            <a:solidFill>
              <a:srgbClr val="9BF0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0F5AFE2-813B-7378-E1BD-E1C8D453D1FB}"/>
                </a:ext>
              </a:extLst>
            </p:cNvPr>
            <p:cNvSpPr txBox="1"/>
            <p:nvPr/>
          </p:nvSpPr>
          <p:spPr>
            <a:xfrm>
              <a:off x="5534657" y="1553217"/>
              <a:ext cx="11598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3"/>
                  </a:solidFill>
                  <a:effectLst/>
                  <a:uLnTx/>
                  <a:uFillTx/>
                  <a:latin typeface="Segoe UI Semibold" panose="020B0702040204020203" pitchFamily="34" charset="0"/>
                  <a:cs typeface="Segoe UI Semibold" panose="020B0702040204020203" pitchFamily="34" charset="0"/>
                </a:rPr>
                <a:t>Ivy Technology, Poland</a:t>
              </a:r>
            </a:p>
          </p:txBody>
        </p:sp>
      </p:grpSp>
      <p:sp>
        <p:nvSpPr>
          <p:cNvPr id="26" name="TextBox 25">
            <a:extLst>
              <a:ext uri="{FF2B5EF4-FFF2-40B4-BE49-F238E27FC236}">
                <a16:creationId xmlns:a16="http://schemas.microsoft.com/office/drawing/2014/main" id="{A8CC72B4-1405-D7C5-EBAA-F0CA9CCBEB04}"/>
              </a:ext>
            </a:extLst>
          </p:cNvPr>
          <p:cNvSpPr txBox="1"/>
          <p:nvPr/>
        </p:nvSpPr>
        <p:spPr>
          <a:xfrm>
            <a:off x="9104042" y="1993371"/>
            <a:ext cx="170652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lumMod val="75000"/>
                    <a:lumOff val="25000"/>
                  </a:schemeClr>
                </a:solidFill>
                <a:effectLst/>
                <a:uLnTx/>
                <a:uFillTx/>
                <a:latin typeface="Segoe UI Semilight" panose="020B0402040204020203" pitchFamily="34" charset="0"/>
                <a:cs typeface="Segoe UI Semilight" panose="020B0402040204020203" pitchFamily="34" charset="0"/>
              </a:rPr>
              <a:t>North America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737373"/>
                </a:solidFill>
                <a:effectLst/>
                <a:uLnTx/>
                <a:uFillTx/>
                <a:latin typeface="Calibri" panose="020F0502020204030204"/>
                <a:ea typeface="+mn-ea"/>
                <a:cs typeface="+mn-cs"/>
              </a:rPr>
              <a:t>United states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737373"/>
                </a:solidFill>
                <a:effectLst/>
                <a:uLnTx/>
                <a:uFillTx/>
                <a:latin typeface="Calibri" panose="020F0502020204030204"/>
                <a:ea typeface="+mn-ea"/>
                <a:cs typeface="+mn-cs"/>
              </a:rPr>
              <a:t>Mexico</a:t>
            </a:r>
          </a:p>
        </p:txBody>
      </p:sp>
      <p:graphicFrame>
        <p:nvGraphicFramePr>
          <p:cNvPr id="27" name="Table 26">
            <a:extLst>
              <a:ext uri="{FF2B5EF4-FFF2-40B4-BE49-F238E27FC236}">
                <a16:creationId xmlns:a16="http://schemas.microsoft.com/office/drawing/2014/main" id="{8ACDFCCB-2098-7043-E75C-A7AD321015FF}"/>
              </a:ext>
            </a:extLst>
          </p:cNvPr>
          <p:cNvGraphicFramePr>
            <a:graphicFrameLocks noGrp="1"/>
          </p:cNvGraphicFramePr>
          <p:nvPr/>
        </p:nvGraphicFramePr>
        <p:xfrm>
          <a:off x="9096408" y="2909232"/>
          <a:ext cx="2545785" cy="2773680"/>
        </p:xfrm>
        <a:graphic>
          <a:graphicData uri="http://schemas.openxmlformats.org/drawingml/2006/table">
            <a:tbl>
              <a:tblPr/>
              <a:tblGrid>
                <a:gridCol w="1185107">
                  <a:extLst>
                    <a:ext uri="{9D8B030D-6E8A-4147-A177-3AD203B41FA5}">
                      <a16:colId xmlns:a16="http://schemas.microsoft.com/office/drawing/2014/main" val="1026312826"/>
                    </a:ext>
                  </a:extLst>
                </a:gridCol>
                <a:gridCol w="1360678">
                  <a:extLst>
                    <a:ext uri="{9D8B030D-6E8A-4147-A177-3AD203B41FA5}">
                      <a16:colId xmlns:a16="http://schemas.microsoft.com/office/drawing/2014/main" val="2814524638"/>
                    </a:ext>
                  </a:extLst>
                </a:gridCol>
              </a:tblGrid>
              <a:tr h="1200150">
                <a:tc>
                  <a:txBody>
                    <a:bodyPr/>
                    <a:lstStyle/>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Austria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Belgium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Bulgaria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Cyprus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Denmark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Finland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France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Germany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Hungary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Ireland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Italy </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Estonia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Croatia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Latvia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Slovenia</a:t>
                      </a:r>
                    </a:p>
                    <a:p>
                      <a:pPr marL="171450" indent="-171450" algn="l" rtl="0" fontAlgn="base">
                        <a:buFont typeface="Arial" panose="020B0604020202020204" pitchFamily="34" charset="0"/>
                        <a:buChar char="•"/>
                      </a:pPr>
                      <a:r>
                        <a:rPr lang="en-US" sz="1100" b="0" i="0">
                          <a:solidFill>
                            <a:schemeClr val="bg2">
                              <a:lumMod val="50000"/>
                            </a:schemeClr>
                          </a:solidFill>
                          <a:effectLst/>
                          <a:latin typeface="Calibri" panose="020F0502020204030204" pitchFamily="34" charset="0"/>
                        </a:rPr>
                        <a:t>Spain</a:t>
                      </a:r>
                    </a:p>
                  </a:txBody>
                  <a:tcPr>
                    <a:lnL>
                      <a:noFill/>
                    </a:lnL>
                    <a:lnR>
                      <a:noFill/>
                    </a:lnR>
                    <a:lnT>
                      <a:noFill/>
                    </a:lnT>
                    <a:lnB>
                      <a:noFill/>
                    </a:lnB>
                  </a:tcPr>
                </a:tc>
                <a:tc>
                  <a:txBody>
                    <a:bodyPr/>
                    <a:lstStyle/>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Luxemburg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Malta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Netherlands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Norway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Poland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Portugal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Romania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Slovakia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Sweden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Switzerland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United Kingdom </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Greece</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Czech Republic</a:t>
                      </a:r>
                    </a:p>
                    <a:p>
                      <a:pPr marL="171450" indent="-171450" algn="l" rtl="0" fontAlgn="base">
                        <a:buFont typeface="Arial" panose="020B0604020202020204" pitchFamily="34" charset="0"/>
                        <a:buChar char="•"/>
                      </a:pPr>
                      <a:r>
                        <a:rPr lang="en-US" sz="1100" b="0" i="0" dirty="0">
                          <a:solidFill>
                            <a:schemeClr val="bg2">
                              <a:lumMod val="50000"/>
                            </a:schemeClr>
                          </a:solidFill>
                          <a:effectLst/>
                          <a:latin typeface="Calibri" panose="020F0502020204030204" pitchFamily="34" charset="0"/>
                        </a:rPr>
                        <a:t>Lithuania</a:t>
                      </a:r>
                    </a:p>
                  </a:txBody>
                  <a:tcPr>
                    <a:lnL>
                      <a:noFill/>
                    </a:lnL>
                    <a:lnR>
                      <a:noFill/>
                    </a:lnR>
                    <a:lnT>
                      <a:noFill/>
                    </a:lnT>
                    <a:lnB>
                      <a:noFill/>
                    </a:lnB>
                  </a:tcPr>
                </a:tc>
                <a:extLst>
                  <a:ext uri="{0D108BD9-81ED-4DB2-BD59-A6C34878D82A}">
                    <a16:rowId xmlns:a16="http://schemas.microsoft.com/office/drawing/2014/main" val="1763816321"/>
                  </a:ext>
                </a:extLst>
              </a:tr>
            </a:tbl>
          </a:graphicData>
        </a:graphic>
      </p:graphicFrame>
      <p:sp>
        <p:nvSpPr>
          <p:cNvPr id="28" name="TextBox 27">
            <a:extLst>
              <a:ext uri="{FF2B5EF4-FFF2-40B4-BE49-F238E27FC236}">
                <a16:creationId xmlns:a16="http://schemas.microsoft.com/office/drawing/2014/main" id="{8A95692E-4833-73EA-6FC6-A0697EB8A15D}"/>
              </a:ext>
            </a:extLst>
          </p:cNvPr>
          <p:cNvSpPr txBox="1"/>
          <p:nvPr/>
        </p:nvSpPr>
        <p:spPr>
          <a:xfrm>
            <a:off x="9093223" y="2658585"/>
            <a:ext cx="10044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lumMod val="75000"/>
                    <a:lumOff val="25000"/>
                  </a:schemeClr>
                </a:solidFill>
                <a:effectLst/>
                <a:uLnTx/>
                <a:uFillTx/>
                <a:latin typeface="Segoe UI Semilight" panose="020B0402040204020203" pitchFamily="34" charset="0"/>
                <a:cs typeface="Segoe UI Semilight" panose="020B0402040204020203" pitchFamily="34" charset="0"/>
              </a:rPr>
              <a:t>Europe</a:t>
            </a:r>
          </a:p>
        </p:txBody>
      </p:sp>
      <p:sp>
        <p:nvSpPr>
          <p:cNvPr id="29" name="TextBox 28">
            <a:extLst>
              <a:ext uri="{FF2B5EF4-FFF2-40B4-BE49-F238E27FC236}">
                <a16:creationId xmlns:a16="http://schemas.microsoft.com/office/drawing/2014/main" id="{2303AE44-07BF-4D2A-03B4-F30919B09170}"/>
              </a:ext>
            </a:extLst>
          </p:cNvPr>
          <p:cNvSpPr txBox="1"/>
          <p:nvPr/>
        </p:nvSpPr>
        <p:spPr>
          <a:xfrm>
            <a:off x="9140105" y="5679643"/>
            <a:ext cx="10107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2">
                    <a:lumMod val="75000"/>
                    <a:lumOff val="25000"/>
                  </a:schemeClr>
                </a:solidFill>
                <a:effectLst/>
                <a:uLnTx/>
                <a:uFillTx/>
                <a:latin typeface="Segoe UI Semilight" panose="020B0402040204020203" pitchFamily="34" charset="0"/>
                <a:cs typeface="Segoe UI Semilight" panose="020B0402040204020203" pitchFamily="34" charset="0"/>
              </a:rPr>
              <a:t>Asia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737373"/>
                </a:solidFill>
                <a:effectLst/>
                <a:uLnTx/>
                <a:uFillTx/>
                <a:latin typeface="Calibri" panose="020F0502020204030204"/>
                <a:ea typeface="+mn-ea"/>
                <a:cs typeface="+mn-cs"/>
              </a:rPr>
              <a:t>China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737373"/>
                </a:solidFill>
                <a:latin typeface="Calibri" panose="020F0502020204030204"/>
              </a:rPr>
              <a:t>Japan</a:t>
            </a:r>
            <a:endParaRPr kumimoji="0" lang="en-US" sz="1100" b="0" i="0" u="none" strike="noStrike" kern="1200" cap="none" spc="0" normalizeH="0" baseline="0" noProof="0" dirty="0">
              <a:ln>
                <a:noFill/>
              </a:ln>
              <a:solidFill>
                <a:srgbClr val="737373"/>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0333EA0-20D1-440C-E6C8-4799B39C2CA9}"/>
              </a:ext>
            </a:extLst>
          </p:cNvPr>
          <p:cNvSpPr txBox="1"/>
          <p:nvPr/>
        </p:nvSpPr>
        <p:spPr>
          <a:xfrm>
            <a:off x="9141308" y="1519784"/>
            <a:ext cx="2455984" cy="369332"/>
          </a:xfrm>
          <a:prstGeom prst="rect">
            <a:avLst/>
          </a:prstGeom>
          <a:solidFill>
            <a:schemeClr val="bg1"/>
          </a:solidFill>
          <a:effectLst/>
        </p:spPr>
        <p:txBody>
          <a:bodyPr wrap="square" rtlCol="0">
            <a:spAutoFit/>
          </a:bodyPr>
          <a:lstStyle/>
          <a:p>
            <a:r>
              <a:rPr lang="en-US" dirty="0">
                <a:solidFill>
                  <a:schemeClr val="tx1">
                    <a:lumMod val="65000"/>
                    <a:lumOff val="35000"/>
                  </a:schemeClr>
                </a:solidFill>
                <a:latin typeface="Segoe UI Semilight" panose="020B0402040204020203" pitchFamily="34" charset="0"/>
                <a:cs typeface="Segoe UI Semilight" panose="020B0402040204020203" pitchFamily="34" charset="0"/>
              </a:rPr>
              <a:t>Regions Served</a:t>
            </a:r>
          </a:p>
        </p:txBody>
      </p:sp>
      <p:pic>
        <p:nvPicPr>
          <p:cNvPr id="31" name="Picture 30">
            <a:extLst>
              <a:ext uri="{FF2B5EF4-FFF2-40B4-BE49-F238E27FC236}">
                <a16:creationId xmlns:a16="http://schemas.microsoft.com/office/drawing/2014/main" id="{D7E3C0A5-D30A-AF2A-92F8-F23D07574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2166"/>
            <a:ext cx="1739367" cy="542141"/>
          </a:xfrm>
          <a:prstGeom prst="rect">
            <a:avLst/>
          </a:prstGeom>
        </p:spPr>
      </p:pic>
      <p:grpSp>
        <p:nvGrpSpPr>
          <p:cNvPr id="8" name="Group 7">
            <a:extLst>
              <a:ext uri="{FF2B5EF4-FFF2-40B4-BE49-F238E27FC236}">
                <a16:creationId xmlns:a16="http://schemas.microsoft.com/office/drawing/2014/main" id="{EA303B3E-49B7-7CB7-9089-5D99C5D6A9EF}"/>
              </a:ext>
            </a:extLst>
          </p:cNvPr>
          <p:cNvGrpSpPr/>
          <p:nvPr/>
        </p:nvGrpSpPr>
        <p:grpSpPr>
          <a:xfrm>
            <a:off x="5626559" y="4140147"/>
            <a:ext cx="1633617" cy="766764"/>
            <a:chOff x="5626559" y="4140147"/>
            <a:chExt cx="1633617" cy="766764"/>
          </a:xfrm>
        </p:grpSpPr>
        <p:sp>
          <p:nvSpPr>
            <p:cNvPr id="19" name="Isosceles Triangle 18">
              <a:extLst>
                <a:ext uri="{FF2B5EF4-FFF2-40B4-BE49-F238E27FC236}">
                  <a16:creationId xmlns:a16="http://schemas.microsoft.com/office/drawing/2014/main" id="{CB170590-F87A-6843-A7F5-65BCB4068BE6}"/>
                </a:ext>
              </a:extLst>
            </p:cNvPr>
            <p:cNvSpPr/>
            <p:nvPr/>
          </p:nvSpPr>
          <p:spPr>
            <a:xfrm rot="2718541">
              <a:off x="6491980" y="3622043"/>
              <a:ext cx="250092" cy="1286300"/>
            </a:xfrm>
            <a:prstGeom prst="triangle">
              <a:avLst>
                <a:gd name="adj" fmla="val 19426"/>
              </a:avLst>
            </a:prstGeom>
            <a:solidFill>
              <a:srgbClr val="9BF0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2D6A05D-8BFC-78FA-8C1D-441F5D454969}"/>
                </a:ext>
              </a:extLst>
            </p:cNvPr>
            <p:cNvGrpSpPr/>
            <p:nvPr/>
          </p:nvGrpSpPr>
          <p:grpSpPr>
            <a:xfrm>
              <a:off x="5626559" y="4481460"/>
              <a:ext cx="792587" cy="425451"/>
              <a:chOff x="5626559" y="4481460"/>
              <a:chExt cx="792587" cy="425451"/>
            </a:xfrm>
          </p:grpSpPr>
          <p:sp>
            <p:nvSpPr>
              <p:cNvPr id="20" name="Rectangle 19">
                <a:extLst>
                  <a:ext uri="{FF2B5EF4-FFF2-40B4-BE49-F238E27FC236}">
                    <a16:creationId xmlns:a16="http://schemas.microsoft.com/office/drawing/2014/main" id="{A4A4997E-D687-9DCD-2EA2-29D1129B1080}"/>
                  </a:ext>
                </a:extLst>
              </p:cNvPr>
              <p:cNvSpPr/>
              <p:nvPr/>
            </p:nvSpPr>
            <p:spPr>
              <a:xfrm>
                <a:off x="5626559" y="4481460"/>
                <a:ext cx="739252" cy="425451"/>
              </a:xfrm>
              <a:prstGeom prst="rect">
                <a:avLst/>
              </a:prstGeom>
              <a:solidFill>
                <a:srgbClr val="9BF0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1A1FCE4-6984-FEDF-6F7A-D4394882A40B}"/>
                  </a:ext>
                </a:extLst>
              </p:cNvPr>
              <p:cNvSpPr txBox="1"/>
              <p:nvPr/>
            </p:nvSpPr>
            <p:spPr>
              <a:xfrm>
                <a:off x="5682251" y="4492352"/>
                <a:ext cx="7368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3"/>
                    </a:solidFill>
                    <a:effectLst/>
                    <a:uLnTx/>
                    <a:uFillTx/>
                    <a:latin typeface="Segoe UI Semibold" panose="020B0702040204020203" pitchFamily="34" charset="0"/>
                    <a:cs typeface="Segoe UI Semibold" panose="020B0702040204020203" pitchFamily="34" charset="0"/>
                  </a:rPr>
                  <a:t>JDM 1, China</a:t>
                </a:r>
              </a:p>
            </p:txBody>
          </p:sp>
        </p:grpSp>
      </p:grpSp>
    </p:spTree>
    <p:extLst>
      <p:ext uri="{BB962C8B-B14F-4D97-AF65-F5344CB8AC3E}">
        <p14:creationId xmlns:p14="http://schemas.microsoft.com/office/powerpoint/2010/main" val="2708535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B57D2E4-956B-B8E4-059E-72C528D0280C}"/>
              </a:ext>
            </a:extLst>
          </p:cNvPr>
          <p:cNvSpPr/>
          <p:nvPr/>
        </p:nvSpPr>
        <p:spPr>
          <a:xfrm>
            <a:off x="0" y="2394897"/>
            <a:ext cx="12192000" cy="4510440"/>
          </a:xfrm>
          <a:custGeom>
            <a:avLst/>
            <a:gdLst>
              <a:gd name="connsiteX0" fmla="*/ 7772400 w 7772400"/>
              <a:gd name="connsiteY0" fmla="*/ 0 h 3563636"/>
              <a:gd name="connsiteX1" fmla="*/ 7772400 w 7772400"/>
              <a:gd name="connsiteY1" fmla="*/ 3179462 h 3563636"/>
              <a:gd name="connsiteX2" fmla="*/ 7772400 w 7772400"/>
              <a:gd name="connsiteY2" fmla="*/ 3297750 h 3563636"/>
              <a:gd name="connsiteX3" fmla="*/ 7772400 w 7772400"/>
              <a:gd name="connsiteY3" fmla="*/ 3563636 h 3563636"/>
              <a:gd name="connsiteX4" fmla="*/ 0 w 7772400"/>
              <a:gd name="connsiteY4" fmla="*/ 3563636 h 3563636"/>
              <a:gd name="connsiteX5" fmla="*/ 0 w 7772400"/>
              <a:gd name="connsiteY5" fmla="*/ 3297750 h 3563636"/>
              <a:gd name="connsiteX6" fmla="*/ 0 w 7772400"/>
              <a:gd name="connsiteY6" fmla="*/ 3179462 h 3563636"/>
              <a:gd name="connsiteX7" fmla="*/ 0 w 7772400"/>
              <a:gd name="connsiteY7" fmla="*/ 2109944 h 356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3563636">
                <a:moveTo>
                  <a:pt x="7772400" y="0"/>
                </a:moveTo>
                <a:lnTo>
                  <a:pt x="7772400" y="3179462"/>
                </a:lnTo>
                <a:lnTo>
                  <a:pt x="7772400" y="3297750"/>
                </a:lnTo>
                <a:lnTo>
                  <a:pt x="7772400" y="3563636"/>
                </a:lnTo>
                <a:lnTo>
                  <a:pt x="0" y="3563636"/>
                </a:lnTo>
                <a:lnTo>
                  <a:pt x="0" y="3297750"/>
                </a:lnTo>
                <a:lnTo>
                  <a:pt x="0" y="3179462"/>
                </a:lnTo>
                <a:lnTo>
                  <a:pt x="0" y="2109944"/>
                </a:lnTo>
                <a:close/>
              </a:path>
            </a:pathLst>
          </a:cu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rgbClr val="2F2F2F"/>
              </a:solidFill>
            </a:endParaRPr>
          </a:p>
        </p:txBody>
      </p:sp>
      <p:sp>
        <p:nvSpPr>
          <p:cNvPr id="2" name="Rectangle 1">
            <a:extLst>
              <a:ext uri="{FF2B5EF4-FFF2-40B4-BE49-F238E27FC236}">
                <a16:creationId xmlns:a16="http://schemas.microsoft.com/office/drawing/2014/main" id="{827B15AE-DA0E-6D2A-635D-19717D829EA6}"/>
              </a:ext>
            </a:extLst>
          </p:cNvPr>
          <p:cNvSpPr/>
          <p:nvPr/>
        </p:nvSpPr>
        <p:spPr>
          <a:xfrm>
            <a:off x="558526" y="663104"/>
            <a:ext cx="7362034" cy="523220"/>
          </a:xfrm>
          <a:prstGeom prst="rect">
            <a:avLst/>
          </a:prstGeom>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Global Availability of Microsoft Protection Plans</a:t>
            </a:r>
          </a:p>
        </p:txBody>
      </p:sp>
      <p:grpSp>
        <p:nvGrpSpPr>
          <p:cNvPr id="294" name="Group 293">
            <a:extLst>
              <a:ext uri="{FF2B5EF4-FFF2-40B4-BE49-F238E27FC236}">
                <a16:creationId xmlns:a16="http://schemas.microsoft.com/office/drawing/2014/main" id="{2B960EE7-A076-069A-72C4-9640791C8B58}"/>
              </a:ext>
            </a:extLst>
          </p:cNvPr>
          <p:cNvGrpSpPr/>
          <p:nvPr/>
        </p:nvGrpSpPr>
        <p:grpSpPr>
          <a:xfrm>
            <a:off x="675831" y="1527830"/>
            <a:ext cx="1164932" cy="436616"/>
            <a:chOff x="316729" y="1769506"/>
            <a:chExt cx="1164932" cy="436616"/>
          </a:xfrm>
        </p:grpSpPr>
        <p:sp>
          <p:nvSpPr>
            <p:cNvPr id="19" name="TextBox 18">
              <a:extLst>
                <a:ext uri="{FF2B5EF4-FFF2-40B4-BE49-F238E27FC236}">
                  <a16:creationId xmlns:a16="http://schemas.microsoft.com/office/drawing/2014/main" id="{A0D3976F-EA51-C315-3921-4F0A51C167E2}"/>
                </a:ext>
              </a:extLst>
            </p:cNvPr>
            <p:cNvSpPr txBox="1"/>
            <p:nvPr/>
          </p:nvSpPr>
          <p:spPr>
            <a:xfrm>
              <a:off x="550951" y="1769506"/>
              <a:ext cx="930710" cy="27699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 &amp; CfB</a:t>
              </a:r>
            </a:p>
          </p:txBody>
        </p:sp>
        <p:sp>
          <p:nvSpPr>
            <p:cNvPr id="20" name="TextBox 19">
              <a:extLst>
                <a:ext uri="{FF2B5EF4-FFF2-40B4-BE49-F238E27FC236}">
                  <a16:creationId xmlns:a16="http://schemas.microsoft.com/office/drawing/2014/main" id="{F4A21CD0-2D48-C460-27A6-EB7DA93BD4E5}"/>
                </a:ext>
              </a:extLst>
            </p:cNvPr>
            <p:cNvSpPr txBox="1"/>
            <p:nvPr/>
          </p:nvSpPr>
          <p:spPr>
            <a:xfrm>
              <a:off x="547890" y="1959901"/>
              <a:ext cx="807379" cy="246221"/>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China</a:t>
              </a:r>
            </a:p>
          </p:txBody>
        </p:sp>
        <p:sp>
          <p:nvSpPr>
            <p:cNvPr id="21" name="Rectangle 20">
              <a:extLst>
                <a:ext uri="{FF2B5EF4-FFF2-40B4-BE49-F238E27FC236}">
                  <a16:creationId xmlns:a16="http://schemas.microsoft.com/office/drawing/2014/main" id="{CFDFE4B4-2DCA-3A5E-E5D2-2BA7EF24E04D}"/>
                </a:ext>
              </a:extLst>
            </p:cNvPr>
            <p:cNvSpPr/>
            <p:nvPr/>
          </p:nvSpPr>
          <p:spPr>
            <a:xfrm rot="5400000">
              <a:off x="254101" y="1890818"/>
              <a:ext cx="345272" cy="220016"/>
            </a:xfrm>
            <a:prstGeom prst="rect">
              <a:avLst/>
            </a:prstGeom>
            <a:solidFill>
              <a:srgbClr val="30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293" name="Group 292">
            <a:extLst>
              <a:ext uri="{FF2B5EF4-FFF2-40B4-BE49-F238E27FC236}">
                <a16:creationId xmlns:a16="http://schemas.microsoft.com/office/drawing/2014/main" id="{E7C2FEFD-05F2-E097-924C-A555BBBF3760}"/>
              </a:ext>
            </a:extLst>
          </p:cNvPr>
          <p:cNvGrpSpPr/>
          <p:nvPr/>
        </p:nvGrpSpPr>
        <p:grpSpPr>
          <a:xfrm>
            <a:off x="675831" y="2772051"/>
            <a:ext cx="3132483" cy="1079632"/>
            <a:chOff x="339081" y="2534761"/>
            <a:chExt cx="3132483" cy="1079632"/>
          </a:xfrm>
        </p:grpSpPr>
        <p:grpSp>
          <p:nvGrpSpPr>
            <p:cNvPr id="15" name="Group 14">
              <a:extLst>
                <a:ext uri="{FF2B5EF4-FFF2-40B4-BE49-F238E27FC236}">
                  <a16:creationId xmlns:a16="http://schemas.microsoft.com/office/drawing/2014/main" id="{D2AD4831-8A24-90E2-B3D5-52CCE6BFBF4C}"/>
                </a:ext>
              </a:extLst>
            </p:cNvPr>
            <p:cNvGrpSpPr/>
            <p:nvPr/>
          </p:nvGrpSpPr>
          <p:grpSpPr>
            <a:xfrm>
              <a:off x="575518" y="2534761"/>
              <a:ext cx="2896046" cy="1079632"/>
              <a:chOff x="612903" y="1855190"/>
              <a:chExt cx="2896046" cy="1477447"/>
            </a:xfrm>
          </p:grpSpPr>
          <p:sp>
            <p:nvSpPr>
              <p:cNvPr id="17" name="TextBox 16">
                <a:extLst>
                  <a:ext uri="{FF2B5EF4-FFF2-40B4-BE49-F238E27FC236}">
                    <a16:creationId xmlns:a16="http://schemas.microsoft.com/office/drawing/2014/main" id="{EECA97E5-9D55-3603-90DF-9B30118670F2}"/>
                  </a:ext>
                </a:extLst>
              </p:cNvPr>
              <p:cNvSpPr txBox="1"/>
              <p:nvPr/>
            </p:nvSpPr>
            <p:spPr>
              <a:xfrm>
                <a:off x="635120" y="1855190"/>
                <a:ext cx="2873829" cy="37906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 EHS+, CfB, &amp; CfB+</a:t>
                </a:r>
              </a:p>
            </p:txBody>
          </p:sp>
          <p:sp>
            <p:nvSpPr>
              <p:cNvPr id="18" name="TextBox 17">
                <a:extLst>
                  <a:ext uri="{FF2B5EF4-FFF2-40B4-BE49-F238E27FC236}">
                    <a16:creationId xmlns:a16="http://schemas.microsoft.com/office/drawing/2014/main" id="{AA364D92-D4DA-49C1-D2AD-506E4229743A}"/>
                  </a:ext>
                </a:extLst>
              </p:cNvPr>
              <p:cNvSpPr txBox="1"/>
              <p:nvPr/>
            </p:nvSpPr>
            <p:spPr>
              <a:xfrm>
                <a:off x="612903" y="2180442"/>
                <a:ext cx="2360620" cy="1152195"/>
              </a:xfrm>
              <a:prstGeom prst="rect">
                <a:avLst/>
              </a:prstGeom>
              <a:noFill/>
            </p:spPr>
            <p:txBody>
              <a:bodyPr wrap="square" numCol="3" rtlCol="0">
                <a:no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Australia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Canada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Hong Kong</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India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Japan</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Mexico</a:t>
                </a:r>
                <a:b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Singapore</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Thailand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United States</a:t>
                </a:r>
                <a:br>
                  <a:rPr kumimoji="0" lang="en-US" sz="1000" b="0" i="0" u="none" strike="noStrike" kern="1200" cap="none" spc="0" normalizeH="0" baseline="0" noProof="0" dirty="0">
                    <a:ln>
                      <a:noFill/>
                    </a:ln>
                    <a:solidFill>
                      <a:schemeClr val="tx1">
                        <a:lumMod val="65000"/>
                        <a:lumOff val="35000"/>
                      </a:schemeClr>
                    </a:solidFill>
                    <a:effectLst/>
                    <a:highlight>
                      <a:srgbClr val="FFFF00"/>
                    </a:highlight>
                    <a:uLnTx/>
                    <a:uFillTx/>
                    <a:latin typeface="Segoe UI Light" panose="020B0502040204020203" pitchFamily="34" charset="0"/>
                    <a:ea typeface="+mn-ea"/>
                    <a:cs typeface="Segoe UI Light" panose="020B0502040204020203" pitchFamily="34" charset="0"/>
                  </a:rPr>
                </a:b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Philippines*</a:t>
                </a:r>
              </a:p>
            </p:txBody>
          </p:sp>
        </p:grpSp>
        <p:sp>
          <p:nvSpPr>
            <p:cNvPr id="16" name="Rectangle 15">
              <a:extLst>
                <a:ext uri="{FF2B5EF4-FFF2-40B4-BE49-F238E27FC236}">
                  <a16:creationId xmlns:a16="http://schemas.microsoft.com/office/drawing/2014/main" id="{17E49A9A-A95B-FCE3-B125-74C8928CE068}"/>
                </a:ext>
              </a:extLst>
            </p:cNvPr>
            <p:cNvSpPr/>
            <p:nvPr/>
          </p:nvSpPr>
          <p:spPr>
            <a:xfrm rot="5400000">
              <a:off x="276453" y="2659510"/>
              <a:ext cx="345272" cy="220016"/>
            </a:xfrm>
            <a:prstGeom prst="rect">
              <a:avLst/>
            </a:prstGeom>
            <a:solidFill>
              <a:srgbClr val="9BF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298" name="Group 297">
            <a:extLst>
              <a:ext uri="{FF2B5EF4-FFF2-40B4-BE49-F238E27FC236}">
                <a16:creationId xmlns:a16="http://schemas.microsoft.com/office/drawing/2014/main" id="{91C45F69-A281-35D8-143B-A151D62DFA4B}"/>
              </a:ext>
            </a:extLst>
          </p:cNvPr>
          <p:cNvGrpSpPr/>
          <p:nvPr/>
        </p:nvGrpSpPr>
        <p:grpSpPr>
          <a:xfrm>
            <a:off x="675831" y="3932717"/>
            <a:ext cx="3061784" cy="1818167"/>
            <a:chOff x="633970" y="4400057"/>
            <a:chExt cx="3061784" cy="1818167"/>
          </a:xfrm>
        </p:grpSpPr>
        <p:sp>
          <p:nvSpPr>
            <p:cNvPr id="11" name="Rectangle 10">
              <a:extLst>
                <a:ext uri="{FF2B5EF4-FFF2-40B4-BE49-F238E27FC236}">
                  <a16:creationId xmlns:a16="http://schemas.microsoft.com/office/drawing/2014/main" id="{DF78A4E4-3849-52AA-A57A-DDB625C17232}"/>
                </a:ext>
              </a:extLst>
            </p:cNvPr>
            <p:cNvSpPr/>
            <p:nvPr/>
          </p:nvSpPr>
          <p:spPr>
            <a:xfrm rot="5400000">
              <a:off x="571342" y="4519540"/>
              <a:ext cx="345272" cy="220016"/>
            </a:xfrm>
            <a:prstGeom prst="rect">
              <a:avLst/>
            </a:prstGeom>
            <a:solidFill>
              <a:srgbClr val="FEF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53C4C95-8413-B652-4719-1E87DACFBC28}"/>
                </a:ext>
              </a:extLst>
            </p:cNvPr>
            <p:cNvSpPr txBox="1"/>
            <p:nvPr/>
          </p:nvSpPr>
          <p:spPr>
            <a:xfrm>
              <a:off x="905773" y="4400057"/>
              <a:ext cx="2598219" cy="276999"/>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 &amp; EHS+</a:t>
              </a:r>
            </a:p>
          </p:txBody>
        </p:sp>
        <p:sp>
          <p:nvSpPr>
            <p:cNvPr id="14" name="TextBox 13">
              <a:extLst>
                <a:ext uri="{FF2B5EF4-FFF2-40B4-BE49-F238E27FC236}">
                  <a16:creationId xmlns:a16="http://schemas.microsoft.com/office/drawing/2014/main" id="{54668E67-BC8F-5005-F8D4-F5E342E9416F}"/>
                </a:ext>
              </a:extLst>
            </p:cNvPr>
            <p:cNvSpPr txBox="1"/>
            <p:nvPr/>
          </p:nvSpPr>
          <p:spPr>
            <a:xfrm>
              <a:off x="974830" y="4675835"/>
              <a:ext cx="2720924" cy="1542389"/>
            </a:xfrm>
            <a:prstGeom prst="rect">
              <a:avLst/>
            </a:prstGeom>
            <a:noFill/>
          </p:spPr>
          <p:txBody>
            <a:bodyPr wrap="square" lIns="0" tIns="0" rIns="0" bIns="0" numCol="3" rtlCol="0">
              <a:no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Austria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Belgium</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Bulgaria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Croatia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Cyprus*</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Czech Republic</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Denmark</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Egypt*</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Estonia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Finland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France</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Germany</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Greece</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Ireland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Italy</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Latvia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Lithuania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Luxembourg</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Malaysia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Netherlands</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New Zealand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Norway</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Poland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Portugal</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Slovenia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Spain</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Sweden</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Switzerland</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 Korea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S. Africa</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rPr>
                <a:t>Taiwan</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000" dirty="0">
                  <a:solidFill>
                    <a:schemeClr val="tx1">
                      <a:lumMod val="65000"/>
                      <a:lumOff val="35000"/>
                    </a:schemeClr>
                  </a:solidFill>
                  <a:latin typeface="Segoe UI Light" panose="020B0502040204020203" pitchFamily="34" charset="0"/>
                  <a:cs typeface="Segoe UI Light" panose="020B0502040204020203" pitchFamily="34" charset="0"/>
                </a:rPr>
                <a:t>Vietnam*</a:t>
              </a:r>
              <a:endParaRPr kumimoji="0" lang="en-US" sz="10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ea typeface="+mn-ea"/>
                <a:cs typeface="Segoe UI Light" panose="020B0502040204020203" pitchFamily="34" charset="0"/>
              </a:endParaRPr>
            </a:p>
          </p:txBody>
        </p:sp>
      </p:grpSp>
      <p:grpSp>
        <p:nvGrpSpPr>
          <p:cNvPr id="297" name="Group 296">
            <a:extLst>
              <a:ext uri="{FF2B5EF4-FFF2-40B4-BE49-F238E27FC236}">
                <a16:creationId xmlns:a16="http://schemas.microsoft.com/office/drawing/2014/main" id="{7BFFCC5B-3B6F-2676-9127-07EEFAA822B0}"/>
              </a:ext>
            </a:extLst>
          </p:cNvPr>
          <p:cNvGrpSpPr/>
          <p:nvPr/>
        </p:nvGrpSpPr>
        <p:grpSpPr>
          <a:xfrm>
            <a:off x="675831" y="2176895"/>
            <a:ext cx="2933559" cy="430887"/>
            <a:chOff x="339256" y="2515958"/>
            <a:chExt cx="2933559" cy="430887"/>
          </a:xfrm>
        </p:grpSpPr>
        <p:sp>
          <p:nvSpPr>
            <p:cNvPr id="9" name="Rectangle 8">
              <a:extLst>
                <a:ext uri="{FF2B5EF4-FFF2-40B4-BE49-F238E27FC236}">
                  <a16:creationId xmlns:a16="http://schemas.microsoft.com/office/drawing/2014/main" id="{A75D2584-C0F1-837C-03E5-CE70053C8C52}"/>
                </a:ext>
              </a:extLst>
            </p:cNvPr>
            <p:cNvSpPr/>
            <p:nvPr/>
          </p:nvSpPr>
          <p:spPr>
            <a:xfrm rot="5400000">
              <a:off x="276628" y="2637282"/>
              <a:ext cx="345272" cy="220016"/>
            </a:xfrm>
            <a:prstGeom prst="rect">
              <a:avLst/>
            </a:prstGeom>
            <a:solidFill>
              <a:srgbClr val="FF9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8055912-A5E5-1968-6715-1F9037002123}"/>
                </a:ext>
              </a:extLst>
            </p:cNvPr>
            <p:cNvSpPr txBox="1"/>
            <p:nvPr/>
          </p:nvSpPr>
          <p:spPr>
            <a:xfrm>
              <a:off x="576195" y="2515958"/>
              <a:ext cx="2696620" cy="430887"/>
            </a:xfrm>
            <a:prstGeom prst="rect">
              <a:avLst/>
            </a:prstGeom>
            <a:noFill/>
          </p:spPr>
          <p:txBody>
            <a:bodyPr wrap="square" lIns="91440" tIns="45720" rIns="91440" bIns="45720" numCol="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EHS, EHS+, ADP, &amp; ADP</a:t>
              </a:r>
              <a:r>
                <a:rPr kumimoji="0" lang="en-IN" sz="1200" b="1"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dirty="0">
                  <a:ln>
                    <a:noFill/>
                  </a:ln>
                  <a:solidFill>
                    <a:schemeClr val="tx1">
                      <a:lumMod val="65000"/>
                      <a:lumOff val="35000"/>
                    </a:schemeClr>
                  </a:solidFill>
                  <a:effectLst/>
                  <a:uLnTx/>
                  <a:uFillTx/>
                  <a:latin typeface="Segoe UI Light"/>
                  <a:ea typeface="+mn-ea"/>
                  <a:cs typeface="Segoe UI Light"/>
                </a:rPr>
                <a:t>United Kingdom</a:t>
              </a:r>
            </a:p>
          </p:txBody>
        </p:sp>
      </p:grpSp>
      <p:sp>
        <p:nvSpPr>
          <p:cNvPr id="26" name="TextBox 25">
            <a:extLst>
              <a:ext uri="{FF2B5EF4-FFF2-40B4-BE49-F238E27FC236}">
                <a16:creationId xmlns:a16="http://schemas.microsoft.com/office/drawing/2014/main" id="{C68A04D0-B337-14A0-AE3F-2A9EC29FC18B}"/>
              </a:ext>
            </a:extLst>
          </p:cNvPr>
          <p:cNvSpPr txBox="1"/>
          <p:nvPr/>
        </p:nvSpPr>
        <p:spPr>
          <a:xfrm>
            <a:off x="404597" y="6101133"/>
            <a:ext cx="10274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*Notes:</a:t>
            </a:r>
            <a:endParaRPr lang="en-US" sz="800" b="1" dirty="0">
              <a:solidFill>
                <a:schemeClr val="tx1">
                  <a:lumMod val="50000"/>
                  <a:lumOff val="50000"/>
                </a:schemeClr>
              </a:solidFill>
              <a:latin typeface="Segoe UI" panose="020B0502040204020203" pitchFamily="34" charset="0"/>
              <a:ea typeface="Franklin Gothic Book" panose="020B0503020102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lang="en-US" sz="800" dirty="0">
                <a:solidFill>
                  <a:schemeClr val="tx1">
                    <a:lumMod val="50000"/>
                    <a:lumOff val="50000"/>
                  </a:schemeClr>
                </a:solidFill>
                <a:latin typeface="Segoe UI" panose="020B0502040204020203" pitchFamily="34" charset="0"/>
                <a:ea typeface="Franklin Gothic Book" panose="020B0503020102020204" pitchFamily="34" charset="0"/>
                <a:cs typeface="Segoe UI" panose="020B0502040204020203" pitchFamily="34" charset="0"/>
              </a:rPr>
              <a:t>Next Business Day service is not available in Cyprus, Egypt, Philippines and Vietnam.</a:t>
            </a:r>
          </a:p>
          <a:p>
            <a:pPr marL="171450" marR="0" lvl="0" indent="-1714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Due to insurance regulations in Europe, we recommend customers work with </a:t>
            </a:r>
            <a:r>
              <a:rPr lang="en-US" sz="800" dirty="0">
                <a:solidFill>
                  <a:schemeClr val="tx1">
                    <a:lumMod val="50000"/>
                    <a:lumOff val="50000"/>
                  </a:schemeClr>
                </a:solidFill>
                <a:latin typeface="Segoe UI" panose="020B0502040204020203" pitchFamily="34" charset="0"/>
                <a:ea typeface="Franklin Gothic Book" panose="020B0503020102020204" pitchFamily="34" charset="0"/>
                <a:cs typeface="Segoe UI" panose="020B0502040204020203" pitchFamily="34" charset="0"/>
              </a:rPr>
              <a:t>Microsoft </a:t>
            </a:r>
            <a:r>
              <a:rPr kumimoji="0" lang="en-US"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direct sales </a:t>
            </a:r>
            <a:r>
              <a:rPr kumimoji="0" lang="en-US" sz="800" b="0" i="0" u="none" strike="sng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Microsoft</a:t>
            </a:r>
            <a:r>
              <a:rPr kumimoji="0" lang="en-US"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Franklin Gothic Book" panose="020B0503020102020204" pitchFamily="34" charset="0"/>
                <a:cs typeface="Segoe UI" panose="020B0502040204020203" pitchFamily="34" charset="0"/>
              </a:rPr>
              <a:t> or a Microsoft Account manager. And for ADP and ADP+ plans in Europe please refer to the Europe pitch decks for guidance. </a:t>
            </a:r>
          </a:p>
        </p:txBody>
      </p:sp>
      <p:grpSp>
        <p:nvGrpSpPr>
          <p:cNvPr id="7" name="Group 6">
            <a:extLst>
              <a:ext uri="{FF2B5EF4-FFF2-40B4-BE49-F238E27FC236}">
                <a16:creationId xmlns:a16="http://schemas.microsoft.com/office/drawing/2014/main" id="{73E9FDEA-295B-A1A5-EF70-BC55F3484058}"/>
              </a:ext>
            </a:extLst>
          </p:cNvPr>
          <p:cNvGrpSpPr/>
          <p:nvPr/>
        </p:nvGrpSpPr>
        <p:grpSpPr>
          <a:xfrm>
            <a:off x="3899175" y="1339521"/>
            <a:ext cx="7718485" cy="4550169"/>
            <a:chOff x="3899175" y="1339521"/>
            <a:chExt cx="7718485" cy="4550169"/>
          </a:xfrm>
        </p:grpSpPr>
        <p:sp>
          <p:nvSpPr>
            <p:cNvPr id="290" name="Rectangle 289">
              <a:extLst>
                <a:ext uri="{FF2B5EF4-FFF2-40B4-BE49-F238E27FC236}">
                  <a16:creationId xmlns:a16="http://schemas.microsoft.com/office/drawing/2014/main" id="{EFBE182A-42A2-CBCB-66F1-89E567791778}"/>
                </a:ext>
              </a:extLst>
            </p:cNvPr>
            <p:cNvSpPr/>
            <p:nvPr/>
          </p:nvSpPr>
          <p:spPr>
            <a:xfrm>
              <a:off x="3899175" y="1339521"/>
              <a:ext cx="7718485" cy="4550169"/>
            </a:xfrm>
            <a:prstGeom prst="rect">
              <a:avLst/>
            </a:prstGeom>
            <a:solidFill>
              <a:schemeClr val="bg1"/>
            </a:solidFill>
            <a:ln>
              <a:solidFill>
                <a:schemeClr val="bg2"/>
              </a:solidFill>
            </a:ln>
            <a:effectLst>
              <a:outerShdw blurRad="165100" dist="2159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10418;p32">
              <a:extLst>
                <a:ext uri="{FF2B5EF4-FFF2-40B4-BE49-F238E27FC236}">
                  <a16:creationId xmlns:a16="http://schemas.microsoft.com/office/drawing/2014/main" id="{6E33996F-8A25-8091-BB6D-6E4A31D11B74}"/>
                </a:ext>
              </a:extLst>
            </p:cNvPr>
            <p:cNvGrpSpPr/>
            <p:nvPr/>
          </p:nvGrpSpPr>
          <p:grpSpPr>
            <a:xfrm>
              <a:off x="4152579" y="1867104"/>
              <a:ext cx="2168531" cy="1842720"/>
              <a:chOff x="1397225" y="1637375"/>
              <a:chExt cx="1401575" cy="1228251"/>
            </a:xfrm>
            <a:solidFill>
              <a:srgbClr val="9BF00B"/>
            </a:solidFill>
          </p:grpSpPr>
          <p:sp>
            <p:nvSpPr>
              <p:cNvPr id="281" name="Google Shape;10419;p32">
                <a:extLst>
                  <a:ext uri="{FF2B5EF4-FFF2-40B4-BE49-F238E27FC236}">
                    <a16:creationId xmlns:a16="http://schemas.microsoft.com/office/drawing/2014/main" id="{E460C477-AB0B-C7D2-9858-8032D10825D3}"/>
                  </a:ext>
                </a:extLst>
              </p:cNvPr>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282" name="Google Shape;10420;p32">
                <a:extLst>
                  <a:ext uri="{FF2B5EF4-FFF2-40B4-BE49-F238E27FC236}">
                    <a16:creationId xmlns:a16="http://schemas.microsoft.com/office/drawing/2014/main" id="{B32EB75D-0652-53F5-BAE8-079077B92F99}"/>
                  </a:ext>
                </a:extLst>
              </p:cNvPr>
              <p:cNvGrpSpPr/>
              <p:nvPr/>
            </p:nvGrpSpPr>
            <p:grpSpPr>
              <a:xfrm>
                <a:off x="1397225" y="1637375"/>
                <a:ext cx="1398775" cy="1228251"/>
                <a:chOff x="1397225" y="1637375"/>
                <a:chExt cx="1398775" cy="1228251"/>
              </a:xfrm>
              <a:grpFill/>
            </p:grpSpPr>
            <p:sp>
              <p:nvSpPr>
                <p:cNvPr id="283" name="Google Shape;10421;p32">
                  <a:extLst>
                    <a:ext uri="{FF2B5EF4-FFF2-40B4-BE49-F238E27FC236}">
                      <a16:creationId xmlns:a16="http://schemas.microsoft.com/office/drawing/2014/main" id="{87887EF7-C409-E0E2-AD84-C0545A6658D0}"/>
                    </a:ext>
                  </a:extLst>
                </p:cNvPr>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84" name="Google Shape;10422;p32">
                  <a:extLst>
                    <a:ext uri="{FF2B5EF4-FFF2-40B4-BE49-F238E27FC236}">
                      <a16:creationId xmlns:a16="http://schemas.microsoft.com/office/drawing/2014/main" id="{E0FE32CE-9D05-C325-EF8A-588C2C10EA83}"/>
                    </a:ext>
                  </a:extLst>
                </p:cNvPr>
                <p:cNvSpPr/>
                <p:nvPr/>
              </p:nvSpPr>
              <p:spPr>
                <a:xfrm>
                  <a:off x="1979950" y="2384351"/>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sp>
          <p:nvSpPr>
            <p:cNvPr id="32" name="Google Shape;10463;p32">
              <a:extLst>
                <a:ext uri="{FF2B5EF4-FFF2-40B4-BE49-F238E27FC236}">
                  <a16:creationId xmlns:a16="http://schemas.microsoft.com/office/drawing/2014/main" id="{1F98B398-EBB3-00BB-7855-F9DA07E6EE8C}"/>
                </a:ext>
              </a:extLst>
            </p:cNvPr>
            <p:cNvSpPr/>
            <p:nvPr/>
          </p:nvSpPr>
          <p:spPr>
            <a:xfrm>
              <a:off x="5162636" y="3499445"/>
              <a:ext cx="637800" cy="458372"/>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9BF00B"/>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33" name="Google Shape;10383;p32">
              <a:extLst>
                <a:ext uri="{FF2B5EF4-FFF2-40B4-BE49-F238E27FC236}">
                  <a16:creationId xmlns:a16="http://schemas.microsoft.com/office/drawing/2014/main" id="{9F9305D6-317F-9056-59B6-73A53CA391D5}"/>
                </a:ext>
              </a:extLst>
            </p:cNvPr>
            <p:cNvGrpSpPr/>
            <p:nvPr/>
          </p:nvGrpSpPr>
          <p:grpSpPr>
            <a:xfrm>
              <a:off x="8633574" y="3273388"/>
              <a:ext cx="130625" cy="120171"/>
              <a:chOff x="4293414" y="2574714"/>
              <a:chExt cx="84411" cy="80111"/>
            </a:xfrm>
            <a:solidFill>
              <a:srgbClr val="F2F2F2"/>
            </a:solidFill>
          </p:grpSpPr>
          <p:sp>
            <p:nvSpPr>
              <p:cNvPr id="279" name="Google Shape;10384;p32">
                <a:extLst>
                  <a:ext uri="{FF2B5EF4-FFF2-40B4-BE49-F238E27FC236}">
                    <a16:creationId xmlns:a16="http://schemas.microsoft.com/office/drawing/2014/main" id="{82971BE6-8BDA-B7AB-A181-E84D285978A1}"/>
                  </a:ext>
                </a:extLst>
              </p:cNvPr>
              <p:cNvSpPr/>
              <p:nvPr/>
            </p:nvSpPr>
            <p:spPr>
              <a:xfrm>
                <a:off x="4293414" y="2574714"/>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80" name="Google Shape;10385;p32">
                <a:extLst>
                  <a:ext uri="{FF2B5EF4-FFF2-40B4-BE49-F238E27FC236}">
                    <a16:creationId xmlns:a16="http://schemas.microsoft.com/office/drawing/2014/main" id="{3C5CB795-8289-BB88-8453-CE084FBF8514}"/>
                  </a:ext>
                </a:extLst>
              </p:cNvPr>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34" name="Google Shape;10386;p32">
              <a:extLst>
                <a:ext uri="{FF2B5EF4-FFF2-40B4-BE49-F238E27FC236}">
                  <a16:creationId xmlns:a16="http://schemas.microsoft.com/office/drawing/2014/main" id="{DF89E33D-C8B7-F64E-BFA3-2E4ED102B6AE}"/>
                </a:ext>
              </a:extLst>
            </p:cNvPr>
            <p:cNvGrpSpPr/>
            <p:nvPr/>
          </p:nvGrpSpPr>
          <p:grpSpPr>
            <a:xfrm>
              <a:off x="8179889" y="1605008"/>
              <a:ext cx="2947409" cy="1711635"/>
              <a:chOff x="4000175" y="1462675"/>
              <a:chExt cx="1917275" cy="1140876"/>
            </a:xfrm>
            <a:solidFill>
              <a:srgbClr val="F2F2F2"/>
            </a:solidFill>
          </p:grpSpPr>
          <p:sp>
            <p:nvSpPr>
              <p:cNvPr id="271" name="Google Shape;10387;p32">
                <a:extLst>
                  <a:ext uri="{FF2B5EF4-FFF2-40B4-BE49-F238E27FC236}">
                    <a16:creationId xmlns:a16="http://schemas.microsoft.com/office/drawing/2014/main" id="{E61C6620-9B59-B619-61C5-B472639BB166}"/>
                  </a:ext>
                </a:extLst>
              </p:cNvPr>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nvGrpSpPr>
              <p:cNvPr id="272" name="Google Shape;10388;p32">
                <a:extLst>
                  <a:ext uri="{FF2B5EF4-FFF2-40B4-BE49-F238E27FC236}">
                    <a16:creationId xmlns:a16="http://schemas.microsoft.com/office/drawing/2014/main" id="{96534D34-4310-035D-1DFD-659A772F4639}"/>
                  </a:ext>
                </a:extLst>
              </p:cNvPr>
              <p:cNvGrpSpPr/>
              <p:nvPr/>
            </p:nvGrpSpPr>
            <p:grpSpPr>
              <a:xfrm>
                <a:off x="4000175" y="1462675"/>
                <a:ext cx="1917275" cy="1140876"/>
                <a:chOff x="4000175" y="1462675"/>
                <a:chExt cx="1917275" cy="1140876"/>
              </a:xfrm>
              <a:grpFill/>
            </p:grpSpPr>
            <p:sp>
              <p:nvSpPr>
                <p:cNvPr id="273" name="Google Shape;10389;p32">
                  <a:extLst>
                    <a:ext uri="{FF2B5EF4-FFF2-40B4-BE49-F238E27FC236}">
                      <a16:creationId xmlns:a16="http://schemas.microsoft.com/office/drawing/2014/main" id="{A1B6CD9F-A9E0-4C51-2908-38281289F471}"/>
                    </a:ext>
                  </a:extLst>
                </p:cNvPr>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74" name="Google Shape;10390;p32">
                  <a:extLst>
                    <a:ext uri="{FF2B5EF4-FFF2-40B4-BE49-F238E27FC236}">
                      <a16:creationId xmlns:a16="http://schemas.microsoft.com/office/drawing/2014/main" id="{A34324F5-CEF7-2AAB-B069-58EDF03360C9}"/>
                    </a:ext>
                  </a:extLst>
                </p:cNvPr>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75" name="Google Shape;10391;p32">
                  <a:extLst>
                    <a:ext uri="{FF2B5EF4-FFF2-40B4-BE49-F238E27FC236}">
                      <a16:creationId xmlns:a16="http://schemas.microsoft.com/office/drawing/2014/main" id="{FFC11938-423A-E4EB-3317-A082675EE3AF}"/>
                    </a:ext>
                  </a:extLst>
                </p:cNvPr>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76" name="Google Shape;10392;p32">
                  <a:extLst>
                    <a:ext uri="{FF2B5EF4-FFF2-40B4-BE49-F238E27FC236}">
                      <a16:creationId xmlns:a16="http://schemas.microsoft.com/office/drawing/2014/main" id="{B5D64701-BA57-0DFB-2B68-C2066EF0E45B}"/>
                    </a:ext>
                  </a:extLst>
                </p:cNvPr>
                <p:cNvSpPr/>
                <p:nvPr/>
              </p:nvSpPr>
              <p:spPr>
                <a:xfrm rot="303925">
                  <a:off x="4267496" y="1723626"/>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77" name="Google Shape;10393;p32">
                  <a:extLst>
                    <a:ext uri="{FF2B5EF4-FFF2-40B4-BE49-F238E27FC236}">
                      <a16:creationId xmlns:a16="http://schemas.microsoft.com/office/drawing/2014/main" id="{B82FE612-B050-718C-B367-DECA07CE1EDD}"/>
                    </a:ext>
                  </a:extLst>
                </p:cNvPr>
                <p:cNvSpPr/>
                <p:nvPr/>
              </p:nvSpPr>
              <p:spPr>
                <a:xfrm>
                  <a:off x="4015475" y="1586101"/>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78" name="Google Shape;10394;p32">
                  <a:extLst>
                    <a:ext uri="{FF2B5EF4-FFF2-40B4-BE49-F238E27FC236}">
                      <a16:creationId xmlns:a16="http://schemas.microsoft.com/office/drawing/2014/main" id="{63F99706-3F7D-83D5-2D8D-94421746C3D5}"/>
                    </a:ext>
                  </a:extLst>
                </p:cNvPr>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grpSp>
          <p:nvGrpSpPr>
            <p:cNvPr id="35" name="Google Shape;10423;p32">
              <a:extLst>
                <a:ext uri="{FF2B5EF4-FFF2-40B4-BE49-F238E27FC236}">
                  <a16:creationId xmlns:a16="http://schemas.microsoft.com/office/drawing/2014/main" id="{FE8FDFD7-F7D0-1558-0425-806D0D6BE59A}"/>
                </a:ext>
              </a:extLst>
            </p:cNvPr>
            <p:cNvGrpSpPr/>
            <p:nvPr/>
          </p:nvGrpSpPr>
          <p:grpSpPr>
            <a:xfrm>
              <a:off x="6022340" y="4140737"/>
              <a:ext cx="919238" cy="924547"/>
              <a:chOff x="2605701" y="3152851"/>
              <a:chExt cx="594124" cy="616250"/>
            </a:xfrm>
            <a:solidFill>
              <a:srgbClr val="F2F2F2"/>
            </a:solidFill>
          </p:grpSpPr>
          <p:sp>
            <p:nvSpPr>
              <p:cNvPr id="269" name="Google Shape;10424;p32">
                <a:extLst>
                  <a:ext uri="{FF2B5EF4-FFF2-40B4-BE49-F238E27FC236}">
                    <a16:creationId xmlns:a16="http://schemas.microsoft.com/office/drawing/2014/main" id="{4F23D975-05E1-C6BB-9415-C886EC55AFD1}"/>
                  </a:ext>
                </a:extLst>
              </p:cNvPr>
              <p:cNvSpPr/>
              <p:nvPr/>
            </p:nvSpPr>
            <p:spPr>
              <a:xfrm>
                <a:off x="2605701" y="3152851"/>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70" name="Google Shape;10425;p32">
                <a:extLst>
                  <a:ext uri="{FF2B5EF4-FFF2-40B4-BE49-F238E27FC236}">
                    <a16:creationId xmlns:a16="http://schemas.microsoft.com/office/drawing/2014/main" id="{193AD407-F6AC-7F8C-EE9F-FAD758B39DED}"/>
                  </a:ext>
                </a:extLst>
              </p:cNvPr>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36" name="Google Shape;10426;p32">
              <a:extLst>
                <a:ext uri="{FF2B5EF4-FFF2-40B4-BE49-F238E27FC236}">
                  <a16:creationId xmlns:a16="http://schemas.microsoft.com/office/drawing/2014/main" id="{514B70FF-10B0-A81D-FE39-B639CD0664E6}"/>
                </a:ext>
              </a:extLst>
            </p:cNvPr>
            <p:cNvGrpSpPr/>
            <p:nvPr/>
          </p:nvGrpSpPr>
          <p:grpSpPr>
            <a:xfrm>
              <a:off x="6137883" y="4547238"/>
              <a:ext cx="283101" cy="1141789"/>
              <a:chOff x="2680375" y="3423800"/>
              <a:chExt cx="182973" cy="761050"/>
            </a:xfrm>
            <a:solidFill>
              <a:srgbClr val="F2F2F2"/>
            </a:solidFill>
          </p:grpSpPr>
          <p:sp>
            <p:nvSpPr>
              <p:cNvPr id="267" name="Google Shape;10427;p32">
                <a:extLst>
                  <a:ext uri="{FF2B5EF4-FFF2-40B4-BE49-F238E27FC236}">
                    <a16:creationId xmlns:a16="http://schemas.microsoft.com/office/drawing/2014/main" id="{794885E3-3F02-C0BA-0118-5B12523E8113}"/>
                  </a:ext>
                </a:extLst>
              </p:cNvPr>
              <p:cNvSpPr/>
              <p:nvPr/>
            </p:nvSpPr>
            <p:spPr>
              <a:xfrm>
                <a:off x="2698648"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8" name="Google Shape;10428;p32">
                <a:extLst>
                  <a:ext uri="{FF2B5EF4-FFF2-40B4-BE49-F238E27FC236}">
                    <a16:creationId xmlns:a16="http://schemas.microsoft.com/office/drawing/2014/main" id="{03A71FE1-A981-2DC2-C73D-4F5C63E9FD68}"/>
                  </a:ext>
                </a:extLst>
              </p:cNvPr>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37" name="Google Shape;10429;p32">
              <a:extLst>
                <a:ext uri="{FF2B5EF4-FFF2-40B4-BE49-F238E27FC236}">
                  <a16:creationId xmlns:a16="http://schemas.microsoft.com/office/drawing/2014/main" id="{07D1DD87-A7F9-BBD5-437F-0B07BCAF152C}"/>
                </a:ext>
              </a:extLst>
            </p:cNvPr>
            <p:cNvGrpSpPr/>
            <p:nvPr/>
          </p:nvGrpSpPr>
          <p:grpSpPr>
            <a:xfrm>
              <a:off x="8052750" y="4754428"/>
              <a:ext cx="365491" cy="310708"/>
              <a:chOff x="3918000" y="3561899"/>
              <a:chExt cx="236226" cy="207101"/>
            </a:xfrm>
            <a:solidFill>
              <a:srgbClr val="FF9349"/>
            </a:solidFill>
          </p:grpSpPr>
          <p:sp>
            <p:nvSpPr>
              <p:cNvPr id="265" name="Google Shape;10430;p32">
                <a:extLst>
                  <a:ext uri="{FF2B5EF4-FFF2-40B4-BE49-F238E27FC236}">
                    <a16:creationId xmlns:a16="http://schemas.microsoft.com/office/drawing/2014/main" id="{0DDA1996-EAC1-8305-CC11-527A8B166961}"/>
                  </a:ext>
                </a:extLst>
              </p:cNvPr>
              <p:cNvSpPr/>
              <p:nvPr/>
            </p:nvSpPr>
            <p:spPr>
              <a:xfrm>
                <a:off x="3925801" y="3561899"/>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66" name="Google Shape;10431;p32">
                <a:extLst>
                  <a:ext uri="{FF2B5EF4-FFF2-40B4-BE49-F238E27FC236}">
                    <a16:creationId xmlns:a16="http://schemas.microsoft.com/office/drawing/2014/main" id="{66CD49B7-4381-B8A8-CC93-559EB4EB917F}"/>
                  </a:ext>
                </a:extLst>
              </p:cNvPr>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38" name="Google Shape;10432;p32">
              <a:extLst>
                <a:ext uri="{FF2B5EF4-FFF2-40B4-BE49-F238E27FC236}">
                  <a16:creationId xmlns:a16="http://schemas.microsoft.com/office/drawing/2014/main" id="{C1D1954D-021E-AED4-9189-F6D57D930236}"/>
                </a:ext>
              </a:extLst>
            </p:cNvPr>
            <p:cNvSpPr/>
            <p:nvPr/>
          </p:nvSpPr>
          <p:spPr>
            <a:xfrm>
              <a:off x="6224488" y="3865961"/>
              <a:ext cx="60729" cy="1808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39" name="Google Shape;10433;p32">
              <a:extLst>
                <a:ext uri="{FF2B5EF4-FFF2-40B4-BE49-F238E27FC236}">
                  <a16:creationId xmlns:a16="http://schemas.microsoft.com/office/drawing/2014/main" id="{1517814B-EC94-B9D5-1A38-5F266B6A748A}"/>
                </a:ext>
              </a:extLst>
            </p:cNvPr>
            <p:cNvSpPr/>
            <p:nvPr/>
          </p:nvSpPr>
          <p:spPr>
            <a:xfrm>
              <a:off x="6119279" y="3833782"/>
              <a:ext cx="85832" cy="54949"/>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0" name="Google Shape;10434;p32">
              <a:extLst>
                <a:ext uri="{FF2B5EF4-FFF2-40B4-BE49-F238E27FC236}">
                  <a16:creationId xmlns:a16="http://schemas.microsoft.com/office/drawing/2014/main" id="{F8D32A04-DECB-CE08-6A17-C9CEB7C62AD8}"/>
                </a:ext>
              </a:extLst>
            </p:cNvPr>
            <p:cNvSpPr/>
            <p:nvPr/>
          </p:nvSpPr>
          <p:spPr>
            <a:xfrm>
              <a:off x="6529558" y="1674539"/>
              <a:ext cx="1096012" cy="1263612"/>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1" name="Google Shape;10452;p32">
              <a:extLst>
                <a:ext uri="{FF2B5EF4-FFF2-40B4-BE49-F238E27FC236}">
                  <a16:creationId xmlns:a16="http://schemas.microsoft.com/office/drawing/2014/main" id="{628EC63C-7BA5-C517-5722-B34530E620F3}"/>
                </a:ext>
              </a:extLst>
            </p:cNvPr>
            <p:cNvSpPr/>
            <p:nvPr/>
          </p:nvSpPr>
          <p:spPr>
            <a:xfrm>
              <a:off x="5978441" y="3866749"/>
              <a:ext cx="50207" cy="19653"/>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2" name="Google Shape;10453;p32">
              <a:extLst>
                <a:ext uri="{FF2B5EF4-FFF2-40B4-BE49-F238E27FC236}">
                  <a16:creationId xmlns:a16="http://schemas.microsoft.com/office/drawing/2014/main" id="{1D81EE28-3B0A-3663-C6F2-F6EEDF7D8A8D}"/>
                </a:ext>
              </a:extLst>
            </p:cNvPr>
            <p:cNvSpPr/>
            <p:nvPr/>
          </p:nvSpPr>
          <p:spPr>
            <a:xfrm>
              <a:off x="6063424" y="3832994"/>
              <a:ext cx="63977" cy="4399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3" name="Google Shape;10454;p32">
              <a:extLst>
                <a:ext uri="{FF2B5EF4-FFF2-40B4-BE49-F238E27FC236}">
                  <a16:creationId xmlns:a16="http://schemas.microsoft.com/office/drawing/2014/main" id="{EDE72278-3513-105B-B059-4E90726C5CD6}"/>
                </a:ext>
              </a:extLst>
            </p:cNvPr>
            <p:cNvSpPr/>
            <p:nvPr/>
          </p:nvSpPr>
          <p:spPr>
            <a:xfrm>
              <a:off x="5836795" y="3755279"/>
              <a:ext cx="238001" cy="82441"/>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4" name="Google Shape;10455;p32">
              <a:extLst>
                <a:ext uri="{FF2B5EF4-FFF2-40B4-BE49-F238E27FC236}">
                  <a16:creationId xmlns:a16="http://schemas.microsoft.com/office/drawing/2014/main" id="{D93ABCC3-43C7-3C96-4285-22F07F7F8591}"/>
                </a:ext>
              </a:extLst>
            </p:cNvPr>
            <p:cNvSpPr/>
            <p:nvPr/>
          </p:nvSpPr>
          <p:spPr>
            <a:xfrm>
              <a:off x="6479428" y="5536750"/>
              <a:ext cx="60729" cy="3379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5" name="Google Shape;10456;p32">
              <a:extLst>
                <a:ext uri="{FF2B5EF4-FFF2-40B4-BE49-F238E27FC236}">
                  <a16:creationId xmlns:a16="http://schemas.microsoft.com/office/drawing/2014/main" id="{543C901D-F46B-8A8A-45B0-B6787EBA7BDA}"/>
                </a:ext>
              </a:extLst>
            </p:cNvPr>
            <p:cNvSpPr/>
            <p:nvPr/>
          </p:nvSpPr>
          <p:spPr>
            <a:xfrm>
              <a:off x="5869172" y="4065275"/>
              <a:ext cx="123893" cy="54985"/>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6" name="Google Shape;10457;p32">
              <a:extLst>
                <a:ext uri="{FF2B5EF4-FFF2-40B4-BE49-F238E27FC236}">
                  <a16:creationId xmlns:a16="http://schemas.microsoft.com/office/drawing/2014/main" id="{3F057F4F-51EC-CFA6-F765-397E17F74D1C}"/>
                </a:ext>
              </a:extLst>
            </p:cNvPr>
            <p:cNvSpPr/>
            <p:nvPr/>
          </p:nvSpPr>
          <p:spPr>
            <a:xfrm>
              <a:off x="5803646" y="4031556"/>
              <a:ext cx="75272" cy="6829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7" name="Google Shape;10458;p32">
              <a:extLst>
                <a:ext uri="{FF2B5EF4-FFF2-40B4-BE49-F238E27FC236}">
                  <a16:creationId xmlns:a16="http://schemas.microsoft.com/office/drawing/2014/main" id="{A5E82137-034B-CE0A-365E-5A250D8BD3ED}"/>
                </a:ext>
              </a:extLst>
            </p:cNvPr>
            <p:cNvSpPr/>
            <p:nvPr/>
          </p:nvSpPr>
          <p:spPr>
            <a:xfrm>
              <a:off x="5763960" y="3942063"/>
              <a:ext cx="104436" cy="100481"/>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8" name="Google Shape;10459;p32">
              <a:extLst>
                <a:ext uri="{FF2B5EF4-FFF2-40B4-BE49-F238E27FC236}">
                  <a16:creationId xmlns:a16="http://schemas.microsoft.com/office/drawing/2014/main" id="{99B6475F-1BA5-DD9C-7315-1F7F15D5C4B7}"/>
                </a:ext>
              </a:extLst>
            </p:cNvPr>
            <p:cNvSpPr/>
            <p:nvPr/>
          </p:nvSpPr>
          <p:spPr>
            <a:xfrm>
              <a:off x="5729963" y="3921663"/>
              <a:ext cx="141686" cy="69087"/>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9" name="Google Shape;10460;p32">
              <a:extLst>
                <a:ext uri="{FF2B5EF4-FFF2-40B4-BE49-F238E27FC236}">
                  <a16:creationId xmlns:a16="http://schemas.microsoft.com/office/drawing/2014/main" id="{3138B263-A69C-B701-87AC-911A48FE118B}"/>
                </a:ext>
              </a:extLst>
            </p:cNvPr>
            <p:cNvSpPr/>
            <p:nvPr/>
          </p:nvSpPr>
          <p:spPr>
            <a:xfrm>
              <a:off x="5710544" y="3959355"/>
              <a:ext cx="55892" cy="31394"/>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0" name="Google Shape;10461;p32">
              <a:extLst>
                <a:ext uri="{FF2B5EF4-FFF2-40B4-BE49-F238E27FC236}">
                  <a16:creationId xmlns:a16="http://schemas.microsoft.com/office/drawing/2014/main" id="{2529116C-A0BF-2504-174D-9DF63B416B3A}"/>
                </a:ext>
              </a:extLst>
            </p:cNvPr>
            <p:cNvSpPr/>
            <p:nvPr/>
          </p:nvSpPr>
          <p:spPr>
            <a:xfrm>
              <a:off x="5735647" y="3870651"/>
              <a:ext cx="25916" cy="54985"/>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1" name="Google Shape;10462;p32">
              <a:extLst>
                <a:ext uri="{FF2B5EF4-FFF2-40B4-BE49-F238E27FC236}">
                  <a16:creationId xmlns:a16="http://schemas.microsoft.com/office/drawing/2014/main" id="{C468423D-BAA6-3148-B304-BFE592B0ADD2}"/>
                </a:ext>
              </a:extLst>
            </p:cNvPr>
            <p:cNvSpPr/>
            <p:nvPr/>
          </p:nvSpPr>
          <p:spPr>
            <a:xfrm>
              <a:off x="5665248" y="3883217"/>
              <a:ext cx="92291" cy="9421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2" name="Google Shape;10464;p32">
              <a:extLst>
                <a:ext uri="{FF2B5EF4-FFF2-40B4-BE49-F238E27FC236}">
                  <a16:creationId xmlns:a16="http://schemas.microsoft.com/office/drawing/2014/main" id="{3F29E723-076D-F0D8-BA3A-B2AC1CC51B6F}"/>
                </a:ext>
              </a:extLst>
            </p:cNvPr>
            <p:cNvSpPr/>
            <p:nvPr/>
          </p:nvSpPr>
          <p:spPr>
            <a:xfrm>
              <a:off x="6503681" y="4153979"/>
              <a:ext cx="63165" cy="87916"/>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3" name="Google Shape;10465;p32">
              <a:extLst>
                <a:ext uri="{FF2B5EF4-FFF2-40B4-BE49-F238E27FC236}">
                  <a16:creationId xmlns:a16="http://schemas.microsoft.com/office/drawing/2014/main" id="{4DEE9E59-9145-EE2F-120D-265C493633FC}"/>
                </a:ext>
              </a:extLst>
            </p:cNvPr>
            <p:cNvSpPr/>
            <p:nvPr/>
          </p:nvSpPr>
          <p:spPr>
            <a:xfrm>
              <a:off x="6425200" y="4145316"/>
              <a:ext cx="89853" cy="950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4" name="Google Shape;10466;p32">
              <a:extLst>
                <a:ext uri="{FF2B5EF4-FFF2-40B4-BE49-F238E27FC236}">
                  <a16:creationId xmlns:a16="http://schemas.microsoft.com/office/drawing/2014/main" id="{EC107AC7-6240-ACB8-B05E-CA9FC2D18E27}"/>
                </a:ext>
              </a:extLst>
            </p:cNvPr>
            <p:cNvSpPr/>
            <p:nvPr/>
          </p:nvSpPr>
          <p:spPr>
            <a:xfrm>
              <a:off x="6349117" y="4091191"/>
              <a:ext cx="112521" cy="164054"/>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5" name="Google Shape;10467;p32">
              <a:extLst>
                <a:ext uri="{FF2B5EF4-FFF2-40B4-BE49-F238E27FC236}">
                  <a16:creationId xmlns:a16="http://schemas.microsoft.com/office/drawing/2014/main" id="{9FD4EAA6-219A-E5A8-6F7B-736F9ECEBA5B}"/>
                </a:ext>
              </a:extLst>
            </p:cNvPr>
            <p:cNvSpPr/>
            <p:nvPr/>
          </p:nvSpPr>
          <p:spPr>
            <a:xfrm>
              <a:off x="6086090" y="4008001"/>
              <a:ext cx="297066" cy="259021"/>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6" name="Google Shape;10468;p32">
              <a:extLst>
                <a:ext uri="{FF2B5EF4-FFF2-40B4-BE49-F238E27FC236}">
                  <a16:creationId xmlns:a16="http://schemas.microsoft.com/office/drawing/2014/main" id="{B0B1047E-D280-FC46-720F-22C6256EFFE7}"/>
                </a:ext>
              </a:extLst>
            </p:cNvPr>
            <p:cNvSpPr/>
            <p:nvPr/>
          </p:nvSpPr>
          <p:spPr>
            <a:xfrm>
              <a:off x="5954154" y="4002486"/>
              <a:ext cx="268750" cy="371244"/>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7" name="Google Shape;10469;p32">
              <a:extLst>
                <a:ext uri="{FF2B5EF4-FFF2-40B4-BE49-F238E27FC236}">
                  <a16:creationId xmlns:a16="http://schemas.microsoft.com/office/drawing/2014/main" id="{2755A1D7-8B34-2DDD-2914-09B5B3F60D41}"/>
                </a:ext>
              </a:extLst>
            </p:cNvPr>
            <p:cNvSpPr/>
            <p:nvPr/>
          </p:nvSpPr>
          <p:spPr>
            <a:xfrm>
              <a:off x="5908046" y="4248910"/>
              <a:ext cx="132752" cy="141327"/>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8" name="Google Shape;10470;p32">
              <a:extLst>
                <a:ext uri="{FF2B5EF4-FFF2-40B4-BE49-F238E27FC236}">
                  <a16:creationId xmlns:a16="http://schemas.microsoft.com/office/drawing/2014/main" id="{EF074DB9-584E-D119-3879-4B28D035F0C6}"/>
                </a:ext>
              </a:extLst>
            </p:cNvPr>
            <p:cNvSpPr/>
            <p:nvPr/>
          </p:nvSpPr>
          <p:spPr>
            <a:xfrm>
              <a:off x="5900733" y="4281089"/>
              <a:ext cx="288168" cy="412051"/>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59" name="Google Shape;10471;p32">
              <a:extLst>
                <a:ext uri="{FF2B5EF4-FFF2-40B4-BE49-F238E27FC236}">
                  <a16:creationId xmlns:a16="http://schemas.microsoft.com/office/drawing/2014/main" id="{CBF5EE59-4CBD-59EE-66A9-4811574E76EE}"/>
                </a:ext>
              </a:extLst>
            </p:cNvPr>
            <p:cNvSpPr/>
            <p:nvPr/>
          </p:nvSpPr>
          <p:spPr>
            <a:xfrm>
              <a:off x="6168635" y="4495331"/>
              <a:ext cx="278459" cy="301405"/>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60" name="Google Shape;10472;p32">
              <a:extLst>
                <a:ext uri="{FF2B5EF4-FFF2-40B4-BE49-F238E27FC236}">
                  <a16:creationId xmlns:a16="http://schemas.microsoft.com/office/drawing/2014/main" id="{C3BF8ECC-7FDE-F49C-4A18-B65E771E0CFC}"/>
                </a:ext>
              </a:extLst>
            </p:cNvPr>
            <p:cNvSpPr/>
            <p:nvPr/>
          </p:nvSpPr>
          <p:spPr>
            <a:xfrm>
              <a:off x="6336971" y="4708819"/>
              <a:ext cx="191042" cy="195449"/>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61" name="Google Shape;10473;p32">
              <a:extLst>
                <a:ext uri="{FF2B5EF4-FFF2-40B4-BE49-F238E27FC236}">
                  <a16:creationId xmlns:a16="http://schemas.microsoft.com/office/drawing/2014/main" id="{9FF1D577-4F1C-29A3-42A9-80E40514A2BB}"/>
                </a:ext>
              </a:extLst>
            </p:cNvPr>
            <p:cNvSpPr/>
            <p:nvPr/>
          </p:nvSpPr>
          <p:spPr>
            <a:xfrm>
              <a:off x="6453514" y="4962292"/>
              <a:ext cx="113333" cy="124825"/>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62" name="Google Shape;10474;p32">
              <a:extLst>
                <a:ext uri="{FF2B5EF4-FFF2-40B4-BE49-F238E27FC236}">
                  <a16:creationId xmlns:a16="http://schemas.microsoft.com/office/drawing/2014/main" id="{94E7E2A2-2CE0-B544-68BA-2DD4ADD5FB4F}"/>
                </a:ext>
              </a:extLst>
            </p:cNvPr>
            <p:cNvGrpSpPr/>
            <p:nvPr/>
          </p:nvGrpSpPr>
          <p:grpSpPr>
            <a:xfrm>
              <a:off x="6186427" y="4770031"/>
              <a:ext cx="356980" cy="897806"/>
              <a:chOff x="2711763" y="3572273"/>
              <a:chExt cx="230726" cy="598452"/>
            </a:xfrm>
            <a:solidFill>
              <a:srgbClr val="F2F2F2"/>
            </a:solidFill>
          </p:grpSpPr>
          <p:sp>
            <p:nvSpPr>
              <p:cNvPr id="263" name="Google Shape;10475;p32">
                <a:extLst>
                  <a:ext uri="{FF2B5EF4-FFF2-40B4-BE49-F238E27FC236}">
                    <a16:creationId xmlns:a16="http://schemas.microsoft.com/office/drawing/2014/main" id="{FD113628-483E-4CE1-8AA9-C937F416AA6C}"/>
                  </a:ext>
                </a:extLst>
              </p:cNvPr>
              <p:cNvSpPr/>
              <p:nvPr/>
            </p:nvSpPr>
            <p:spPr>
              <a:xfrm>
                <a:off x="2711763" y="3572273"/>
                <a:ext cx="230726" cy="538796"/>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64" name="Google Shape;10476;p32">
                <a:extLst>
                  <a:ext uri="{FF2B5EF4-FFF2-40B4-BE49-F238E27FC236}">
                    <a16:creationId xmlns:a16="http://schemas.microsoft.com/office/drawing/2014/main" id="{27F5139F-3A31-C345-4EE1-2105FB5756E2}"/>
                  </a:ext>
                </a:extLst>
              </p:cNvPr>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63" name="Google Shape;10477;p32">
              <a:extLst>
                <a:ext uri="{FF2B5EF4-FFF2-40B4-BE49-F238E27FC236}">
                  <a16:creationId xmlns:a16="http://schemas.microsoft.com/office/drawing/2014/main" id="{21ADD489-B43F-3591-5EF2-42CCE5E4246A}"/>
                </a:ext>
              </a:extLst>
            </p:cNvPr>
            <p:cNvSpPr/>
            <p:nvPr/>
          </p:nvSpPr>
          <p:spPr>
            <a:xfrm>
              <a:off x="10264822" y="3662674"/>
              <a:ext cx="161495" cy="101462"/>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64" name="Google Shape;10478;p32">
              <a:extLst>
                <a:ext uri="{FF2B5EF4-FFF2-40B4-BE49-F238E27FC236}">
                  <a16:creationId xmlns:a16="http://schemas.microsoft.com/office/drawing/2014/main" id="{F7ED3277-8E50-8DEF-CC30-28CAC515DCAA}"/>
                </a:ext>
              </a:extLst>
            </p:cNvPr>
            <p:cNvGrpSpPr/>
            <p:nvPr/>
          </p:nvGrpSpPr>
          <p:grpSpPr>
            <a:xfrm>
              <a:off x="7841495" y="1848284"/>
              <a:ext cx="237187" cy="249609"/>
              <a:chOff x="3781475" y="1624821"/>
              <a:chExt cx="153291" cy="166379"/>
            </a:xfrm>
            <a:solidFill>
              <a:srgbClr val="F2F2F2"/>
            </a:solidFill>
          </p:grpSpPr>
          <p:sp>
            <p:nvSpPr>
              <p:cNvPr id="259" name="Google Shape;10479;p32">
                <a:extLst>
                  <a:ext uri="{FF2B5EF4-FFF2-40B4-BE49-F238E27FC236}">
                    <a16:creationId xmlns:a16="http://schemas.microsoft.com/office/drawing/2014/main" id="{BCEAF96F-7265-1A5A-0CE4-663165B72048}"/>
                  </a:ext>
                </a:extLst>
              </p:cNvPr>
              <p:cNvSpPr/>
              <p:nvPr/>
            </p:nvSpPr>
            <p:spPr>
              <a:xfrm>
                <a:off x="3845291" y="1624821"/>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60" name="Google Shape;10480;p32">
                <a:extLst>
                  <a:ext uri="{FF2B5EF4-FFF2-40B4-BE49-F238E27FC236}">
                    <a16:creationId xmlns:a16="http://schemas.microsoft.com/office/drawing/2014/main" id="{BCF48D83-3724-2F77-BA6C-CD66261CB68D}"/>
                  </a:ext>
                </a:extLst>
              </p:cNvPr>
              <p:cNvSpPr/>
              <p:nvPr/>
            </p:nvSpPr>
            <p:spPr>
              <a:xfrm>
                <a:off x="3875616" y="1704846"/>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61" name="Google Shape;10481;p32">
                <a:extLst>
                  <a:ext uri="{FF2B5EF4-FFF2-40B4-BE49-F238E27FC236}">
                    <a16:creationId xmlns:a16="http://schemas.microsoft.com/office/drawing/2014/main" id="{85EBC08C-D7F9-3DFE-60B3-D1F4D5E45E5C}"/>
                  </a:ext>
                </a:extLst>
              </p:cNvPr>
              <p:cNvSpPr/>
              <p:nvPr/>
            </p:nvSpPr>
            <p:spPr>
              <a:xfrm>
                <a:off x="3883472" y="1716371"/>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62" name="Google Shape;10482;p32">
                <a:extLst>
                  <a:ext uri="{FF2B5EF4-FFF2-40B4-BE49-F238E27FC236}">
                    <a16:creationId xmlns:a16="http://schemas.microsoft.com/office/drawing/2014/main" id="{AA8E2761-9676-5CF8-D84C-11020A2DD61F}"/>
                  </a:ext>
                </a:extLst>
              </p:cNvPr>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65" name="Google Shape;10483;p32">
              <a:extLst>
                <a:ext uri="{FF2B5EF4-FFF2-40B4-BE49-F238E27FC236}">
                  <a16:creationId xmlns:a16="http://schemas.microsoft.com/office/drawing/2014/main" id="{FF3EB4BB-976C-6EC2-700B-C26C4783DB91}"/>
                </a:ext>
              </a:extLst>
            </p:cNvPr>
            <p:cNvSpPr/>
            <p:nvPr/>
          </p:nvSpPr>
          <p:spPr>
            <a:xfrm>
              <a:off x="10518001" y="3066238"/>
              <a:ext cx="271149" cy="460736"/>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9BF00B"/>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66" name="Google Shape;10484;p32">
              <a:extLst>
                <a:ext uri="{FF2B5EF4-FFF2-40B4-BE49-F238E27FC236}">
                  <a16:creationId xmlns:a16="http://schemas.microsoft.com/office/drawing/2014/main" id="{40C4F91E-45E9-11FB-1D28-693A45AD58CA}"/>
                </a:ext>
              </a:extLst>
            </p:cNvPr>
            <p:cNvSpPr/>
            <p:nvPr/>
          </p:nvSpPr>
          <p:spPr>
            <a:xfrm>
              <a:off x="10400251" y="3299601"/>
              <a:ext cx="93103" cy="125612"/>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67" name="Google Shape;10485;p32">
              <a:extLst>
                <a:ext uri="{FF2B5EF4-FFF2-40B4-BE49-F238E27FC236}">
                  <a16:creationId xmlns:a16="http://schemas.microsoft.com/office/drawing/2014/main" id="{556267AC-3A32-5AE8-4346-5F3ED2A7EA85}"/>
                </a:ext>
              </a:extLst>
            </p:cNvPr>
            <p:cNvSpPr/>
            <p:nvPr/>
          </p:nvSpPr>
          <p:spPr>
            <a:xfrm>
              <a:off x="10362582" y="3151339"/>
              <a:ext cx="106060" cy="176620"/>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68" name="Google Shape;10486;p32">
              <a:extLst>
                <a:ext uri="{FF2B5EF4-FFF2-40B4-BE49-F238E27FC236}">
                  <a16:creationId xmlns:a16="http://schemas.microsoft.com/office/drawing/2014/main" id="{A701E30D-AC05-82D2-41CB-70DFE47B594F}"/>
                </a:ext>
              </a:extLst>
            </p:cNvPr>
            <p:cNvSpPr/>
            <p:nvPr/>
          </p:nvSpPr>
          <p:spPr>
            <a:xfrm>
              <a:off x="9500175" y="2918273"/>
              <a:ext cx="693946" cy="33088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69" name="Google Shape;10487;p32">
              <a:extLst>
                <a:ext uri="{FF2B5EF4-FFF2-40B4-BE49-F238E27FC236}">
                  <a16:creationId xmlns:a16="http://schemas.microsoft.com/office/drawing/2014/main" id="{0C008E84-846E-A419-DB63-E42B4546049B}"/>
                </a:ext>
              </a:extLst>
            </p:cNvPr>
            <p:cNvSpPr/>
            <p:nvPr/>
          </p:nvSpPr>
          <p:spPr>
            <a:xfrm>
              <a:off x="10856299" y="4343088"/>
              <a:ext cx="218542" cy="18134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0" name="Google Shape;10489;p32">
              <a:extLst>
                <a:ext uri="{FF2B5EF4-FFF2-40B4-BE49-F238E27FC236}">
                  <a16:creationId xmlns:a16="http://schemas.microsoft.com/office/drawing/2014/main" id="{719FC9F4-00B6-823F-24E1-9C05E9FE34FC}"/>
                </a:ext>
              </a:extLst>
            </p:cNvPr>
            <p:cNvSpPr/>
            <p:nvPr/>
          </p:nvSpPr>
          <p:spPr>
            <a:xfrm>
              <a:off x="10458084" y="4474925"/>
              <a:ext cx="86645" cy="4399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71" name="Google Shape;10490;p32">
              <a:extLst>
                <a:ext uri="{FF2B5EF4-FFF2-40B4-BE49-F238E27FC236}">
                  <a16:creationId xmlns:a16="http://schemas.microsoft.com/office/drawing/2014/main" id="{2BBDC8B5-61F7-22A4-301D-7B1B4508499D}"/>
                </a:ext>
              </a:extLst>
            </p:cNvPr>
            <p:cNvGrpSpPr/>
            <p:nvPr/>
          </p:nvGrpSpPr>
          <p:grpSpPr>
            <a:xfrm>
              <a:off x="9832455" y="4153980"/>
              <a:ext cx="1028701" cy="334336"/>
              <a:chOff x="5068275" y="3161675"/>
              <a:chExt cx="664872" cy="222845"/>
            </a:xfrm>
            <a:solidFill>
              <a:srgbClr val="F2F2F2"/>
            </a:solidFill>
          </p:grpSpPr>
          <p:sp>
            <p:nvSpPr>
              <p:cNvPr id="255" name="Google Shape;10491;p32">
                <a:extLst>
                  <a:ext uri="{FF2B5EF4-FFF2-40B4-BE49-F238E27FC236}">
                    <a16:creationId xmlns:a16="http://schemas.microsoft.com/office/drawing/2014/main" id="{397CB650-D431-0BC0-A516-04DC70703859}"/>
                  </a:ext>
                </a:extLst>
              </p:cNvPr>
              <p:cNvSpPr/>
              <p:nvPr/>
            </p:nvSpPr>
            <p:spPr>
              <a:xfrm>
                <a:off x="5408298" y="3224423"/>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56" name="Google Shape;10492;p32">
                <a:extLst>
                  <a:ext uri="{FF2B5EF4-FFF2-40B4-BE49-F238E27FC236}">
                    <a16:creationId xmlns:a16="http://schemas.microsoft.com/office/drawing/2014/main" id="{F2A9511B-2068-3431-5650-5A4AF5245A2B}"/>
                  </a:ext>
                </a:extLst>
              </p:cNvPr>
              <p:cNvSpPr/>
              <p:nvPr/>
            </p:nvSpPr>
            <p:spPr>
              <a:xfrm>
                <a:off x="5587697" y="3253195"/>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57" name="Google Shape;10493;p32">
                <a:extLst>
                  <a:ext uri="{FF2B5EF4-FFF2-40B4-BE49-F238E27FC236}">
                    <a16:creationId xmlns:a16="http://schemas.microsoft.com/office/drawing/2014/main" id="{68DA0AE7-2CA9-5456-A8AF-574999F34056}"/>
                  </a:ext>
                </a:extLst>
              </p:cNvPr>
              <p:cNvSpPr/>
              <p:nvPr/>
            </p:nvSpPr>
            <p:spPr>
              <a:xfrm>
                <a:off x="5268097" y="3181021"/>
                <a:ext cx="143350" cy="129749"/>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58" name="Google Shape;10494;p32">
                <a:extLst>
                  <a:ext uri="{FF2B5EF4-FFF2-40B4-BE49-F238E27FC236}">
                    <a16:creationId xmlns:a16="http://schemas.microsoft.com/office/drawing/2014/main" id="{BF14A0A7-6AA1-1FCF-848D-A5E7301C1DE4}"/>
                  </a:ext>
                </a:extLst>
              </p:cNvPr>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72" name="Google Shape;10495;p32">
              <a:extLst>
                <a:ext uri="{FF2B5EF4-FFF2-40B4-BE49-F238E27FC236}">
                  <a16:creationId xmlns:a16="http://schemas.microsoft.com/office/drawing/2014/main" id="{A855235A-B8E7-39B4-05ED-1B14BDB08C8B}"/>
                </a:ext>
              </a:extLst>
            </p:cNvPr>
            <p:cNvSpPr/>
            <p:nvPr/>
          </p:nvSpPr>
          <p:spPr>
            <a:xfrm>
              <a:off x="9974813" y="4130837"/>
              <a:ext cx="97166" cy="123249"/>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3" name="Google Shape;10496;p32">
              <a:extLst>
                <a:ext uri="{FF2B5EF4-FFF2-40B4-BE49-F238E27FC236}">
                  <a16:creationId xmlns:a16="http://schemas.microsoft.com/office/drawing/2014/main" id="{A984B5F0-70C4-843C-AC9C-B6CDB0A030EC}"/>
                </a:ext>
              </a:extLst>
            </p:cNvPr>
            <p:cNvSpPr/>
            <p:nvPr/>
          </p:nvSpPr>
          <p:spPr>
            <a:xfrm>
              <a:off x="10173926" y="4127308"/>
              <a:ext cx="212084" cy="138963"/>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4" name="Google Shape;10497;p32">
              <a:extLst>
                <a:ext uri="{FF2B5EF4-FFF2-40B4-BE49-F238E27FC236}">
                  <a16:creationId xmlns:a16="http://schemas.microsoft.com/office/drawing/2014/main" id="{50BDA28D-3ACF-B5B2-1980-AA31889656A3}"/>
                </a:ext>
              </a:extLst>
            </p:cNvPr>
            <p:cNvSpPr/>
            <p:nvPr/>
          </p:nvSpPr>
          <p:spPr>
            <a:xfrm>
              <a:off x="9960346" y="3742752"/>
              <a:ext cx="184583" cy="346113"/>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5" name="Google Shape;10498;p32">
              <a:extLst>
                <a:ext uri="{FF2B5EF4-FFF2-40B4-BE49-F238E27FC236}">
                  <a16:creationId xmlns:a16="http://schemas.microsoft.com/office/drawing/2014/main" id="{F15389A2-A0F7-9455-BE4A-0F8BD6EC7EC2}"/>
                </a:ext>
              </a:extLst>
            </p:cNvPr>
            <p:cNvSpPr/>
            <p:nvPr/>
          </p:nvSpPr>
          <p:spPr>
            <a:xfrm>
              <a:off x="9984637" y="3949155"/>
              <a:ext cx="117394" cy="98117"/>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6" name="Google Shape;10499;p32">
              <a:extLst>
                <a:ext uri="{FF2B5EF4-FFF2-40B4-BE49-F238E27FC236}">
                  <a16:creationId xmlns:a16="http://schemas.microsoft.com/office/drawing/2014/main" id="{1E37BD4E-F3AD-9516-7C1B-3483CD80689B}"/>
                </a:ext>
              </a:extLst>
            </p:cNvPr>
            <p:cNvSpPr/>
            <p:nvPr/>
          </p:nvSpPr>
          <p:spPr>
            <a:xfrm>
              <a:off x="9918263" y="3766268"/>
              <a:ext cx="181332" cy="2033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7" name="Google Shape;10500;p32">
              <a:extLst>
                <a:ext uri="{FF2B5EF4-FFF2-40B4-BE49-F238E27FC236}">
                  <a16:creationId xmlns:a16="http://schemas.microsoft.com/office/drawing/2014/main" id="{A2E89953-565D-182B-5475-FBA753BAB1F1}"/>
                </a:ext>
              </a:extLst>
            </p:cNvPr>
            <p:cNvSpPr/>
            <p:nvPr/>
          </p:nvSpPr>
          <p:spPr>
            <a:xfrm>
              <a:off x="9864846" y="3813378"/>
              <a:ext cx="188605" cy="340639"/>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9BF00B"/>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8" name="Google Shape;10501;p32">
              <a:extLst>
                <a:ext uri="{FF2B5EF4-FFF2-40B4-BE49-F238E27FC236}">
                  <a16:creationId xmlns:a16="http://schemas.microsoft.com/office/drawing/2014/main" id="{CF350F1C-60AF-400F-31F3-EBE57EC4971D}"/>
                </a:ext>
              </a:extLst>
            </p:cNvPr>
            <p:cNvSpPr/>
            <p:nvPr/>
          </p:nvSpPr>
          <p:spPr>
            <a:xfrm>
              <a:off x="9741842" y="3627380"/>
              <a:ext cx="198315" cy="432456"/>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9" name="Google Shape;10502;p32">
              <a:extLst>
                <a:ext uri="{FF2B5EF4-FFF2-40B4-BE49-F238E27FC236}">
                  <a16:creationId xmlns:a16="http://schemas.microsoft.com/office/drawing/2014/main" id="{0232280D-3E00-F6DA-257D-A57950E97D46}"/>
                </a:ext>
              </a:extLst>
            </p:cNvPr>
            <p:cNvSpPr/>
            <p:nvPr/>
          </p:nvSpPr>
          <p:spPr>
            <a:xfrm>
              <a:off x="9636630" y="3666614"/>
              <a:ext cx="114957" cy="143653"/>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80" name="Google Shape;10527;p32">
              <a:extLst>
                <a:ext uri="{FF2B5EF4-FFF2-40B4-BE49-F238E27FC236}">
                  <a16:creationId xmlns:a16="http://schemas.microsoft.com/office/drawing/2014/main" id="{B236669D-BC0B-8569-24A8-9227FA702995}"/>
                </a:ext>
              </a:extLst>
            </p:cNvPr>
            <p:cNvSpPr/>
            <p:nvPr/>
          </p:nvSpPr>
          <p:spPr>
            <a:xfrm>
              <a:off x="8645177" y="4540075"/>
              <a:ext cx="169998" cy="308456"/>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81" name="Google Shape;10528;p32">
              <a:extLst>
                <a:ext uri="{FF2B5EF4-FFF2-40B4-BE49-F238E27FC236}">
                  <a16:creationId xmlns:a16="http://schemas.microsoft.com/office/drawing/2014/main" id="{C49895DF-B987-AC5A-5862-3A0F4B556644}"/>
                </a:ext>
              </a:extLst>
            </p:cNvPr>
            <p:cNvGrpSpPr/>
            <p:nvPr/>
          </p:nvGrpSpPr>
          <p:grpSpPr>
            <a:xfrm>
              <a:off x="10233570" y="4552235"/>
              <a:ext cx="891890" cy="849068"/>
              <a:chOff x="5327537" y="3427118"/>
              <a:chExt cx="576452" cy="565950"/>
            </a:xfrm>
            <a:solidFill>
              <a:srgbClr val="9BF00B"/>
            </a:solidFill>
          </p:grpSpPr>
          <p:sp>
            <p:nvSpPr>
              <p:cNvPr id="253" name="Google Shape;10529;p32">
                <a:extLst>
                  <a:ext uri="{FF2B5EF4-FFF2-40B4-BE49-F238E27FC236}">
                    <a16:creationId xmlns:a16="http://schemas.microsoft.com/office/drawing/2014/main" id="{58F35AD7-2FA4-2198-E057-EF17737AA629}"/>
                  </a:ext>
                </a:extLst>
              </p:cNvPr>
              <p:cNvSpPr/>
              <p:nvPr/>
            </p:nvSpPr>
            <p:spPr>
              <a:xfrm>
                <a:off x="5327537" y="3427118"/>
                <a:ext cx="576452" cy="515273"/>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54" name="Google Shape;10530;p32">
                <a:extLst>
                  <a:ext uri="{FF2B5EF4-FFF2-40B4-BE49-F238E27FC236}">
                    <a16:creationId xmlns:a16="http://schemas.microsoft.com/office/drawing/2014/main" id="{56610805-D477-8FEA-7D09-EA5FACDBEB03}"/>
                  </a:ext>
                </a:extLst>
              </p:cNvPr>
              <p:cNvSpPr/>
              <p:nvPr/>
            </p:nvSpPr>
            <p:spPr>
              <a:xfrm>
                <a:off x="5693704" y="3927487"/>
                <a:ext cx="59535" cy="65581"/>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82" name="Google Shape;10531;p32">
              <a:extLst>
                <a:ext uri="{FF2B5EF4-FFF2-40B4-BE49-F238E27FC236}">
                  <a16:creationId xmlns:a16="http://schemas.microsoft.com/office/drawing/2014/main" id="{E5490035-8FF5-184B-684C-DAC02B719D8E}"/>
                </a:ext>
              </a:extLst>
            </p:cNvPr>
            <p:cNvGrpSpPr/>
            <p:nvPr/>
          </p:nvGrpSpPr>
          <p:grpSpPr>
            <a:xfrm>
              <a:off x="11078560" y="5180976"/>
              <a:ext cx="357753" cy="430880"/>
              <a:chOff x="5952282" y="3852150"/>
              <a:chExt cx="231243" cy="287194"/>
            </a:xfrm>
            <a:solidFill>
              <a:srgbClr val="FF9349"/>
            </a:solidFill>
          </p:grpSpPr>
          <p:sp>
            <p:nvSpPr>
              <p:cNvPr id="251" name="Google Shape;10532;p32">
                <a:extLst>
                  <a:ext uri="{FF2B5EF4-FFF2-40B4-BE49-F238E27FC236}">
                    <a16:creationId xmlns:a16="http://schemas.microsoft.com/office/drawing/2014/main" id="{437FDC20-6008-9709-5AA8-36BFC93A1653}"/>
                  </a:ext>
                </a:extLst>
              </p:cNvPr>
              <p:cNvSpPr/>
              <p:nvPr/>
            </p:nvSpPr>
            <p:spPr>
              <a:xfrm>
                <a:off x="5952282" y="3996519"/>
                <a:ext cx="145449"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52" name="Google Shape;10533;p32">
                <a:extLst>
                  <a:ext uri="{FF2B5EF4-FFF2-40B4-BE49-F238E27FC236}">
                    <a16:creationId xmlns:a16="http://schemas.microsoft.com/office/drawing/2014/main" id="{158E1C9E-E7DB-9BA0-44A5-BC9EEFEB2B0A}"/>
                  </a:ext>
                </a:extLst>
              </p:cNvPr>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83" name="Google Shape;10534;p32">
              <a:extLst>
                <a:ext uri="{FF2B5EF4-FFF2-40B4-BE49-F238E27FC236}">
                  <a16:creationId xmlns:a16="http://schemas.microsoft.com/office/drawing/2014/main" id="{F1A9D3FA-1023-BAE4-12A0-D6E695640D1F}"/>
                </a:ext>
              </a:extLst>
            </p:cNvPr>
            <p:cNvSpPr/>
            <p:nvPr/>
          </p:nvSpPr>
          <p:spPr>
            <a:xfrm>
              <a:off x="7250716" y="2544366"/>
              <a:ext cx="196690" cy="116196"/>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84" name="Google Shape;10535;p32">
              <a:extLst>
                <a:ext uri="{FF2B5EF4-FFF2-40B4-BE49-F238E27FC236}">
                  <a16:creationId xmlns:a16="http://schemas.microsoft.com/office/drawing/2014/main" id="{35E3ACC2-1C98-EDC6-D6E7-EFA46D15715A}"/>
                </a:ext>
              </a:extLst>
            </p:cNvPr>
            <p:cNvSpPr/>
            <p:nvPr/>
          </p:nvSpPr>
          <p:spPr>
            <a:xfrm>
              <a:off x="9131337" y="2813489"/>
              <a:ext cx="1374273" cy="101481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30E5D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85" name="Google Shape;10536;p32">
              <a:extLst>
                <a:ext uri="{FF2B5EF4-FFF2-40B4-BE49-F238E27FC236}">
                  <a16:creationId xmlns:a16="http://schemas.microsoft.com/office/drawing/2014/main" id="{46C1346B-0679-68C3-99D9-1B88A2089BA4}"/>
                </a:ext>
              </a:extLst>
            </p:cNvPr>
            <p:cNvSpPr/>
            <p:nvPr/>
          </p:nvSpPr>
          <p:spPr>
            <a:xfrm>
              <a:off x="9960346" y="3766268"/>
              <a:ext cx="2475" cy="3190"/>
            </a:xfrm>
            <a:custGeom>
              <a:avLst/>
              <a:gdLst/>
              <a:ahLst/>
              <a:cxnLst/>
              <a:rect l="l" t="t" r="r" b="b"/>
              <a:pathLst>
                <a:path w="64" h="85" extrusionOk="0">
                  <a:moveTo>
                    <a:pt x="63" y="85"/>
                  </a:moveTo>
                  <a:lnTo>
                    <a:pt x="1" y="1"/>
                  </a:lnTo>
                  <a:lnTo>
                    <a:pt x="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86" name="Google Shape;10537;p32">
              <a:extLst>
                <a:ext uri="{FF2B5EF4-FFF2-40B4-BE49-F238E27FC236}">
                  <a16:creationId xmlns:a16="http://schemas.microsoft.com/office/drawing/2014/main" id="{7AEA9E31-A107-A8E9-25C1-F6E505CA1689}"/>
                </a:ext>
              </a:extLst>
            </p:cNvPr>
            <p:cNvSpPr/>
            <p:nvPr/>
          </p:nvSpPr>
          <p:spPr>
            <a:xfrm>
              <a:off x="9934469" y="3789034"/>
              <a:ext cx="4061" cy="3974"/>
            </a:xfrm>
            <a:custGeom>
              <a:avLst/>
              <a:gdLst/>
              <a:ahLst/>
              <a:cxnLst/>
              <a:rect l="l" t="t" r="r" b="b"/>
              <a:pathLst>
                <a:path w="105" h="106" extrusionOk="0">
                  <a:moveTo>
                    <a:pt x="0" y="105"/>
                  </a:moveTo>
                  <a:lnTo>
                    <a:pt x="105" y="1"/>
                  </a:lnTo>
                  <a:lnTo>
                    <a:pt x="10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87" name="Google Shape;10538;p32">
              <a:extLst>
                <a:ext uri="{FF2B5EF4-FFF2-40B4-BE49-F238E27FC236}">
                  <a16:creationId xmlns:a16="http://schemas.microsoft.com/office/drawing/2014/main" id="{01859DC3-385F-90C2-0634-D3EC452F7D0C}"/>
                </a:ext>
              </a:extLst>
            </p:cNvPr>
            <p:cNvSpPr/>
            <p:nvPr/>
          </p:nvSpPr>
          <p:spPr>
            <a:xfrm>
              <a:off x="9121060" y="3402150"/>
              <a:ext cx="8159" cy="2401"/>
            </a:xfrm>
            <a:custGeom>
              <a:avLst/>
              <a:gdLst/>
              <a:ahLst/>
              <a:cxnLst/>
              <a:rect l="l" t="t" r="r" b="b"/>
              <a:pathLst>
                <a:path w="211" h="64" extrusionOk="0">
                  <a:moveTo>
                    <a:pt x="210" y="0"/>
                  </a:moveTo>
                  <a:lnTo>
                    <a:pt x="1" y="63"/>
                  </a:lnTo>
                  <a:lnTo>
                    <a:pt x="22" y="63"/>
                  </a:lnTo>
                  <a:lnTo>
                    <a:pt x="21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88" name="Google Shape;10539;p32">
              <a:extLst>
                <a:ext uri="{FF2B5EF4-FFF2-40B4-BE49-F238E27FC236}">
                  <a16:creationId xmlns:a16="http://schemas.microsoft.com/office/drawing/2014/main" id="{9C9E09EE-A6E8-943D-5186-FF15BEA4B950}"/>
                </a:ext>
              </a:extLst>
            </p:cNvPr>
            <p:cNvSpPr/>
            <p:nvPr/>
          </p:nvSpPr>
          <p:spPr>
            <a:xfrm>
              <a:off x="8645177" y="2874297"/>
              <a:ext cx="864652" cy="438437"/>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89" name="Google Shape;10540;p32">
              <a:extLst>
                <a:ext uri="{FF2B5EF4-FFF2-40B4-BE49-F238E27FC236}">
                  <a16:creationId xmlns:a16="http://schemas.microsoft.com/office/drawing/2014/main" id="{892E3F74-654C-FDD5-3EA6-F891FB9C3E9D}"/>
                </a:ext>
              </a:extLst>
            </p:cNvPr>
            <p:cNvSpPr/>
            <p:nvPr/>
          </p:nvSpPr>
          <p:spPr>
            <a:xfrm>
              <a:off x="8865347" y="3192600"/>
              <a:ext cx="358567" cy="216642"/>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0" name="Google Shape;10541;p32">
              <a:extLst>
                <a:ext uri="{FF2B5EF4-FFF2-40B4-BE49-F238E27FC236}">
                  <a16:creationId xmlns:a16="http://schemas.microsoft.com/office/drawing/2014/main" id="{E23B4240-9C3F-28A5-DBF0-91D811BDBE35}"/>
                </a:ext>
              </a:extLst>
            </p:cNvPr>
            <p:cNvSpPr/>
            <p:nvPr/>
          </p:nvSpPr>
          <p:spPr>
            <a:xfrm>
              <a:off x="8801408" y="3267950"/>
              <a:ext cx="320506" cy="195449"/>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91" name="Google Shape;10542;p32">
              <a:extLst>
                <a:ext uri="{FF2B5EF4-FFF2-40B4-BE49-F238E27FC236}">
                  <a16:creationId xmlns:a16="http://schemas.microsoft.com/office/drawing/2014/main" id="{0CB89956-A200-40CD-94A7-BA71FD182887}"/>
                </a:ext>
              </a:extLst>
            </p:cNvPr>
            <p:cNvGrpSpPr/>
            <p:nvPr/>
          </p:nvGrpSpPr>
          <p:grpSpPr>
            <a:xfrm>
              <a:off x="9483659" y="4061468"/>
              <a:ext cx="48628" cy="89494"/>
              <a:chOff x="4842357" y="3099828"/>
              <a:chExt cx="31425" cy="59514"/>
            </a:xfrm>
            <a:solidFill>
              <a:srgbClr val="F2F2F2"/>
            </a:solidFill>
          </p:grpSpPr>
          <p:sp>
            <p:nvSpPr>
              <p:cNvPr id="247" name="Google Shape;10543;p32">
                <a:extLst>
                  <a:ext uri="{FF2B5EF4-FFF2-40B4-BE49-F238E27FC236}">
                    <a16:creationId xmlns:a16="http://schemas.microsoft.com/office/drawing/2014/main" id="{EFC9E97F-39D5-A133-34DF-8D9D09685B9B}"/>
                  </a:ext>
                </a:extLst>
              </p:cNvPr>
              <p:cNvSpPr/>
              <p:nvPr/>
            </p:nvSpPr>
            <p:spPr>
              <a:xfrm>
                <a:off x="4842402" y="3122685"/>
                <a:ext cx="2125" cy="6824"/>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48" name="Google Shape;10544;p32">
                <a:extLst>
                  <a:ext uri="{FF2B5EF4-FFF2-40B4-BE49-F238E27FC236}">
                    <a16:creationId xmlns:a16="http://schemas.microsoft.com/office/drawing/2014/main" id="{213D5D8D-7FC4-7ACB-4400-A24F22D5AC36}"/>
                  </a:ext>
                </a:extLst>
              </p:cNvPr>
              <p:cNvSpPr/>
              <p:nvPr/>
            </p:nvSpPr>
            <p:spPr>
              <a:xfrm>
                <a:off x="4842357" y="3105972"/>
                <a:ext cx="31425" cy="53370"/>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49" name="Google Shape;10545;p32">
                <a:extLst>
                  <a:ext uri="{FF2B5EF4-FFF2-40B4-BE49-F238E27FC236}">
                    <a16:creationId xmlns:a16="http://schemas.microsoft.com/office/drawing/2014/main" id="{58237721-23B4-3252-4E44-8FAF608C5064}"/>
                  </a:ext>
                </a:extLst>
              </p:cNvPr>
              <p:cNvSpPr/>
              <p:nvPr/>
            </p:nvSpPr>
            <p:spPr>
              <a:xfrm>
                <a:off x="4844375" y="3099828"/>
                <a:ext cx="5250" cy="4724"/>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50" name="Google Shape;10546;p32">
                <a:extLst>
                  <a:ext uri="{FF2B5EF4-FFF2-40B4-BE49-F238E27FC236}">
                    <a16:creationId xmlns:a16="http://schemas.microsoft.com/office/drawing/2014/main" id="{31502696-38A2-7F1E-FE60-843EB66707ED}"/>
                  </a:ext>
                </a:extLst>
              </p:cNvPr>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92" name="Google Shape;10547;p32">
              <a:extLst>
                <a:ext uri="{FF2B5EF4-FFF2-40B4-BE49-F238E27FC236}">
                  <a16:creationId xmlns:a16="http://schemas.microsoft.com/office/drawing/2014/main" id="{7C232C53-34A6-2D6D-62C9-31F5BC50E7B6}"/>
                </a:ext>
              </a:extLst>
            </p:cNvPr>
            <p:cNvSpPr/>
            <p:nvPr/>
          </p:nvSpPr>
          <p:spPr>
            <a:xfrm>
              <a:off x="9206043" y="3508071"/>
              <a:ext cx="627279" cy="594149"/>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9BF00B"/>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3" name="Google Shape;10548;p32">
              <a:extLst>
                <a:ext uri="{FF2B5EF4-FFF2-40B4-BE49-F238E27FC236}">
                  <a16:creationId xmlns:a16="http://schemas.microsoft.com/office/drawing/2014/main" id="{0B6D0B65-5E8E-8B71-83C1-FB420E87FCF0}"/>
                </a:ext>
              </a:extLst>
            </p:cNvPr>
            <p:cNvSpPr/>
            <p:nvPr/>
          </p:nvSpPr>
          <p:spPr>
            <a:xfrm>
              <a:off x="9452089" y="3578735"/>
              <a:ext cx="184583" cy="9575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4" name="Google Shape;10549;p32">
              <a:extLst>
                <a:ext uri="{FF2B5EF4-FFF2-40B4-BE49-F238E27FC236}">
                  <a16:creationId xmlns:a16="http://schemas.microsoft.com/office/drawing/2014/main" id="{8F7766C0-7453-03F4-3411-41CA7CD6A590}"/>
                </a:ext>
              </a:extLst>
            </p:cNvPr>
            <p:cNvSpPr/>
            <p:nvPr/>
          </p:nvSpPr>
          <p:spPr>
            <a:xfrm>
              <a:off x="9027185" y="3417830"/>
              <a:ext cx="310023" cy="331226"/>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5" name="Google Shape;10550;p32">
              <a:extLst>
                <a:ext uri="{FF2B5EF4-FFF2-40B4-BE49-F238E27FC236}">
                  <a16:creationId xmlns:a16="http://schemas.microsoft.com/office/drawing/2014/main" id="{8B0E1FBF-44C4-20B7-E5ED-5F61BE5B18C1}"/>
                </a:ext>
              </a:extLst>
            </p:cNvPr>
            <p:cNvSpPr/>
            <p:nvPr/>
          </p:nvSpPr>
          <p:spPr>
            <a:xfrm>
              <a:off x="9003761" y="3374284"/>
              <a:ext cx="296254" cy="23936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6" name="Google Shape;10562;p32">
              <a:extLst>
                <a:ext uri="{FF2B5EF4-FFF2-40B4-BE49-F238E27FC236}">
                  <a16:creationId xmlns:a16="http://schemas.microsoft.com/office/drawing/2014/main" id="{42553205-CA58-6328-0A0F-719984020966}"/>
                </a:ext>
              </a:extLst>
            </p:cNvPr>
            <p:cNvSpPr/>
            <p:nvPr/>
          </p:nvSpPr>
          <p:spPr>
            <a:xfrm>
              <a:off x="8641155" y="3354254"/>
              <a:ext cx="38874" cy="29893"/>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7" name="Google Shape;10563;p32">
              <a:extLst>
                <a:ext uri="{FF2B5EF4-FFF2-40B4-BE49-F238E27FC236}">
                  <a16:creationId xmlns:a16="http://schemas.microsoft.com/office/drawing/2014/main" id="{AC414974-AAF9-531C-5118-C16A4782E781}"/>
                </a:ext>
              </a:extLst>
            </p:cNvPr>
            <p:cNvSpPr/>
            <p:nvPr/>
          </p:nvSpPr>
          <p:spPr>
            <a:xfrm>
              <a:off x="8631446" y="3358191"/>
              <a:ext cx="456504" cy="356317"/>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8" name="Google Shape;10564;p32">
              <a:extLst>
                <a:ext uri="{FF2B5EF4-FFF2-40B4-BE49-F238E27FC236}">
                  <a16:creationId xmlns:a16="http://schemas.microsoft.com/office/drawing/2014/main" id="{426D7FF9-4A3F-CF7C-1D1C-D1EB8B5E4CD9}"/>
                </a:ext>
              </a:extLst>
            </p:cNvPr>
            <p:cNvSpPr/>
            <p:nvPr/>
          </p:nvSpPr>
          <p:spPr>
            <a:xfrm>
              <a:off x="8608779" y="3315023"/>
              <a:ext cx="80144" cy="65973"/>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99" name="Google Shape;10565;p32">
              <a:extLst>
                <a:ext uri="{FF2B5EF4-FFF2-40B4-BE49-F238E27FC236}">
                  <a16:creationId xmlns:a16="http://schemas.microsoft.com/office/drawing/2014/main" id="{BB617A11-16E6-4F8B-D395-04BD1480C119}"/>
                </a:ext>
              </a:extLst>
            </p:cNvPr>
            <p:cNvSpPr/>
            <p:nvPr/>
          </p:nvSpPr>
          <p:spPr>
            <a:xfrm>
              <a:off x="8248630" y="3299344"/>
              <a:ext cx="403087" cy="160904"/>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0" name="Google Shape;10567;p32">
              <a:extLst>
                <a:ext uri="{FF2B5EF4-FFF2-40B4-BE49-F238E27FC236}">
                  <a16:creationId xmlns:a16="http://schemas.microsoft.com/office/drawing/2014/main" id="{CA267101-4A59-CBB7-7B4B-BEC99E970AAF}"/>
                </a:ext>
              </a:extLst>
            </p:cNvPr>
            <p:cNvSpPr/>
            <p:nvPr/>
          </p:nvSpPr>
          <p:spPr>
            <a:xfrm>
              <a:off x="8537532" y="3421768"/>
              <a:ext cx="216145" cy="201712"/>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1" name="Google Shape;10568;p32">
              <a:extLst>
                <a:ext uri="{FF2B5EF4-FFF2-40B4-BE49-F238E27FC236}">
                  <a16:creationId xmlns:a16="http://schemas.microsoft.com/office/drawing/2014/main" id="{1702B959-2FB3-DBCA-C2F4-A0697179D52B}"/>
                </a:ext>
              </a:extLst>
            </p:cNvPr>
            <p:cNvSpPr/>
            <p:nvPr/>
          </p:nvSpPr>
          <p:spPr>
            <a:xfrm>
              <a:off x="8713991" y="3598351"/>
              <a:ext cx="38874" cy="38482"/>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2" name="Google Shape;10569;p32">
              <a:extLst>
                <a:ext uri="{FF2B5EF4-FFF2-40B4-BE49-F238E27FC236}">
                  <a16:creationId xmlns:a16="http://schemas.microsoft.com/office/drawing/2014/main" id="{7A9F742C-E973-1A59-7C3F-D93BCF811D70}"/>
                </a:ext>
              </a:extLst>
            </p:cNvPr>
            <p:cNvSpPr/>
            <p:nvPr/>
          </p:nvSpPr>
          <p:spPr>
            <a:xfrm>
              <a:off x="8390237" y="3468049"/>
              <a:ext cx="50246" cy="27529"/>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3" name="Google Shape;10570;p32">
              <a:extLst>
                <a:ext uri="{FF2B5EF4-FFF2-40B4-BE49-F238E27FC236}">
                  <a16:creationId xmlns:a16="http://schemas.microsoft.com/office/drawing/2014/main" id="{42849A8B-F0F9-3EEA-E1E4-57F50DC0A69E}"/>
                </a:ext>
              </a:extLst>
            </p:cNvPr>
            <p:cNvSpPr/>
            <p:nvPr/>
          </p:nvSpPr>
          <p:spPr>
            <a:xfrm>
              <a:off x="8464696" y="3427243"/>
              <a:ext cx="139249" cy="120134"/>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4" name="Google Shape;10571;p32">
              <a:extLst>
                <a:ext uri="{FF2B5EF4-FFF2-40B4-BE49-F238E27FC236}">
                  <a16:creationId xmlns:a16="http://schemas.microsoft.com/office/drawing/2014/main" id="{01C55364-96A4-5267-B9A3-CEEFA9F1FEE1}"/>
                </a:ext>
              </a:extLst>
            </p:cNvPr>
            <p:cNvSpPr/>
            <p:nvPr/>
          </p:nvSpPr>
          <p:spPr>
            <a:xfrm>
              <a:off x="8436383" y="3523786"/>
              <a:ext cx="34040" cy="95791"/>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5" name="Google Shape;10572;p32">
              <a:extLst>
                <a:ext uri="{FF2B5EF4-FFF2-40B4-BE49-F238E27FC236}">
                  <a16:creationId xmlns:a16="http://schemas.microsoft.com/office/drawing/2014/main" id="{67048E70-2ED1-1755-DFED-28E23C4E71B1}"/>
                </a:ext>
              </a:extLst>
            </p:cNvPr>
            <p:cNvSpPr/>
            <p:nvPr/>
          </p:nvSpPr>
          <p:spPr>
            <a:xfrm>
              <a:off x="8466320" y="3523786"/>
              <a:ext cx="8937" cy="19653"/>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6" name="Google Shape;10573;p32">
              <a:extLst>
                <a:ext uri="{FF2B5EF4-FFF2-40B4-BE49-F238E27FC236}">
                  <a16:creationId xmlns:a16="http://schemas.microsoft.com/office/drawing/2014/main" id="{16E1D41A-7AC5-4B75-06D8-AE5A9F8AF467}"/>
                </a:ext>
              </a:extLst>
            </p:cNvPr>
            <p:cNvSpPr/>
            <p:nvPr/>
          </p:nvSpPr>
          <p:spPr>
            <a:xfrm>
              <a:off x="8456612" y="3544976"/>
              <a:ext cx="12185" cy="27492"/>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7" name="Google Shape;10574;p32">
              <a:extLst>
                <a:ext uri="{FF2B5EF4-FFF2-40B4-BE49-F238E27FC236}">
                  <a16:creationId xmlns:a16="http://schemas.microsoft.com/office/drawing/2014/main" id="{6503B05F-66C5-FBC9-486D-2A45661B5439}"/>
                </a:ext>
              </a:extLst>
            </p:cNvPr>
            <p:cNvSpPr/>
            <p:nvPr/>
          </p:nvSpPr>
          <p:spPr>
            <a:xfrm>
              <a:off x="8456612" y="3493968"/>
              <a:ext cx="29164" cy="35332"/>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8" name="Google Shape;10575;p32">
              <a:extLst>
                <a:ext uri="{FF2B5EF4-FFF2-40B4-BE49-F238E27FC236}">
                  <a16:creationId xmlns:a16="http://schemas.microsoft.com/office/drawing/2014/main" id="{39195857-C9F4-7A9E-EB12-B6B1F46DA042}"/>
                </a:ext>
              </a:extLst>
            </p:cNvPr>
            <p:cNvSpPr/>
            <p:nvPr/>
          </p:nvSpPr>
          <p:spPr>
            <a:xfrm>
              <a:off x="8458235" y="3521425"/>
              <a:ext cx="89853" cy="107568"/>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09" name="Google Shape;10576;p32">
              <a:extLst>
                <a:ext uri="{FF2B5EF4-FFF2-40B4-BE49-F238E27FC236}">
                  <a16:creationId xmlns:a16="http://schemas.microsoft.com/office/drawing/2014/main" id="{B4A5D4FD-2890-B281-EAE4-BD3E081DAE07}"/>
                </a:ext>
              </a:extLst>
            </p:cNvPr>
            <p:cNvSpPr/>
            <p:nvPr/>
          </p:nvSpPr>
          <p:spPr>
            <a:xfrm>
              <a:off x="8456612" y="3549665"/>
              <a:ext cx="462964" cy="378332"/>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0" name="Google Shape;10577;p32">
              <a:extLst>
                <a:ext uri="{FF2B5EF4-FFF2-40B4-BE49-F238E27FC236}">
                  <a16:creationId xmlns:a16="http://schemas.microsoft.com/office/drawing/2014/main" id="{72CF640F-F84C-7ED8-5648-104702FAEE99}"/>
                </a:ext>
              </a:extLst>
            </p:cNvPr>
            <p:cNvSpPr/>
            <p:nvPr/>
          </p:nvSpPr>
          <p:spPr>
            <a:xfrm>
              <a:off x="8813516" y="3690166"/>
              <a:ext cx="17057" cy="36120"/>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1" name="Google Shape;10578;p32">
              <a:extLst>
                <a:ext uri="{FF2B5EF4-FFF2-40B4-BE49-F238E27FC236}">
                  <a16:creationId xmlns:a16="http://schemas.microsoft.com/office/drawing/2014/main" id="{252E0982-25EA-7842-A702-E61C8A9AE704}"/>
                </a:ext>
              </a:extLst>
            </p:cNvPr>
            <p:cNvSpPr/>
            <p:nvPr/>
          </p:nvSpPr>
          <p:spPr>
            <a:xfrm>
              <a:off x="8831346" y="3692530"/>
              <a:ext cx="106872" cy="81653"/>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2" name="Google Shape;10579;p32">
              <a:extLst>
                <a:ext uri="{FF2B5EF4-FFF2-40B4-BE49-F238E27FC236}">
                  <a16:creationId xmlns:a16="http://schemas.microsoft.com/office/drawing/2014/main" id="{4EBF2BA8-C9A8-49A1-36AA-B64AFDB8D634}"/>
                </a:ext>
              </a:extLst>
            </p:cNvPr>
            <p:cNvSpPr/>
            <p:nvPr/>
          </p:nvSpPr>
          <p:spPr>
            <a:xfrm>
              <a:off x="8851576" y="3710571"/>
              <a:ext cx="167562" cy="200138"/>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3" name="Google Shape;10580;p32">
              <a:extLst>
                <a:ext uri="{FF2B5EF4-FFF2-40B4-BE49-F238E27FC236}">
                  <a16:creationId xmlns:a16="http://schemas.microsoft.com/office/drawing/2014/main" id="{3936FF86-3D45-D968-BB31-3B2352C18F83}"/>
                </a:ext>
              </a:extLst>
            </p:cNvPr>
            <p:cNvSpPr/>
            <p:nvPr/>
          </p:nvSpPr>
          <p:spPr>
            <a:xfrm>
              <a:off x="8927661" y="3682289"/>
              <a:ext cx="8937" cy="19692"/>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4" name="Google Shape;10581;p32">
              <a:extLst>
                <a:ext uri="{FF2B5EF4-FFF2-40B4-BE49-F238E27FC236}">
                  <a16:creationId xmlns:a16="http://schemas.microsoft.com/office/drawing/2014/main" id="{AE579CEC-EA5F-9B2C-98CE-B48EB9E1CC3D}"/>
                </a:ext>
              </a:extLst>
            </p:cNvPr>
            <p:cNvSpPr/>
            <p:nvPr/>
          </p:nvSpPr>
          <p:spPr>
            <a:xfrm>
              <a:off x="8644365" y="3851034"/>
              <a:ext cx="238001" cy="149917"/>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5" name="Google Shape;10582;p32">
              <a:extLst>
                <a:ext uri="{FF2B5EF4-FFF2-40B4-BE49-F238E27FC236}">
                  <a16:creationId xmlns:a16="http://schemas.microsoft.com/office/drawing/2014/main" id="{3CD61A89-6CB6-FDA5-896E-B81B5067F396}"/>
                </a:ext>
              </a:extLst>
            </p:cNvPr>
            <p:cNvSpPr/>
            <p:nvPr/>
          </p:nvSpPr>
          <p:spPr>
            <a:xfrm>
              <a:off x="8234856" y="3565380"/>
              <a:ext cx="279272" cy="227631"/>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6" name="Google Shape;10583;p32">
              <a:extLst>
                <a:ext uri="{FF2B5EF4-FFF2-40B4-BE49-F238E27FC236}">
                  <a16:creationId xmlns:a16="http://schemas.microsoft.com/office/drawing/2014/main" id="{B17FE482-22D2-2497-758D-A019058A6B7D}"/>
                </a:ext>
              </a:extLst>
            </p:cNvPr>
            <p:cNvSpPr/>
            <p:nvPr/>
          </p:nvSpPr>
          <p:spPr>
            <a:xfrm>
              <a:off x="8185499" y="3790610"/>
              <a:ext cx="369086" cy="410478"/>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7" name="Google Shape;10584;p32">
              <a:extLst>
                <a:ext uri="{FF2B5EF4-FFF2-40B4-BE49-F238E27FC236}">
                  <a16:creationId xmlns:a16="http://schemas.microsoft.com/office/drawing/2014/main" id="{92AB4441-E636-DD15-74E7-FA3A46F77ED1}"/>
                </a:ext>
              </a:extLst>
            </p:cNvPr>
            <p:cNvSpPr/>
            <p:nvPr/>
          </p:nvSpPr>
          <p:spPr>
            <a:xfrm>
              <a:off x="8437195" y="3949903"/>
              <a:ext cx="339961" cy="250398"/>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8" name="Google Shape;10585;p32">
              <a:extLst>
                <a:ext uri="{FF2B5EF4-FFF2-40B4-BE49-F238E27FC236}">
                  <a16:creationId xmlns:a16="http://schemas.microsoft.com/office/drawing/2014/main" id="{1CD0ECA9-74F8-0825-F6EB-0BE10BEAE4AC}"/>
                </a:ext>
              </a:extLst>
            </p:cNvPr>
            <p:cNvSpPr/>
            <p:nvPr/>
          </p:nvSpPr>
          <p:spPr>
            <a:xfrm>
              <a:off x="8510027" y="3880064"/>
              <a:ext cx="149771" cy="12876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19" name="Google Shape;10586;p32">
              <a:extLst>
                <a:ext uri="{FF2B5EF4-FFF2-40B4-BE49-F238E27FC236}">
                  <a16:creationId xmlns:a16="http://schemas.microsoft.com/office/drawing/2014/main" id="{9EF96342-8DBD-2F6F-98F3-A8177C93F071}"/>
                </a:ext>
              </a:extLst>
            </p:cNvPr>
            <p:cNvSpPr/>
            <p:nvPr/>
          </p:nvSpPr>
          <p:spPr>
            <a:xfrm>
              <a:off x="8631446" y="4000161"/>
              <a:ext cx="34001" cy="39270"/>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0" name="Google Shape;10587;p32">
              <a:extLst>
                <a:ext uri="{FF2B5EF4-FFF2-40B4-BE49-F238E27FC236}">
                  <a16:creationId xmlns:a16="http://schemas.microsoft.com/office/drawing/2014/main" id="{C7EDB384-59A3-2078-474C-0CB509EBBD0F}"/>
                </a:ext>
              </a:extLst>
            </p:cNvPr>
            <p:cNvSpPr/>
            <p:nvPr/>
          </p:nvSpPr>
          <p:spPr>
            <a:xfrm>
              <a:off x="8616864" y="4015841"/>
              <a:ext cx="229064" cy="294317"/>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1" name="Google Shape;10588;p32">
              <a:extLst>
                <a:ext uri="{FF2B5EF4-FFF2-40B4-BE49-F238E27FC236}">
                  <a16:creationId xmlns:a16="http://schemas.microsoft.com/office/drawing/2014/main" id="{7C73A4CF-5168-3CD9-AFDD-EC394AA18138}"/>
                </a:ext>
              </a:extLst>
            </p:cNvPr>
            <p:cNvSpPr/>
            <p:nvPr/>
          </p:nvSpPr>
          <p:spPr>
            <a:xfrm>
              <a:off x="8450966" y="4157093"/>
              <a:ext cx="187793" cy="220580"/>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2" name="Google Shape;10589;p32">
              <a:extLst>
                <a:ext uri="{FF2B5EF4-FFF2-40B4-BE49-F238E27FC236}">
                  <a16:creationId xmlns:a16="http://schemas.microsoft.com/office/drawing/2014/main" id="{F6602053-B25F-D434-25BE-F60EC4F62317}"/>
                </a:ext>
              </a:extLst>
            </p:cNvPr>
            <p:cNvSpPr/>
            <p:nvPr/>
          </p:nvSpPr>
          <p:spPr>
            <a:xfrm>
              <a:off x="8404006" y="4299918"/>
              <a:ext cx="17018" cy="37"/>
            </a:xfrm>
            <a:custGeom>
              <a:avLst/>
              <a:gdLst/>
              <a:ahLst/>
              <a:cxnLst/>
              <a:rect l="l" t="t" r="r" b="b"/>
              <a:pathLst>
                <a:path w="440" h="1" extrusionOk="0">
                  <a:moveTo>
                    <a:pt x="1" y="1"/>
                  </a:moveTo>
                  <a:lnTo>
                    <a:pt x="210" y="1"/>
                  </a:lnTo>
                  <a:lnTo>
                    <a:pt x="440" y="1"/>
                  </a:lnTo>
                  <a:lnTo>
                    <a:pt x="2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3" name="Google Shape;10590;p32">
              <a:extLst>
                <a:ext uri="{FF2B5EF4-FFF2-40B4-BE49-F238E27FC236}">
                  <a16:creationId xmlns:a16="http://schemas.microsoft.com/office/drawing/2014/main" id="{D615D50F-5A2C-EB3B-1229-8E47D569FA61}"/>
                </a:ext>
              </a:extLst>
            </p:cNvPr>
            <p:cNvSpPr/>
            <p:nvPr/>
          </p:nvSpPr>
          <p:spPr>
            <a:xfrm>
              <a:off x="8357860" y="4184585"/>
              <a:ext cx="129539" cy="124036"/>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4" name="Google Shape;10591;p32">
              <a:extLst>
                <a:ext uri="{FF2B5EF4-FFF2-40B4-BE49-F238E27FC236}">
                  <a16:creationId xmlns:a16="http://schemas.microsoft.com/office/drawing/2014/main" id="{5E16EA06-ABD1-3B5A-3E5C-9CFA72835FD7}"/>
                </a:ext>
              </a:extLst>
            </p:cNvPr>
            <p:cNvSpPr/>
            <p:nvPr/>
          </p:nvSpPr>
          <p:spPr>
            <a:xfrm>
              <a:off x="8021999" y="4033881"/>
              <a:ext cx="291417" cy="190762"/>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5" name="Google Shape;10592;p32">
              <a:extLst>
                <a:ext uri="{FF2B5EF4-FFF2-40B4-BE49-F238E27FC236}">
                  <a16:creationId xmlns:a16="http://schemas.microsoft.com/office/drawing/2014/main" id="{25EF7390-B492-F092-FF28-D3450A71E41C}"/>
                </a:ext>
              </a:extLst>
            </p:cNvPr>
            <p:cNvSpPr/>
            <p:nvPr/>
          </p:nvSpPr>
          <p:spPr>
            <a:xfrm>
              <a:off x="7903019" y="3533202"/>
              <a:ext cx="345645" cy="311609"/>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6" name="Google Shape;10593;p32">
              <a:extLst>
                <a:ext uri="{FF2B5EF4-FFF2-40B4-BE49-F238E27FC236}">
                  <a16:creationId xmlns:a16="http://schemas.microsoft.com/office/drawing/2014/main" id="{97277D57-A420-6073-465E-4933877B6EC6}"/>
                </a:ext>
              </a:extLst>
            </p:cNvPr>
            <p:cNvSpPr/>
            <p:nvPr/>
          </p:nvSpPr>
          <p:spPr>
            <a:xfrm>
              <a:off x="7857621" y="3436329"/>
              <a:ext cx="88269" cy="167207"/>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7" name="Google Shape;10594;p32">
              <a:extLst>
                <a:ext uri="{FF2B5EF4-FFF2-40B4-BE49-F238E27FC236}">
                  <a16:creationId xmlns:a16="http://schemas.microsoft.com/office/drawing/2014/main" id="{334EC4E3-76F9-162C-5DDA-828CBE5E8436}"/>
                </a:ext>
              </a:extLst>
            </p:cNvPr>
            <p:cNvSpPr/>
            <p:nvPr/>
          </p:nvSpPr>
          <p:spPr>
            <a:xfrm>
              <a:off x="7512117" y="3436658"/>
              <a:ext cx="448422" cy="420678"/>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8" name="Google Shape;10595;p32">
              <a:extLst>
                <a:ext uri="{FF2B5EF4-FFF2-40B4-BE49-F238E27FC236}">
                  <a16:creationId xmlns:a16="http://schemas.microsoft.com/office/drawing/2014/main" id="{764FCBD8-3883-DE4A-1952-457AD1A261A0}"/>
                </a:ext>
              </a:extLst>
            </p:cNvPr>
            <p:cNvSpPr/>
            <p:nvPr/>
          </p:nvSpPr>
          <p:spPr>
            <a:xfrm>
              <a:off x="7423114" y="3464939"/>
              <a:ext cx="259004" cy="198562"/>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29" name="Google Shape;10596;p32">
              <a:extLst>
                <a:ext uri="{FF2B5EF4-FFF2-40B4-BE49-F238E27FC236}">
                  <a16:creationId xmlns:a16="http://schemas.microsoft.com/office/drawing/2014/main" id="{379F3B74-2B95-EE77-569B-C71895F90C92}"/>
                </a:ext>
              </a:extLst>
            </p:cNvPr>
            <p:cNvSpPr/>
            <p:nvPr/>
          </p:nvSpPr>
          <p:spPr>
            <a:xfrm>
              <a:off x="7330009" y="3662674"/>
              <a:ext cx="183772" cy="142864"/>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0" name="Google Shape;10597;p32">
              <a:extLst>
                <a:ext uri="{FF2B5EF4-FFF2-40B4-BE49-F238E27FC236}">
                  <a16:creationId xmlns:a16="http://schemas.microsoft.com/office/drawing/2014/main" id="{2A8BA309-9627-AA4D-78A2-67EE09B86CD6}"/>
                </a:ext>
              </a:extLst>
            </p:cNvPr>
            <p:cNvSpPr/>
            <p:nvPr/>
          </p:nvSpPr>
          <p:spPr>
            <a:xfrm>
              <a:off x="7329236" y="3668976"/>
              <a:ext cx="263877" cy="281752"/>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1" name="Google Shape;10598;p32">
              <a:extLst>
                <a:ext uri="{FF2B5EF4-FFF2-40B4-BE49-F238E27FC236}">
                  <a16:creationId xmlns:a16="http://schemas.microsoft.com/office/drawing/2014/main" id="{5D887B61-C61B-7A04-A862-48E7AD25DA90}"/>
                </a:ext>
              </a:extLst>
            </p:cNvPr>
            <p:cNvSpPr/>
            <p:nvPr/>
          </p:nvSpPr>
          <p:spPr>
            <a:xfrm>
              <a:off x="7434447" y="3722347"/>
              <a:ext cx="364213" cy="327284"/>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2" name="Google Shape;10599;p32">
              <a:extLst>
                <a:ext uri="{FF2B5EF4-FFF2-40B4-BE49-F238E27FC236}">
                  <a16:creationId xmlns:a16="http://schemas.microsoft.com/office/drawing/2014/main" id="{3BA378D0-226D-18E8-C09B-D92200097A5C}"/>
                </a:ext>
              </a:extLst>
            </p:cNvPr>
            <p:cNvSpPr/>
            <p:nvPr/>
          </p:nvSpPr>
          <p:spPr>
            <a:xfrm>
              <a:off x="7588201" y="3942852"/>
              <a:ext cx="168374" cy="11855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3" name="Google Shape;10600;p32">
              <a:extLst>
                <a:ext uri="{FF2B5EF4-FFF2-40B4-BE49-F238E27FC236}">
                  <a16:creationId xmlns:a16="http://schemas.microsoft.com/office/drawing/2014/main" id="{DEEF6989-84CC-4FC1-3161-52BF697F0772}"/>
                </a:ext>
              </a:extLst>
            </p:cNvPr>
            <p:cNvSpPr/>
            <p:nvPr/>
          </p:nvSpPr>
          <p:spPr>
            <a:xfrm>
              <a:off x="7317090" y="3908308"/>
              <a:ext cx="144082" cy="102094"/>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4" name="Google Shape;10601;p32">
              <a:extLst>
                <a:ext uri="{FF2B5EF4-FFF2-40B4-BE49-F238E27FC236}">
                  <a16:creationId xmlns:a16="http://schemas.microsoft.com/office/drawing/2014/main" id="{CEAAC2AB-90EA-016E-E887-9CC7307697D0}"/>
                </a:ext>
              </a:extLst>
            </p:cNvPr>
            <p:cNvSpPr/>
            <p:nvPr/>
          </p:nvSpPr>
          <p:spPr>
            <a:xfrm>
              <a:off x="7333261" y="3996224"/>
              <a:ext cx="68850" cy="40058"/>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135" name="Google Shape;10602;p32">
              <a:extLst>
                <a:ext uri="{FF2B5EF4-FFF2-40B4-BE49-F238E27FC236}">
                  <a16:creationId xmlns:a16="http://schemas.microsoft.com/office/drawing/2014/main" id="{CA631A1B-E9D1-442D-A828-07DFF5ADE66D}"/>
                </a:ext>
              </a:extLst>
            </p:cNvPr>
            <p:cNvGrpSpPr/>
            <p:nvPr/>
          </p:nvGrpSpPr>
          <p:grpSpPr>
            <a:xfrm>
              <a:off x="7329259" y="3968685"/>
              <a:ext cx="205585" cy="149125"/>
              <a:chOff x="3450375" y="3038222"/>
              <a:chExt cx="132875" cy="99403"/>
            </a:xfrm>
            <a:solidFill>
              <a:srgbClr val="F2F2F2"/>
            </a:solidFill>
          </p:grpSpPr>
          <p:sp>
            <p:nvSpPr>
              <p:cNvPr id="245" name="Google Shape;10603;p32">
                <a:extLst>
                  <a:ext uri="{FF2B5EF4-FFF2-40B4-BE49-F238E27FC236}">
                    <a16:creationId xmlns:a16="http://schemas.microsoft.com/office/drawing/2014/main" id="{00587C82-ED61-8324-EA36-34958ACE5910}"/>
                  </a:ext>
                </a:extLst>
              </p:cNvPr>
              <p:cNvSpPr/>
              <p:nvPr/>
            </p:nvSpPr>
            <p:spPr>
              <a:xfrm>
                <a:off x="3450375" y="3038222"/>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46" name="Google Shape;10604;p32">
                <a:extLst>
                  <a:ext uri="{FF2B5EF4-FFF2-40B4-BE49-F238E27FC236}">
                    <a16:creationId xmlns:a16="http://schemas.microsoft.com/office/drawing/2014/main" id="{7E7B8A0A-0D90-9870-DEE2-1ED07AA22888}"/>
                  </a:ext>
                </a:extLst>
              </p:cNvPr>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136" name="Google Shape;10605;p32">
              <a:extLst>
                <a:ext uri="{FF2B5EF4-FFF2-40B4-BE49-F238E27FC236}">
                  <a16:creationId xmlns:a16="http://schemas.microsoft.com/office/drawing/2014/main" id="{B0039216-BFBC-316C-D991-5C328FB1C310}"/>
                </a:ext>
              </a:extLst>
            </p:cNvPr>
            <p:cNvSpPr/>
            <p:nvPr/>
          </p:nvSpPr>
          <p:spPr>
            <a:xfrm>
              <a:off x="7410969" y="4055071"/>
              <a:ext cx="62353" cy="72237"/>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7" name="Google Shape;10606;p32">
              <a:extLst>
                <a:ext uri="{FF2B5EF4-FFF2-40B4-BE49-F238E27FC236}">
                  <a16:creationId xmlns:a16="http://schemas.microsoft.com/office/drawing/2014/main" id="{CF13B981-1361-8DA2-4E02-EB5585B4162D}"/>
                </a:ext>
              </a:extLst>
            </p:cNvPr>
            <p:cNvSpPr/>
            <p:nvPr/>
          </p:nvSpPr>
          <p:spPr>
            <a:xfrm>
              <a:off x="7451427" y="4088041"/>
              <a:ext cx="90665" cy="9421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8" name="Google Shape;10607;p32">
              <a:extLst>
                <a:ext uri="{FF2B5EF4-FFF2-40B4-BE49-F238E27FC236}">
                  <a16:creationId xmlns:a16="http://schemas.microsoft.com/office/drawing/2014/main" id="{66940DE7-ABA0-2138-DD7A-FBEAED1809DE}"/>
                </a:ext>
              </a:extLst>
            </p:cNvPr>
            <p:cNvSpPr/>
            <p:nvPr/>
          </p:nvSpPr>
          <p:spPr>
            <a:xfrm>
              <a:off x="7514554" y="4041757"/>
              <a:ext cx="138437" cy="141289"/>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39" name="Google Shape;10608;p32">
              <a:extLst>
                <a:ext uri="{FF2B5EF4-FFF2-40B4-BE49-F238E27FC236}">
                  <a16:creationId xmlns:a16="http://schemas.microsoft.com/office/drawing/2014/main" id="{6F061835-60EA-6351-ABBB-A93CE22873D0}"/>
                </a:ext>
              </a:extLst>
            </p:cNvPr>
            <p:cNvSpPr/>
            <p:nvPr/>
          </p:nvSpPr>
          <p:spPr>
            <a:xfrm>
              <a:off x="7633533" y="4029979"/>
              <a:ext cx="94726" cy="143653"/>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0" name="Google Shape;10609;p32">
              <a:extLst>
                <a:ext uri="{FF2B5EF4-FFF2-40B4-BE49-F238E27FC236}">
                  <a16:creationId xmlns:a16="http://schemas.microsoft.com/office/drawing/2014/main" id="{C1F6042A-4CAB-1853-4F9E-0AEC75BF2333}"/>
                </a:ext>
              </a:extLst>
            </p:cNvPr>
            <p:cNvSpPr/>
            <p:nvPr/>
          </p:nvSpPr>
          <p:spPr>
            <a:xfrm>
              <a:off x="7699909" y="4029979"/>
              <a:ext cx="45334" cy="116946"/>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1" name="Google Shape;10610;p32">
              <a:extLst>
                <a:ext uri="{FF2B5EF4-FFF2-40B4-BE49-F238E27FC236}">
                  <a16:creationId xmlns:a16="http://schemas.microsoft.com/office/drawing/2014/main" id="{8F7D311D-E008-D20D-0508-B569AA5A5825}"/>
                </a:ext>
              </a:extLst>
            </p:cNvPr>
            <p:cNvSpPr/>
            <p:nvPr/>
          </p:nvSpPr>
          <p:spPr>
            <a:xfrm>
              <a:off x="7724163" y="4000161"/>
              <a:ext cx="69662" cy="141289"/>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2" name="Google Shape;10611;p32">
              <a:extLst>
                <a:ext uri="{FF2B5EF4-FFF2-40B4-BE49-F238E27FC236}">
                  <a16:creationId xmlns:a16="http://schemas.microsoft.com/office/drawing/2014/main" id="{F34A166B-2A8B-EF1B-4065-8426E7D74E9B}"/>
                </a:ext>
              </a:extLst>
            </p:cNvPr>
            <p:cNvSpPr/>
            <p:nvPr/>
          </p:nvSpPr>
          <p:spPr>
            <a:xfrm>
              <a:off x="7996934" y="3756855"/>
              <a:ext cx="233089" cy="359467"/>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3" name="Google Shape;10612;p32">
              <a:extLst>
                <a:ext uri="{FF2B5EF4-FFF2-40B4-BE49-F238E27FC236}">
                  <a16:creationId xmlns:a16="http://schemas.microsoft.com/office/drawing/2014/main" id="{22251E7F-CC2F-AF7A-E771-61F903BE3501}"/>
                </a:ext>
              </a:extLst>
            </p:cNvPr>
            <p:cNvSpPr/>
            <p:nvPr/>
          </p:nvSpPr>
          <p:spPr>
            <a:xfrm>
              <a:off x="7968582" y="3989173"/>
              <a:ext cx="7312" cy="3937"/>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4" name="Google Shape;10613;p32">
              <a:extLst>
                <a:ext uri="{FF2B5EF4-FFF2-40B4-BE49-F238E27FC236}">
                  <a16:creationId xmlns:a16="http://schemas.microsoft.com/office/drawing/2014/main" id="{DB24BEF8-6499-D83A-B8FD-F430A0D38625}"/>
                </a:ext>
              </a:extLst>
            </p:cNvPr>
            <p:cNvSpPr/>
            <p:nvPr/>
          </p:nvSpPr>
          <p:spPr>
            <a:xfrm>
              <a:off x="7708804" y="3761582"/>
              <a:ext cx="340774" cy="256661"/>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5" name="Google Shape;10614;p32">
              <a:extLst>
                <a:ext uri="{FF2B5EF4-FFF2-40B4-BE49-F238E27FC236}">
                  <a16:creationId xmlns:a16="http://schemas.microsoft.com/office/drawing/2014/main" id="{ECCEE135-1890-8535-9821-A49823046483}"/>
                </a:ext>
              </a:extLst>
            </p:cNvPr>
            <p:cNvSpPr/>
            <p:nvPr/>
          </p:nvSpPr>
          <p:spPr>
            <a:xfrm>
              <a:off x="7766245" y="3973458"/>
              <a:ext cx="255791" cy="212701"/>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6" name="Google Shape;10615;p32">
              <a:extLst>
                <a:ext uri="{FF2B5EF4-FFF2-40B4-BE49-F238E27FC236}">
                  <a16:creationId xmlns:a16="http://schemas.microsoft.com/office/drawing/2014/main" id="{AD3B1239-67ED-C50C-2997-B6B49D7198D8}"/>
                </a:ext>
              </a:extLst>
            </p:cNvPr>
            <p:cNvSpPr/>
            <p:nvPr/>
          </p:nvSpPr>
          <p:spPr>
            <a:xfrm>
              <a:off x="7890912" y="3992286"/>
              <a:ext cx="169963" cy="24724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7" name="Google Shape;10616;p32">
              <a:extLst>
                <a:ext uri="{FF2B5EF4-FFF2-40B4-BE49-F238E27FC236}">
                  <a16:creationId xmlns:a16="http://schemas.microsoft.com/office/drawing/2014/main" id="{AFF51C8D-110B-A337-5DB6-7A2B35A70586}"/>
                </a:ext>
              </a:extLst>
            </p:cNvPr>
            <p:cNvSpPr/>
            <p:nvPr/>
          </p:nvSpPr>
          <p:spPr>
            <a:xfrm>
              <a:off x="7891685" y="4229294"/>
              <a:ext cx="127915" cy="134236"/>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8" name="Google Shape;10617;p32">
              <a:extLst>
                <a:ext uri="{FF2B5EF4-FFF2-40B4-BE49-F238E27FC236}">
                  <a16:creationId xmlns:a16="http://schemas.microsoft.com/office/drawing/2014/main" id="{D40AB896-E2AB-7B6F-EE20-9B8952FFB119}"/>
                </a:ext>
              </a:extLst>
            </p:cNvPr>
            <p:cNvSpPr/>
            <p:nvPr/>
          </p:nvSpPr>
          <p:spPr>
            <a:xfrm>
              <a:off x="7903831" y="4231655"/>
              <a:ext cx="45370" cy="28281"/>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49" name="Google Shape;10618;p32">
              <a:extLst>
                <a:ext uri="{FF2B5EF4-FFF2-40B4-BE49-F238E27FC236}">
                  <a16:creationId xmlns:a16="http://schemas.microsoft.com/office/drawing/2014/main" id="{A1D78992-FB75-C37C-F86D-B53E2C23B156}"/>
                </a:ext>
              </a:extLst>
            </p:cNvPr>
            <p:cNvSpPr/>
            <p:nvPr/>
          </p:nvSpPr>
          <p:spPr>
            <a:xfrm>
              <a:off x="7945102" y="4194786"/>
              <a:ext cx="171626" cy="19466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0" name="Google Shape;10619;p32">
              <a:extLst>
                <a:ext uri="{FF2B5EF4-FFF2-40B4-BE49-F238E27FC236}">
                  <a16:creationId xmlns:a16="http://schemas.microsoft.com/office/drawing/2014/main" id="{B84380C5-5057-B7EF-6373-61C72F7F1F82}"/>
                </a:ext>
              </a:extLst>
            </p:cNvPr>
            <p:cNvSpPr/>
            <p:nvPr/>
          </p:nvSpPr>
          <p:spPr>
            <a:xfrm>
              <a:off x="7963748" y="4373695"/>
              <a:ext cx="24291" cy="32218"/>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1" name="Google Shape;10620;p32">
              <a:extLst>
                <a:ext uri="{FF2B5EF4-FFF2-40B4-BE49-F238E27FC236}">
                  <a16:creationId xmlns:a16="http://schemas.microsoft.com/office/drawing/2014/main" id="{2EFBA9B3-97F3-3109-E993-E400C3EE3199}"/>
                </a:ext>
              </a:extLst>
            </p:cNvPr>
            <p:cNvSpPr/>
            <p:nvPr/>
          </p:nvSpPr>
          <p:spPr>
            <a:xfrm>
              <a:off x="8352215" y="4298380"/>
              <a:ext cx="250107" cy="247208"/>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2" name="Google Shape;10621;p32">
              <a:extLst>
                <a:ext uri="{FF2B5EF4-FFF2-40B4-BE49-F238E27FC236}">
                  <a16:creationId xmlns:a16="http://schemas.microsoft.com/office/drawing/2014/main" id="{AD4E492D-DDD1-2C53-7F67-546FB820E4B6}"/>
                </a:ext>
              </a:extLst>
            </p:cNvPr>
            <p:cNvSpPr/>
            <p:nvPr/>
          </p:nvSpPr>
          <p:spPr>
            <a:xfrm>
              <a:off x="8344941" y="4303068"/>
              <a:ext cx="45334" cy="36156"/>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3" name="Google Shape;10622;p32">
              <a:extLst>
                <a:ext uri="{FF2B5EF4-FFF2-40B4-BE49-F238E27FC236}">
                  <a16:creationId xmlns:a16="http://schemas.microsoft.com/office/drawing/2014/main" id="{1C4F8DE7-C3D7-EB17-01A0-8AFF6C491647}"/>
                </a:ext>
              </a:extLst>
            </p:cNvPr>
            <p:cNvSpPr/>
            <p:nvPr/>
          </p:nvSpPr>
          <p:spPr>
            <a:xfrm>
              <a:off x="8344941" y="4324260"/>
              <a:ext cx="44522" cy="52623"/>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4" name="Google Shape;10623;p32">
              <a:extLst>
                <a:ext uri="{FF2B5EF4-FFF2-40B4-BE49-F238E27FC236}">
                  <a16:creationId xmlns:a16="http://schemas.microsoft.com/office/drawing/2014/main" id="{57310DF0-8C71-FFB6-9765-220F87613A9E}"/>
                </a:ext>
              </a:extLst>
            </p:cNvPr>
            <p:cNvSpPr/>
            <p:nvPr/>
          </p:nvSpPr>
          <p:spPr>
            <a:xfrm>
              <a:off x="7966958" y="4161819"/>
              <a:ext cx="426566" cy="409690"/>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5" name="Google Shape;10624;p32">
              <a:extLst>
                <a:ext uri="{FF2B5EF4-FFF2-40B4-BE49-F238E27FC236}">
                  <a16:creationId xmlns:a16="http://schemas.microsoft.com/office/drawing/2014/main" id="{58A27A7C-BF93-02D6-7EF6-BC6A3D5E54D7}"/>
                </a:ext>
              </a:extLst>
            </p:cNvPr>
            <p:cNvSpPr/>
            <p:nvPr/>
          </p:nvSpPr>
          <p:spPr>
            <a:xfrm>
              <a:off x="8425862" y="4482800"/>
              <a:ext cx="71251" cy="174259"/>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6" name="Google Shape;10625;p32">
              <a:extLst>
                <a:ext uri="{FF2B5EF4-FFF2-40B4-BE49-F238E27FC236}">
                  <a16:creationId xmlns:a16="http://schemas.microsoft.com/office/drawing/2014/main" id="{79E338CD-1563-F768-AC5C-465042BA3070}"/>
                </a:ext>
              </a:extLst>
            </p:cNvPr>
            <p:cNvSpPr/>
            <p:nvPr/>
          </p:nvSpPr>
          <p:spPr>
            <a:xfrm>
              <a:off x="8181440" y="4456885"/>
              <a:ext cx="263877" cy="21821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7" name="Google Shape;10626;p32">
              <a:extLst>
                <a:ext uri="{FF2B5EF4-FFF2-40B4-BE49-F238E27FC236}">
                  <a16:creationId xmlns:a16="http://schemas.microsoft.com/office/drawing/2014/main" id="{0F353DC3-2C6A-AF2B-DFF7-84DD86BC5985}"/>
                </a:ext>
              </a:extLst>
            </p:cNvPr>
            <p:cNvSpPr/>
            <p:nvPr/>
          </p:nvSpPr>
          <p:spPr>
            <a:xfrm>
              <a:off x="7951603" y="4406662"/>
              <a:ext cx="280045" cy="268438"/>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8" name="Google Shape;10627;p32">
              <a:extLst>
                <a:ext uri="{FF2B5EF4-FFF2-40B4-BE49-F238E27FC236}">
                  <a16:creationId xmlns:a16="http://schemas.microsoft.com/office/drawing/2014/main" id="{E02DE6E1-8088-C9EC-0B35-975584DC3F58}"/>
                </a:ext>
              </a:extLst>
            </p:cNvPr>
            <p:cNvSpPr/>
            <p:nvPr/>
          </p:nvSpPr>
          <p:spPr>
            <a:xfrm>
              <a:off x="8251839" y="4620115"/>
              <a:ext cx="174875" cy="154642"/>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59" name="Google Shape;10628;p32">
              <a:extLst>
                <a:ext uri="{FF2B5EF4-FFF2-40B4-BE49-F238E27FC236}">
                  <a16:creationId xmlns:a16="http://schemas.microsoft.com/office/drawing/2014/main" id="{71B69BF4-6929-C7DD-39C8-B5A627929FA0}"/>
                </a:ext>
              </a:extLst>
            </p:cNvPr>
            <p:cNvSpPr/>
            <p:nvPr/>
          </p:nvSpPr>
          <p:spPr>
            <a:xfrm>
              <a:off x="8131271" y="4668012"/>
              <a:ext cx="209648" cy="203288"/>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0" name="Google Shape;10629;p32">
              <a:extLst>
                <a:ext uri="{FF2B5EF4-FFF2-40B4-BE49-F238E27FC236}">
                  <a16:creationId xmlns:a16="http://schemas.microsoft.com/office/drawing/2014/main" id="{21D26E86-807C-8B13-2DB1-99ABF13A7BC5}"/>
                </a:ext>
              </a:extLst>
            </p:cNvPr>
            <p:cNvSpPr/>
            <p:nvPr/>
          </p:nvSpPr>
          <p:spPr>
            <a:xfrm>
              <a:off x="7952414" y="4649148"/>
              <a:ext cx="299463" cy="273163"/>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1" name="Google Shape;10630;p32">
              <a:extLst>
                <a:ext uri="{FF2B5EF4-FFF2-40B4-BE49-F238E27FC236}">
                  <a16:creationId xmlns:a16="http://schemas.microsoft.com/office/drawing/2014/main" id="{22D48D43-F1E3-B5DA-4407-B3AAE5BE5FA9}"/>
                </a:ext>
              </a:extLst>
            </p:cNvPr>
            <p:cNvSpPr/>
            <p:nvPr/>
          </p:nvSpPr>
          <p:spPr>
            <a:xfrm>
              <a:off x="8370006" y="4507896"/>
              <a:ext cx="233128" cy="364193"/>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2" name="Google Shape;10631;p32">
              <a:extLst>
                <a:ext uri="{FF2B5EF4-FFF2-40B4-BE49-F238E27FC236}">
                  <a16:creationId xmlns:a16="http://schemas.microsoft.com/office/drawing/2014/main" id="{B6D6816A-B25B-26F2-4B33-359A72BD4600}"/>
                </a:ext>
              </a:extLst>
            </p:cNvPr>
            <p:cNvSpPr/>
            <p:nvPr/>
          </p:nvSpPr>
          <p:spPr>
            <a:xfrm>
              <a:off x="8365984" y="4845345"/>
              <a:ext cx="32412" cy="35368"/>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3" name="Google Shape;10632;p32">
              <a:extLst>
                <a:ext uri="{FF2B5EF4-FFF2-40B4-BE49-F238E27FC236}">
                  <a16:creationId xmlns:a16="http://schemas.microsoft.com/office/drawing/2014/main" id="{6B9546A8-86CA-238D-49E7-26B1894B0D8C}"/>
                </a:ext>
              </a:extLst>
            </p:cNvPr>
            <p:cNvSpPr/>
            <p:nvPr/>
          </p:nvSpPr>
          <p:spPr>
            <a:xfrm>
              <a:off x="8279378" y="4915184"/>
              <a:ext cx="51832" cy="4714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4" name="Google Shape;10633;p32">
              <a:extLst>
                <a:ext uri="{FF2B5EF4-FFF2-40B4-BE49-F238E27FC236}">
                  <a16:creationId xmlns:a16="http://schemas.microsoft.com/office/drawing/2014/main" id="{41603236-F7C2-4551-98D5-BD6F69450067}"/>
                </a:ext>
              </a:extLst>
            </p:cNvPr>
            <p:cNvSpPr/>
            <p:nvPr/>
          </p:nvSpPr>
          <p:spPr>
            <a:xfrm>
              <a:off x="9262706" y="3398249"/>
              <a:ext cx="162728" cy="130299"/>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30E5D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5" name="Google Shape;10635;p32">
              <a:extLst>
                <a:ext uri="{FF2B5EF4-FFF2-40B4-BE49-F238E27FC236}">
                  <a16:creationId xmlns:a16="http://schemas.microsoft.com/office/drawing/2014/main" id="{6E61DD78-59C0-5949-12FF-C6BE7F8489CA}"/>
                </a:ext>
              </a:extLst>
            </p:cNvPr>
            <p:cNvSpPr/>
            <p:nvPr/>
          </p:nvSpPr>
          <p:spPr>
            <a:xfrm>
              <a:off x="8570717" y="3291505"/>
              <a:ext cx="109312" cy="29858"/>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6" name="Google Shape;10636;p32">
              <a:extLst>
                <a:ext uri="{FF2B5EF4-FFF2-40B4-BE49-F238E27FC236}">
                  <a16:creationId xmlns:a16="http://schemas.microsoft.com/office/drawing/2014/main" id="{F1097B56-5904-20F7-3FD6-9C9D72D6EDB7}"/>
                </a:ext>
              </a:extLst>
            </p:cNvPr>
            <p:cNvSpPr/>
            <p:nvPr/>
          </p:nvSpPr>
          <p:spPr>
            <a:xfrm>
              <a:off x="8641968" y="3315811"/>
              <a:ext cx="4061" cy="3974"/>
            </a:xfrm>
            <a:custGeom>
              <a:avLst/>
              <a:gdLst/>
              <a:ahLst/>
              <a:cxnLst/>
              <a:rect l="l" t="t" r="r" b="b"/>
              <a:pathLst>
                <a:path w="105" h="106" fill="none" extrusionOk="0">
                  <a:moveTo>
                    <a:pt x="105" y="105"/>
                  </a:moveTo>
                  <a:lnTo>
                    <a:pt x="0" y="1"/>
                  </a:lnTo>
                </a:path>
              </a:pathLst>
            </a:custGeom>
            <a:solidFill>
              <a:srgbClr val="AFBDC6"/>
            </a:solidFill>
            <a:ln w="317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67" name="Google Shape;10637;p32">
              <a:extLst>
                <a:ext uri="{FF2B5EF4-FFF2-40B4-BE49-F238E27FC236}">
                  <a16:creationId xmlns:a16="http://schemas.microsoft.com/office/drawing/2014/main" id="{A6B449A8-3935-CE75-F810-EA1105DCC1F2}"/>
                </a:ext>
              </a:extLst>
            </p:cNvPr>
            <p:cNvSpPr/>
            <p:nvPr/>
          </p:nvSpPr>
          <p:spPr>
            <a:xfrm>
              <a:off x="9647964" y="3628169"/>
              <a:ext cx="68811" cy="39270"/>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F2F2F2"/>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168" name="Group 167">
              <a:extLst>
                <a:ext uri="{FF2B5EF4-FFF2-40B4-BE49-F238E27FC236}">
                  <a16:creationId xmlns:a16="http://schemas.microsoft.com/office/drawing/2014/main" id="{4378EEE5-D7AE-FABB-96B6-E8601B7FBE46}"/>
                </a:ext>
              </a:extLst>
            </p:cNvPr>
            <p:cNvGrpSpPr/>
            <p:nvPr/>
          </p:nvGrpSpPr>
          <p:grpSpPr>
            <a:xfrm>
              <a:off x="7497203" y="2355028"/>
              <a:ext cx="1026253" cy="1112083"/>
              <a:chOff x="7272445" y="2748873"/>
              <a:chExt cx="1156623" cy="1234268"/>
            </a:xfrm>
            <a:solidFill>
              <a:srgbClr val="FF9349"/>
            </a:solidFill>
          </p:grpSpPr>
          <p:sp>
            <p:nvSpPr>
              <p:cNvPr id="187" name="Google Shape;10551;p32">
                <a:extLst>
                  <a:ext uri="{FF2B5EF4-FFF2-40B4-BE49-F238E27FC236}">
                    <a16:creationId xmlns:a16="http://schemas.microsoft.com/office/drawing/2014/main" id="{4F37FE48-CC9D-5D40-3517-2D4D80B9B3E7}"/>
                  </a:ext>
                </a:extLst>
              </p:cNvPr>
              <p:cNvSpPr/>
              <p:nvPr/>
            </p:nvSpPr>
            <p:spPr>
              <a:xfrm>
                <a:off x="8014882" y="3486648"/>
                <a:ext cx="414186" cy="246520"/>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188" name="Group 187">
                <a:extLst>
                  <a:ext uri="{FF2B5EF4-FFF2-40B4-BE49-F238E27FC236}">
                    <a16:creationId xmlns:a16="http://schemas.microsoft.com/office/drawing/2014/main" id="{73AF6A2D-0FFF-5CC4-32A8-1F4F676F47A3}"/>
                  </a:ext>
                </a:extLst>
              </p:cNvPr>
              <p:cNvGrpSpPr/>
              <p:nvPr/>
            </p:nvGrpSpPr>
            <p:grpSpPr>
              <a:xfrm>
                <a:off x="7272445" y="2748873"/>
                <a:ext cx="967831" cy="1234268"/>
                <a:chOff x="7649788" y="2242866"/>
                <a:chExt cx="834449" cy="1064169"/>
              </a:xfrm>
              <a:grpFill/>
            </p:grpSpPr>
            <p:sp>
              <p:nvSpPr>
                <p:cNvPr id="189" name="Google Shape;10413;p32">
                  <a:extLst>
                    <a:ext uri="{FF2B5EF4-FFF2-40B4-BE49-F238E27FC236}">
                      <a16:creationId xmlns:a16="http://schemas.microsoft.com/office/drawing/2014/main" id="{7BCB64E9-583A-5493-AEE8-9E3E2BA626C5}"/>
                    </a:ext>
                  </a:extLst>
                </p:cNvPr>
                <p:cNvSpPr/>
                <p:nvPr/>
              </p:nvSpPr>
              <p:spPr>
                <a:xfrm rot="192277">
                  <a:off x="7663619" y="3155819"/>
                  <a:ext cx="69679" cy="129995"/>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90" name="Google Shape;10523;p32">
                  <a:extLst>
                    <a:ext uri="{FF2B5EF4-FFF2-40B4-BE49-F238E27FC236}">
                      <a16:creationId xmlns:a16="http://schemas.microsoft.com/office/drawing/2014/main" id="{ED85D510-791E-2E09-66BC-D5C63430EAC7}"/>
                    </a:ext>
                  </a:extLst>
                </p:cNvPr>
                <p:cNvSpPr/>
                <p:nvPr/>
              </p:nvSpPr>
              <p:spPr>
                <a:xfrm>
                  <a:off x="7649788" y="2800865"/>
                  <a:ext cx="87312" cy="110401"/>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91" name="Google Shape;10561;p32">
                  <a:extLst>
                    <a:ext uri="{FF2B5EF4-FFF2-40B4-BE49-F238E27FC236}">
                      <a16:creationId xmlns:a16="http://schemas.microsoft.com/office/drawing/2014/main" id="{91F3157C-53FC-0E08-0674-9AC8A68DCD61}"/>
                    </a:ext>
                  </a:extLst>
                </p:cNvPr>
                <p:cNvSpPr/>
                <p:nvPr/>
              </p:nvSpPr>
              <p:spPr>
                <a:xfrm>
                  <a:off x="7672565" y="3114014"/>
                  <a:ext cx="241492" cy="19302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192" name="Group 191">
                  <a:extLst>
                    <a:ext uri="{FF2B5EF4-FFF2-40B4-BE49-F238E27FC236}">
                      <a16:creationId xmlns:a16="http://schemas.microsoft.com/office/drawing/2014/main" id="{660075FE-6831-76F6-CC2B-C9785C2283AA}"/>
                    </a:ext>
                  </a:extLst>
                </p:cNvPr>
                <p:cNvGrpSpPr/>
                <p:nvPr/>
              </p:nvGrpSpPr>
              <p:grpSpPr>
                <a:xfrm>
                  <a:off x="7700904" y="2242866"/>
                  <a:ext cx="783333" cy="1053649"/>
                  <a:chOff x="7700904" y="2242866"/>
                  <a:chExt cx="783333" cy="1053649"/>
                </a:xfrm>
                <a:grpFill/>
              </p:grpSpPr>
              <p:grpSp>
                <p:nvGrpSpPr>
                  <p:cNvPr id="193" name="Google Shape;10395;p32">
                    <a:extLst>
                      <a:ext uri="{FF2B5EF4-FFF2-40B4-BE49-F238E27FC236}">
                        <a16:creationId xmlns:a16="http://schemas.microsoft.com/office/drawing/2014/main" id="{FE934233-64D1-39D7-F094-63933861386B}"/>
                      </a:ext>
                    </a:extLst>
                  </p:cNvPr>
                  <p:cNvGrpSpPr/>
                  <p:nvPr/>
                </p:nvGrpSpPr>
                <p:grpSpPr>
                  <a:xfrm>
                    <a:off x="8263568" y="3147031"/>
                    <a:ext cx="141399" cy="149484"/>
                    <a:chOff x="3960631" y="2587824"/>
                    <a:chExt cx="94050" cy="104126"/>
                  </a:xfrm>
                  <a:grpFill/>
                </p:grpSpPr>
                <p:sp>
                  <p:nvSpPr>
                    <p:cNvPr id="243" name="Google Shape;10396;p32">
                      <a:extLst>
                        <a:ext uri="{FF2B5EF4-FFF2-40B4-BE49-F238E27FC236}">
                          <a16:creationId xmlns:a16="http://schemas.microsoft.com/office/drawing/2014/main" id="{0995CD83-B39D-4471-4DDA-2EE6DFFADC85}"/>
                        </a:ext>
                      </a:extLst>
                    </p:cNvPr>
                    <p:cNvSpPr/>
                    <p:nvPr/>
                  </p:nvSpPr>
                  <p:spPr>
                    <a:xfrm>
                      <a:off x="3960631" y="2587824"/>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44" name="Google Shape;10397;p32">
                      <a:extLst>
                        <a:ext uri="{FF2B5EF4-FFF2-40B4-BE49-F238E27FC236}">
                          <a16:creationId xmlns:a16="http://schemas.microsoft.com/office/drawing/2014/main" id="{DA4B60BE-D2C0-1DD5-3B47-9EF97D305A31}"/>
                        </a:ext>
                      </a:extLst>
                    </p:cNvPr>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194" name="Google Shape;10398;p32">
                    <a:extLst>
                      <a:ext uri="{FF2B5EF4-FFF2-40B4-BE49-F238E27FC236}">
                        <a16:creationId xmlns:a16="http://schemas.microsoft.com/office/drawing/2014/main" id="{6CA1D0F4-7EB4-873E-5E95-B59D48B42F25}"/>
                      </a:ext>
                    </a:extLst>
                  </p:cNvPr>
                  <p:cNvGrpSpPr/>
                  <p:nvPr/>
                </p:nvGrpSpPr>
                <p:grpSpPr>
                  <a:xfrm>
                    <a:off x="7970009" y="3022244"/>
                    <a:ext cx="260922" cy="272467"/>
                    <a:chOff x="3765355" y="2500902"/>
                    <a:chExt cx="173543" cy="189786"/>
                  </a:xfrm>
                  <a:grpFill/>
                </p:grpSpPr>
                <p:sp>
                  <p:nvSpPr>
                    <p:cNvPr id="237" name="Google Shape;10399;p32">
                      <a:extLst>
                        <a:ext uri="{FF2B5EF4-FFF2-40B4-BE49-F238E27FC236}">
                          <a16:creationId xmlns:a16="http://schemas.microsoft.com/office/drawing/2014/main" id="{7D41CA20-BFA5-D70A-6138-33C7EB4D4B7E}"/>
                        </a:ext>
                      </a:extLst>
                    </p:cNvPr>
                    <p:cNvSpPr/>
                    <p:nvPr/>
                  </p:nvSpPr>
                  <p:spPr>
                    <a:xfrm>
                      <a:off x="3765355" y="2500902"/>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FFFF00"/>
                    </a:solid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8" name="Google Shape;10400;p32">
                      <a:extLst>
                        <a:ext uri="{FF2B5EF4-FFF2-40B4-BE49-F238E27FC236}">
                          <a16:creationId xmlns:a16="http://schemas.microsoft.com/office/drawing/2014/main" id="{1CE915FC-4D1A-BC48-5DF3-93F53A63089C}"/>
                        </a:ext>
                      </a:extLst>
                    </p:cNvPr>
                    <p:cNvSpPr/>
                    <p:nvPr/>
                  </p:nvSpPr>
                  <p:spPr>
                    <a:xfrm>
                      <a:off x="3797180" y="2609802"/>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39" name="Google Shape;10401;p32">
                      <a:extLst>
                        <a:ext uri="{FF2B5EF4-FFF2-40B4-BE49-F238E27FC236}">
                          <a16:creationId xmlns:a16="http://schemas.microsoft.com/office/drawing/2014/main" id="{6DE41CB5-FA06-28CB-FF81-E7E1E1B8169C}"/>
                        </a:ext>
                      </a:extLst>
                    </p:cNvPr>
                    <p:cNvSpPr/>
                    <p:nvPr/>
                  </p:nvSpPr>
                  <p:spPr>
                    <a:xfrm>
                      <a:off x="3796130" y="2610327"/>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40" name="Google Shape;10402;p32">
                      <a:extLst>
                        <a:ext uri="{FF2B5EF4-FFF2-40B4-BE49-F238E27FC236}">
                          <a16:creationId xmlns:a16="http://schemas.microsoft.com/office/drawing/2014/main" id="{2411C3DB-F729-17A4-0E71-02ED286E30E6}"/>
                        </a:ext>
                      </a:extLst>
                    </p:cNvPr>
                    <p:cNvSpPr/>
                    <p:nvPr/>
                  </p:nvSpPr>
                  <p:spPr>
                    <a:xfrm>
                      <a:off x="3821230" y="2579477"/>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41" name="Google Shape;10403;p32">
                      <a:extLst>
                        <a:ext uri="{FF2B5EF4-FFF2-40B4-BE49-F238E27FC236}">
                          <a16:creationId xmlns:a16="http://schemas.microsoft.com/office/drawing/2014/main" id="{0141002B-FD51-7992-C8BF-910A66F256A6}"/>
                        </a:ext>
                      </a:extLst>
                    </p:cNvPr>
                    <p:cNvSpPr/>
                    <p:nvPr/>
                  </p:nvSpPr>
                  <p:spPr>
                    <a:xfrm>
                      <a:off x="3833805" y="2589402"/>
                      <a:ext cx="1575" cy="1600"/>
                    </a:xfrm>
                    <a:custGeom>
                      <a:avLst/>
                      <a:gdLst/>
                      <a:ahLst/>
                      <a:cxnLst/>
                      <a:rect l="l" t="t" r="r" b="b"/>
                      <a:pathLst>
                        <a:path w="63" h="64" extrusionOk="0">
                          <a:moveTo>
                            <a:pt x="42" y="1"/>
                          </a:moveTo>
                          <a:lnTo>
                            <a:pt x="0" y="22"/>
                          </a:lnTo>
                          <a:lnTo>
                            <a:pt x="63" y="63"/>
                          </a:lnTo>
                          <a:lnTo>
                            <a:pt x="42"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42" name="Google Shape;10404;p32">
                      <a:extLst>
                        <a:ext uri="{FF2B5EF4-FFF2-40B4-BE49-F238E27FC236}">
                          <a16:creationId xmlns:a16="http://schemas.microsoft.com/office/drawing/2014/main" id="{64C18A17-7AA2-5CD7-CB06-C0D28DB82C96}"/>
                        </a:ext>
                      </a:extLst>
                    </p:cNvPr>
                    <p:cNvSpPr/>
                    <p:nvPr/>
                  </p:nvSpPr>
                  <p:spPr>
                    <a:xfrm>
                      <a:off x="3774623" y="2508088"/>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nvGrpSpPr>
                  <p:cNvPr id="195" name="Google Shape;10405;p32">
                    <a:extLst>
                      <a:ext uri="{FF2B5EF4-FFF2-40B4-BE49-F238E27FC236}">
                        <a16:creationId xmlns:a16="http://schemas.microsoft.com/office/drawing/2014/main" id="{BCD38C13-AD6E-1DE8-8E27-8C7AAD019ADC}"/>
                      </a:ext>
                    </a:extLst>
                  </p:cNvPr>
                  <p:cNvGrpSpPr/>
                  <p:nvPr/>
                </p:nvGrpSpPr>
                <p:grpSpPr>
                  <a:xfrm>
                    <a:off x="7947620" y="2994890"/>
                    <a:ext cx="127981" cy="74367"/>
                    <a:chOff x="3750475" y="2481850"/>
                    <a:chExt cx="85125" cy="51800"/>
                  </a:xfrm>
                  <a:grpFill/>
                </p:grpSpPr>
                <p:sp>
                  <p:nvSpPr>
                    <p:cNvPr id="235" name="Google Shape;10406;p32">
                      <a:extLst>
                        <a:ext uri="{FF2B5EF4-FFF2-40B4-BE49-F238E27FC236}">
                          <a16:creationId xmlns:a16="http://schemas.microsoft.com/office/drawing/2014/main" id="{76C69C42-0576-5C41-A589-D6AFF3BF87A9}"/>
                        </a:ext>
                      </a:extLst>
                    </p:cNvPr>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36" name="Google Shape;10407;p32">
                      <a:extLst>
                        <a:ext uri="{FF2B5EF4-FFF2-40B4-BE49-F238E27FC236}">
                          <a16:creationId xmlns:a16="http://schemas.microsoft.com/office/drawing/2014/main" id="{08BC9DA6-D8B8-F91C-020B-BD51F249C7B4}"/>
                        </a:ext>
                      </a:extLst>
                    </p:cNvPr>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FEF000"/>
                    </a:solid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grpSp>
              <p:sp>
                <p:nvSpPr>
                  <p:cNvPr id="196" name="Google Shape;10409;p32">
                    <a:extLst>
                      <a:ext uri="{FF2B5EF4-FFF2-40B4-BE49-F238E27FC236}">
                        <a16:creationId xmlns:a16="http://schemas.microsoft.com/office/drawing/2014/main" id="{F3690663-4FAF-131A-09CF-4078A0E124F6}"/>
                      </a:ext>
                    </a:extLst>
                  </p:cNvPr>
                  <p:cNvSpPr/>
                  <p:nvPr/>
                </p:nvSpPr>
                <p:spPr>
                  <a:xfrm>
                    <a:off x="7762245" y="2924750"/>
                    <a:ext cx="247787" cy="225333"/>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197" name="Google Shape;10415;p32">
                    <a:extLst>
                      <a:ext uri="{FF2B5EF4-FFF2-40B4-BE49-F238E27FC236}">
                        <a16:creationId xmlns:a16="http://schemas.microsoft.com/office/drawing/2014/main" id="{CB6F821D-83B9-1321-1327-2B50927D9912}"/>
                      </a:ext>
                    </a:extLst>
                  </p:cNvPr>
                  <p:cNvGrpSpPr/>
                  <p:nvPr/>
                </p:nvGrpSpPr>
                <p:grpSpPr>
                  <a:xfrm>
                    <a:off x="8181931" y="2280868"/>
                    <a:ext cx="234652" cy="377320"/>
                    <a:chOff x="3906329" y="1984499"/>
                    <a:chExt cx="156071" cy="262826"/>
                  </a:xfrm>
                  <a:grpFill/>
                </p:grpSpPr>
                <p:sp>
                  <p:nvSpPr>
                    <p:cNvPr id="233" name="Google Shape;10416;p32">
                      <a:extLst>
                        <a:ext uri="{FF2B5EF4-FFF2-40B4-BE49-F238E27FC236}">
                          <a16:creationId xmlns:a16="http://schemas.microsoft.com/office/drawing/2014/main" id="{9E9328FE-2395-B765-3868-AF64F55BBD2F}"/>
                        </a:ext>
                      </a:extLst>
                    </p:cNvPr>
                    <p:cNvSpPr/>
                    <p:nvPr/>
                  </p:nvSpPr>
                  <p:spPr>
                    <a:xfrm>
                      <a:off x="3906329" y="1984499"/>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grpFill/>
                    <a:ln w="3175">
                      <a:solidFill>
                        <a:schemeClr val="bg2">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endParaRPr>
                    </a:p>
                  </p:txBody>
                </p:sp>
                <p:sp>
                  <p:nvSpPr>
                    <p:cNvPr id="234" name="Google Shape;10417;p32">
                      <a:extLst>
                        <a:ext uri="{FF2B5EF4-FFF2-40B4-BE49-F238E27FC236}">
                          <a16:creationId xmlns:a16="http://schemas.microsoft.com/office/drawing/2014/main" id="{E3010810-1332-9E91-D5A5-0D152DDB992F}"/>
                        </a:ext>
                      </a:extLst>
                    </p:cNvPr>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198" name="Google Shape;10503;p32">
                    <a:extLst>
                      <a:ext uri="{FF2B5EF4-FFF2-40B4-BE49-F238E27FC236}">
                        <a16:creationId xmlns:a16="http://schemas.microsoft.com/office/drawing/2014/main" id="{671937DC-026B-7423-F44C-82EF6E8C6281}"/>
                      </a:ext>
                    </a:extLst>
                  </p:cNvPr>
                  <p:cNvSpPr/>
                  <p:nvPr/>
                </p:nvSpPr>
                <p:spPr>
                  <a:xfrm>
                    <a:off x="8002872" y="2724990"/>
                    <a:ext cx="83404" cy="97661"/>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99" name="Google Shape;10504;p32">
                    <a:extLst>
                      <a:ext uri="{FF2B5EF4-FFF2-40B4-BE49-F238E27FC236}">
                        <a16:creationId xmlns:a16="http://schemas.microsoft.com/office/drawing/2014/main" id="{74E7AE44-031D-5B3F-D482-230C47479E9D}"/>
                      </a:ext>
                    </a:extLst>
                  </p:cNvPr>
                  <p:cNvSpPr/>
                  <p:nvPr/>
                </p:nvSpPr>
                <p:spPr>
                  <a:xfrm>
                    <a:off x="7936831" y="2242866"/>
                    <a:ext cx="436489" cy="484421"/>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0" name="Google Shape;10505;p32">
                    <a:extLst>
                      <a:ext uri="{FF2B5EF4-FFF2-40B4-BE49-F238E27FC236}">
                        <a16:creationId xmlns:a16="http://schemas.microsoft.com/office/drawing/2014/main" id="{FB37CE5B-C436-B41C-B4B8-CDCBB0055CD9}"/>
                      </a:ext>
                    </a:extLst>
                  </p:cNvPr>
                  <p:cNvSpPr/>
                  <p:nvPr/>
                </p:nvSpPr>
                <p:spPr>
                  <a:xfrm>
                    <a:off x="8057145" y="2334496"/>
                    <a:ext cx="216309" cy="466404"/>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1" name="Google Shape;10506;p32">
                    <a:extLst>
                      <a:ext uri="{FF2B5EF4-FFF2-40B4-BE49-F238E27FC236}">
                        <a16:creationId xmlns:a16="http://schemas.microsoft.com/office/drawing/2014/main" id="{DD7A1BA0-9546-216A-B067-637B828CEE19}"/>
                      </a:ext>
                    </a:extLst>
                  </p:cNvPr>
                  <p:cNvSpPr/>
                  <p:nvPr/>
                </p:nvSpPr>
                <p:spPr>
                  <a:xfrm>
                    <a:off x="8286797" y="2663437"/>
                    <a:ext cx="86523" cy="75121"/>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FFFF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2" name="Google Shape;10507;p32">
                    <a:extLst>
                      <a:ext uri="{FF2B5EF4-FFF2-40B4-BE49-F238E27FC236}">
                        <a16:creationId xmlns:a16="http://schemas.microsoft.com/office/drawing/2014/main" id="{A880E5CF-D995-5D45-9AFC-AC4EAC619A95}"/>
                      </a:ext>
                    </a:extLst>
                  </p:cNvPr>
                  <p:cNvSpPr/>
                  <p:nvPr/>
                </p:nvSpPr>
                <p:spPr>
                  <a:xfrm>
                    <a:off x="8246693" y="2717489"/>
                    <a:ext cx="137640" cy="71387"/>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3" name="Google Shape;10508;p32">
                    <a:extLst>
                      <a:ext uri="{FF2B5EF4-FFF2-40B4-BE49-F238E27FC236}">
                        <a16:creationId xmlns:a16="http://schemas.microsoft.com/office/drawing/2014/main" id="{8FF5604D-D109-E1ED-B08C-4880A5D1E378}"/>
                      </a:ext>
                    </a:extLst>
                  </p:cNvPr>
                  <p:cNvSpPr/>
                  <p:nvPr/>
                </p:nvSpPr>
                <p:spPr>
                  <a:xfrm>
                    <a:off x="8251390" y="2766301"/>
                    <a:ext cx="107009" cy="75121"/>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4" name="Google Shape;10509;p32">
                    <a:extLst>
                      <a:ext uri="{FF2B5EF4-FFF2-40B4-BE49-F238E27FC236}">
                        <a16:creationId xmlns:a16="http://schemas.microsoft.com/office/drawing/2014/main" id="{0F4650AE-73FE-C175-9042-728A921366EE}"/>
                      </a:ext>
                    </a:extLst>
                  </p:cNvPr>
                  <p:cNvSpPr/>
                  <p:nvPr/>
                </p:nvSpPr>
                <p:spPr>
                  <a:xfrm>
                    <a:off x="8302507" y="2771578"/>
                    <a:ext cx="181730" cy="134446"/>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5" name="Google Shape;10510;p32">
                    <a:extLst>
                      <a:ext uri="{FF2B5EF4-FFF2-40B4-BE49-F238E27FC236}">
                        <a16:creationId xmlns:a16="http://schemas.microsoft.com/office/drawing/2014/main" id="{FC5F7B39-8BEF-41C5-D1F6-928674B79713}"/>
                      </a:ext>
                    </a:extLst>
                  </p:cNvPr>
                  <p:cNvSpPr/>
                  <p:nvPr/>
                </p:nvSpPr>
                <p:spPr>
                  <a:xfrm>
                    <a:off x="8177458" y="2990080"/>
                    <a:ext cx="125086" cy="77381"/>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6" name="Google Shape;10511;p32">
                    <a:extLst>
                      <a:ext uri="{FF2B5EF4-FFF2-40B4-BE49-F238E27FC236}">
                        <a16:creationId xmlns:a16="http://schemas.microsoft.com/office/drawing/2014/main" id="{F03E1AAF-FC7F-ABA7-9A0F-5A1FC58F7BA5}"/>
                      </a:ext>
                    </a:extLst>
                  </p:cNvPr>
                  <p:cNvSpPr/>
                  <p:nvPr/>
                </p:nvSpPr>
                <p:spPr>
                  <a:xfrm>
                    <a:off x="8187682" y="2967578"/>
                    <a:ext cx="107798" cy="45079"/>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7" name="Google Shape;10512;p32">
                    <a:extLst>
                      <a:ext uri="{FF2B5EF4-FFF2-40B4-BE49-F238E27FC236}">
                        <a16:creationId xmlns:a16="http://schemas.microsoft.com/office/drawing/2014/main" id="{64E896E3-7D9E-70EB-8110-D4DBEBF61690}"/>
                      </a:ext>
                    </a:extLst>
                  </p:cNvPr>
                  <p:cNvSpPr/>
                  <p:nvPr/>
                </p:nvSpPr>
                <p:spPr>
                  <a:xfrm>
                    <a:off x="8244326" y="3144052"/>
                    <a:ext cx="40930" cy="75121"/>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8" name="Google Shape;10513;p32">
                    <a:extLst>
                      <a:ext uri="{FF2B5EF4-FFF2-40B4-BE49-F238E27FC236}">
                        <a16:creationId xmlns:a16="http://schemas.microsoft.com/office/drawing/2014/main" id="{58947B09-630C-4E89-DCCE-D49C462BCD79}"/>
                      </a:ext>
                    </a:extLst>
                  </p:cNvPr>
                  <p:cNvSpPr/>
                  <p:nvPr/>
                </p:nvSpPr>
                <p:spPr>
                  <a:xfrm>
                    <a:off x="8224667" y="3116273"/>
                    <a:ext cx="39352" cy="47339"/>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09" name="Google Shape;10514;p32">
                    <a:extLst>
                      <a:ext uri="{FF2B5EF4-FFF2-40B4-BE49-F238E27FC236}">
                        <a16:creationId xmlns:a16="http://schemas.microsoft.com/office/drawing/2014/main" id="{8C3CE2B4-3896-9A79-07C4-07E2BC6A451C}"/>
                      </a:ext>
                    </a:extLst>
                  </p:cNvPr>
                  <p:cNvSpPr/>
                  <p:nvPr/>
                </p:nvSpPr>
                <p:spPr>
                  <a:xfrm>
                    <a:off x="8165694" y="3076471"/>
                    <a:ext cx="81826" cy="68374"/>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0" name="Google Shape;10515;p32">
                    <a:extLst>
                      <a:ext uri="{FF2B5EF4-FFF2-40B4-BE49-F238E27FC236}">
                        <a16:creationId xmlns:a16="http://schemas.microsoft.com/office/drawing/2014/main" id="{264CAC22-D18F-3ABF-4702-02773FA112B7}"/>
                      </a:ext>
                    </a:extLst>
                  </p:cNvPr>
                  <p:cNvSpPr/>
                  <p:nvPr/>
                </p:nvSpPr>
                <p:spPr>
                  <a:xfrm>
                    <a:off x="8120853" y="3036668"/>
                    <a:ext cx="63746" cy="38332"/>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1" name="Google Shape;10516;p32">
                    <a:extLst>
                      <a:ext uri="{FF2B5EF4-FFF2-40B4-BE49-F238E27FC236}">
                        <a16:creationId xmlns:a16="http://schemas.microsoft.com/office/drawing/2014/main" id="{8FC85C22-C651-2CC4-609E-85E8E979AB0F}"/>
                      </a:ext>
                    </a:extLst>
                  </p:cNvPr>
                  <p:cNvSpPr/>
                  <p:nvPr/>
                </p:nvSpPr>
                <p:spPr>
                  <a:xfrm>
                    <a:off x="8039067" y="2978810"/>
                    <a:ext cx="150231" cy="69125"/>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2" name="Google Shape;10517;p32">
                    <a:extLst>
                      <a:ext uri="{FF2B5EF4-FFF2-40B4-BE49-F238E27FC236}">
                        <a16:creationId xmlns:a16="http://schemas.microsoft.com/office/drawing/2014/main" id="{2F545FD0-9C89-C3C2-D1CD-213D98852C83}"/>
                      </a:ext>
                    </a:extLst>
                  </p:cNvPr>
                  <p:cNvSpPr/>
                  <p:nvPr/>
                </p:nvSpPr>
                <p:spPr>
                  <a:xfrm>
                    <a:off x="8124012" y="2813606"/>
                    <a:ext cx="198980" cy="160003"/>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3" name="Google Shape;10518;p32">
                    <a:extLst>
                      <a:ext uri="{FF2B5EF4-FFF2-40B4-BE49-F238E27FC236}">
                        <a16:creationId xmlns:a16="http://schemas.microsoft.com/office/drawing/2014/main" id="{67C7BD2C-4AE6-F0C4-8414-3D9A63FC2D49}"/>
                      </a:ext>
                    </a:extLst>
                  </p:cNvPr>
                  <p:cNvSpPr/>
                  <p:nvPr/>
                </p:nvSpPr>
                <p:spPr>
                  <a:xfrm>
                    <a:off x="8084660" y="2924007"/>
                    <a:ext cx="158915" cy="66111"/>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4" name="Google Shape;10519;p32">
                    <a:extLst>
                      <a:ext uri="{FF2B5EF4-FFF2-40B4-BE49-F238E27FC236}">
                        <a16:creationId xmlns:a16="http://schemas.microsoft.com/office/drawing/2014/main" id="{CE89AC3B-E94E-63C6-68E4-67CD38665A82}"/>
                      </a:ext>
                    </a:extLst>
                  </p:cNvPr>
                  <p:cNvSpPr/>
                  <p:nvPr/>
                </p:nvSpPr>
                <p:spPr>
                  <a:xfrm>
                    <a:off x="7961187" y="2814360"/>
                    <a:ext cx="180941" cy="206553"/>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5" name="Google Shape;10520;p32">
                    <a:extLst>
                      <a:ext uri="{FF2B5EF4-FFF2-40B4-BE49-F238E27FC236}">
                        <a16:creationId xmlns:a16="http://schemas.microsoft.com/office/drawing/2014/main" id="{D1930D8D-8AD7-CAE5-447A-CE6B1AB29558}"/>
                      </a:ext>
                    </a:extLst>
                  </p:cNvPr>
                  <p:cNvSpPr/>
                  <p:nvPr/>
                </p:nvSpPr>
                <p:spPr>
                  <a:xfrm>
                    <a:off x="7913227" y="2859440"/>
                    <a:ext cx="77877" cy="67619"/>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6" name="Google Shape;10521;p32">
                    <a:extLst>
                      <a:ext uri="{FF2B5EF4-FFF2-40B4-BE49-F238E27FC236}">
                        <a16:creationId xmlns:a16="http://schemas.microsoft.com/office/drawing/2014/main" id="{4947D926-C649-39A4-394C-A7306CDED71B}"/>
                      </a:ext>
                    </a:extLst>
                  </p:cNvPr>
                  <p:cNvSpPr/>
                  <p:nvPr/>
                </p:nvSpPr>
                <p:spPr>
                  <a:xfrm>
                    <a:off x="7906162" y="2914997"/>
                    <a:ext cx="61378" cy="503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17" name="Google Shape;10522;p32">
                    <a:extLst>
                      <a:ext uri="{FF2B5EF4-FFF2-40B4-BE49-F238E27FC236}">
                        <a16:creationId xmlns:a16="http://schemas.microsoft.com/office/drawing/2014/main" id="{15F4C86F-1F0C-E367-02B7-08FE5AA3F302}"/>
                      </a:ext>
                    </a:extLst>
                  </p:cNvPr>
                  <p:cNvSpPr/>
                  <p:nvPr/>
                </p:nvSpPr>
                <p:spPr>
                  <a:xfrm>
                    <a:off x="7959646" y="2948807"/>
                    <a:ext cx="14959" cy="20277"/>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218" name="Google Shape;10524;p32">
                    <a:extLst>
                      <a:ext uri="{FF2B5EF4-FFF2-40B4-BE49-F238E27FC236}">
                        <a16:creationId xmlns:a16="http://schemas.microsoft.com/office/drawing/2014/main" id="{A81FE78D-BA5D-7B13-09C5-5FDF70E43C39}"/>
                      </a:ext>
                    </a:extLst>
                  </p:cNvPr>
                  <p:cNvGrpSpPr/>
                  <p:nvPr/>
                </p:nvGrpSpPr>
                <p:grpSpPr>
                  <a:xfrm>
                    <a:off x="7700904" y="2706973"/>
                    <a:ext cx="187967" cy="251633"/>
                    <a:chOff x="3586375" y="2281277"/>
                    <a:chExt cx="125039" cy="175273"/>
                  </a:xfrm>
                  <a:grpFill/>
                </p:grpSpPr>
                <p:sp>
                  <p:nvSpPr>
                    <p:cNvPr id="231" name="Google Shape;10525;p32">
                      <a:extLst>
                        <a:ext uri="{FF2B5EF4-FFF2-40B4-BE49-F238E27FC236}">
                          <a16:creationId xmlns:a16="http://schemas.microsoft.com/office/drawing/2014/main" id="{095A31CE-A502-9252-C9DE-4D5BDA34B3F1}"/>
                        </a:ext>
                      </a:extLst>
                    </p:cNvPr>
                    <p:cNvSpPr/>
                    <p:nvPr/>
                  </p:nvSpPr>
                  <p:spPr>
                    <a:xfrm>
                      <a:off x="3609913" y="2281277"/>
                      <a:ext cx="101501" cy="175273"/>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FF9349"/>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32" name="Google Shape;10526;p32">
                      <a:extLst>
                        <a:ext uri="{FF2B5EF4-FFF2-40B4-BE49-F238E27FC236}">
                          <a16:creationId xmlns:a16="http://schemas.microsoft.com/office/drawing/2014/main" id="{C60EA306-F82F-8838-FB33-8532C7B1A80A}"/>
                        </a:ext>
                      </a:extLst>
                    </p:cNvPr>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219" name="Google Shape;10552;p32">
                    <a:extLst>
                      <a:ext uri="{FF2B5EF4-FFF2-40B4-BE49-F238E27FC236}">
                        <a16:creationId xmlns:a16="http://schemas.microsoft.com/office/drawing/2014/main" id="{5827680A-453C-8A42-E2A6-01C52A7A71C8}"/>
                      </a:ext>
                    </a:extLst>
                  </p:cNvPr>
                  <p:cNvSpPr/>
                  <p:nvPr/>
                </p:nvSpPr>
                <p:spPr>
                  <a:xfrm>
                    <a:off x="8378020" y="2984087"/>
                    <a:ext cx="74759" cy="79643"/>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20" name="Google Shape;10553;p32">
                    <a:extLst>
                      <a:ext uri="{FF2B5EF4-FFF2-40B4-BE49-F238E27FC236}">
                        <a16:creationId xmlns:a16="http://schemas.microsoft.com/office/drawing/2014/main" id="{D786871E-B9F6-4F31-D077-F52C2ACA5069}"/>
                      </a:ext>
                    </a:extLst>
                  </p:cNvPr>
                  <p:cNvSpPr/>
                  <p:nvPr/>
                </p:nvSpPr>
                <p:spPr>
                  <a:xfrm>
                    <a:off x="8258495" y="2997619"/>
                    <a:ext cx="191916" cy="117183"/>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21" name="Google Shape;10554;p32">
                    <a:extLst>
                      <a:ext uri="{FF2B5EF4-FFF2-40B4-BE49-F238E27FC236}">
                        <a16:creationId xmlns:a16="http://schemas.microsoft.com/office/drawing/2014/main" id="{CC279F50-235D-1C8B-2EE8-902318DE0E39}"/>
                      </a:ext>
                    </a:extLst>
                  </p:cNvPr>
                  <p:cNvSpPr/>
                  <p:nvPr/>
                </p:nvSpPr>
                <p:spPr>
                  <a:xfrm>
                    <a:off x="8306455" y="3100481"/>
                    <a:ext cx="125875" cy="75872"/>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nvGrpSpPr>
                  <p:cNvPr id="222" name="Google Shape;10555;p32">
                    <a:extLst>
                      <a:ext uri="{FF2B5EF4-FFF2-40B4-BE49-F238E27FC236}">
                        <a16:creationId xmlns:a16="http://schemas.microsoft.com/office/drawing/2014/main" id="{04893C35-E0F9-1AC7-8881-EA97E07BA48D}"/>
                      </a:ext>
                    </a:extLst>
                  </p:cNvPr>
                  <p:cNvGrpSpPr/>
                  <p:nvPr/>
                </p:nvGrpSpPr>
                <p:grpSpPr>
                  <a:xfrm>
                    <a:off x="8123025" y="3049997"/>
                    <a:ext cx="117996" cy="87138"/>
                    <a:chOff x="3866900" y="2520348"/>
                    <a:chExt cx="78478" cy="60700"/>
                  </a:xfrm>
                  <a:grpFill/>
                </p:grpSpPr>
                <p:sp>
                  <p:nvSpPr>
                    <p:cNvPr id="227" name="Google Shape;10556;p32">
                      <a:extLst>
                        <a:ext uri="{FF2B5EF4-FFF2-40B4-BE49-F238E27FC236}">
                          <a16:creationId xmlns:a16="http://schemas.microsoft.com/office/drawing/2014/main" id="{E834D71F-B04D-A90A-3E11-26D37DB001CF}"/>
                        </a:ext>
                      </a:extLst>
                    </p:cNvPr>
                    <p:cNvSpPr/>
                    <p:nvPr/>
                  </p:nvSpPr>
                  <p:spPr>
                    <a:xfrm>
                      <a:off x="3877348"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28" name="Google Shape;10557;p32">
                      <a:extLst>
                        <a:ext uri="{FF2B5EF4-FFF2-40B4-BE49-F238E27FC236}">
                          <a16:creationId xmlns:a16="http://schemas.microsoft.com/office/drawing/2014/main" id="{242D5EE7-2FED-8B20-479C-6CDBE754FD47}"/>
                        </a:ext>
                      </a:extLst>
                    </p:cNvPr>
                    <p:cNvSpPr/>
                    <p:nvPr/>
                  </p:nvSpPr>
                  <p:spPr>
                    <a:xfrm>
                      <a:off x="3882574" y="2554350"/>
                      <a:ext cx="2650" cy="3175"/>
                    </a:xfrm>
                    <a:custGeom>
                      <a:avLst/>
                      <a:gdLst/>
                      <a:ahLst/>
                      <a:cxnLst/>
                      <a:rect l="l" t="t" r="r" b="b"/>
                      <a:pathLst>
                        <a:path w="106" h="127" extrusionOk="0">
                          <a:moveTo>
                            <a:pt x="1" y="1"/>
                          </a:moveTo>
                          <a:lnTo>
                            <a:pt x="106" y="126"/>
                          </a:lnTo>
                          <a:lnTo>
                            <a:pt x="85" y="43"/>
                          </a:lnTo>
                          <a:lnTo>
                            <a:pt x="1"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29" name="Google Shape;10558;p32">
                      <a:extLst>
                        <a:ext uri="{FF2B5EF4-FFF2-40B4-BE49-F238E27FC236}">
                          <a16:creationId xmlns:a16="http://schemas.microsoft.com/office/drawing/2014/main" id="{C1CAF595-7E36-9AB5-8D63-02C07F26A8AF}"/>
                        </a:ext>
                      </a:extLst>
                    </p:cNvPr>
                    <p:cNvSpPr/>
                    <p:nvPr/>
                  </p:nvSpPr>
                  <p:spPr>
                    <a:xfrm>
                      <a:off x="3866900" y="2520348"/>
                      <a:ext cx="78478"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30" name="Google Shape;10559;p32">
                      <a:extLst>
                        <a:ext uri="{FF2B5EF4-FFF2-40B4-BE49-F238E27FC236}">
                          <a16:creationId xmlns:a16="http://schemas.microsoft.com/office/drawing/2014/main" id="{CCCA3959-AFC6-DDF1-0287-230EA76CE227}"/>
                        </a:ext>
                      </a:extLst>
                    </p:cNvPr>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223" name="Google Shape;10560;p32">
                    <a:extLst>
                      <a:ext uri="{FF2B5EF4-FFF2-40B4-BE49-F238E27FC236}">
                        <a16:creationId xmlns:a16="http://schemas.microsoft.com/office/drawing/2014/main" id="{EAE80828-4CA0-CC49-99D8-891A1878D1D6}"/>
                      </a:ext>
                    </a:extLst>
                  </p:cNvPr>
                  <p:cNvSpPr/>
                  <p:nvPr/>
                </p:nvSpPr>
                <p:spPr>
                  <a:xfrm>
                    <a:off x="8021738" y="3132785"/>
                    <a:ext cx="22064" cy="4210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FEF000"/>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24" name="Google Shape;10566;p32">
                    <a:extLst>
                      <a:ext uri="{FF2B5EF4-FFF2-40B4-BE49-F238E27FC236}">
                        <a16:creationId xmlns:a16="http://schemas.microsoft.com/office/drawing/2014/main" id="{D56C4098-ADD0-B640-3C24-5FC65D740ED0}"/>
                      </a:ext>
                    </a:extLst>
                  </p:cNvPr>
                  <p:cNvSpPr/>
                  <p:nvPr/>
                </p:nvSpPr>
                <p:spPr>
                  <a:xfrm>
                    <a:off x="8385084" y="3153817"/>
                    <a:ext cx="59800" cy="503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25" name="Google Shape;10638;p32">
                    <a:extLst>
                      <a:ext uri="{FF2B5EF4-FFF2-40B4-BE49-F238E27FC236}">
                        <a16:creationId xmlns:a16="http://schemas.microsoft.com/office/drawing/2014/main" id="{CA74F875-58BF-89BB-4BC8-FEC8305EFDF3}"/>
                      </a:ext>
                    </a:extLst>
                  </p:cNvPr>
                  <p:cNvSpPr/>
                  <p:nvPr/>
                </p:nvSpPr>
                <p:spPr>
                  <a:xfrm>
                    <a:off x="8273416" y="3150048"/>
                    <a:ext cx="52733" cy="42855"/>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26" name="Google Shape;10639;p32">
                    <a:extLst>
                      <a:ext uri="{FF2B5EF4-FFF2-40B4-BE49-F238E27FC236}">
                        <a16:creationId xmlns:a16="http://schemas.microsoft.com/office/drawing/2014/main" id="{FEA79962-B57D-C2B7-F6B8-A487D12265DC}"/>
                      </a:ext>
                    </a:extLst>
                  </p:cNvPr>
                  <p:cNvSpPr/>
                  <p:nvPr/>
                </p:nvSpPr>
                <p:spPr>
                  <a:xfrm>
                    <a:off x="8230153" y="3053931"/>
                    <a:ext cx="88139" cy="110436"/>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bg1"/>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grpSp>
        </p:grpSp>
        <p:grpSp>
          <p:nvGrpSpPr>
            <p:cNvPr id="169" name="Google Shape;10435;p32">
              <a:extLst>
                <a:ext uri="{FF2B5EF4-FFF2-40B4-BE49-F238E27FC236}">
                  <a16:creationId xmlns:a16="http://schemas.microsoft.com/office/drawing/2014/main" id="{F8FC08F4-CBC4-2A69-FACA-B78411AB576A}"/>
                </a:ext>
              </a:extLst>
            </p:cNvPr>
            <p:cNvGrpSpPr/>
            <p:nvPr/>
          </p:nvGrpSpPr>
          <p:grpSpPr>
            <a:xfrm>
              <a:off x="4965158" y="1523836"/>
              <a:ext cx="1938380" cy="1744639"/>
              <a:chOff x="1922950" y="1410350"/>
              <a:chExt cx="1252827" cy="1162875"/>
            </a:xfrm>
            <a:solidFill>
              <a:srgbClr val="9BF00B"/>
            </a:solidFill>
          </p:grpSpPr>
          <p:sp>
            <p:nvSpPr>
              <p:cNvPr id="171" name="Google Shape;10436;p32">
                <a:extLst>
                  <a:ext uri="{FF2B5EF4-FFF2-40B4-BE49-F238E27FC236}">
                    <a16:creationId xmlns:a16="http://schemas.microsoft.com/office/drawing/2014/main" id="{51008344-F94C-E1CB-DD59-07CE1930176E}"/>
                  </a:ext>
                </a:extLst>
              </p:cNvPr>
              <p:cNvSpPr/>
              <p:nvPr/>
            </p:nvSpPr>
            <p:spPr>
              <a:xfrm>
                <a:off x="1988326"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2" name="Google Shape;10437;p32">
                <a:extLst>
                  <a:ext uri="{FF2B5EF4-FFF2-40B4-BE49-F238E27FC236}">
                    <a16:creationId xmlns:a16="http://schemas.microsoft.com/office/drawing/2014/main" id="{C9C91A59-6DF4-F394-C23E-D9F1C601DC3B}"/>
                  </a:ext>
                </a:extLst>
              </p:cNvPr>
              <p:cNvSpPr/>
              <p:nvPr/>
            </p:nvSpPr>
            <p:spPr>
              <a:xfrm>
                <a:off x="1953801"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3" name="Google Shape;10438;p32">
                <a:extLst>
                  <a:ext uri="{FF2B5EF4-FFF2-40B4-BE49-F238E27FC236}">
                    <a16:creationId xmlns:a16="http://schemas.microsoft.com/office/drawing/2014/main" id="{64979817-BDF4-D3A8-5D18-5AF8C447BE12}"/>
                  </a:ext>
                </a:extLst>
              </p:cNvPr>
              <p:cNvSpPr/>
              <p:nvPr/>
            </p:nvSpPr>
            <p:spPr>
              <a:xfrm>
                <a:off x="2552227"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4" name="Google Shape;10439;p32">
                <a:extLst>
                  <a:ext uri="{FF2B5EF4-FFF2-40B4-BE49-F238E27FC236}">
                    <a16:creationId xmlns:a16="http://schemas.microsoft.com/office/drawing/2014/main" id="{8D59DE21-A018-ABDB-249F-FA2D1BD2CCA3}"/>
                  </a:ext>
                </a:extLst>
              </p:cNvPr>
              <p:cNvSpPr/>
              <p:nvPr/>
            </p:nvSpPr>
            <p:spPr>
              <a:xfrm>
                <a:off x="2722752"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5" name="Google Shape;10440;p32">
                <a:extLst>
                  <a:ext uri="{FF2B5EF4-FFF2-40B4-BE49-F238E27FC236}">
                    <a16:creationId xmlns:a16="http://schemas.microsoft.com/office/drawing/2014/main" id="{3F35505F-5894-A000-A760-2EB3375CE138}"/>
                  </a:ext>
                </a:extLst>
              </p:cNvPr>
              <p:cNvSpPr/>
              <p:nvPr/>
            </p:nvSpPr>
            <p:spPr>
              <a:xfrm>
                <a:off x="2687177"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6" name="Google Shape;10441;p32">
                <a:extLst>
                  <a:ext uri="{FF2B5EF4-FFF2-40B4-BE49-F238E27FC236}">
                    <a16:creationId xmlns:a16="http://schemas.microsoft.com/office/drawing/2014/main" id="{C10B9B10-1BF2-EBE7-BA49-7E6FCD3CDE29}"/>
                  </a:ext>
                </a:extLst>
              </p:cNvPr>
              <p:cNvSpPr/>
              <p:nvPr/>
            </p:nvSpPr>
            <p:spPr>
              <a:xfrm>
                <a:off x="2605052"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7" name="Google Shape;10442;p32">
                <a:extLst>
                  <a:ext uri="{FF2B5EF4-FFF2-40B4-BE49-F238E27FC236}">
                    <a16:creationId xmlns:a16="http://schemas.microsoft.com/office/drawing/2014/main" id="{92474F78-57E2-BD10-2EE2-F1929FD42BBE}"/>
                  </a:ext>
                </a:extLst>
              </p:cNvPr>
              <p:cNvSpPr/>
              <p:nvPr/>
            </p:nvSpPr>
            <p:spPr>
              <a:xfrm>
                <a:off x="2443427"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8" name="Google Shape;10443;p32">
                <a:extLst>
                  <a:ext uri="{FF2B5EF4-FFF2-40B4-BE49-F238E27FC236}">
                    <a16:creationId xmlns:a16="http://schemas.microsoft.com/office/drawing/2014/main" id="{A88A38B4-7062-50B6-215A-4C149E5EB423}"/>
                  </a:ext>
                </a:extLst>
              </p:cNvPr>
              <p:cNvSpPr/>
              <p:nvPr/>
            </p:nvSpPr>
            <p:spPr>
              <a:xfrm>
                <a:off x="2580977"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79" name="Google Shape;10444;p32">
                <a:extLst>
                  <a:ext uri="{FF2B5EF4-FFF2-40B4-BE49-F238E27FC236}">
                    <a16:creationId xmlns:a16="http://schemas.microsoft.com/office/drawing/2014/main" id="{D1F80F54-4E10-8E1F-6EE9-428707EF8BEC}"/>
                  </a:ext>
                </a:extLst>
              </p:cNvPr>
              <p:cNvSpPr/>
              <p:nvPr/>
            </p:nvSpPr>
            <p:spPr>
              <a:xfrm>
                <a:off x="2474801"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80" name="Google Shape;10445;p32">
                <a:extLst>
                  <a:ext uri="{FF2B5EF4-FFF2-40B4-BE49-F238E27FC236}">
                    <a16:creationId xmlns:a16="http://schemas.microsoft.com/office/drawing/2014/main" id="{6861C313-A0E1-0866-1512-F15EF9024766}"/>
                  </a:ext>
                </a:extLst>
              </p:cNvPr>
              <p:cNvSpPr/>
              <p:nvPr/>
            </p:nvSpPr>
            <p:spPr>
              <a:xfrm>
                <a:off x="2638002"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81" name="Google Shape;10446;p32">
                <a:extLst>
                  <a:ext uri="{FF2B5EF4-FFF2-40B4-BE49-F238E27FC236}">
                    <a16:creationId xmlns:a16="http://schemas.microsoft.com/office/drawing/2014/main" id="{21C713AC-85B7-1A9F-9DC3-9DBFE0EABE6F}"/>
                  </a:ext>
                </a:extLst>
              </p:cNvPr>
              <p:cNvSpPr/>
              <p:nvPr/>
            </p:nvSpPr>
            <p:spPr>
              <a:xfrm>
                <a:off x="2686127"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82" name="Google Shape;10447;p32">
                <a:extLst>
                  <a:ext uri="{FF2B5EF4-FFF2-40B4-BE49-F238E27FC236}">
                    <a16:creationId xmlns:a16="http://schemas.microsoft.com/office/drawing/2014/main" id="{652E2114-1992-1781-B957-A5781769E44E}"/>
                  </a:ext>
                </a:extLst>
              </p:cNvPr>
              <p:cNvSpPr/>
              <p:nvPr/>
            </p:nvSpPr>
            <p:spPr>
              <a:xfrm>
                <a:off x="2799127"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83" name="Google Shape;10448;p32">
                <a:extLst>
                  <a:ext uri="{FF2B5EF4-FFF2-40B4-BE49-F238E27FC236}">
                    <a16:creationId xmlns:a16="http://schemas.microsoft.com/office/drawing/2014/main" id="{35D42569-D5DC-9E39-08D5-FEA20B7A84B2}"/>
                  </a:ext>
                </a:extLst>
              </p:cNvPr>
              <p:cNvSpPr/>
              <p:nvPr/>
            </p:nvSpPr>
            <p:spPr>
              <a:xfrm>
                <a:off x="2744727"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84" name="Google Shape;10449;p32">
                <a:extLst>
                  <a:ext uri="{FF2B5EF4-FFF2-40B4-BE49-F238E27FC236}">
                    <a16:creationId xmlns:a16="http://schemas.microsoft.com/office/drawing/2014/main" id="{90712CCC-427F-8A9F-4C1D-9192BAC10A2A}"/>
                  </a:ext>
                </a:extLst>
              </p:cNvPr>
              <p:cNvSpPr/>
              <p:nvPr/>
            </p:nvSpPr>
            <p:spPr>
              <a:xfrm>
                <a:off x="2789177"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85" name="Google Shape;10450;p32">
                <a:extLst>
                  <a:ext uri="{FF2B5EF4-FFF2-40B4-BE49-F238E27FC236}">
                    <a16:creationId xmlns:a16="http://schemas.microsoft.com/office/drawing/2014/main" id="{984CF9B7-C1EE-45B1-B3DE-9D5DC82319D2}"/>
                  </a:ext>
                </a:extLst>
              </p:cNvPr>
              <p:cNvSpPr/>
              <p:nvPr/>
            </p:nvSpPr>
            <p:spPr>
              <a:xfrm>
                <a:off x="2905301"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186" name="Google Shape;10451;p32">
                <a:extLst>
                  <a:ext uri="{FF2B5EF4-FFF2-40B4-BE49-F238E27FC236}">
                    <a16:creationId xmlns:a16="http://schemas.microsoft.com/office/drawing/2014/main" id="{BA370ACB-8242-86E6-1960-71E80AECAE45}"/>
                  </a:ext>
                </a:extLst>
              </p:cNvPr>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grp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170" name="Oval 169">
              <a:extLst>
                <a:ext uri="{FF2B5EF4-FFF2-40B4-BE49-F238E27FC236}">
                  <a16:creationId xmlns:a16="http://schemas.microsoft.com/office/drawing/2014/main" id="{E84F2069-6E26-A915-7F2B-8C3B6DA26764}"/>
                </a:ext>
              </a:extLst>
            </p:cNvPr>
            <p:cNvSpPr/>
            <p:nvPr/>
          </p:nvSpPr>
          <p:spPr>
            <a:xfrm>
              <a:off x="10056289" y="4231327"/>
              <a:ext cx="38363" cy="49010"/>
            </a:xfrm>
            <a:prstGeom prst="ellipse">
              <a:avLst/>
            </a:prstGeom>
            <a:solidFill>
              <a:srgbClr val="9BF00B"/>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29" name="Google Shape;10488;p32">
              <a:extLst>
                <a:ext uri="{FF2B5EF4-FFF2-40B4-BE49-F238E27FC236}">
                  <a16:creationId xmlns:a16="http://schemas.microsoft.com/office/drawing/2014/main" id="{C420CB39-5048-568D-6562-02B5BEA0F230}"/>
                </a:ext>
              </a:extLst>
            </p:cNvPr>
            <p:cNvSpPr/>
            <p:nvPr/>
          </p:nvSpPr>
          <p:spPr>
            <a:xfrm rot="3069514">
              <a:off x="10312220" y="3730310"/>
              <a:ext cx="336727" cy="43643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9BF00B"/>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30" name="Google Shape;10477;p32">
              <a:extLst>
                <a:ext uri="{FF2B5EF4-FFF2-40B4-BE49-F238E27FC236}">
                  <a16:creationId xmlns:a16="http://schemas.microsoft.com/office/drawing/2014/main" id="{ED3026B7-A05A-1BA8-5655-2831775303DE}"/>
                </a:ext>
              </a:extLst>
            </p:cNvPr>
            <p:cNvSpPr/>
            <p:nvPr/>
          </p:nvSpPr>
          <p:spPr>
            <a:xfrm rot="12131547">
              <a:off x="10142746" y="3778108"/>
              <a:ext cx="53931" cy="72279"/>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9BF00B"/>
            </a:solidFill>
            <a:ln w="3175">
              <a:solidFill>
                <a:schemeClr val="bg2">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grpSp>
      <p:sp>
        <p:nvSpPr>
          <p:cNvPr id="285" name="TextBox 284">
            <a:extLst>
              <a:ext uri="{FF2B5EF4-FFF2-40B4-BE49-F238E27FC236}">
                <a16:creationId xmlns:a16="http://schemas.microsoft.com/office/drawing/2014/main" id="{AAA8878E-F82B-0BEB-858B-383FC45861F9}"/>
              </a:ext>
            </a:extLst>
          </p:cNvPr>
          <p:cNvSpPr txBox="1"/>
          <p:nvPr/>
        </p:nvSpPr>
        <p:spPr>
          <a:xfrm>
            <a:off x="10893630" y="6498482"/>
            <a:ext cx="129837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Fall </a:t>
            </a:r>
            <a:r>
              <a:rPr kumimoji="0" lang="en-US" sz="1000" b="0" i="0" u="non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FY24</a:t>
            </a:r>
            <a:endParaRPr kumimoji="0" lang="en-US" sz="1000" b="0" i="0" u="none" strike="sng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endParaRPr>
          </a:p>
        </p:txBody>
      </p:sp>
      <p:pic>
        <p:nvPicPr>
          <p:cNvPr id="289" name="Picture 288">
            <a:extLst>
              <a:ext uri="{FF2B5EF4-FFF2-40B4-BE49-F238E27FC236}">
                <a16:creationId xmlns:a16="http://schemas.microsoft.com/office/drawing/2014/main" id="{EC716EE1-8B8E-E89A-AE91-4B417E250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5" y="9299"/>
            <a:ext cx="1868831" cy="582493"/>
          </a:xfrm>
          <a:prstGeom prst="rect">
            <a:avLst/>
          </a:prstGeom>
        </p:spPr>
      </p:pic>
    </p:spTree>
    <p:extLst>
      <p:ext uri="{BB962C8B-B14F-4D97-AF65-F5344CB8AC3E}">
        <p14:creationId xmlns:p14="http://schemas.microsoft.com/office/powerpoint/2010/main" val="401943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688CE-8732-71DA-DA51-DB6639212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2839" y="53511"/>
            <a:ext cx="1922087" cy="599093"/>
          </a:xfrm>
          <a:prstGeom prst="rect">
            <a:avLst/>
          </a:prstGeom>
        </p:spPr>
      </p:pic>
      <p:sp>
        <p:nvSpPr>
          <p:cNvPr id="27" name="TextBox 26">
            <a:extLst>
              <a:ext uri="{FF2B5EF4-FFF2-40B4-BE49-F238E27FC236}">
                <a16:creationId xmlns:a16="http://schemas.microsoft.com/office/drawing/2014/main" id="{C8A0731B-943B-985A-9A78-1A6233C934AA}"/>
              </a:ext>
            </a:extLst>
          </p:cNvPr>
          <p:cNvSpPr txBox="1"/>
          <p:nvPr/>
        </p:nvSpPr>
        <p:spPr>
          <a:xfrm>
            <a:off x="6699657" y="1852217"/>
            <a:ext cx="1344792" cy="646331"/>
          </a:xfrm>
          <a:prstGeom prst="rect">
            <a:avLst/>
          </a:prstGeom>
          <a:noFill/>
        </p:spPr>
        <p:txBody>
          <a:bodyPr wrap="none" rtlCol="0">
            <a:spAutoFit/>
          </a:bodyPr>
          <a:lstStyle/>
          <a:p>
            <a:r>
              <a:rPr lang="en-US" sz="3600" dirty="0">
                <a:solidFill>
                  <a:schemeClr val="bg2">
                    <a:lumMod val="50000"/>
                  </a:schemeClr>
                </a:solidFill>
                <a:latin typeface="Segoe UI Light" panose="020B0502040204020203" pitchFamily="34" charset="0"/>
                <a:cs typeface="Segoe UI Light" panose="020B0502040204020203" pitchFamily="34" charset="0"/>
              </a:rPr>
              <a:t>Topics</a:t>
            </a:r>
          </a:p>
        </p:txBody>
      </p:sp>
      <p:pic>
        <p:nvPicPr>
          <p:cNvPr id="34" name="Picture 33" descr="A person wearing headphones and a white jacket&#10;&#10;Description automatically generated with low confidence">
            <a:extLst>
              <a:ext uri="{FF2B5EF4-FFF2-40B4-BE49-F238E27FC236}">
                <a16:creationId xmlns:a16="http://schemas.microsoft.com/office/drawing/2014/main" id="{F3304DBF-7A6A-B4DA-1D1E-7E64A4A9C0F4}"/>
              </a:ext>
            </a:extLst>
          </p:cNvPr>
          <p:cNvPicPr>
            <a:picLocks noChangeAspect="1"/>
          </p:cNvPicPr>
          <p:nvPr/>
        </p:nvPicPr>
        <p:blipFill rotWithShape="1">
          <a:blip r:embed="rId3">
            <a:extLst>
              <a:ext uri="{28A0092B-C50C-407E-A947-70E740481C1C}">
                <a14:useLocalDpi xmlns:a14="http://schemas.microsoft.com/office/drawing/2010/main" val="0"/>
              </a:ext>
            </a:extLst>
          </a:blip>
          <a:srcRect t="-90"/>
          <a:stretch/>
        </p:blipFill>
        <p:spPr>
          <a:xfrm>
            <a:off x="1509" y="-1757"/>
            <a:ext cx="5166667" cy="6864517"/>
          </a:xfrm>
          <a:prstGeom prst="rect">
            <a:avLst/>
          </a:prstGeom>
        </p:spPr>
      </p:pic>
      <p:sp>
        <p:nvSpPr>
          <p:cNvPr id="38" name="Rectangle 37">
            <a:extLst>
              <a:ext uri="{FF2B5EF4-FFF2-40B4-BE49-F238E27FC236}">
                <a16:creationId xmlns:a16="http://schemas.microsoft.com/office/drawing/2014/main" id="{4C04B306-59B1-9FD7-33CF-DAAC370C23D6}"/>
              </a:ext>
            </a:extLst>
          </p:cNvPr>
          <p:cNvSpPr/>
          <p:nvPr/>
        </p:nvSpPr>
        <p:spPr>
          <a:xfrm>
            <a:off x="6760176" y="3083022"/>
            <a:ext cx="4487576" cy="2400657"/>
          </a:xfrm>
          <a:prstGeom prst="rect">
            <a:avLst/>
          </a:prstGeom>
          <a:ln>
            <a:noFill/>
          </a:ln>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1800"/>
              </a:spcAft>
              <a:buClrTx/>
              <a:buSzTx/>
              <a:tabLst/>
              <a:defRPr/>
            </a:pPr>
            <a:r>
              <a:rPr lang="en-US" dirty="0">
                <a:solidFill>
                  <a:schemeClr val="bg2">
                    <a:lumMod val="50000"/>
                  </a:schemeClr>
                </a:solidFill>
                <a:latin typeface="Segoe UI" panose="020B0502040204020203" pitchFamily="34" charset="0"/>
                <a:ea typeface="Segoe UI Emoji" panose="020B0502040204020203" pitchFamily="34" charset="0"/>
                <a:cs typeface="Segoe UI" panose="020B0502040204020203" pitchFamily="34" charset="0"/>
              </a:rPr>
              <a:t>Surface repairability framework</a:t>
            </a:r>
          </a:p>
          <a:p>
            <a:pPr>
              <a:spcAft>
                <a:spcPts val="1800"/>
              </a:spcAft>
              <a:defRPr/>
            </a:pPr>
            <a:r>
              <a:rPr lang="en-US" dirty="0">
                <a:solidFill>
                  <a:schemeClr val="bg2">
                    <a:lumMod val="50000"/>
                  </a:schemeClr>
                </a:solidFill>
                <a:latin typeface="Segoe UI" panose="020B0502040204020203" pitchFamily="34" charset="0"/>
                <a:ea typeface="Segoe UI Emoji" panose="020B0502040204020203" pitchFamily="34" charset="0"/>
                <a:cs typeface="Segoe UI" panose="020B0502040204020203" pitchFamily="34" charset="0"/>
              </a:rPr>
              <a:t>Device repair options for business</a:t>
            </a:r>
          </a:p>
          <a:p>
            <a:pPr marR="0" lvl="0" algn="l" defTabSz="914400" rtl="0" eaLnBrk="1" fontAlgn="auto" latinLnBrk="0" hangingPunct="1">
              <a:lnSpc>
                <a:spcPct val="100000"/>
              </a:lnSpc>
              <a:spcBef>
                <a:spcPts val="0"/>
              </a:spcBef>
              <a:spcAft>
                <a:spcPts val="1800"/>
              </a:spcAft>
              <a:buClrTx/>
              <a:buSzTx/>
              <a:tabLst/>
              <a:defRPr/>
            </a:pPr>
            <a:r>
              <a:rPr lang="en-US" dirty="0">
                <a:solidFill>
                  <a:schemeClr val="bg2">
                    <a:lumMod val="50000"/>
                  </a:schemeClr>
                </a:solidFill>
                <a:latin typeface="Segoe UI" panose="020B0502040204020203" pitchFamily="34" charset="0"/>
                <a:ea typeface="Segoe UI Emoji" panose="020B0502040204020203" pitchFamily="34" charset="0"/>
                <a:cs typeface="Segoe UI" panose="020B0502040204020203" pitchFamily="34" charset="0"/>
              </a:rPr>
              <a:t>Customer solutions</a:t>
            </a:r>
          </a:p>
          <a:p>
            <a:pPr marR="0" lvl="0" algn="l" defTabSz="914400" rtl="0" eaLnBrk="1" fontAlgn="auto" latinLnBrk="0" hangingPunct="1">
              <a:lnSpc>
                <a:spcPct val="100000"/>
              </a:lnSpc>
              <a:spcBef>
                <a:spcPts val="0"/>
              </a:spcBef>
              <a:spcAft>
                <a:spcPts val="1800"/>
              </a:spcAft>
              <a:buClrTx/>
              <a:buSzTx/>
              <a:tabLst/>
              <a:defRPr/>
            </a:pPr>
            <a:r>
              <a:rPr lang="en-US" dirty="0">
                <a:solidFill>
                  <a:schemeClr val="bg2">
                    <a:lumMod val="50000"/>
                  </a:schemeClr>
                </a:solidFill>
                <a:latin typeface="Segoe UI" panose="020B0502040204020203" pitchFamily="34" charset="0"/>
                <a:ea typeface="Segoe UI Emoji" panose="020B0502040204020203" pitchFamily="34" charset="0"/>
                <a:cs typeface="Segoe UI" panose="020B0502040204020203" pitchFamily="34" charset="0"/>
              </a:rPr>
              <a:t>Warranty and Protection Plans</a:t>
            </a:r>
          </a:p>
          <a:p>
            <a:pPr marR="0" lvl="0" algn="l" defTabSz="914400" rtl="0" eaLnBrk="1" fontAlgn="auto" latinLnBrk="0" hangingPunct="1">
              <a:lnSpc>
                <a:spcPct val="100000"/>
              </a:lnSpc>
              <a:spcBef>
                <a:spcPts val="0"/>
              </a:spcBef>
              <a:spcAft>
                <a:spcPts val="1800"/>
              </a:spcAft>
              <a:buClrTx/>
              <a:buSzTx/>
              <a:tabLst/>
              <a:defRPr/>
            </a:pPr>
            <a:endParaRPr lang="en-US" dirty="0">
              <a:solidFill>
                <a:schemeClr val="bg2">
                  <a:lumMod val="50000"/>
                </a:schemeClr>
              </a:solidFill>
              <a:latin typeface="Segoe UI" panose="020B0502040204020203" pitchFamily="34" charset="0"/>
              <a:ea typeface="Segoe UI Emoj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92243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2F1D-8E5C-1C05-AC86-66F63BD4D6F3}"/>
              </a:ext>
            </a:extLst>
          </p:cNvPr>
          <p:cNvSpPr>
            <a:spLocks noGrp="1"/>
          </p:cNvSpPr>
          <p:nvPr>
            <p:ph type="title"/>
          </p:nvPr>
        </p:nvSpPr>
        <p:spPr>
          <a:xfrm>
            <a:off x="588263" y="866775"/>
            <a:ext cx="11013187" cy="492443"/>
          </a:xfrm>
        </p:spPr>
        <p:txBody>
          <a:bodyPr/>
          <a:lstStyle/>
          <a:p>
            <a:r>
              <a:rPr lang="en-US" dirty="0"/>
              <a:t>Customer empowered Surface device repair solutions</a:t>
            </a:r>
          </a:p>
        </p:txBody>
      </p:sp>
      <p:sp>
        <p:nvSpPr>
          <p:cNvPr id="3" name="Title 1">
            <a:extLst>
              <a:ext uri="{FF2B5EF4-FFF2-40B4-BE49-F238E27FC236}">
                <a16:creationId xmlns:a16="http://schemas.microsoft.com/office/drawing/2014/main" id="{F9010BD4-F7D1-E2F9-464C-FF29265C5C58}"/>
              </a:ext>
            </a:extLst>
          </p:cNvPr>
          <p:cNvSpPr txBox="1">
            <a:spLocks/>
          </p:cNvSpPr>
          <p:nvPr/>
        </p:nvSpPr>
        <p:spPr>
          <a:xfrm>
            <a:off x="811545" y="4790317"/>
            <a:ext cx="3027833" cy="430887"/>
          </a:xfrm>
          <a:prstGeom prst="rect">
            <a:avLst/>
          </a:prstGeom>
        </p:spPr>
        <p:txBody>
          <a:bodyPr vert="horz" wrap="square" lIns="0" tIns="0" rIns="0" bIns="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More Control</a:t>
            </a:r>
          </a:p>
        </p:txBody>
      </p:sp>
      <p:sp>
        <p:nvSpPr>
          <p:cNvPr id="4" name="Title 1">
            <a:extLst>
              <a:ext uri="{FF2B5EF4-FFF2-40B4-BE49-F238E27FC236}">
                <a16:creationId xmlns:a16="http://schemas.microsoft.com/office/drawing/2014/main" id="{7AE10C32-BBE2-D00F-CAE7-E735A34966B4}"/>
              </a:ext>
            </a:extLst>
          </p:cNvPr>
          <p:cNvSpPr txBox="1">
            <a:spLocks/>
          </p:cNvSpPr>
          <p:nvPr/>
        </p:nvSpPr>
        <p:spPr>
          <a:xfrm>
            <a:off x="4435612" y="4790317"/>
            <a:ext cx="3027833" cy="430887"/>
          </a:xfrm>
          <a:prstGeom prst="rect">
            <a:avLst/>
          </a:prstGeom>
        </p:spPr>
        <p:txBody>
          <a:bodyPr vert="horz" wrap="square" lIns="0" tIns="0" rIns="0" bIns="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More Options</a:t>
            </a:r>
          </a:p>
        </p:txBody>
      </p:sp>
      <p:sp>
        <p:nvSpPr>
          <p:cNvPr id="5" name="Title 1">
            <a:extLst>
              <a:ext uri="{FF2B5EF4-FFF2-40B4-BE49-F238E27FC236}">
                <a16:creationId xmlns:a16="http://schemas.microsoft.com/office/drawing/2014/main" id="{17DE074F-4E12-A3EF-4E70-C5DA254EB935}"/>
              </a:ext>
            </a:extLst>
          </p:cNvPr>
          <p:cNvSpPr txBox="1">
            <a:spLocks/>
          </p:cNvSpPr>
          <p:nvPr/>
        </p:nvSpPr>
        <p:spPr>
          <a:xfrm>
            <a:off x="8090544" y="4790317"/>
            <a:ext cx="3027833" cy="430887"/>
          </a:xfrm>
          <a:prstGeom prst="rect">
            <a:avLst/>
          </a:prstGeom>
        </p:spPr>
        <p:txBody>
          <a:bodyPr vert="horz" wrap="square" lIns="0" tIns="0" rIns="0" bIns="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Light" panose="020B0502040204020203" pitchFamily="34" charset="0"/>
                <a:ea typeface="+mj-ea"/>
                <a:cs typeface="Segoe UI Light" panose="020B0502040204020203" pitchFamily="34" charset="0"/>
              </a:rPr>
              <a:t>Better Value</a:t>
            </a:r>
          </a:p>
        </p:txBody>
      </p:sp>
      <p:pic>
        <p:nvPicPr>
          <p:cNvPr id="6" name="Picture 5" descr="A person and person standing at a desk&#10;&#10;Description automatically generated">
            <a:extLst>
              <a:ext uri="{FF2B5EF4-FFF2-40B4-BE49-F238E27FC236}">
                <a16:creationId xmlns:a16="http://schemas.microsoft.com/office/drawing/2014/main" id="{1D50D58C-ECD7-A858-3D3A-370238EB1E3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11546" y="1677966"/>
            <a:ext cx="3027833" cy="2915724"/>
          </a:xfrm>
          <a:prstGeom prst="rect">
            <a:avLst/>
          </a:prstGeom>
          <a:effectLst/>
        </p:spPr>
      </p:pic>
      <p:pic>
        <p:nvPicPr>
          <p:cNvPr id="7" name="Picture 6" descr="A person using a computer&#10;&#10;Description automatically generated">
            <a:extLst>
              <a:ext uri="{FF2B5EF4-FFF2-40B4-BE49-F238E27FC236}">
                <a16:creationId xmlns:a16="http://schemas.microsoft.com/office/drawing/2014/main" id="{9CF524CB-621D-05C7-A9C6-9FB0AE61A45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090546" y="1677966"/>
            <a:ext cx="3283338" cy="2915724"/>
          </a:xfrm>
          <a:prstGeom prst="rect">
            <a:avLst/>
          </a:prstGeom>
          <a:effectLst/>
        </p:spPr>
      </p:pic>
      <p:pic>
        <p:nvPicPr>
          <p:cNvPr id="8" name="Picture 7" descr="A person and person sitting on a couch looking at a tablet&#10;&#10;Description automatically generated">
            <a:extLst>
              <a:ext uri="{FF2B5EF4-FFF2-40B4-BE49-F238E27FC236}">
                <a16:creationId xmlns:a16="http://schemas.microsoft.com/office/drawing/2014/main" id="{34444A8C-F9E1-A5E9-6192-6194850AAD7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4435613" y="1677966"/>
            <a:ext cx="3063556" cy="2915724"/>
          </a:xfrm>
          <a:prstGeom prst="rect">
            <a:avLst/>
          </a:prstGeom>
          <a:effectLst/>
        </p:spPr>
      </p:pic>
      <p:sp>
        <p:nvSpPr>
          <p:cNvPr id="9" name="TextBox 8">
            <a:extLst>
              <a:ext uri="{FF2B5EF4-FFF2-40B4-BE49-F238E27FC236}">
                <a16:creationId xmlns:a16="http://schemas.microsoft.com/office/drawing/2014/main" id="{4E9064A2-14D9-F9F8-1FCD-5C1319DEBD9E}"/>
              </a:ext>
            </a:extLst>
          </p:cNvPr>
          <p:cNvSpPr txBox="1"/>
          <p:nvPr/>
        </p:nvSpPr>
        <p:spPr>
          <a:xfrm>
            <a:off x="811545" y="5306138"/>
            <a:ext cx="3027833" cy="73866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Customers gain more control over how they manage, repair and maintain security of their Surface devices. </a:t>
            </a:r>
          </a:p>
        </p:txBody>
      </p:sp>
      <p:sp>
        <p:nvSpPr>
          <p:cNvPr id="10" name="TextBox 9">
            <a:extLst>
              <a:ext uri="{FF2B5EF4-FFF2-40B4-BE49-F238E27FC236}">
                <a16:creationId xmlns:a16="http://schemas.microsoft.com/office/drawing/2014/main" id="{744531A3-54BE-B2C6-A12D-FAB3102BEAE5}"/>
              </a:ext>
            </a:extLst>
          </p:cNvPr>
          <p:cNvSpPr txBox="1"/>
          <p:nvPr/>
        </p:nvSpPr>
        <p:spPr>
          <a:xfrm>
            <a:off x="4435611" y="5306138"/>
            <a:ext cx="3115573" cy="738664"/>
          </a:xfrm>
          <a:prstGeom prst="rect">
            <a:avLst/>
          </a:prstGeom>
          <a:noFill/>
        </p:spPr>
        <p:txBody>
          <a:bodyPr wrap="square" lIns="0" rIns="0" rtlCol="0">
            <a:spAutoFit/>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Aptos" panose="020B0004020202020204" pitchFamily="34" charset="0"/>
                <a:cs typeface="Segoe UI Semilight" panose="020B0402040204020203" pitchFamily="34" charset="0"/>
              </a:rPr>
              <a:t>Customer-centric device repair options. Customers decide how to get their devices back online when issues arise. </a:t>
            </a:r>
            <a:endParaRPr kumimoji="0" lang="en-US" sz="14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endParaRPr>
          </a:p>
        </p:txBody>
      </p:sp>
      <p:sp>
        <p:nvSpPr>
          <p:cNvPr id="11" name="TextBox 10">
            <a:extLst>
              <a:ext uri="{FF2B5EF4-FFF2-40B4-BE49-F238E27FC236}">
                <a16:creationId xmlns:a16="http://schemas.microsoft.com/office/drawing/2014/main" id="{F9976CCA-AADF-D744-505D-96B3D746CE31}"/>
              </a:ext>
            </a:extLst>
          </p:cNvPr>
          <p:cNvSpPr txBox="1"/>
          <p:nvPr/>
        </p:nvSpPr>
        <p:spPr>
          <a:xfrm>
            <a:off x="8090544" y="5306138"/>
            <a:ext cx="3027833" cy="738664"/>
          </a:xfrm>
          <a:prstGeom prst="rect">
            <a:avLst/>
          </a:prstGeom>
          <a:noFill/>
        </p:spPr>
        <p:txBody>
          <a:bodyPr wrap="square" lIns="0" rIns="0" rtlCol="0">
            <a:spAutoFit/>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Microsoft’s reduce, reuse, and recover model minimizes waste, and extends the use of the device.</a:t>
            </a:r>
          </a:p>
        </p:txBody>
      </p:sp>
    </p:spTree>
    <p:extLst>
      <p:ext uri="{BB962C8B-B14F-4D97-AF65-F5344CB8AC3E}">
        <p14:creationId xmlns:p14="http://schemas.microsoft.com/office/powerpoint/2010/main" val="25958986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C213-7A4B-FD91-AA90-606B9DA925BF}"/>
              </a:ext>
            </a:extLst>
          </p:cNvPr>
          <p:cNvSpPr>
            <a:spLocks noGrp="1"/>
          </p:cNvSpPr>
          <p:nvPr>
            <p:ph type="title"/>
          </p:nvPr>
        </p:nvSpPr>
        <p:spPr>
          <a:xfrm>
            <a:off x="588263" y="866775"/>
            <a:ext cx="11013187" cy="492443"/>
          </a:xfrm>
        </p:spPr>
        <p:txBody>
          <a:bodyPr/>
          <a:lstStyle/>
          <a:p>
            <a:r>
              <a:rPr lang="en-US" dirty="0"/>
              <a:t>Customer empowered</a:t>
            </a:r>
          </a:p>
        </p:txBody>
      </p:sp>
      <p:sp>
        <p:nvSpPr>
          <p:cNvPr id="3" name="Rectangle 2">
            <a:extLst>
              <a:ext uri="{FF2B5EF4-FFF2-40B4-BE49-F238E27FC236}">
                <a16:creationId xmlns:a16="http://schemas.microsoft.com/office/drawing/2014/main" id="{DB1BE069-B857-B1ED-5397-AABAA3A12A79}"/>
              </a:ext>
            </a:extLst>
          </p:cNvPr>
          <p:cNvSpPr/>
          <p:nvPr/>
        </p:nvSpPr>
        <p:spPr>
          <a:xfrm>
            <a:off x="588263" y="2553856"/>
            <a:ext cx="5507737" cy="3241208"/>
          </a:xfrm>
          <a:prstGeom prst="rect">
            <a:avLst/>
          </a:prstGeom>
        </p:spPr>
        <p:txBody>
          <a:bodyPr wrap="square" lIns="0" tIns="45720" rIns="91440" bIns="4572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Maximize productivity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Reduce downtime with on-site device repair and replacement components using step-by-step repair guidance for each repairable Surface model.</a:t>
            </a:r>
          </a:p>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Improved device security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Self-service repair, replacement components and Microsoft’s Drive (SSD) Retention</a:t>
            </a:r>
            <a:r>
              <a:rPr kumimoji="0" lang="en-US" sz="1600" b="0" i="0" u="none" strike="noStrike" kern="1200" cap="none" spc="0" normalizeH="0" baseline="30000" noProof="0" dirty="0">
                <a:ln>
                  <a:noFill/>
                </a:ln>
                <a:solidFill>
                  <a:srgbClr val="505050"/>
                </a:solidFill>
                <a:effectLst/>
                <a:uLnTx/>
                <a:uFillTx/>
                <a:latin typeface="Segoe UI"/>
                <a:ea typeface="+mn-ea"/>
                <a:cs typeface="Segoe UI Semilight" panose="020B0402040204020203" pitchFamily="34" charset="0"/>
              </a:rPr>
              <a:t>1</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allow customers to have more control of device security. </a:t>
            </a:r>
          </a:p>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Manage device health at scale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the Surface Management Portal and Hardware Support Portal provide end-to-end visibility of corporate devices to quickly identify and resolve issues that may occur.</a:t>
            </a:r>
          </a:p>
        </p:txBody>
      </p:sp>
      <p:sp>
        <p:nvSpPr>
          <p:cNvPr id="4" name="TextBox 3">
            <a:extLst>
              <a:ext uri="{FF2B5EF4-FFF2-40B4-BE49-F238E27FC236}">
                <a16:creationId xmlns:a16="http://schemas.microsoft.com/office/drawing/2014/main" id="{DDCDA215-2197-7959-2A45-EAA8460E1E03}"/>
              </a:ext>
            </a:extLst>
          </p:cNvPr>
          <p:cNvSpPr txBox="1"/>
          <p:nvPr/>
        </p:nvSpPr>
        <p:spPr>
          <a:xfrm>
            <a:off x="588263" y="1895718"/>
            <a:ext cx="2096151" cy="523220"/>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More Control</a:t>
            </a:r>
          </a:p>
        </p:txBody>
      </p:sp>
      <p:pic>
        <p:nvPicPr>
          <p:cNvPr id="5" name="Picture 4" descr="A person standing at a desk with a person in the background&#10;&#10;Description automatically generated">
            <a:extLst>
              <a:ext uri="{FF2B5EF4-FFF2-40B4-BE49-F238E27FC236}">
                <a16:creationId xmlns:a16="http://schemas.microsoft.com/office/drawing/2014/main" id="{E6E149A7-2EA1-E031-E013-35485245B09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a:stretch/>
        </p:blipFill>
        <p:spPr>
          <a:xfrm>
            <a:off x="7157783" y="0"/>
            <a:ext cx="5034217" cy="6857999"/>
          </a:xfrm>
          <a:prstGeom prst="rect">
            <a:avLst/>
          </a:prstGeom>
        </p:spPr>
      </p:pic>
      <p:sp>
        <p:nvSpPr>
          <p:cNvPr id="6" name="TextBox 5">
            <a:extLst>
              <a:ext uri="{FF2B5EF4-FFF2-40B4-BE49-F238E27FC236}">
                <a16:creationId xmlns:a16="http://schemas.microsoft.com/office/drawing/2014/main" id="{D7A812DD-8DCA-8B68-34EC-44CFCDF268B2}"/>
              </a:ext>
            </a:extLst>
          </p:cNvPr>
          <p:cNvSpPr txBox="1"/>
          <p:nvPr/>
        </p:nvSpPr>
        <p:spPr>
          <a:xfrm>
            <a:off x="588260" y="6060105"/>
            <a:ext cx="6012565" cy="507831"/>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30000" noProof="0" dirty="0">
                <a:ln>
                  <a:noFill/>
                </a:ln>
                <a:solidFill>
                  <a:prstClr val="black">
                    <a:lumMod val="65000"/>
                    <a:lumOff val="35000"/>
                  </a:prstClr>
                </a:solidFill>
                <a:effectLst/>
                <a:uLnTx/>
                <a:uFillTx/>
                <a:latin typeface="Segoe UI"/>
                <a:ea typeface="+mn-ea"/>
                <a:cs typeface="Segoe UI"/>
              </a:rPr>
              <a:t>1 </a:t>
            </a:r>
            <a:r>
              <a:rPr kumimoji="0" lang="en-US" sz="900" b="0" i="0" u="none" strike="noStrike" kern="1200" cap="none" spc="0" normalizeH="0" baseline="0" noProof="0" dirty="0">
                <a:ln>
                  <a:noFill/>
                </a:ln>
                <a:solidFill>
                  <a:prstClr val="black">
                    <a:lumMod val="65000"/>
                    <a:lumOff val="35000"/>
                  </a:prstClr>
                </a:solidFill>
                <a:effectLst/>
                <a:uLnTx/>
                <a:uFillTx/>
                <a:latin typeface="Segoe UI"/>
                <a:ea typeface="+mn-ea"/>
                <a:cs typeface="Segoe UI"/>
              </a:rPr>
              <a:t>For customers with the Drive (SSD) Retention option, they can retain their removable SSD during service events at no additional charge. Drive (SSD) Retention is only available on Microsoft Surface devices, in which the SSD is marketed as removable per the technical specifications on the product’s description page. </a:t>
            </a:r>
          </a:p>
        </p:txBody>
      </p:sp>
    </p:spTree>
    <p:extLst>
      <p:ext uri="{BB962C8B-B14F-4D97-AF65-F5344CB8AC3E}">
        <p14:creationId xmlns:p14="http://schemas.microsoft.com/office/powerpoint/2010/main" val="8933417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D197-E205-4333-BA1B-28AE84AF20F1}"/>
              </a:ext>
            </a:extLst>
          </p:cNvPr>
          <p:cNvSpPr>
            <a:spLocks noGrp="1"/>
          </p:cNvSpPr>
          <p:nvPr>
            <p:ph type="title"/>
          </p:nvPr>
        </p:nvSpPr>
        <p:spPr/>
        <p:txBody>
          <a:bodyPr/>
          <a:lstStyle/>
          <a:p>
            <a:r>
              <a:rPr lang="en-US" dirty="0"/>
              <a:t>Customer empowered</a:t>
            </a:r>
          </a:p>
        </p:txBody>
      </p:sp>
      <p:sp>
        <p:nvSpPr>
          <p:cNvPr id="3" name="Rectangle 2">
            <a:extLst>
              <a:ext uri="{FF2B5EF4-FFF2-40B4-BE49-F238E27FC236}">
                <a16:creationId xmlns:a16="http://schemas.microsoft.com/office/drawing/2014/main" id="{01C900BE-E1CE-C145-5ECC-A1F1F9A6C292}"/>
              </a:ext>
            </a:extLst>
          </p:cNvPr>
          <p:cNvSpPr/>
          <p:nvPr/>
        </p:nvSpPr>
        <p:spPr>
          <a:xfrm>
            <a:off x="588263" y="2553856"/>
            <a:ext cx="5507737" cy="3241208"/>
          </a:xfrm>
          <a:prstGeom prst="rect">
            <a:avLst/>
          </a:prstGeom>
        </p:spPr>
        <p:txBody>
          <a:bodyPr wrap="square" lIns="0" tIns="45720" rIns="91440" bIns="4572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Maximum efficiency </a:t>
            </a:r>
            <a:r>
              <a:rPr kumimoji="0" lang="en-US" sz="1600" b="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Customers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can do self-service repair with their experienced in-house skilled device technicians and Surface replacement components. They’re able to achieve faster resolution time and they get to keep their existing device – no need for exchange. </a:t>
            </a:r>
          </a:p>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Trusted repair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An alternative for customers who prefer device repair at a Microsoft in-region repair facility. </a:t>
            </a:r>
          </a:p>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Customized repair solutions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Microsoft Authorized Service Providers (ASPs) provide tailored Surface device repair services to meet customers unique needs.</a:t>
            </a:r>
          </a:p>
        </p:txBody>
      </p:sp>
      <p:sp>
        <p:nvSpPr>
          <p:cNvPr id="4" name="TextBox 3">
            <a:extLst>
              <a:ext uri="{FF2B5EF4-FFF2-40B4-BE49-F238E27FC236}">
                <a16:creationId xmlns:a16="http://schemas.microsoft.com/office/drawing/2014/main" id="{09503662-2002-CA06-5BB2-F09B33760880}"/>
              </a:ext>
            </a:extLst>
          </p:cNvPr>
          <p:cNvSpPr txBox="1"/>
          <p:nvPr/>
        </p:nvSpPr>
        <p:spPr>
          <a:xfrm>
            <a:off x="588263" y="1895718"/>
            <a:ext cx="2173865" cy="523220"/>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More Options</a:t>
            </a:r>
          </a:p>
        </p:txBody>
      </p:sp>
      <p:pic>
        <p:nvPicPr>
          <p:cNvPr id="5" name="Picture 4">
            <a:extLst>
              <a:ext uri="{FF2B5EF4-FFF2-40B4-BE49-F238E27FC236}">
                <a16:creationId xmlns:a16="http://schemas.microsoft.com/office/drawing/2014/main" id="{80350F42-D719-73A8-07AD-795E960C06F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62800" y="0"/>
            <a:ext cx="5029200" cy="6858000"/>
          </a:xfrm>
          <a:prstGeom prst="rect">
            <a:avLst/>
          </a:prstGeom>
        </p:spPr>
      </p:pic>
    </p:spTree>
    <p:extLst>
      <p:ext uri="{BB962C8B-B14F-4D97-AF65-F5344CB8AC3E}">
        <p14:creationId xmlns:p14="http://schemas.microsoft.com/office/powerpoint/2010/main" val="35791609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23B0C3-1BFE-8599-BC6A-095753010E1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62800" y="0"/>
            <a:ext cx="5029200" cy="6858000"/>
          </a:xfrm>
          <a:prstGeom prst="rect">
            <a:avLst/>
          </a:prstGeom>
        </p:spPr>
      </p:pic>
      <p:sp>
        <p:nvSpPr>
          <p:cNvPr id="2" name="Title 1">
            <a:extLst>
              <a:ext uri="{FF2B5EF4-FFF2-40B4-BE49-F238E27FC236}">
                <a16:creationId xmlns:a16="http://schemas.microsoft.com/office/drawing/2014/main" id="{35AED197-E205-4333-BA1B-28AE84AF20F1}"/>
              </a:ext>
            </a:extLst>
          </p:cNvPr>
          <p:cNvSpPr>
            <a:spLocks noGrp="1"/>
          </p:cNvSpPr>
          <p:nvPr>
            <p:ph type="title"/>
          </p:nvPr>
        </p:nvSpPr>
        <p:spPr/>
        <p:txBody>
          <a:bodyPr/>
          <a:lstStyle/>
          <a:p>
            <a:r>
              <a:rPr lang="en-US" dirty="0"/>
              <a:t>Customer empowered</a:t>
            </a:r>
          </a:p>
        </p:txBody>
      </p:sp>
      <p:sp>
        <p:nvSpPr>
          <p:cNvPr id="3" name="Rectangle 2">
            <a:extLst>
              <a:ext uri="{FF2B5EF4-FFF2-40B4-BE49-F238E27FC236}">
                <a16:creationId xmlns:a16="http://schemas.microsoft.com/office/drawing/2014/main" id="{01C900BE-E1CE-C145-5ECC-A1F1F9A6C292}"/>
              </a:ext>
            </a:extLst>
          </p:cNvPr>
          <p:cNvSpPr/>
          <p:nvPr/>
        </p:nvSpPr>
        <p:spPr>
          <a:xfrm>
            <a:off x="588263" y="2553856"/>
            <a:ext cx="5507737" cy="3241208"/>
          </a:xfrm>
          <a:prstGeom prst="rect">
            <a:avLst/>
          </a:prstGeom>
        </p:spPr>
        <p:txBody>
          <a:bodyPr wrap="square" lIns="0" tIns="45720" rIns="91440" bIns="45720" anchor="t">
            <a:spAutoFit/>
          </a:bodyPr>
          <a:lstStyle/>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Device sustainability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The reduce, reuse, and recover circularity model minimizes waste and extends the lifespan of our devices for as long as possible.</a:t>
            </a:r>
          </a:p>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Investment protection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Enhanced protection plans, and device service options provide investment protection and extend the use of your Surface device. </a:t>
            </a:r>
          </a:p>
          <a:p>
            <a:pPr marL="0" marR="0" lvl="0" indent="0" algn="l" defTabSz="914400" rtl="0" eaLnBrk="1" fontAlgn="auto" latinLnBrk="0" hangingPunct="1">
              <a:lnSpc>
                <a:spcPct val="110000"/>
              </a:lnSpc>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Semibold"/>
                <a:ea typeface="+mn-ea"/>
                <a:cs typeface="Segoe UI Semilight" panose="020B0402040204020203" pitchFamily="34" charset="0"/>
              </a:rPr>
              <a:t>Reduce IT Cost </a:t>
            </a:r>
            <a:r>
              <a:rPr kumimoji="0" lang="en-US" sz="1600" b="0" i="0" u="none" strike="noStrike" kern="1200" cap="none" spc="0" normalizeH="0" baseline="0" noProof="0" dirty="0">
                <a:ln>
                  <a:noFill/>
                </a:ln>
                <a:solidFill>
                  <a:srgbClr val="505050"/>
                </a:solidFill>
                <a:effectLst/>
                <a:uLnTx/>
                <a:uFillTx/>
                <a:latin typeface="Segoe UI"/>
                <a:ea typeface="+mn-ea"/>
                <a:cs typeface="Segoe UI Semilight" panose="020B0402040204020203" pitchFamily="34" charset="0"/>
              </a:rPr>
              <a:t>– Microsoft’s Surface Management Portal and Hardware Support Portal help customers reduce manual work and lower IT costs associated with device management.</a:t>
            </a:r>
          </a:p>
        </p:txBody>
      </p:sp>
      <p:sp>
        <p:nvSpPr>
          <p:cNvPr id="4" name="TextBox 3">
            <a:extLst>
              <a:ext uri="{FF2B5EF4-FFF2-40B4-BE49-F238E27FC236}">
                <a16:creationId xmlns:a16="http://schemas.microsoft.com/office/drawing/2014/main" id="{09503662-2002-CA06-5BB2-F09B33760880}"/>
              </a:ext>
            </a:extLst>
          </p:cNvPr>
          <p:cNvSpPr txBox="1"/>
          <p:nvPr/>
        </p:nvSpPr>
        <p:spPr>
          <a:xfrm>
            <a:off x="588263" y="1895718"/>
            <a:ext cx="1883849" cy="523220"/>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Better Value</a:t>
            </a:r>
          </a:p>
        </p:txBody>
      </p:sp>
    </p:spTree>
    <p:extLst>
      <p:ext uri="{BB962C8B-B14F-4D97-AF65-F5344CB8AC3E}">
        <p14:creationId xmlns:p14="http://schemas.microsoft.com/office/powerpoint/2010/main" val="8343717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DCAB06-3591-0D01-66B0-B58B84960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1922087" cy="599093"/>
          </a:xfrm>
          <a:prstGeom prst="rect">
            <a:avLst/>
          </a:prstGeom>
        </p:spPr>
      </p:pic>
      <p:sp>
        <p:nvSpPr>
          <p:cNvPr id="5" name="Title 28">
            <a:extLst>
              <a:ext uri="{FF2B5EF4-FFF2-40B4-BE49-F238E27FC236}">
                <a16:creationId xmlns:a16="http://schemas.microsoft.com/office/drawing/2014/main" id="{2BAE6199-59C8-5798-FEE1-AC809222CFE0}"/>
              </a:ext>
            </a:extLst>
          </p:cNvPr>
          <p:cNvSpPr txBox="1">
            <a:spLocks/>
          </p:cNvSpPr>
          <p:nvPr/>
        </p:nvSpPr>
        <p:spPr>
          <a:xfrm>
            <a:off x="495474" y="776632"/>
            <a:ext cx="691065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w="3175">
                  <a:noFill/>
                </a:ln>
                <a:solidFill>
                  <a:schemeClr val="tx1">
                    <a:lumMod val="65000"/>
                    <a:lumOff val="35000"/>
                  </a:schemeClr>
                </a:solidFill>
                <a:effectLst/>
                <a:uLnTx/>
                <a:uFillTx/>
                <a:latin typeface="Segoe UI Light" panose="020B0502040204020203" pitchFamily="34" charset="0"/>
                <a:cs typeface="Segoe UI Light" panose="020B0502040204020203" pitchFamily="34" charset="0"/>
              </a:rPr>
              <a:t>Customer centric device repair options</a:t>
            </a:r>
          </a:p>
        </p:txBody>
      </p:sp>
      <p:sp>
        <p:nvSpPr>
          <p:cNvPr id="6" name="TextBox 5">
            <a:extLst>
              <a:ext uri="{FF2B5EF4-FFF2-40B4-BE49-F238E27FC236}">
                <a16:creationId xmlns:a16="http://schemas.microsoft.com/office/drawing/2014/main" id="{8C6C01B6-8773-DA1B-95EE-E1D12E7AC9E7}"/>
              </a:ext>
            </a:extLst>
          </p:cNvPr>
          <p:cNvSpPr txBox="1"/>
          <p:nvPr/>
        </p:nvSpPr>
        <p:spPr>
          <a:xfrm>
            <a:off x="495474" y="1498258"/>
            <a:ext cx="8884739" cy="985206"/>
          </a:xfrm>
          <a:prstGeom prst="rect">
            <a:avLst/>
          </a:prstGeom>
          <a:solidFill>
            <a:schemeClr val="bg1">
              <a:alpha val="48000"/>
            </a:schemeClr>
          </a:solidFill>
        </p:spPr>
        <p:txBody>
          <a:bodyPr wrap="square" lIns="91440" tIns="45720" rIns="91440" bIns="45720" anchor="t">
            <a:spAutoFit/>
          </a:bodyPr>
          <a:lstStyle/>
          <a:p>
            <a:pPr marL="0" lvl="2">
              <a:lnSpc>
                <a:spcPct val="125000"/>
              </a:lnSpc>
              <a:spcAft>
                <a:spcPts val="600"/>
              </a:spcAft>
              <a:defRPr/>
            </a:pPr>
            <a:r>
              <a:rPr kumimoji="0" lang="en-US" sz="1600" b="0" i="0" u="none" strike="noStrike" kern="1200" cap="none" spc="0" normalizeH="0" baseline="0" noProof="0" dirty="0">
                <a:ln>
                  <a:noFill/>
                </a:ln>
                <a:solidFill>
                  <a:schemeClr val="tx1">
                    <a:lumMod val="65000"/>
                    <a:lumOff val="35000"/>
                  </a:schemeClr>
                </a:solidFill>
                <a:effectLst/>
                <a:uLnTx/>
                <a:uFillTx/>
                <a:latin typeface="Segoe UI"/>
                <a:cs typeface="Segoe UI"/>
              </a:rPr>
              <a:t>Depending on business need, a customer can select either in-house </a:t>
            </a:r>
            <a:r>
              <a:rPr lang="en-US" sz="1600" dirty="0">
                <a:solidFill>
                  <a:schemeClr val="tx1">
                    <a:lumMod val="65000"/>
                    <a:lumOff val="35000"/>
                  </a:schemeClr>
                </a:solidFill>
                <a:latin typeface="Segoe UI"/>
                <a:cs typeface="Segoe UI"/>
              </a:rPr>
              <a:t>self-repair</a:t>
            </a:r>
            <a:r>
              <a:rPr kumimoji="0" lang="en-US" sz="1600" b="0" i="0" u="none" strike="noStrike" kern="1200" cap="none" spc="0" normalizeH="0" baseline="0" noProof="0" dirty="0">
                <a:ln>
                  <a:noFill/>
                </a:ln>
                <a:solidFill>
                  <a:schemeClr val="tx1">
                    <a:lumMod val="65000"/>
                    <a:lumOff val="35000"/>
                  </a:schemeClr>
                </a:solidFill>
                <a:effectLst/>
                <a:uLnTx/>
                <a:uFillTx/>
                <a:latin typeface="Segoe UI"/>
                <a:cs typeface="Segoe UI"/>
              </a:rPr>
              <a:t>, a trusted in-region repair facility or, for more customized support, use a third-party Microsoft Authorized Service Provider (ASP).</a:t>
            </a:r>
            <a:r>
              <a:rPr lang="en-US" sz="1600" dirty="0">
                <a:solidFill>
                  <a:schemeClr val="tx1">
                    <a:lumMod val="65000"/>
                    <a:lumOff val="35000"/>
                  </a:schemeClr>
                </a:solidFill>
                <a:latin typeface="Segoe UI"/>
                <a:cs typeface="Segoe UI"/>
              </a:rPr>
              <a:t> </a:t>
            </a:r>
            <a:endParaRPr kumimoji="0" lang="en-US" sz="16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Segoe UI Emoji" panose="020B0502040204020203" pitchFamily="34" charset="0"/>
              <a:cs typeface="Segoe UI" panose="020B0502040204020203" pitchFamily="34" charset="0"/>
            </a:endParaRPr>
          </a:p>
        </p:txBody>
      </p:sp>
      <p:grpSp>
        <p:nvGrpSpPr>
          <p:cNvPr id="3" name="Group 2">
            <a:extLst>
              <a:ext uri="{FF2B5EF4-FFF2-40B4-BE49-F238E27FC236}">
                <a16:creationId xmlns:a16="http://schemas.microsoft.com/office/drawing/2014/main" id="{48F3767B-CAB3-EDE9-4F57-9645FA753A8B}"/>
              </a:ext>
            </a:extLst>
          </p:cNvPr>
          <p:cNvGrpSpPr/>
          <p:nvPr/>
        </p:nvGrpSpPr>
        <p:grpSpPr>
          <a:xfrm>
            <a:off x="495474" y="2968106"/>
            <a:ext cx="2388181" cy="2953565"/>
            <a:chOff x="6724013" y="2967522"/>
            <a:chExt cx="2388181" cy="2953565"/>
          </a:xfrm>
        </p:grpSpPr>
        <p:sp>
          <p:nvSpPr>
            <p:cNvPr id="19" name="Title 1">
              <a:extLst>
                <a:ext uri="{FF2B5EF4-FFF2-40B4-BE49-F238E27FC236}">
                  <a16:creationId xmlns:a16="http://schemas.microsoft.com/office/drawing/2014/main" id="{E33BCB49-4EEC-035C-DAC7-0A4D44BE3F6F}"/>
                </a:ext>
              </a:extLst>
            </p:cNvPr>
            <p:cNvSpPr txBox="1">
              <a:spLocks/>
            </p:cNvSpPr>
            <p:nvPr/>
          </p:nvSpPr>
          <p:spPr>
            <a:xfrm>
              <a:off x="6724013" y="2967522"/>
              <a:ext cx="1821584" cy="40011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lumMod val="75000"/>
                      <a:lumOff val="25000"/>
                    </a:schemeClr>
                  </a:solidFill>
                  <a:effectLst/>
                  <a:uLnTx/>
                  <a:uFillTx/>
                  <a:latin typeface="Segoe UI Semilight" panose="020B0402040204020203" pitchFamily="34" charset="0"/>
                  <a:ea typeface="+mj-ea"/>
                  <a:cs typeface="Segoe UI Semilight" panose="020B0402040204020203" pitchFamily="34" charset="0"/>
                </a:rPr>
                <a:t>ASP Repair</a:t>
              </a:r>
            </a:p>
          </p:txBody>
        </p:sp>
        <p:sp>
          <p:nvSpPr>
            <p:cNvPr id="20" name="TextBox 19">
              <a:extLst>
                <a:ext uri="{FF2B5EF4-FFF2-40B4-BE49-F238E27FC236}">
                  <a16:creationId xmlns:a16="http://schemas.microsoft.com/office/drawing/2014/main" id="{80EEB35B-AA05-6F16-E9F6-10B4A587C76B}"/>
                </a:ext>
              </a:extLst>
            </p:cNvPr>
            <p:cNvSpPr txBox="1"/>
            <p:nvPr/>
          </p:nvSpPr>
          <p:spPr>
            <a:xfrm>
              <a:off x="6724013" y="3450667"/>
              <a:ext cx="2388181" cy="2470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00" cap="none" spc="0" normalizeH="0" baseline="0" noProof="0" dirty="0">
                  <a:ln>
                    <a:noFill/>
                  </a:ln>
                  <a:solidFill>
                    <a:schemeClr val="tx1">
                      <a:lumMod val="65000"/>
                      <a:lumOff val="35000"/>
                    </a:schemeClr>
                  </a:solidFill>
                  <a:effectLst/>
                  <a:uLnTx/>
                  <a:uFillTx/>
                  <a:latin typeface="Segoe UI Semibold" panose="020B0702040204020203" pitchFamily="34" charset="0"/>
                  <a:ea typeface="Aptos" panose="020B0004020202020204" pitchFamily="34" charset="0"/>
                  <a:cs typeface="Segoe UI Semibold" panose="020B0702040204020203" pitchFamily="34" charset="0"/>
                </a:rPr>
                <a:t>Customized repair services</a:t>
              </a:r>
            </a:p>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Surface ASPs</a:t>
              </a:r>
              <a:r>
                <a:rPr kumimoji="0" lang="en-US" sz="1200" b="0" i="0" u="none" strike="noStrike" kern="100" cap="none" spc="0" normalizeH="0" baseline="3000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1</a:t>
              </a: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 are authorized by Microsoft to help resolve issues that may occur with Surface device. ASPs perform repairs on behalf of Microsoft, have direct access to Microsoft support, and use genuine Microsoft replacement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endParaRPr>
            </a:p>
          </p:txBody>
        </p:sp>
      </p:grpSp>
      <p:sp>
        <p:nvSpPr>
          <p:cNvPr id="22" name="Title 1">
            <a:extLst>
              <a:ext uri="{FF2B5EF4-FFF2-40B4-BE49-F238E27FC236}">
                <a16:creationId xmlns:a16="http://schemas.microsoft.com/office/drawing/2014/main" id="{68541F7E-B60D-77F3-83A7-BEE239E607B6}"/>
              </a:ext>
            </a:extLst>
          </p:cNvPr>
          <p:cNvSpPr txBox="1">
            <a:spLocks/>
          </p:cNvSpPr>
          <p:nvPr/>
        </p:nvSpPr>
        <p:spPr>
          <a:xfrm>
            <a:off x="3530650" y="2914360"/>
            <a:ext cx="2154390" cy="40011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lumMod val="75000"/>
                    <a:lumOff val="25000"/>
                  </a:schemeClr>
                </a:solidFill>
                <a:effectLst/>
                <a:uLnTx/>
                <a:uFillTx/>
                <a:latin typeface="Segoe UI Semilight" panose="020B0402040204020203" pitchFamily="34" charset="0"/>
                <a:ea typeface="+mj-ea"/>
                <a:cs typeface="Segoe UI Semilight" panose="020B0402040204020203" pitchFamily="34" charset="0"/>
              </a:rPr>
              <a:t>Microsoft Repair</a:t>
            </a:r>
          </a:p>
        </p:txBody>
      </p:sp>
      <p:sp>
        <p:nvSpPr>
          <p:cNvPr id="23" name="TextBox 22">
            <a:extLst>
              <a:ext uri="{FF2B5EF4-FFF2-40B4-BE49-F238E27FC236}">
                <a16:creationId xmlns:a16="http://schemas.microsoft.com/office/drawing/2014/main" id="{6860F18C-B197-E582-0871-BBC574DE39C9}"/>
              </a:ext>
            </a:extLst>
          </p:cNvPr>
          <p:cNvSpPr txBox="1"/>
          <p:nvPr/>
        </p:nvSpPr>
        <p:spPr>
          <a:xfrm>
            <a:off x="3451140" y="3397505"/>
            <a:ext cx="2584430" cy="2432204"/>
          </a:xfrm>
          <a:prstGeom prst="rect">
            <a:avLst/>
          </a:prstGeom>
          <a:noFill/>
        </p:spPr>
        <p:txBody>
          <a:bodyPr wrap="square">
            <a:spAutoFit/>
          </a:bodyPr>
          <a:lstStyle/>
          <a:p>
            <a:pPr marL="9144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schemeClr val="tx1">
                    <a:lumMod val="65000"/>
                    <a:lumOff val="35000"/>
                  </a:schemeClr>
                </a:solidFill>
                <a:effectLst/>
                <a:uLnTx/>
                <a:uFillTx/>
                <a:latin typeface="Segoe UI Semibold" panose="020B0702040204020203" pitchFamily="34" charset="0"/>
                <a:ea typeface="Aptos" panose="020B0004020202020204" pitchFamily="34" charset="0"/>
                <a:cs typeface="Segoe UI Semibold" panose="020B0702040204020203" pitchFamily="34" charset="0"/>
              </a:rPr>
              <a:t>Trusted in-region repair</a:t>
            </a:r>
          </a:p>
          <a:p>
            <a:pPr marL="91440" marR="0" lvl="0" indent="0" algn="l" defTabSz="914400" rtl="0" eaLnBrk="1" fontAlgn="auto" latinLnBrk="0" hangingPunct="1">
              <a:lnSpc>
                <a:spcPct val="120000"/>
              </a:lnSpc>
              <a:spcBef>
                <a:spcPts val="0"/>
              </a:spcBef>
              <a:spcAft>
                <a:spcPts val="800"/>
              </a:spcAft>
              <a:buClrTx/>
              <a:buSzTx/>
              <a:buFontTx/>
              <a:buNone/>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Microsoft can repair many commercial Surface devices via in-region repair facilities. If troubleshooting or diagnostics determine that your Surface device needs repair and is eligible for mail-in repair services</a:t>
            </a:r>
            <a:r>
              <a:rPr kumimoji="0" lang="en-US" sz="1200" b="0" i="0" u="none" strike="noStrike" kern="100" cap="none" spc="0" normalizeH="0" baseline="3000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1</a:t>
            </a: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 customers can ship it to Microsoft for repair and return.</a:t>
            </a:r>
          </a:p>
        </p:txBody>
      </p:sp>
      <p:sp>
        <p:nvSpPr>
          <p:cNvPr id="24" name="TextBox 23">
            <a:extLst>
              <a:ext uri="{FF2B5EF4-FFF2-40B4-BE49-F238E27FC236}">
                <a16:creationId xmlns:a16="http://schemas.microsoft.com/office/drawing/2014/main" id="{54B8A2C6-1468-C0A5-E73E-4439320683ED}"/>
              </a:ext>
            </a:extLst>
          </p:cNvPr>
          <p:cNvSpPr txBox="1"/>
          <p:nvPr/>
        </p:nvSpPr>
        <p:spPr>
          <a:xfrm>
            <a:off x="344480" y="6287244"/>
            <a:ext cx="6895185" cy="507831"/>
          </a:xfrm>
          <a:prstGeom prst="rect">
            <a:avLst/>
          </a:prstGeom>
          <a:noFill/>
        </p:spPr>
        <p:txBody>
          <a:bodyPr wrap="square" rtlCol="0">
            <a:spAutoFit/>
          </a:bodyPr>
          <a:lstStyle/>
          <a:p>
            <a:pPr marL="228600" indent="-228600">
              <a:buFont typeface="+mj-lt"/>
              <a:buAutoNum type="arabicPeriod"/>
              <a:defRPr/>
            </a:pPr>
            <a:r>
              <a:rPr kumimoji="0" lang="en-US" sz="9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rPr>
              <a:t>Service and repair facilities vary by region.</a:t>
            </a:r>
            <a:endParaRPr kumimoji="0" lang="en-US" sz="9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rPr>
              <a:t>Device damage caused during self-service repair will not be covered under Microsoft’s Limited Hardware Warranty or Protection </a:t>
            </a:r>
            <a:r>
              <a:rPr lang="en-US" sz="900" dirty="0">
                <a:solidFill>
                  <a:schemeClr val="tx1">
                    <a:lumMod val="65000"/>
                    <a:lumOff val="35000"/>
                  </a:schemeClr>
                </a:solidFill>
                <a:latin typeface="Segoe UI"/>
                <a:cs typeface="Segoe UI"/>
              </a:rPr>
              <a:t>P</a:t>
            </a:r>
            <a:r>
              <a:rPr kumimoji="0" lang="en-US" sz="900" b="0" i="0" u="none" strike="noStrike" kern="1200" cap="none" spc="0" normalizeH="0" baseline="0" noProof="0" dirty="0" err="1">
                <a:ln>
                  <a:noFill/>
                </a:ln>
                <a:solidFill>
                  <a:schemeClr val="tx1">
                    <a:lumMod val="65000"/>
                    <a:lumOff val="35000"/>
                  </a:schemeClr>
                </a:solidFill>
                <a:effectLst/>
                <a:uLnTx/>
                <a:uFillTx/>
                <a:latin typeface="Segoe UI"/>
                <a:ea typeface="+mn-ea"/>
                <a:cs typeface="Segoe UI"/>
              </a:rPr>
              <a:t>lans</a:t>
            </a:r>
            <a:r>
              <a:rPr kumimoji="0" lang="en-US" sz="900" b="0" i="0" u="none" strike="noStrike" kern="1200" cap="none" spc="0" normalizeH="0" baseline="0" noProof="0" dirty="0">
                <a:ln>
                  <a:noFill/>
                </a:ln>
                <a:solidFill>
                  <a:schemeClr val="tx1">
                    <a:lumMod val="65000"/>
                    <a:lumOff val="35000"/>
                  </a:schemeClr>
                </a:solidFill>
                <a:effectLst/>
                <a:uLnTx/>
                <a:uFillTx/>
                <a:latin typeface="Segoe UI"/>
                <a:ea typeface="+mn-ea"/>
                <a:cs typeface="Segoe UI"/>
              </a:rPr>
              <a:t>.</a:t>
            </a:r>
            <a:endParaRPr kumimoji="0" lang="en-US" sz="900" b="0" i="0" u="none" strike="noStrike" kern="1200" cap="none" spc="0" normalizeH="0" baseline="0" noProof="0" dirty="0">
              <a:ln>
                <a:noFill/>
              </a:ln>
              <a:solidFill>
                <a:schemeClr val="tx1">
                  <a:lumMod val="65000"/>
                  <a:lumOff val="35000"/>
                </a:schemeClr>
              </a:solidFill>
              <a:effectLst/>
              <a:uLnTx/>
              <a:uFillTx/>
              <a:latin typeface="Segoe UI" panose="020B0502040204020203" pitchFamily="34" charset="0"/>
              <a:ea typeface="+mn-ea"/>
              <a:cs typeface="Segoe UI" panose="020B0502040204020203" pitchFamily="34" charset="0"/>
            </a:endParaRPr>
          </a:p>
        </p:txBody>
      </p:sp>
      <p:grpSp>
        <p:nvGrpSpPr>
          <p:cNvPr id="2" name="Group 1">
            <a:extLst>
              <a:ext uri="{FF2B5EF4-FFF2-40B4-BE49-F238E27FC236}">
                <a16:creationId xmlns:a16="http://schemas.microsoft.com/office/drawing/2014/main" id="{AF2C1FA1-C327-0A69-9180-7C98AFCA5116}"/>
              </a:ext>
            </a:extLst>
          </p:cNvPr>
          <p:cNvGrpSpPr/>
          <p:nvPr/>
        </p:nvGrpSpPr>
        <p:grpSpPr>
          <a:xfrm>
            <a:off x="6827780" y="2914360"/>
            <a:ext cx="2253855" cy="2915349"/>
            <a:chOff x="558527" y="2967522"/>
            <a:chExt cx="2253855" cy="2915349"/>
          </a:xfrm>
        </p:grpSpPr>
        <p:sp>
          <p:nvSpPr>
            <p:cNvPr id="38" name="Title 1">
              <a:extLst>
                <a:ext uri="{FF2B5EF4-FFF2-40B4-BE49-F238E27FC236}">
                  <a16:creationId xmlns:a16="http://schemas.microsoft.com/office/drawing/2014/main" id="{820504B1-0E46-D845-9FE2-AFD4DA6CBE16}"/>
                </a:ext>
              </a:extLst>
            </p:cNvPr>
            <p:cNvSpPr txBox="1">
              <a:spLocks/>
            </p:cNvSpPr>
            <p:nvPr/>
          </p:nvSpPr>
          <p:spPr>
            <a:xfrm>
              <a:off x="558527" y="2967522"/>
              <a:ext cx="2154390" cy="40011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lumMod val="75000"/>
                      <a:lumOff val="25000"/>
                    </a:schemeClr>
                  </a:solidFill>
                  <a:latin typeface="Segoe UI Semilight"/>
                  <a:cs typeface="Segoe UI Semilight"/>
                </a:rPr>
                <a:t>Self-repair</a:t>
              </a:r>
              <a:endParaRPr lang="en-US" sz="2000" b="0" i="0" u="none" strike="noStrike" kern="1200" cap="none" spc="0" normalizeH="0" baseline="0" noProof="0" dirty="0">
                <a:ln>
                  <a:noFill/>
                </a:ln>
                <a:solidFill>
                  <a:schemeClr val="tx2">
                    <a:lumMod val="75000"/>
                    <a:lumOff val="25000"/>
                  </a:schemeClr>
                </a:solidFill>
                <a:effectLst/>
                <a:uLnTx/>
                <a:uFillTx/>
                <a:latin typeface="Segoe UI Semilight" panose="020B0402040204020203" pitchFamily="34" charset="0"/>
                <a:cs typeface="Segoe UI Semilight" panose="020B0402040204020203" pitchFamily="34" charset="0"/>
              </a:endParaRPr>
            </a:p>
          </p:txBody>
        </p:sp>
        <p:sp>
          <p:nvSpPr>
            <p:cNvPr id="39" name="TextBox 38">
              <a:extLst>
                <a:ext uri="{FF2B5EF4-FFF2-40B4-BE49-F238E27FC236}">
                  <a16:creationId xmlns:a16="http://schemas.microsoft.com/office/drawing/2014/main" id="{B37DCBE3-80BA-F59E-5F1A-4CA548FBD731}"/>
                </a:ext>
              </a:extLst>
            </p:cNvPr>
            <p:cNvSpPr txBox="1"/>
            <p:nvPr/>
          </p:nvSpPr>
          <p:spPr>
            <a:xfrm>
              <a:off x="558527" y="3450667"/>
              <a:ext cx="2253855" cy="2432204"/>
            </a:xfrm>
            <a:prstGeom prst="rect">
              <a:avLst/>
            </a:prstGeom>
            <a:noFill/>
          </p:spPr>
          <p:txBody>
            <a:bodyPr wrap="square">
              <a:spAutoFit/>
            </a:bodyPr>
            <a:lstStyle/>
            <a:p>
              <a:pPr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schemeClr val="tx1">
                      <a:lumMod val="65000"/>
                      <a:lumOff val="35000"/>
                    </a:schemeClr>
                  </a:solidFill>
                  <a:effectLst/>
                  <a:uLnTx/>
                  <a:uFillTx/>
                  <a:latin typeface="Segoe UI Semibold" panose="020B0702040204020203" pitchFamily="34" charset="0"/>
                  <a:ea typeface="Aptos" panose="020B0004020202020204" pitchFamily="34" charset="0"/>
                  <a:cs typeface="Segoe UI Semibold" panose="020B0702040204020203" pitchFamily="34" charset="0"/>
                </a:rPr>
                <a:t>Maximum efficiency</a:t>
              </a:r>
            </a:p>
            <a:p>
              <a:pPr marL="0" marR="0" lvl="0" indent="0" algn="l" defTabSz="914400" rtl="0" eaLnBrk="1" fontAlgn="auto" latinLnBrk="0" hangingPunct="1">
                <a:lnSpc>
                  <a:spcPct val="120000"/>
                </a:lnSpc>
                <a:spcBef>
                  <a:spcPts val="0"/>
                </a:spcBef>
                <a:buClrTx/>
                <a:buSzTx/>
                <a:buFontTx/>
                <a:buNone/>
                <a:tabLst/>
                <a:defRPr/>
              </a:pP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The self-service repair option helps customers maximize efficiency and maintain productivity by reducing device downtime, giving their own staff of technically inclined</a:t>
              </a:r>
              <a:r>
                <a:rPr kumimoji="0" lang="en-US" sz="1200" b="0" i="0" u="none" strike="noStrike" kern="100" cap="none" spc="0" normalizeH="0" baseline="3000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2</a:t>
              </a:r>
              <a:r>
                <a:rPr kumimoji="0" lang="en-US" sz="12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rPr>
                <a:t> individuals the ability to quickly assess and bring user devices back online.</a:t>
              </a:r>
              <a:endParaRPr kumimoji="0" lang="en-US" sz="1600" b="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Aptos" panose="020B0004020202020204" pitchFamily="34" charset="0"/>
                <a:cs typeface="Segoe UI" panose="020B0502040204020203" pitchFamily="34" charset="0"/>
              </a:endParaRPr>
            </a:p>
          </p:txBody>
        </p:sp>
      </p:grpSp>
      <p:pic>
        <p:nvPicPr>
          <p:cNvPr id="7" name="Picture 2" descr="Woman holding a Surface device">
            <a:extLst>
              <a:ext uri="{FF2B5EF4-FFF2-40B4-BE49-F238E27FC236}">
                <a16:creationId xmlns:a16="http://schemas.microsoft.com/office/drawing/2014/main" id="{FD41D98B-3049-9B15-562F-7F43771B58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9317"/>
          <a:stretch/>
        </p:blipFill>
        <p:spPr bwMode="auto">
          <a:xfrm flipH="1">
            <a:off x="9648232" y="0"/>
            <a:ext cx="25437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72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E87AE38-4246-46D7-96DB-C6C5CB9AC445}"/>
              </a:ext>
            </a:extLst>
          </p:cNvPr>
          <p:cNvSpPr/>
          <p:nvPr/>
        </p:nvSpPr>
        <p:spPr>
          <a:xfrm>
            <a:off x="683747" y="1056179"/>
            <a:ext cx="5655251" cy="584775"/>
          </a:xfrm>
          <a:prstGeom prst="rect">
            <a:avLst/>
          </a:prstGeom>
        </p:spPr>
        <p:txBody>
          <a:bodyPr wrap="square" lIns="91440" tIns="45720" rIns="91440" bIns="45720" anchor="t">
            <a:spAutoFit/>
          </a:bodyPr>
          <a:lstStyle/>
          <a:p>
            <a:pPr defTabSz="914367">
              <a:defRPr/>
            </a:pPr>
            <a:r>
              <a:rPr kumimoji="0" lang="en-US" sz="32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cs typeface="Segoe UI Light" panose="020B0502040204020203" pitchFamily="34" charset="0"/>
              </a:rPr>
              <a:t>Customized service and repair</a:t>
            </a:r>
          </a:p>
        </p:txBody>
      </p:sp>
      <p:sp>
        <p:nvSpPr>
          <p:cNvPr id="79" name="TextBox 78">
            <a:extLst>
              <a:ext uri="{FF2B5EF4-FFF2-40B4-BE49-F238E27FC236}">
                <a16:creationId xmlns:a16="http://schemas.microsoft.com/office/drawing/2014/main" id="{66F9EB8A-0E3D-4907-9236-AEFFAAFB8BDD}"/>
              </a:ext>
            </a:extLst>
          </p:cNvPr>
          <p:cNvSpPr txBox="1"/>
          <p:nvPr/>
        </p:nvSpPr>
        <p:spPr>
          <a:xfrm>
            <a:off x="774123" y="3429000"/>
            <a:ext cx="5756564" cy="2062103"/>
          </a:xfrm>
          <a:prstGeom prst="rect">
            <a:avLst/>
          </a:prstGeom>
          <a:noFill/>
        </p:spPr>
        <p:txBody>
          <a:bodyPr wrap="square" lIns="0" tIns="0" rIns="0" bIns="0" rtlCol="0" anchor="t">
            <a:spAutoFit/>
          </a:bodyPr>
          <a:lstStyle/>
          <a:p>
            <a:pPr defTabSz="914367">
              <a:spcAft>
                <a:spcPts val="1200"/>
              </a:spcAft>
              <a:defRPr/>
            </a:pPr>
            <a:r>
              <a:rPr lang="en-US" sz="2000" dirty="0">
                <a:solidFill>
                  <a:schemeClr val="tx2">
                    <a:lumMod val="75000"/>
                  </a:schemeClr>
                </a:solidFill>
                <a:latin typeface="Segoe UI Light"/>
                <a:ea typeface="Calibri" panose="020F0502020204030204" pitchFamily="34" charset="0"/>
                <a:cs typeface="Segoe UI Semilight"/>
              </a:rPr>
              <a:t>Benefits of ASP Surface device repair:</a:t>
            </a:r>
            <a:endParaRPr lang="en-US" sz="2000" dirty="0">
              <a:solidFill>
                <a:schemeClr val="tx2">
                  <a:lumMod val="75000"/>
                </a:schemeClr>
              </a:solidFill>
              <a:latin typeface="Segoe UI Light"/>
              <a:ea typeface="+mn-lt"/>
              <a:cs typeface="Segoe UI Semilight"/>
            </a:endParaRPr>
          </a:p>
          <a:p>
            <a:pPr defTabSz="914367">
              <a:spcAft>
                <a:spcPts val="1200"/>
              </a:spcAft>
              <a:defRPr/>
            </a:pPr>
            <a:r>
              <a:rPr lang="en-US" sz="1400" dirty="0">
                <a:solidFill>
                  <a:schemeClr val="tx1">
                    <a:lumMod val="50000"/>
                    <a:lumOff val="50000"/>
                  </a:schemeClr>
                </a:solidFill>
                <a:effectLst/>
                <a:latin typeface="Segoe UI" panose="020B0502040204020203" pitchFamily="34" charset="0"/>
                <a:ea typeface="Calibri" panose="020F0502020204030204" pitchFamily="34" charset="0"/>
              </a:rPr>
              <a:t>ASP technicians are required to take Surface device training on an on-going basis.</a:t>
            </a:r>
          </a:p>
          <a:p>
            <a:pPr defTabSz="914367">
              <a:spcAft>
                <a:spcPts val="1200"/>
              </a:spcAft>
              <a:defRPr/>
            </a:pPr>
            <a:r>
              <a:rPr lang="en-US" sz="1400" dirty="0">
                <a:solidFill>
                  <a:schemeClr val="tx1">
                    <a:lumMod val="50000"/>
                    <a:lumOff val="50000"/>
                  </a:schemeClr>
                </a:solidFill>
                <a:latin typeface="Segoe UI" panose="020B0502040204020203" pitchFamily="34" charset="0"/>
                <a:ea typeface="Calibri" panose="020F0502020204030204" pitchFamily="34" charset="0"/>
                <a:cs typeface="Segoe UI"/>
              </a:rPr>
              <a:t>ASPs p</a:t>
            </a:r>
            <a:r>
              <a:rPr lang="en-US" sz="1400" dirty="0">
                <a:solidFill>
                  <a:schemeClr val="tx1">
                    <a:lumMod val="50000"/>
                    <a:lumOff val="50000"/>
                  </a:schemeClr>
                </a:solidFill>
                <a:effectLst/>
                <a:latin typeface="Segoe UI" panose="020B0502040204020203" pitchFamily="34" charset="0"/>
                <a:ea typeface="Calibri" panose="020F0502020204030204" pitchFamily="34" charset="0"/>
              </a:rPr>
              <a:t>erform both in warranty repair services, covered by Microsoft repair warranty, and out of warranty repair of Surface devices</a:t>
            </a:r>
            <a:r>
              <a:rPr lang="en-IN" sz="1400" dirty="0">
                <a:solidFill>
                  <a:schemeClr val="tx1">
                    <a:lumMod val="50000"/>
                    <a:lumOff val="50000"/>
                  </a:schemeClr>
                </a:solidFill>
                <a:effectLst/>
                <a:latin typeface="Segoe UI"/>
                <a:ea typeface="Calibri" panose="020F0502020204030204" pitchFamily="34" charset="0"/>
                <a:cs typeface="Segoe UI"/>
              </a:rPr>
              <a:t>.</a:t>
            </a:r>
            <a:endParaRPr lang="en-US" sz="1400" dirty="0">
              <a:solidFill>
                <a:schemeClr val="tx1">
                  <a:lumMod val="50000"/>
                  <a:lumOff val="50000"/>
                </a:schemeClr>
              </a:solidFill>
              <a:latin typeface="Segoe UI"/>
              <a:cs typeface="Segoe UI"/>
            </a:endParaRPr>
          </a:p>
          <a:p>
            <a:pPr defTabSz="914367">
              <a:spcAft>
                <a:spcPts val="1200"/>
              </a:spcAft>
              <a:defRPr/>
            </a:pPr>
            <a:r>
              <a:rPr lang="en-IN" sz="1400" dirty="0">
                <a:solidFill>
                  <a:schemeClr val="tx1">
                    <a:lumMod val="50000"/>
                    <a:lumOff val="50000"/>
                  </a:schemeClr>
                </a:solidFill>
                <a:latin typeface="Segoe UI"/>
                <a:cs typeface="Segoe UI"/>
              </a:rPr>
              <a:t>ASPs can purchase genuine replacement components directly from Microsoft with reimbursements for in-warranty activities.</a:t>
            </a:r>
          </a:p>
        </p:txBody>
      </p:sp>
      <p:pic>
        <p:nvPicPr>
          <p:cNvPr id="3" name="Picture 2">
            <a:extLst>
              <a:ext uri="{FF2B5EF4-FFF2-40B4-BE49-F238E27FC236}">
                <a16:creationId xmlns:a16="http://schemas.microsoft.com/office/drawing/2014/main" id="{E25CF93F-46DE-0CA5-1F4A-A6ED017C2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2" y="17652"/>
            <a:ext cx="1922087" cy="599093"/>
          </a:xfrm>
          <a:prstGeom prst="rect">
            <a:avLst/>
          </a:prstGeom>
        </p:spPr>
      </p:pic>
      <p:pic>
        <p:nvPicPr>
          <p:cNvPr id="2" name="Picture 1">
            <a:extLst>
              <a:ext uri="{FF2B5EF4-FFF2-40B4-BE49-F238E27FC236}">
                <a16:creationId xmlns:a16="http://schemas.microsoft.com/office/drawing/2014/main" id="{CEAD3E4B-F5EC-69F9-4543-94E57C27419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7763820" y="0"/>
            <a:ext cx="4421484" cy="6858000"/>
          </a:xfrm>
          <a:prstGeom prst="rect">
            <a:avLst/>
          </a:prstGeom>
        </p:spPr>
      </p:pic>
      <p:sp>
        <p:nvSpPr>
          <p:cNvPr id="5" name="TextBox 4">
            <a:extLst>
              <a:ext uri="{FF2B5EF4-FFF2-40B4-BE49-F238E27FC236}">
                <a16:creationId xmlns:a16="http://schemas.microsoft.com/office/drawing/2014/main" id="{865DD064-9974-D2F5-AFD3-E33A3ECE9B27}"/>
              </a:ext>
            </a:extLst>
          </p:cNvPr>
          <p:cNvSpPr txBox="1"/>
          <p:nvPr/>
        </p:nvSpPr>
        <p:spPr>
          <a:xfrm>
            <a:off x="774123" y="1961764"/>
            <a:ext cx="5756564" cy="984885"/>
          </a:xfrm>
          <a:prstGeom prst="rect">
            <a:avLst/>
          </a:prstGeom>
          <a:noFill/>
        </p:spPr>
        <p:txBody>
          <a:bodyPr wrap="square" lIns="0" tIns="0" rIns="0" bIns="0" rtlCol="0" anchor="t">
            <a:spAutoFit/>
          </a:bodyPr>
          <a:lstStyle/>
          <a:p>
            <a:pPr defTabSz="914367">
              <a:spcAft>
                <a:spcPts val="1800"/>
              </a:spcAft>
              <a:defRPr/>
            </a:pPr>
            <a:r>
              <a:rPr lang="en-US" sz="1600" dirty="0">
                <a:solidFill>
                  <a:schemeClr val="tx1">
                    <a:lumMod val="65000"/>
                    <a:lumOff val="35000"/>
                  </a:schemeClr>
                </a:solidFill>
                <a:effectLst/>
                <a:latin typeface="Segoe UI" panose="020B0502040204020203" pitchFamily="34" charset="0"/>
                <a:ea typeface="Calibri" panose="020F0502020204030204" pitchFamily="34" charset="0"/>
                <a:cs typeface="Segoe UI" panose="020B0502040204020203" pitchFamily="34" charset="0"/>
              </a:rPr>
              <a:t>Microsoft’s Authorized Service Providers (ASPs) can provide a more tailored service and repair experience based on a customer’s business needs – whether on-site, remote or at the ASPs repair facility. </a:t>
            </a:r>
            <a:endParaRPr lang="en-IN" sz="1600" dirty="0">
              <a:solidFill>
                <a:schemeClr val="tx1">
                  <a:lumMod val="65000"/>
                  <a:lumOff val="35000"/>
                </a:schemeClr>
              </a:solidFill>
              <a:latin typeface="Segoe UI"/>
              <a:cs typeface="Segoe UI"/>
            </a:endParaRPr>
          </a:p>
        </p:txBody>
      </p:sp>
    </p:spTree>
    <p:extLst>
      <p:ext uri="{BB962C8B-B14F-4D97-AF65-F5344CB8AC3E}">
        <p14:creationId xmlns:p14="http://schemas.microsoft.com/office/powerpoint/2010/main" val="257343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AEFD805F-9129-43D2-A5B7-6378C3BB98AB}"/>
              </a:ext>
            </a:extLst>
          </p:cNvPr>
          <p:cNvSpPr/>
          <p:nvPr/>
        </p:nvSpPr>
        <p:spPr>
          <a:xfrm>
            <a:off x="779318" y="1037702"/>
            <a:ext cx="6130365" cy="584775"/>
          </a:xfrm>
          <a:prstGeom prst="rect">
            <a:avLst/>
          </a:prstGeom>
        </p:spPr>
        <p:txBody>
          <a:bodyPr wrap="square" lIns="91440" tIns="45720" rIns="91440" bIns="45720" anchor="t">
            <a:spAutoFit/>
          </a:bodyPr>
          <a:lstStyle/>
          <a:p>
            <a:pPr defTabSz="914367">
              <a:defRPr/>
            </a:pPr>
            <a:r>
              <a:rPr lang="en-US" sz="3200" dirty="0">
                <a:solidFill>
                  <a:schemeClr val="tx1">
                    <a:lumMod val="65000"/>
                    <a:lumOff val="35000"/>
                  </a:schemeClr>
                </a:solidFill>
                <a:latin typeface="Segoe UI Light" panose="020B0502040204020203" pitchFamily="34" charset="0"/>
                <a:cs typeface="Segoe UI Light" panose="020B0502040204020203" pitchFamily="34" charset="0"/>
              </a:rPr>
              <a:t>Trusted in-region </a:t>
            </a:r>
            <a:r>
              <a:rPr kumimoji="0" lang="en-US" sz="3200" b="0" i="0" u="none" strike="noStrike" kern="1200" cap="none" spc="0" normalizeH="0" baseline="0" noProof="0" dirty="0">
                <a:ln>
                  <a:noFill/>
                </a:ln>
                <a:solidFill>
                  <a:schemeClr val="tx1">
                    <a:lumMod val="65000"/>
                    <a:lumOff val="35000"/>
                  </a:schemeClr>
                </a:solidFill>
                <a:effectLst/>
                <a:uLnTx/>
                <a:uFillTx/>
                <a:latin typeface="Segoe UI Light" panose="020B0502040204020203" pitchFamily="34" charset="0"/>
                <a:cs typeface="Segoe UI Light" panose="020B0502040204020203" pitchFamily="34" charset="0"/>
              </a:rPr>
              <a:t>repair</a:t>
            </a:r>
            <a:endParaRPr lang="en-US" sz="3200" dirty="0">
              <a:solidFill>
                <a:schemeClr val="tx1">
                  <a:lumMod val="65000"/>
                  <a:lumOff val="35000"/>
                </a:schemeClr>
              </a:solidFill>
              <a:latin typeface="Segoe UI Light" panose="020B0502040204020203" pitchFamily="34" charset="0"/>
              <a:cs typeface="Segoe UI Light" panose="020B0502040204020203" pitchFamily="34" charset="0"/>
            </a:endParaRPr>
          </a:p>
        </p:txBody>
      </p:sp>
      <p:sp>
        <p:nvSpPr>
          <p:cNvPr id="13" name="Rectangle 12">
            <a:extLst>
              <a:ext uri="{FF2B5EF4-FFF2-40B4-BE49-F238E27FC236}">
                <a16:creationId xmlns:a16="http://schemas.microsoft.com/office/drawing/2014/main" id="{A8964183-21B2-85DF-9F9D-76A4912FB4B7}"/>
              </a:ext>
            </a:extLst>
          </p:cNvPr>
          <p:cNvSpPr/>
          <p:nvPr/>
        </p:nvSpPr>
        <p:spPr>
          <a:xfrm>
            <a:off x="1460773" y="1395032"/>
            <a:ext cx="2685978" cy="492443"/>
          </a:xfrm>
          <a:prstGeom prst="rect">
            <a:avLst/>
          </a:prstGeom>
        </p:spPr>
        <p:txBody>
          <a:bodyPr wrap="square" lIns="91440" tIns="45720" rIns="91440" bIns="45720" anchor="t">
            <a:spAutoFit/>
          </a:bodyPr>
          <a:lstStyle/>
          <a:p>
            <a:pPr algn="ctr" defTabSz="914367">
              <a:defRPr/>
            </a:pPr>
            <a:endParaRPr lang="en-US" sz="2600" b="0" i="0" u="none" strike="noStrike" kern="1200" cap="none" spc="0" normalizeH="0" baseline="0" noProof="0">
              <a:ln>
                <a:noFill/>
              </a:ln>
              <a:effectLst/>
              <a:uLnTx/>
              <a:uFillTx/>
              <a:latin typeface="Segoe UI Semibold"/>
            </a:endParaRPr>
          </a:p>
        </p:txBody>
      </p:sp>
      <p:sp>
        <p:nvSpPr>
          <p:cNvPr id="19" name="TextBox 18">
            <a:extLst>
              <a:ext uri="{FF2B5EF4-FFF2-40B4-BE49-F238E27FC236}">
                <a16:creationId xmlns:a16="http://schemas.microsoft.com/office/drawing/2014/main" id="{2E680E40-D266-46E5-B987-F0AED9F348E7}"/>
              </a:ext>
            </a:extLst>
          </p:cNvPr>
          <p:cNvSpPr txBox="1"/>
          <p:nvPr/>
        </p:nvSpPr>
        <p:spPr>
          <a:xfrm>
            <a:off x="455392" y="6178490"/>
            <a:ext cx="6054514" cy="461665"/>
          </a:xfrm>
          <a:prstGeom prst="rect">
            <a:avLst/>
          </a:prstGeom>
          <a:noFill/>
        </p:spPr>
        <p:txBody>
          <a:bodyPr wrap="square" lIns="0" tIns="0" rIns="0" bIns="0" rtlCol="0" anchor="t">
            <a:spAutoFit/>
          </a:bodyPr>
          <a:lstStyle/>
          <a:p>
            <a:pPr defTabSz="914367">
              <a:spcAft>
                <a:spcPts val="600"/>
              </a:spcAft>
              <a:defRPr/>
            </a:pPr>
            <a:r>
              <a:rPr lang="en-US" sz="1000" baseline="30000" dirty="0">
                <a:solidFill>
                  <a:schemeClr val="tx1">
                    <a:lumMod val="50000"/>
                    <a:lumOff val="50000"/>
                  </a:schemeClr>
                </a:solidFill>
                <a:latin typeface="Segoe UI"/>
                <a:cs typeface="Segoe UI"/>
              </a:rPr>
              <a:t>1 </a:t>
            </a:r>
            <a:r>
              <a:rPr lang="en-US" sz="1000" dirty="0">
                <a:solidFill>
                  <a:schemeClr val="tx1">
                    <a:lumMod val="50000"/>
                    <a:lumOff val="50000"/>
                  </a:schemeClr>
                </a:solidFill>
                <a:latin typeface="Segoe UI"/>
                <a:cs typeface="Segoe UI"/>
              </a:rPr>
              <a:t>Service and repair charges may apply. </a:t>
            </a:r>
            <a:br>
              <a:rPr lang="en-US" sz="1000" dirty="0">
                <a:solidFill>
                  <a:schemeClr val="tx1">
                    <a:lumMod val="50000"/>
                    <a:lumOff val="50000"/>
                  </a:schemeClr>
                </a:solidFill>
                <a:latin typeface="Segoe UI"/>
                <a:cs typeface="Segoe UI"/>
              </a:rPr>
            </a:br>
            <a:r>
              <a:rPr lang="en-US" sz="1000" baseline="30000" dirty="0">
                <a:solidFill>
                  <a:schemeClr val="tx1">
                    <a:lumMod val="50000"/>
                    <a:lumOff val="50000"/>
                  </a:schemeClr>
                </a:solidFill>
                <a:latin typeface="Segoe UI"/>
                <a:cs typeface="Segoe UI"/>
              </a:rPr>
              <a:t>2 </a:t>
            </a:r>
            <a:r>
              <a:rPr lang="en-US" sz="1000" dirty="0">
                <a:solidFill>
                  <a:schemeClr val="tx1">
                    <a:lumMod val="50000"/>
                    <a:lumOff val="50000"/>
                  </a:schemeClr>
                </a:solidFill>
                <a:latin typeface="Segoe UI"/>
                <a:cs typeface="Segoe UI"/>
              </a:rPr>
              <a:t>Microsoft in-region repair is subject to availability and not available in all markets or for all devices. Please visit </a:t>
            </a:r>
            <a:r>
              <a:rPr lang="en-US" sz="1000" dirty="0">
                <a:solidFill>
                  <a:schemeClr val="tx1">
                    <a:lumMod val="50000"/>
                    <a:lumOff val="50000"/>
                  </a:schemeClr>
                </a:solidFill>
                <a:latin typeface="Segoe UI"/>
                <a:cs typeface="Segoe UI"/>
                <a:hlinkClick r:id="rId3">
                  <a:extLst>
                    <a:ext uri="{A12FA001-AC4F-418D-AE19-62706E023703}">
                      <ahyp:hlinkClr xmlns:ahyp="http://schemas.microsoft.com/office/drawing/2018/hyperlinkcolor" val="tx"/>
                    </a:ext>
                  </a:extLst>
                </a:hlinkClick>
              </a:rPr>
              <a:t>out-of-warranty service cost </a:t>
            </a:r>
            <a:r>
              <a:rPr lang="en-US" sz="1000" dirty="0">
                <a:solidFill>
                  <a:schemeClr val="tx1">
                    <a:lumMod val="50000"/>
                    <a:lumOff val="50000"/>
                  </a:schemeClr>
                </a:solidFill>
                <a:latin typeface="Segoe UI"/>
                <a:cs typeface="Segoe UI"/>
              </a:rPr>
              <a:t>to see which countries and devices have service and repair offers. </a:t>
            </a:r>
            <a:endParaRPr lang="en-US" sz="1000" dirty="0">
              <a:solidFill>
                <a:schemeClr val="tx1">
                  <a:lumMod val="50000"/>
                  <a:lumOff val="50000"/>
                </a:schemeClr>
              </a:solidFill>
              <a:ea typeface="Calibri"/>
              <a:cs typeface="Calibri"/>
            </a:endParaRPr>
          </a:p>
        </p:txBody>
      </p:sp>
      <p:sp>
        <p:nvSpPr>
          <p:cNvPr id="6" name="TextBox 5">
            <a:extLst>
              <a:ext uri="{FF2B5EF4-FFF2-40B4-BE49-F238E27FC236}">
                <a16:creationId xmlns:a16="http://schemas.microsoft.com/office/drawing/2014/main" id="{B659BBBF-D015-56DE-6F04-E2683211FF3F}"/>
              </a:ext>
            </a:extLst>
          </p:cNvPr>
          <p:cNvSpPr txBox="1"/>
          <p:nvPr/>
        </p:nvSpPr>
        <p:spPr>
          <a:xfrm>
            <a:off x="779318" y="3429000"/>
            <a:ext cx="5703832" cy="2046714"/>
          </a:xfrm>
          <a:prstGeom prst="rect">
            <a:avLst/>
          </a:prstGeom>
          <a:noFill/>
        </p:spPr>
        <p:txBody>
          <a:bodyPr wrap="square">
            <a:spAutoFit/>
          </a:bodyPr>
          <a:lstStyle/>
          <a:p>
            <a:pPr defTabSz="914367">
              <a:spcAft>
                <a:spcPts val="1800"/>
              </a:spcAft>
              <a:defRPr/>
            </a:pPr>
            <a:r>
              <a:rPr lang="en-US" sz="1600" dirty="0">
                <a:solidFill>
                  <a:schemeClr val="tx1">
                    <a:lumMod val="50000"/>
                    <a:lumOff val="50000"/>
                  </a:schemeClr>
                </a:solidFill>
                <a:latin typeface="Segoe UI Semilight" panose="020B0402040204020203" pitchFamily="34" charset="0"/>
                <a:cs typeface="Segoe UI Semilight" panose="020B0402040204020203" pitchFamily="34" charset="0"/>
              </a:rPr>
              <a:t>Once Microsoft support determines a Surface device needs service, customers can ship their device to a Microsoft in-region repair facility</a:t>
            </a:r>
            <a:r>
              <a:rPr lang="en-US" sz="1600" baseline="30000" dirty="0">
                <a:solidFill>
                  <a:schemeClr val="tx1">
                    <a:lumMod val="50000"/>
                    <a:lumOff val="50000"/>
                  </a:schemeClr>
                </a:solidFill>
                <a:latin typeface="Segoe UI Semilight" panose="020B0402040204020203" pitchFamily="34" charset="0"/>
                <a:cs typeface="Segoe UI Semilight" panose="020B0402040204020203" pitchFamily="34" charset="0"/>
              </a:rPr>
              <a:t>2 </a:t>
            </a:r>
            <a:r>
              <a:rPr lang="en-US" sz="1600" dirty="0">
                <a:solidFill>
                  <a:schemeClr val="tx1">
                    <a:lumMod val="50000"/>
                    <a:lumOff val="50000"/>
                  </a:schemeClr>
                </a:solidFill>
                <a:latin typeface="Segoe UI Semilight" panose="020B0402040204020203" pitchFamily="34" charset="0"/>
                <a:cs typeface="Segoe UI Semilight" panose="020B0402040204020203" pitchFamily="34" charset="0"/>
              </a:rPr>
              <a:t>to have the device serviced and repaired. </a:t>
            </a:r>
          </a:p>
          <a:p>
            <a:pPr defTabSz="914367">
              <a:spcAft>
                <a:spcPts val="1200"/>
              </a:spcAft>
              <a:defRPr/>
            </a:pPr>
            <a:r>
              <a:rPr lang="en-US" sz="1600" dirty="0">
                <a:solidFill>
                  <a:schemeClr val="tx1">
                    <a:lumMod val="50000"/>
                    <a:lumOff val="50000"/>
                  </a:schemeClr>
                </a:solidFill>
                <a:latin typeface="Segoe UI Semilight" panose="020B0402040204020203" pitchFamily="34" charset="0"/>
                <a:cs typeface="Segoe UI Semilight" panose="020B0402040204020203" pitchFamily="34" charset="0"/>
              </a:rPr>
              <a:t>Microsoft in-region repair reduces out-of-warranty cost for customers that need support on a Surface device that is no longer covered by Microsoft Limited Hardware Warranty or an extended protection plan. </a:t>
            </a:r>
          </a:p>
        </p:txBody>
      </p:sp>
      <p:pic>
        <p:nvPicPr>
          <p:cNvPr id="5" name="Picture 4">
            <a:extLst>
              <a:ext uri="{FF2B5EF4-FFF2-40B4-BE49-F238E27FC236}">
                <a16:creationId xmlns:a16="http://schemas.microsoft.com/office/drawing/2014/main" id="{B636452D-231D-FCEB-BA2E-B01076110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2" y="17652"/>
            <a:ext cx="1922087" cy="599093"/>
          </a:xfrm>
          <a:prstGeom prst="rect">
            <a:avLst/>
          </a:prstGeom>
        </p:spPr>
      </p:pic>
      <p:pic>
        <p:nvPicPr>
          <p:cNvPr id="2" name="Picture 1">
            <a:extLst>
              <a:ext uri="{FF2B5EF4-FFF2-40B4-BE49-F238E27FC236}">
                <a16:creationId xmlns:a16="http://schemas.microsoft.com/office/drawing/2014/main" id="{B8C04A41-B455-727C-B44B-1CC6470FE87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62800" y="0"/>
            <a:ext cx="5029200" cy="6858000"/>
          </a:xfrm>
          <a:prstGeom prst="rect">
            <a:avLst/>
          </a:prstGeom>
        </p:spPr>
      </p:pic>
      <p:sp>
        <p:nvSpPr>
          <p:cNvPr id="3" name="TextBox 2">
            <a:extLst>
              <a:ext uri="{FF2B5EF4-FFF2-40B4-BE49-F238E27FC236}">
                <a16:creationId xmlns:a16="http://schemas.microsoft.com/office/drawing/2014/main" id="{B1C8ACCD-D25D-62EE-30AD-154174FB2115}"/>
              </a:ext>
            </a:extLst>
          </p:cNvPr>
          <p:cNvSpPr txBox="1"/>
          <p:nvPr/>
        </p:nvSpPr>
        <p:spPr>
          <a:xfrm>
            <a:off x="779318" y="1900259"/>
            <a:ext cx="5703832" cy="1077218"/>
          </a:xfrm>
          <a:prstGeom prst="rect">
            <a:avLst/>
          </a:prstGeom>
          <a:noFill/>
        </p:spPr>
        <p:txBody>
          <a:bodyPr wrap="square">
            <a:spAutoFit/>
          </a:bodyPr>
          <a:lstStyle/>
          <a:p>
            <a:pPr defTabSz="914367">
              <a:spcAft>
                <a:spcPts val="2400"/>
              </a:spcAft>
              <a:defRPr/>
            </a:pPr>
            <a:r>
              <a:rPr lang="en-US" sz="1600" dirty="0">
                <a:solidFill>
                  <a:schemeClr val="tx1">
                    <a:lumMod val="65000"/>
                    <a:lumOff val="35000"/>
                  </a:schemeClr>
                </a:solidFill>
                <a:latin typeface="Segoe UI" panose="020B0502040204020203" pitchFamily="34" charset="0"/>
                <a:cs typeface="Segoe UI" panose="020B0502040204020203" pitchFamily="34" charset="0"/>
              </a:rPr>
              <a:t>Microsoft in-region repair facilities are designed to support customers who prefer to have their Surface devices serviced and repaired</a:t>
            </a:r>
            <a:r>
              <a:rPr lang="en-US" sz="1600" baseline="30000" dirty="0">
                <a:solidFill>
                  <a:schemeClr val="tx1">
                    <a:lumMod val="65000"/>
                    <a:lumOff val="35000"/>
                  </a:schemeClr>
                </a:solidFill>
                <a:latin typeface="Segoe UI" panose="020B0502040204020203" pitchFamily="34" charset="0"/>
                <a:cs typeface="Segoe UI" panose="020B0502040204020203" pitchFamily="34" charset="0"/>
              </a:rPr>
              <a:t>1</a:t>
            </a:r>
            <a:r>
              <a:rPr lang="en-US" sz="1600" dirty="0">
                <a:solidFill>
                  <a:schemeClr val="tx1">
                    <a:lumMod val="65000"/>
                    <a:lumOff val="35000"/>
                  </a:schemeClr>
                </a:solidFill>
                <a:latin typeface="Segoe UI" panose="020B0502040204020203" pitchFamily="34" charset="0"/>
                <a:cs typeface="Segoe UI" panose="020B0502040204020203" pitchFamily="34" charset="0"/>
              </a:rPr>
              <a:t> by Microsoft trained technicians.</a:t>
            </a:r>
            <a:endParaRPr lang="en-US" sz="1600" dirty="0">
              <a:solidFill>
                <a:schemeClr val="tx1">
                  <a:lumMod val="50000"/>
                  <a:lumOff val="50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125007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1">
  <a:themeElements>
    <a:clrScheme name="MS Surface branding">
      <a:dk1>
        <a:srgbClr val="000000"/>
      </a:dk1>
      <a:lt1>
        <a:srgbClr val="FFFFFF"/>
      </a:lt1>
      <a:dk2>
        <a:srgbClr val="0078D4"/>
      </a:dk2>
      <a:lt2>
        <a:srgbClr val="505050"/>
      </a:lt2>
      <a:accent1>
        <a:srgbClr val="0078D4"/>
      </a:accent1>
      <a:accent2>
        <a:srgbClr val="E6E6E6"/>
      </a:accent2>
      <a:accent3>
        <a:srgbClr val="737373"/>
      </a:accent3>
      <a:accent4>
        <a:srgbClr val="505050"/>
      </a:accent4>
      <a:accent5>
        <a:srgbClr val="000000"/>
      </a:accent5>
      <a:accent6>
        <a:srgbClr val="FFFFFF"/>
      </a:accent6>
      <a:hlink>
        <a:srgbClr val="0000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DC5D034-F2DD-48B5-BD24-995CF10B00E3}" vid="{DB17E7F3-339C-472E-B538-07AE94AA6762}"/>
    </a:ext>
  </a:extLst>
</a:theme>
</file>

<file path=ppt/theme/theme3.xml><?xml version="1.0" encoding="utf-8"?>
<a:theme xmlns:a="http://schemas.openxmlformats.org/drawingml/2006/main" name="RSS On-Demand Light">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78D7"/>
      </a:hlink>
      <a:folHlink>
        <a:srgbClr val="737373"/>
      </a:folHlink>
    </a:clrScheme>
    <a:fontScheme name="MS">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dirty="0">
            <a:solidFill>
              <a:schemeClr val="accent5"/>
            </a:soli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5.xml><?xml version="1.0" encoding="utf-8"?>
<a:theme xmlns:a="http://schemas.openxmlformats.org/drawingml/2006/main" name="1_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ath xmlns="44f161e6-b36f-445c-b9e2-66207e8a4801">
      <Url xsi:nil="true"/>
      <Description xsi:nil="true"/>
    </Path>
    <lcf76f155ced4ddcb4097134ff3c332f xmlns="44f161e6-b36f-445c-b9e2-66207e8a4801">
      <Terms xmlns="http://schemas.microsoft.com/office/infopath/2007/PartnerControls"/>
    </lcf76f155ced4ddcb4097134ff3c332f>
    <TaxCatchAll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375E1F74D10844A9FA80F66FD0822A" ma:contentTypeVersion="23" ma:contentTypeDescription="Create a new document." ma:contentTypeScope="" ma:versionID="6cd6b6c7ce41437c1c3e99017d964ec8">
  <xsd:schema xmlns:xsd="http://www.w3.org/2001/XMLSchema" xmlns:xs="http://www.w3.org/2001/XMLSchema" xmlns:p="http://schemas.microsoft.com/office/2006/metadata/properties" xmlns:ns1="http://schemas.microsoft.com/sharepoint/v3" xmlns:ns2="44f161e6-b36f-445c-b9e2-66207e8a4801" xmlns:ns3="1ba6fa9a-922f-4946-9b13-3afdd712965c" xmlns:ns4="230e9df3-be65-4c73-a93b-d1236ebd677e" targetNamespace="http://schemas.microsoft.com/office/2006/metadata/properties" ma:root="true" ma:fieldsID="0e161293030552dfdf1da9e828981851" ns1:_="" ns2:_="" ns3:_="" ns4:_="">
    <xsd:import namespace="http://schemas.microsoft.com/sharepoint/v3"/>
    <xsd:import namespace="44f161e6-b36f-445c-b9e2-66207e8a4801"/>
    <xsd:import namespace="1ba6fa9a-922f-4946-9b13-3afdd712965c"/>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4:TaxCatchAll" minOccurs="0"/>
                <xsd:element ref="ns2:MediaLengthInSeconds" minOccurs="0"/>
                <xsd:element ref="ns1:_ip_UnifiedCompliancePolicyProperties" minOccurs="0"/>
                <xsd:element ref="ns1:_ip_UnifiedCompliancePolicyUIAction" minOccurs="0"/>
                <xsd:element ref="ns2:MediaServiceSearchProperties" minOccurs="0"/>
                <xsd:element ref="ns2:MediaServiceDocTags" minOccurs="0"/>
                <xsd:element ref="ns2:Path"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f161e6-b36f-445c-b9e2-66207e8a4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ocTags" ma:index="26" nillable="true" ma:displayName="MediaServiceDocTags" ma:hidden="true" ma:internalName="MediaServiceDocTags" ma:readOnly="true">
      <xsd:simpleType>
        <xsd:restriction base="dms:Note"/>
      </xsd:simpleType>
    </xsd:element>
    <xsd:element name="Path" ma:index="27" nillable="true" ma:displayName="Path" ma:format="Hyperlink" ma:internalName="Path">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ystemTags" ma:index="29"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a6fa9a-922f-4946-9b13-3afdd712965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90c6c70-48a0-45bc-8659-f8b3ed82984e}" ma:internalName="TaxCatchAll" ma:showField="CatchAllData" ma:web="1ba6fa9a-922f-4946-9b13-3afdd71296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E9F012-1D5A-4590-87F5-7B0EDDAF375C}">
  <ds:schemaRefs>
    <ds:schemaRef ds:uri="http://schemas.microsoft.com/office/infopath/2007/PartnerControls"/>
    <ds:schemaRef ds:uri="http://schemas.microsoft.com/sharepoint/v3"/>
    <ds:schemaRef ds:uri="44f161e6-b36f-445c-b9e2-66207e8a4801"/>
    <ds:schemaRef ds:uri="http://www.w3.org/XML/1998/namespace"/>
    <ds:schemaRef ds:uri="http://schemas.microsoft.com/office/2006/documentManagement/types"/>
    <ds:schemaRef ds:uri="http://purl.org/dc/elements/1.1/"/>
    <ds:schemaRef ds:uri="1ba6fa9a-922f-4946-9b13-3afdd712965c"/>
    <ds:schemaRef ds:uri="http://purl.org/dc/dcmitype/"/>
    <ds:schemaRef ds:uri="http://schemas.openxmlformats.org/package/2006/metadata/core-properties"/>
    <ds:schemaRef ds:uri="230e9df3-be65-4c73-a93b-d1236ebd677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F7F9880-17B1-4E07-BD6C-04E2E69291F3}">
  <ds:schemaRefs>
    <ds:schemaRef ds:uri="http://schemas.microsoft.com/sharepoint/v3/contenttype/forms"/>
  </ds:schemaRefs>
</ds:datastoreItem>
</file>

<file path=customXml/itemProps3.xml><?xml version="1.0" encoding="utf-8"?>
<ds:datastoreItem xmlns:ds="http://schemas.openxmlformats.org/officeDocument/2006/customXml" ds:itemID="{2DC6D3F0-B863-4F50-915D-A8739DA52448}">
  <ds:schemaRefs>
    <ds:schemaRef ds:uri="1ba6fa9a-922f-4946-9b13-3afdd712965c"/>
    <ds:schemaRef ds:uri="230e9df3-be65-4c73-a93b-d1236ebd677e"/>
    <ds:schemaRef ds:uri="44f161e6-b36f-445c-b9e2-66207e8a4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40867</TotalTime>
  <Words>2725</Words>
  <Application>Microsoft Office PowerPoint</Application>
  <PresentationFormat>Widescreen</PresentationFormat>
  <Paragraphs>346</Paragraphs>
  <Slides>19</Slides>
  <Notes>10</Notes>
  <HiddenSlides>0</HiddenSlides>
  <MMClips>0</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Office Theme</vt:lpstr>
      <vt:lpstr>Theme1</vt:lpstr>
      <vt:lpstr>RSS On-Demand Light</vt:lpstr>
      <vt:lpstr>Surface template</vt:lpstr>
      <vt:lpstr>1_Surface template</vt:lpstr>
      <vt:lpstr>PowerPoint Presentation</vt:lpstr>
      <vt:lpstr>PowerPoint Presentation</vt:lpstr>
      <vt:lpstr>Customer empowered Surface device repair solutions</vt:lpstr>
      <vt:lpstr>Customer empowered</vt:lpstr>
      <vt:lpstr>Customer empowered</vt:lpstr>
      <vt:lpstr>Customer empowered</vt:lpstr>
      <vt:lpstr>PowerPoint Presentation</vt:lpstr>
      <vt:lpstr>PowerPoint Presentation</vt:lpstr>
      <vt:lpstr>PowerPoint Presentation</vt:lpstr>
      <vt:lpstr>PowerPoint Presentation</vt:lpstr>
      <vt:lpstr>Improved device security</vt:lpstr>
      <vt:lpstr>PowerPoint Presentation</vt:lpstr>
      <vt:lpstr>Microsoft Protection Plans</vt:lpstr>
      <vt:lpstr>Warranty &amp; Protection Plans for</vt:lpstr>
      <vt:lpstr>PowerPoint Presentation</vt:lpstr>
      <vt:lpstr>PowerPoint Presentation</vt:lpstr>
      <vt:lpstr>Repairable Surface Devices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Minahan (ANDERSEN CONSULTANTS LLC)</dc:creator>
  <cp:lastModifiedBy>Katy Minahan (ANDERSEN CONSULTANTS LLC)</cp:lastModifiedBy>
  <cp:revision>13</cp:revision>
  <dcterms:created xsi:type="dcterms:W3CDTF">2023-07-25T18:27:28Z</dcterms:created>
  <dcterms:modified xsi:type="dcterms:W3CDTF">2023-11-01T15:23:06Z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Theme:8\1_Office Theme:8\Theme1:8</vt:lpwstr>
  </property>
  <property fmtid="{D5CDD505-2E9C-101B-9397-08002B2CF9AE}" pid="3" name="ClassificationContentMarkingFooterText">
    <vt:lpwstr>Classified as Microsoft Confidential</vt:lpwstr>
  </property>
  <property fmtid="{D5CDD505-2E9C-101B-9397-08002B2CF9AE}" pid="4" name="MediaServiceImageTags">
    <vt:lpwstr/>
  </property>
  <property fmtid="{D5CDD505-2E9C-101B-9397-08002B2CF9AE}" pid="5" name="ContentTypeId">
    <vt:lpwstr>0x01010096375E1F74D10844A9FA80F66FD0822A</vt:lpwstr>
  </property>
</Properties>
</file>