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6" r:id="rId4"/>
    <p:sldMasterId id="2147484720" r:id="rId5"/>
    <p:sldMasterId id="2147484717" r:id="rId6"/>
  </p:sldMasterIdLst>
  <p:notesMasterIdLst>
    <p:notesMasterId r:id="rId9"/>
  </p:notesMasterIdLst>
  <p:handoutMasterIdLst>
    <p:handoutMasterId r:id="rId10"/>
  </p:handoutMasterIdLst>
  <p:sldIdLst>
    <p:sldId id="13321" r:id="rId7"/>
    <p:sldId id="13322" r:id="rId8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/>
  <p:cmAuthor id="3" name="Mary Feil-Jacobs" initials="MF" lastIdx="2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FFFFFF"/>
    <a:srgbClr val="2F2F2F"/>
    <a:srgbClr val="525252"/>
    <a:srgbClr val="666666"/>
    <a:srgbClr val="F2F2F2"/>
    <a:srgbClr val="737373"/>
    <a:srgbClr val="E6E6E6"/>
    <a:srgbClr val="E6E5E0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67347-E027-4D6D-A718-1E08C43FC490}" v="34" dt="2020-04-17T17:25:04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6973" autoAdjust="0"/>
  </p:normalViewPr>
  <p:slideViewPr>
    <p:cSldViewPr snapToGrid="0">
      <p:cViewPr varScale="1">
        <p:scale>
          <a:sx n="144" d="100"/>
          <a:sy n="144" d="100"/>
        </p:scale>
        <p:origin x="51" y="552"/>
      </p:cViewPr>
      <p:guideLst/>
    </p:cSldViewPr>
  </p:slideViewPr>
  <p:outlineViewPr>
    <p:cViewPr>
      <p:scale>
        <a:sx n="33" d="100"/>
        <a:sy n="33" d="100"/>
      </p:scale>
      <p:origin x="0" y="-72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57"/>
    </p:cViewPr>
  </p:sorterViewPr>
  <p:notesViewPr>
    <p:cSldViewPr snapToGrid="0" showGuides="1">
      <p:cViewPr varScale="1">
        <p:scale>
          <a:sx n="79" d="100"/>
          <a:sy n="79" d="100"/>
        </p:scale>
        <p:origin x="2751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7BC6-F0D5-4E7D-A118-8E057CE16828}" type="datetime8">
              <a:rPr lang="en-US" smtClean="0">
                <a:latin typeface="Segoe UI" pitchFamily="34" charset="0"/>
              </a:rPr>
              <a:t>5/4/2020 12:46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608413A8-5751-49C4-A1EE-6DF953373A35}" type="datetime8">
              <a:rPr lang="en-US" smtClean="0"/>
              <a:t>5/4/2020 12:44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ero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887445"/>
            <a:ext cx="9144000" cy="6463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200" spc="-50" baseline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50505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11" name="Picture 10" descr="A picture containing indoor, dark, table, computer&#10;&#10;Description automatically generated">
            <a:extLst>
              <a:ext uri="{FF2B5EF4-FFF2-40B4-BE49-F238E27FC236}">
                <a16:creationId xmlns:a16="http://schemas.microsoft.com/office/drawing/2014/main" id="{317008C8-05EC-4093-A4DB-FDEE972A8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743" y="2419489"/>
            <a:ext cx="8984149" cy="5053584"/>
          </a:xfrm>
          <a:prstGeom prst="rect">
            <a:avLst/>
          </a:prstGeom>
        </p:spPr>
      </p:pic>
      <p:grpSp>
        <p:nvGrpSpPr>
          <p:cNvPr id="7" name="Picture 6">
            <a:extLst>
              <a:ext uri="{FF2B5EF4-FFF2-40B4-BE49-F238E27FC236}">
                <a16:creationId xmlns:a16="http://schemas.microsoft.com/office/drawing/2014/main" id="{F6738D2C-14B7-4F2B-8066-6B29A3D52F2D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1240D5-35E9-4E7B-B39B-4162AB88B5AE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FB1909-F6FD-4F3D-8A30-8872C950F048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FCF29-EC60-406E-9DB0-B717F47FCC8B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9A2260-4E21-4B70-8BBB-AF0695F54650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C8A0B4-C85F-4DE8-8D26-B1858EAFF6C8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385565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887445"/>
            <a:ext cx="9144000" cy="6463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2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grpSp>
        <p:nvGrpSpPr>
          <p:cNvPr id="8" name="Picture 6">
            <a:extLst>
              <a:ext uri="{FF2B5EF4-FFF2-40B4-BE49-F238E27FC236}">
                <a16:creationId xmlns:a16="http://schemas.microsoft.com/office/drawing/2014/main" id="{06A99FB4-254D-4DBF-813C-9B46F1CAE959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864193-B8B1-4BB7-944C-FAE409844FF3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tx1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A3A6DA-F5A0-494A-8900-4DA1799889B0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0F126D-7CB3-406C-B3A7-ED8B5E98AB09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697E4D-5CA9-44DC-8ED4-A73D4738EF11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C27DAC5-21ED-4F64-8C84-AAC4D2D268BF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8917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pli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241114"/>
            <a:ext cx="4179888" cy="1292662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2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179888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3919922-9FA1-8145-B509-76E8730333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2103120" rIns="0" bIns="0" rtlCol="0" anchor="t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b="1" dirty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grpSp>
        <p:nvGrpSpPr>
          <p:cNvPr id="16" name="Picture 6">
            <a:extLst>
              <a:ext uri="{FF2B5EF4-FFF2-40B4-BE49-F238E27FC236}">
                <a16:creationId xmlns:a16="http://schemas.microsoft.com/office/drawing/2014/main" id="{9E5BE78C-F66E-464F-8D78-8345103007CE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17" name="Freeform: Shape 2">
              <a:extLst>
                <a:ext uri="{FF2B5EF4-FFF2-40B4-BE49-F238E27FC236}">
                  <a16:creationId xmlns:a16="http://schemas.microsoft.com/office/drawing/2014/main" id="{322CD281-E68B-804F-B2A3-E242A9459289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tx1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2D6F4A66-4A83-0840-992D-B77B7E6A7324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5">
              <a:extLst>
                <a:ext uri="{FF2B5EF4-FFF2-40B4-BE49-F238E27FC236}">
                  <a16:creationId xmlns:a16="http://schemas.microsoft.com/office/drawing/2014/main" id="{3394F976-5BE6-2D49-AD42-5267A17AB98F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7CB0C421-6EF9-ED47-B5AD-4446BEBD6DFE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9">
              <a:extLst>
                <a:ext uri="{FF2B5EF4-FFF2-40B4-BE49-F238E27FC236}">
                  <a16:creationId xmlns:a16="http://schemas.microsoft.com/office/drawing/2014/main" id="{F9EC6F13-4121-0D49-A864-15A4C751E710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21903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364" userDrawn="1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3001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1934FE-44AC-4B9A-8555-3BBBEF3C9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216"/>
            <a:ext cx="5363275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(Segoe UI, size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287D4-2837-0147-B1FC-88CB12D7F5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473200"/>
            <a:ext cx="11015060" cy="726353"/>
          </a:xfrm>
        </p:spPr>
        <p:txBody>
          <a:bodyPr wrap="square">
            <a:spAutoFit/>
          </a:bodyPr>
          <a:lstStyle>
            <a:lvl1pPr marL="0" indent="0">
              <a:buNone/>
              <a:defRPr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28600" indent="0">
              <a:buNone/>
              <a:defRPr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200" indent="0">
              <a:buNone/>
              <a:defRPr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</p:spTree>
    <p:extLst>
      <p:ext uri="{BB962C8B-B14F-4D97-AF65-F5344CB8AC3E}">
        <p14:creationId xmlns:p14="http://schemas.microsoft.com/office/powerpoint/2010/main" val="38273777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20">
          <p15:clr>
            <a:srgbClr val="5ACBF0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472037"/>
            <a:ext cx="5365148" cy="72635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42050" y="1472037"/>
            <a:ext cx="5360670" cy="7263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8BB4F3-12F0-4629-9B5B-943F33BA9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216"/>
            <a:ext cx="5363275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(Segoe UI, size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33541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20">
          <p15:clr>
            <a:srgbClr val="5ACBF0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216"/>
            <a:ext cx="5363275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(Segoe UI, size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470438"/>
            <a:ext cx="3479198" cy="72635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58290" y="1470438"/>
            <a:ext cx="3479198" cy="72635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0" y="1470438"/>
            <a:ext cx="3479198" cy="72635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</p:spTree>
    <p:extLst>
      <p:ext uri="{BB962C8B-B14F-4D97-AF65-F5344CB8AC3E}">
        <p14:creationId xmlns:p14="http://schemas.microsoft.com/office/powerpoint/2010/main" val="31503140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  <p15:guide id="39" orient="horz" pos="920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14FC-36C6-4DD7-9BE3-C8D42F509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[Blank]</a:t>
            </a:r>
          </a:p>
        </p:txBody>
      </p:sp>
    </p:spTree>
    <p:extLst>
      <p:ext uri="{BB962C8B-B14F-4D97-AF65-F5344CB8AC3E}">
        <p14:creationId xmlns:p14="http://schemas.microsoft.com/office/powerpoint/2010/main" val="29934996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grpSp>
        <p:nvGrpSpPr>
          <p:cNvPr id="6" name="Picture 6">
            <a:extLst>
              <a:ext uri="{FF2B5EF4-FFF2-40B4-BE49-F238E27FC236}">
                <a16:creationId xmlns:a16="http://schemas.microsoft.com/office/drawing/2014/main" id="{53C898C9-2DE3-4037-A461-1B55B8F15C0E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A47A5AB-A8E3-41CA-96AD-8D869908A1D7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tx1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532C50-5F4D-49B4-B6B0-EEC30CCDA4EC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DE4628-7333-4760-9E78-ABB41DB4C8BD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8E2042-2A46-4273-8DA9-0A1EEEBAA655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6C9CA9-3FD4-4CCC-AFA5-D0E6D1D528A2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68756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CA66C359-7AD8-4497-B84B-0F19A2A188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494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2758A7-4C3F-4CB6-8AC9-1A4344B97263}"/>
              </a:ext>
            </a:extLst>
          </p:cNvPr>
          <p:cNvGrpSpPr/>
          <p:nvPr userDrawn="1"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9" name="Picture 8" descr="A close up of a speaker&#10;&#10;Description automatically generated">
              <a:extLst>
                <a:ext uri="{FF2B5EF4-FFF2-40B4-BE49-F238E27FC236}">
                  <a16:creationId xmlns:a16="http://schemas.microsoft.com/office/drawing/2014/main" id="{E64554C2-688C-4B7A-9FC4-540F4A18B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2" y="0"/>
              <a:ext cx="2362199" cy="6858000"/>
            </a:xfrm>
            <a:prstGeom prst="rect">
              <a:avLst/>
            </a:prstGeom>
          </p:spPr>
        </p:pic>
        <p:pic>
          <p:nvPicPr>
            <p:cNvPr id="10" name="Picture 9" descr="A close up of a speaker&#10;&#10;Description automatically generated">
              <a:extLst>
                <a:ext uri="{FF2B5EF4-FFF2-40B4-BE49-F238E27FC236}">
                  <a16:creationId xmlns:a16="http://schemas.microsoft.com/office/drawing/2014/main" id="{9B764641-52BE-4A7B-A0B8-926927674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2362199" y="0"/>
              <a:ext cx="982980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08109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1A0EE0E-D268-4140-A7D6-26CD926FB658}"/>
              </a:ext>
            </a:extLst>
          </p:cNvPr>
          <p:cNvGrpSpPr/>
          <p:nvPr userDrawn="1"/>
        </p:nvGrpSpPr>
        <p:grpSpPr>
          <a:xfrm>
            <a:off x="0" y="0"/>
            <a:ext cx="12191854" cy="6858000"/>
            <a:chOff x="0" y="0"/>
            <a:chExt cx="1219185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D2C2FB-E37B-4946-B538-DF481523CA66}"/>
                </a:ext>
              </a:extLst>
            </p:cNvPr>
            <p:cNvSpPr/>
            <p:nvPr userDrawn="1"/>
          </p:nvSpPr>
          <p:spPr bwMode="auto">
            <a:xfrm>
              <a:off x="0" y="0"/>
              <a:ext cx="5461686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99A264-2E7D-46B3-A29E-07975DA92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100816" y="0"/>
              <a:ext cx="7091038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95580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53" userDrawn="1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887445"/>
            <a:ext cx="9144000" cy="6463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200" spc="-50" baseline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50505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grpSp>
        <p:nvGrpSpPr>
          <p:cNvPr id="7" name="Picture 6">
            <a:extLst>
              <a:ext uri="{FF2B5EF4-FFF2-40B4-BE49-F238E27FC236}">
                <a16:creationId xmlns:a16="http://schemas.microsoft.com/office/drawing/2014/main" id="{F6738D2C-14B7-4F2B-8066-6B29A3D52F2D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1240D5-35E9-4E7B-B39B-4162AB88B5AE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FB1909-F6FD-4F3D-8A30-8872C950F048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FCF29-EC60-406E-9DB0-B717F47FCC8B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9A2260-4E21-4B70-8BBB-AF0695F54650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C8A0B4-C85F-4DE8-8D26-B1858EAFF6C8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15508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bed, laying, dog&#10;&#10;Description automatically generated">
            <a:extLst>
              <a:ext uri="{FF2B5EF4-FFF2-40B4-BE49-F238E27FC236}">
                <a16:creationId xmlns:a16="http://schemas.microsoft.com/office/drawing/2014/main" id="{3E8F5453-8743-B44F-97D6-C9CD29987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61895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A1B1A82-E46C-4D97-A472-AB04088D5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34480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omputer screen&#10;&#10;Description generated with high confidence">
            <a:extLst>
              <a:ext uri="{FF2B5EF4-FFF2-40B4-BE49-F238E27FC236}">
                <a16:creationId xmlns:a16="http://schemas.microsoft.com/office/drawing/2014/main" id="{D4EFF03B-FB6B-4A53-9A10-78EC5D19A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0543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12DE4-E4A2-4F4D-A087-18CDC30AA1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8407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3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clothing, young, woman&#10;&#10;Description automatically generated">
            <a:extLst>
              <a:ext uri="{FF2B5EF4-FFF2-40B4-BE49-F238E27FC236}">
                <a16:creationId xmlns:a16="http://schemas.microsoft.com/office/drawing/2014/main" id="{29ADDBFE-EA47-477E-8019-84AA6F8A4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65866" cy="6858000"/>
          </a:xfrm>
          <a:prstGeom prst="rect">
            <a:avLst/>
          </a:prstGeom>
        </p:spPr>
      </p:pic>
      <p:pic>
        <p:nvPicPr>
          <p:cNvPr id="8" name="Picture 7" descr="A picture containing person, clothing, young, woman&#10;&#10;Description automatically generated">
            <a:extLst>
              <a:ext uri="{FF2B5EF4-FFF2-40B4-BE49-F238E27FC236}">
                <a16:creationId xmlns:a16="http://schemas.microsoft.com/office/drawing/2014/main" id="{D1C2C398-7134-4229-BEC1-1ABDEC65A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865866" y="0"/>
            <a:ext cx="103261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073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Tit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woman, looking, phone&#10;&#10;Description automatically generated">
            <a:extLst>
              <a:ext uri="{FF2B5EF4-FFF2-40B4-BE49-F238E27FC236}">
                <a16:creationId xmlns:a16="http://schemas.microsoft.com/office/drawing/2014/main" id="{FD3FA8F6-30FE-4B0A-9C0F-10B83CD85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813463" cy="6858000"/>
          </a:xfrm>
          <a:prstGeom prst="rect">
            <a:avLst/>
          </a:prstGeom>
        </p:spPr>
      </p:pic>
      <p:pic>
        <p:nvPicPr>
          <p:cNvPr id="5" name="Picture 4" descr="A picture containing person, woman, looking, phone&#10;&#10;Description automatically generated">
            <a:extLst>
              <a:ext uri="{FF2B5EF4-FFF2-40B4-BE49-F238E27FC236}">
                <a16:creationId xmlns:a16="http://schemas.microsoft.com/office/drawing/2014/main" id="{604C6195-A0E3-4649-9E51-65F866B11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9"/>
          <a:stretch/>
        </p:blipFill>
        <p:spPr>
          <a:xfrm>
            <a:off x="1918808" y="0"/>
            <a:ext cx="102731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3860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pli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241114"/>
            <a:ext cx="4179888" cy="1292662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200" spc="-50" baseline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179888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50505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3919922-9FA1-8145-B509-76E8730333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2103120" rIns="0" bIns="0" rtlCol="0" anchor="t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b="1" dirty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grpSp>
        <p:nvGrpSpPr>
          <p:cNvPr id="2" name="Picture 6">
            <a:extLst>
              <a:ext uri="{FF2B5EF4-FFF2-40B4-BE49-F238E27FC236}">
                <a16:creationId xmlns:a16="http://schemas.microsoft.com/office/drawing/2014/main" id="{B6113CD0-82FD-435D-B10E-68CCE770931D}"/>
              </a:ext>
            </a:extLst>
          </p:cNvPr>
          <p:cNvGrpSpPr/>
          <p:nvPr userDrawn="1"/>
        </p:nvGrpSpPr>
        <p:grpSpPr bwMode="black">
          <a:xfrm>
            <a:off x="584200" y="586699"/>
            <a:ext cx="2200466" cy="288637"/>
            <a:chOff x="584200" y="586699"/>
            <a:chExt cx="2200466" cy="2886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A4DEC2-1EEA-45BD-B1DE-D524CF5099FC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441D45F-C640-47BA-BF09-7DFA9C8442E2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196BAC-9FAF-4611-945E-AC2AE7F3A25C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F47EA8-58E7-4F4C-90AF-9DE81E119F87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3079EF-D05D-420D-B8F2-F0C24C552BB2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26754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364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300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1934FE-44AC-4B9A-8555-3BBBEF3C9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216"/>
            <a:ext cx="5363275" cy="246221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Title (Segoe UI, size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287D4-2837-0147-B1FC-88CB12D7F5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473200"/>
            <a:ext cx="11015060" cy="726353"/>
          </a:xfrm>
        </p:spPr>
        <p:txBody>
          <a:bodyPr wrap="square">
            <a:spAutoFit/>
          </a:bodyPr>
          <a:lstStyle>
            <a:lvl1pPr marL="0" indent="0">
              <a:buNone/>
              <a:defRPr b="0" i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28600" indent="0">
              <a:buNone/>
              <a:defRPr b="0" i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200" indent="0">
              <a:buNone/>
              <a:defRPr b="0" i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</p:spTree>
    <p:extLst>
      <p:ext uri="{BB962C8B-B14F-4D97-AF65-F5344CB8AC3E}">
        <p14:creationId xmlns:p14="http://schemas.microsoft.com/office/powerpoint/2010/main" val="14092646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 userDrawn="1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20" userDrawn="1">
          <p15:clr>
            <a:srgbClr val="5ACBF0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472037"/>
            <a:ext cx="5365148" cy="72635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505050"/>
                </a:solidFill>
              </a:defRPr>
            </a:lvl1pPr>
            <a:lvl2pPr marL="228600" indent="0">
              <a:buNone/>
              <a:defRPr>
                <a:solidFill>
                  <a:srgbClr val="505050"/>
                </a:solidFill>
              </a:defRPr>
            </a:lvl2pPr>
            <a:lvl3pPr marL="457200" indent="0">
              <a:buNone/>
              <a:defRPr>
                <a:solidFill>
                  <a:srgbClr val="505050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42050" y="1472037"/>
            <a:ext cx="5360670" cy="726353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8BB4F3-12F0-4629-9B5B-943F33BA9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216"/>
            <a:ext cx="5363275" cy="246221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Title (Segoe UI, size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1361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20">
          <p15:clr>
            <a:srgbClr val="5ACBF0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216"/>
            <a:ext cx="5363275" cy="246221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Title (Segoe UI, size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470438"/>
            <a:ext cx="3479198" cy="72635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505050"/>
                </a:solidFill>
              </a:defRPr>
            </a:lvl1pPr>
            <a:lvl2pPr marL="228600" indent="0">
              <a:buNone/>
              <a:defRPr>
                <a:solidFill>
                  <a:srgbClr val="505050"/>
                </a:solidFill>
              </a:defRPr>
            </a:lvl2pPr>
            <a:lvl3pPr marL="457200" indent="0">
              <a:buNone/>
              <a:defRPr>
                <a:solidFill>
                  <a:srgbClr val="505050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58290" y="1470438"/>
            <a:ext cx="3479198" cy="72635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505050"/>
                </a:solidFill>
              </a:defRPr>
            </a:lvl1pPr>
            <a:lvl2pPr marL="228600" indent="0">
              <a:buNone/>
              <a:defRPr>
                <a:solidFill>
                  <a:srgbClr val="505050"/>
                </a:solidFill>
              </a:defRPr>
            </a:lvl2pPr>
            <a:lvl3pPr marL="457200" indent="0">
              <a:buNone/>
              <a:defRPr>
                <a:solidFill>
                  <a:srgbClr val="505050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0" y="1470438"/>
            <a:ext cx="3479198" cy="72635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505050"/>
                </a:solidFill>
              </a:defRPr>
            </a:lvl1pPr>
            <a:lvl2pPr marL="228600" indent="0">
              <a:buNone/>
              <a:defRPr>
                <a:solidFill>
                  <a:srgbClr val="505050"/>
                </a:solidFill>
              </a:defRPr>
            </a:lvl2pPr>
            <a:lvl3pPr marL="457200" indent="0">
              <a:buNone/>
              <a:defRPr>
                <a:solidFill>
                  <a:srgbClr val="505050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level (Segoe UI, size 16pt)</a:t>
            </a:r>
          </a:p>
          <a:p>
            <a:pPr lvl="1"/>
            <a:r>
              <a:rPr lang="en-US" dirty="0"/>
              <a:t>Second level (Segoe UI, size 14pt)</a:t>
            </a:r>
          </a:p>
          <a:p>
            <a:pPr lvl="2"/>
            <a:r>
              <a:rPr lang="en-US" dirty="0"/>
              <a:t>Third level (Segoe UI, size 12pt)</a:t>
            </a:r>
          </a:p>
        </p:txBody>
      </p:sp>
    </p:spTree>
    <p:extLst>
      <p:ext uri="{BB962C8B-B14F-4D97-AF65-F5344CB8AC3E}">
        <p14:creationId xmlns:p14="http://schemas.microsoft.com/office/powerpoint/2010/main" val="40209389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  <p15:guide id="39" orient="horz" pos="920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14FC-36C6-4DD7-9BE3-C8D42F509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[Blank]</a:t>
            </a:r>
          </a:p>
        </p:txBody>
      </p:sp>
    </p:spTree>
    <p:extLst>
      <p:ext uri="{BB962C8B-B14F-4D97-AF65-F5344CB8AC3E}">
        <p14:creationId xmlns:p14="http://schemas.microsoft.com/office/powerpoint/2010/main" val="9638988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rgbClr val="50505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rgbClr val="50505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grpSp>
        <p:nvGrpSpPr>
          <p:cNvPr id="5" name="Picture 6">
            <a:extLst>
              <a:ext uri="{FF2B5EF4-FFF2-40B4-BE49-F238E27FC236}">
                <a16:creationId xmlns:a16="http://schemas.microsoft.com/office/drawing/2014/main" id="{D2D8176C-3A1D-4C8C-AB7C-46CC30533AD9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6ECC0A-D66C-4332-820E-F98F87ED7638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3FF7D3-8EAE-415E-AFF2-4A0E7E44CDFD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E43575-64D0-459E-9FED-6A88E4758261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5EAAAE-677E-40BE-AEB8-26CB1C8EFDAD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3F96E0-CA4D-4036-AFD4-4437485A3C5E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8195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er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887445"/>
            <a:ext cx="9144000" cy="6463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2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11" name="Picture 10" descr="A picture containing indoor, dark, table, computer&#10;&#10;Description automatically generated">
            <a:extLst>
              <a:ext uri="{FF2B5EF4-FFF2-40B4-BE49-F238E27FC236}">
                <a16:creationId xmlns:a16="http://schemas.microsoft.com/office/drawing/2014/main" id="{317008C8-05EC-4093-A4DB-FDEE972A8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743" y="2419489"/>
            <a:ext cx="8984149" cy="5053584"/>
          </a:xfrm>
          <a:prstGeom prst="rect">
            <a:avLst/>
          </a:prstGeom>
        </p:spPr>
      </p:pic>
      <p:grpSp>
        <p:nvGrpSpPr>
          <p:cNvPr id="8" name="Picture 6">
            <a:extLst>
              <a:ext uri="{FF2B5EF4-FFF2-40B4-BE49-F238E27FC236}">
                <a16:creationId xmlns:a16="http://schemas.microsoft.com/office/drawing/2014/main" id="{06A99FB4-254D-4DBF-813C-9B46F1CAE959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864193-B8B1-4BB7-944C-FAE409844FF3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tx1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A3A6DA-F5A0-494A-8900-4DA1799889B0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0F126D-7CB3-406C-B3A7-ED8B5E98AB09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697E4D-5CA9-44DC-8ED4-A73D4738EF11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C27DAC5-21ED-4F64-8C84-AAC4D2D268BF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59133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0430257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0426700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ED0F581-FC0A-3249-923A-E2899CFE6A2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478513" y="907320"/>
            <a:ext cx="2902771" cy="59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732" r:id="rId2"/>
    <p:sldLayoutId id="2147484733" r:id="rId3"/>
    <p:sldLayoutId id="2147484681" r:id="rId4"/>
    <p:sldLayoutId id="2147484682" r:id="rId5"/>
    <p:sldLayoutId id="2147484683" r:id="rId6"/>
    <p:sldLayoutId id="2147484684" r:id="rId7"/>
    <p:sldLayoutId id="2147484685" r:id="rId8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1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b="0" i="0" kern="1200" spc="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08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0430257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0426700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ED0F581-FC0A-3249-923A-E2899CFE6A2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478513" y="907320"/>
            <a:ext cx="2902771" cy="59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30" r:id="rId2"/>
    <p:sldLayoutId id="2147484731" r:id="rId3"/>
    <p:sldLayoutId id="2147484724" r:id="rId4"/>
    <p:sldLayoutId id="2147484725" r:id="rId5"/>
    <p:sldLayoutId id="2147484726" r:id="rId6"/>
    <p:sldLayoutId id="2147484727" r:id="rId7"/>
    <p:sldLayoutId id="2147484728" r:id="rId8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1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b="0" i="0" kern="1200" spc="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08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9" userDrawn="1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0430257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0426700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B27EF85-FFE5-4240-8CFD-D32210D052B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478513" y="907320"/>
            <a:ext cx="2902771" cy="59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4" r:id="rId2"/>
    <p:sldLayoutId id="2147484713" r:id="rId3"/>
    <p:sldLayoutId id="2147484707" r:id="rId4"/>
    <p:sldLayoutId id="2147484680" r:id="rId5"/>
    <p:sldLayoutId id="2147484711" r:id="rId6"/>
    <p:sldLayoutId id="2147484718" r:id="rId7"/>
    <p:sldLayoutId id="2147484719" r:id="rId8"/>
    <p:sldLayoutId id="2147484709" r:id="rId9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1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08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393B-3723-49FD-93BF-8D2F5282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Surface Video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AD142-AAE8-495E-9BF3-CEA64B6BD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962400"/>
            <a:ext cx="9144000" cy="246221"/>
          </a:xfrm>
        </p:spPr>
        <p:txBody>
          <a:bodyPr/>
          <a:lstStyle/>
          <a:p>
            <a:r>
              <a:rPr lang="en-US" dirty="0"/>
              <a:t>Guidelines for Microsoft Surface Partners</a:t>
            </a:r>
          </a:p>
        </p:txBody>
      </p:sp>
    </p:spTree>
    <p:extLst>
      <p:ext uri="{BB962C8B-B14F-4D97-AF65-F5344CB8AC3E}">
        <p14:creationId xmlns:p14="http://schemas.microsoft.com/office/powerpoint/2010/main" val="12016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CD83-AE0D-457A-9F2D-1E6FDA69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216"/>
            <a:ext cx="5363275" cy="246221"/>
          </a:xfrm>
        </p:spPr>
        <p:txBody>
          <a:bodyPr/>
          <a:lstStyle/>
          <a:p>
            <a:r>
              <a:rPr lang="en-US" dirty="0"/>
              <a:t>Microsoft Surface Video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7B761-5C08-492B-B6B6-12E133AD4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470" y="1049131"/>
            <a:ext cx="10619556" cy="541687"/>
          </a:xfrm>
        </p:spPr>
        <p:txBody>
          <a:bodyPr/>
          <a:lstStyle/>
          <a:p>
            <a:r>
              <a:rPr lang="en-US" dirty="0"/>
              <a:t>These guidelines are intended for Surface Partners when using videos to market Microsoft Surface products.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BDE747-AF73-4213-A4AC-CA5BAFB98B95}"/>
              </a:ext>
            </a:extLst>
          </p:cNvPr>
          <p:cNvSpPr txBox="1">
            <a:spLocks/>
          </p:cNvSpPr>
          <p:nvPr/>
        </p:nvSpPr>
        <p:spPr>
          <a:xfrm>
            <a:off x="588263" y="1973469"/>
            <a:ext cx="9642415" cy="1378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 Video Usage</a:t>
            </a:r>
          </a:p>
          <a:p>
            <a:r>
              <a:rPr lang="en-US" dirty="0"/>
              <a:t>Microsoft Surface sizzle videos must be used as is with no changes to color, proportion, text, design, or sound. The video may be trimmed or split to reduce the length.​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548737-E56B-40A0-91B8-92FA96E52669}"/>
              </a:ext>
            </a:extLst>
          </p:cNvPr>
          <p:cNvSpPr txBox="1">
            <a:spLocks/>
          </p:cNvSpPr>
          <p:nvPr/>
        </p:nvSpPr>
        <p:spPr>
          <a:xfrm>
            <a:off x="614767" y="3338531"/>
            <a:ext cx="9642415" cy="108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 End Cards</a:t>
            </a:r>
          </a:p>
          <a:p>
            <a:r>
              <a:rPr lang="en-US" dirty="0"/>
              <a:t>If approved by your MSFT FTE, a partner logo can be added to the video as its own end card that directly follows the Microsoft Surface end card, using the same transition effect.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397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Microsoft Surface Palette - Rich Black">
      <a:dk1>
        <a:srgbClr val="000000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FFFFFF"/>
      </a:accent2>
      <a:accent3>
        <a:srgbClr val="E6E6E6"/>
      </a:accent3>
      <a:accent4>
        <a:srgbClr val="737373"/>
      </a:accent4>
      <a:accent5>
        <a:srgbClr val="505050"/>
      </a:accent5>
      <a:accent6>
        <a:srgbClr val="000000"/>
      </a:accent6>
      <a:hlink>
        <a:srgbClr val="0078D4"/>
      </a:hlink>
      <a:folHlink>
        <a:srgbClr val="0078D4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 Surface PowerPoint Template.pptx" id="{5EAA2793-EEE6-40B4-8CCD-251E3209EF73}" vid="{7D720FC0-1ADD-4CA6-957F-6777CA2581FF}"/>
    </a:ext>
  </a:extLst>
</a:theme>
</file>

<file path=ppt/theme/theme2.xml><?xml version="1.0" encoding="utf-8"?>
<a:theme xmlns:a="http://schemas.openxmlformats.org/drawingml/2006/main" name="BLACK TEMPLATE">
  <a:themeElements>
    <a:clrScheme name="Microsoft Surface Palette - Rich Black Reverse">
      <a:dk1>
        <a:srgbClr val="FFFFFF"/>
      </a:dk1>
      <a:lt1>
        <a:srgbClr val="000000"/>
      </a:lt1>
      <a:dk2>
        <a:srgbClr val="0D0D0D"/>
      </a:dk2>
      <a:lt2>
        <a:srgbClr val="E6E6E6"/>
      </a:lt2>
      <a:accent1>
        <a:srgbClr val="0078D4"/>
      </a:accent1>
      <a:accent2>
        <a:srgbClr val="FFFFFF"/>
      </a:accent2>
      <a:accent3>
        <a:srgbClr val="E6E6E6"/>
      </a:accent3>
      <a:accent4>
        <a:srgbClr val="737373"/>
      </a:accent4>
      <a:accent5>
        <a:srgbClr val="505050"/>
      </a:accent5>
      <a:accent6>
        <a:srgbClr val="000000"/>
      </a:accent6>
      <a:hlink>
        <a:srgbClr val="0078D4"/>
      </a:hlink>
      <a:folHlink>
        <a:srgbClr val="0078D4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 Surface PowerPoint Template.pptx" id="{5EAA2793-EEE6-40B4-8CCD-251E3209EF73}" vid="{BBE7D840-58FA-4A83-8BA1-28A6EA97B3F2}"/>
    </a:ext>
  </a:extLst>
</a:theme>
</file>

<file path=ppt/theme/theme3.xml><?xml version="1.0" encoding="utf-8"?>
<a:theme xmlns:a="http://schemas.openxmlformats.org/drawingml/2006/main" name="LIGHT SECTION SLIDES">
  <a:themeElements>
    <a:clrScheme name="Microsoft Surface Palette - Rich Black">
      <a:dk1>
        <a:srgbClr val="000000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FFFFFF"/>
      </a:accent2>
      <a:accent3>
        <a:srgbClr val="E6E6E6"/>
      </a:accent3>
      <a:accent4>
        <a:srgbClr val="737373"/>
      </a:accent4>
      <a:accent5>
        <a:srgbClr val="505050"/>
      </a:accent5>
      <a:accent6>
        <a:srgbClr val="000000"/>
      </a:accent6>
      <a:hlink>
        <a:srgbClr val="0078D4"/>
      </a:hlink>
      <a:folHlink>
        <a:srgbClr val="0078D4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 Surface PowerPoint Template.pptx" id="{5EAA2793-EEE6-40B4-8CCD-251E3209EF73}" vid="{6B60ACB4-BDD9-40FF-A440-06899F7F036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A11EBC883A04780F20A57D7B03FB4" ma:contentTypeVersion="9" ma:contentTypeDescription="Create a new document." ma:contentTypeScope="" ma:versionID="ae3381ec776c14582e3ed165c670ee3e">
  <xsd:schema xmlns:xsd="http://www.w3.org/2001/XMLSchema" xmlns:xs="http://www.w3.org/2001/XMLSchema" xmlns:p="http://schemas.microsoft.com/office/2006/metadata/properties" xmlns:ns2="a41d4afa-e03f-42b1-ac3a-54861a9e82fa" xmlns:ns3="11e31a66-3d01-4b8f-b89a-1e61ecdea2d2" targetNamespace="http://schemas.microsoft.com/office/2006/metadata/properties" ma:root="true" ma:fieldsID="103a9e91a3136cc4dee72330b849d023" ns2:_="" ns3:_="">
    <xsd:import namespace="a41d4afa-e03f-42b1-ac3a-54861a9e82fa"/>
    <xsd:import namespace="11e31a66-3d01-4b8f-b89a-1e61ecdea2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d4afa-e03f-42b1-ac3a-54861a9e82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31a66-3d01-4b8f-b89a-1e61ecdea2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00510F-329A-4651-B71A-4BB93575B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d4afa-e03f-42b1-ac3a-54861a9e82fa"/>
    <ds:schemaRef ds:uri="11e31a66-3d01-4b8f-b89a-1e61ecdea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Surface_PowerPoint_template-Spring2020</Template>
  <TotalTime>62</TotalTime>
  <Words>108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WHITE TEMPLATE</vt:lpstr>
      <vt:lpstr>BLACK TEMPLATE</vt:lpstr>
      <vt:lpstr>LIGHT SECTION SLIDES</vt:lpstr>
      <vt:lpstr>Microsoft Surface Video Guidance</vt:lpstr>
      <vt:lpstr>Microsoft Surface Video Guidance</vt:lpstr>
    </vt:vector>
  </TitlesOfParts>
  <Manager>&lt;Comms manager name here&gt;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Partner Guidance</dc:title>
  <dc:subject>&lt;Event name&gt;</dc:subject>
  <dc:creator>Andrea Pyle</dc:creator>
  <cp:keywords/>
  <dc:description/>
  <cp:lastModifiedBy>Andrea Pyle</cp:lastModifiedBy>
  <cp:revision>10</cp:revision>
  <dcterms:created xsi:type="dcterms:W3CDTF">2020-05-01T21:52:38Z</dcterms:created>
  <dcterms:modified xsi:type="dcterms:W3CDTF">2020-05-04T19:46:12Z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0x010100383A11EBC883A04780F20A57D7B03FB4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</Properties>
</file>