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sldIdLst>
    <p:sldId id="13338" r:id="rId3"/>
    <p:sldId id="13339" r:id="rId4"/>
    <p:sldId id="13340" r:id="rId5"/>
    <p:sldId id="266" r:id="rId6"/>
    <p:sldId id="271" r:id="rId7"/>
    <p:sldId id="272" r:id="rId8"/>
    <p:sldId id="13341" r:id="rId9"/>
    <p:sldId id="270" r:id="rId10"/>
    <p:sldId id="273"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Davidson" initials="GD" lastIdx="1" clrIdx="0">
    <p:extLst>
      <p:ext uri="{19B8F6BF-5375-455C-9EA6-DF929625EA0E}">
        <p15:presenceInfo xmlns:p15="http://schemas.microsoft.com/office/powerpoint/2012/main" userId="S::gregda@microsoft.com::19103799-f082-4f96-babb-6f5a2db5b0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F5F5"/>
    <a:srgbClr val="7D7C7A"/>
    <a:srgbClr val="FAF9F8"/>
    <a:srgbClr val="F1E3E1"/>
    <a:srgbClr val="4D4D4D"/>
    <a:srgbClr val="3076BC"/>
    <a:srgbClr val="6666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91361-9E57-4CEA-889D-BBB16C08789A}" v="4" dt="2023-04-02T20:34:12.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p:cViewPr varScale="1">
        <p:scale>
          <a:sx n="156" d="100"/>
          <a:sy n="156" d="100"/>
        </p:scale>
        <p:origin x="-19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Surface_Img_Side_Title_Blue_Full_Blee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2" y="0"/>
            <a:ext cx="12189868" cy="6858000"/>
          </a:xfrm>
          <a:prstGeom prst="rect">
            <a:avLst/>
          </a:prstGeom>
        </p:spPr>
      </p:pic>
      <p:sp>
        <p:nvSpPr>
          <p:cNvPr id="7" name="Rectangle 6"/>
          <p:cNvSpPr/>
          <p:nvPr/>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AutoShape 2" descr="https://microsoft.sharepoint.com/teams/BrandCentral/BundleImages/10937MSSurface_Studio_CEO_3045/PreviewImage.png"/>
          <p:cNvSpPr>
            <a:spLocks noChangeAspect="1" noChangeArrowheads="1"/>
          </p:cNvSpPr>
          <p:nvPr/>
        </p:nvSpPr>
        <p:spPr bwMode="auto">
          <a:xfrm>
            <a:off x="5943561" y="3276600"/>
            <a:ext cx="30487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sp>
        <p:nvSpPr>
          <p:cNvPr id="12" name="Title 1"/>
          <p:cNvSpPr>
            <a:spLocks noGrp="1"/>
          </p:cNvSpPr>
          <p:nvPr>
            <p:ph type="ctrTitle" hasCustomPrompt="1"/>
          </p:nvPr>
        </p:nvSpPr>
        <p:spPr>
          <a:xfrm>
            <a:off x="362250" y="2266716"/>
            <a:ext cx="5487829" cy="1470025"/>
          </a:xfrm>
        </p:spPr>
        <p:txBody>
          <a:bodyPr anchor="b"/>
          <a:lstStyle>
            <a:lvl1pPr algn="l">
              <a:defRPr sz="4000">
                <a:solidFill>
                  <a:schemeClr val="bg1"/>
                </a:solidFill>
              </a:defRPr>
            </a:lvl1pPr>
          </a:lstStyle>
          <a:p>
            <a:br>
              <a:rPr lang="en-US"/>
            </a:br>
            <a:r>
              <a:rPr lang="en-US"/>
              <a:t>Master title style</a:t>
            </a:r>
          </a:p>
        </p:txBody>
      </p:sp>
      <p:sp>
        <p:nvSpPr>
          <p:cNvPr id="14" name="Subtitle 2"/>
          <p:cNvSpPr>
            <a:spLocks noGrp="1"/>
          </p:cNvSpPr>
          <p:nvPr>
            <p:ph type="subTitle" idx="1"/>
          </p:nvPr>
        </p:nvSpPr>
        <p:spPr>
          <a:xfrm>
            <a:off x="387137" y="3664145"/>
            <a:ext cx="5487829" cy="545755"/>
          </a:xfrm>
        </p:spPr>
        <p:txBody>
          <a:bodyPr anchor="t">
            <a:noAutofit/>
          </a:bodyPr>
          <a:lstStyle>
            <a:lvl1pPr marL="0" indent="0" algn="l" defTabSz="914400" rtl="0" eaLnBrk="1" latinLnBrk="0" hangingPunct="1">
              <a:spcBef>
                <a:spcPts val="0"/>
              </a:spcBef>
              <a:spcAft>
                <a:spcPts val="600"/>
              </a:spcAft>
              <a:buSzPct val="90000"/>
              <a:buFont typeface="Wingdings" pitchFamily="2" charset="2"/>
              <a:buNone/>
              <a:defRPr lang="en-US" sz="1400" kern="1200" dirty="0">
                <a:solidFill>
                  <a:schemeClr val="bg1"/>
                </a:solidFill>
                <a:latin typeface="Segoe UI Semilight" panose="020B0402040204020203" pitchFamily="34" charset="0"/>
                <a:ea typeface="+mn-ea"/>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1"/>
          <p:cNvSpPr>
            <a:spLocks noGrp="1"/>
          </p:cNvSpPr>
          <p:nvPr>
            <p:ph type="body" sz="quarter" idx="10"/>
          </p:nvPr>
        </p:nvSpPr>
        <p:spPr>
          <a:xfrm>
            <a:off x="387137" y="4221765"/>
            <a:ext cx="5487829" cy="577378"/>
          </a:xfrm>
        </p:spPr>
        <p:txBody>
          <a:bodyPr>
            <a:noAutofit/>
          </a:bodyPr>
          <a:lstStyle>
            <a:lvl1pPr marL="0" indent="0">
              <a:buNone/>
              <a:defRPr lang="en-US" sz="1400" kern="1200" dirty="0" smtClean="0">
                <a:solidFill>
                  <a:schemeClr val="bg1">
                    <a:alpha val="99000"/>
                  </a:schemeClr>
                </a:solidFill>
                <a:latin typeface="Segoe UI Semilight" panose="020B0402040204020203" pitchFamily="34" charset="0"/>
                <a:ea typeface="+mn-ea"/>
                <a:cs typeface="Segoe UI Semilight" panose="020B0402040204020203" pitchFamily="34" charset="0"/>
              </a:defRPr>
            </a:lvl1pPr>
          </a:lstStyle>
          <a:p>
            <a:pPr marL="0" lvl="0" indent="0" algn="l" defTabSz="914400" rtl="0" eaLnBrk="1" latinLnBrk="0" hangingPunct="1">
              <a:spcBef>
                <a:spcPts val="0"/>
              </a:spcBef>
              <a:spcAft>
                <a:spcPts val="600"/>
              </a:spcAft>
              <a:buSzPct val="90000"/>
              <a:buFont typeface="Wingdings" pitchFamily="2" charset="2"/>
              <a:buNone/>
            </a:pPr>
            <a:r>
              <a:rPr lang="en-US"/>
              <a:t>Edit Master text styles</a:t>
            </a:r>
          </a:p>
        </p:txBody>
      </p:sp>
      <p:pic>
        <p:nvPicPr>
          <p:cNvPr id="9" name="Picture 8">
            <a:extLst>
              <a:ext uri="{FF2B5EF4-FFF2-40B4-BE49-F238E27FC236}">
                <a16:creationId xmlns:a16="http://schemas.microsoft.com/office/drawing/2014/main" id="{8EAE6B84-5B76-400D-B2F1-802876C440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2" y="0"/>
            <a:ext cx="12189868" cy="6858000"/>
          </a:xfrm>
          <a:prstGeom prst="rect">
            <a:avLst/>
          </a:prstGeom>
        </p:spPr>
      </p:pic>
      <p:sp>
        <p:nvSpPr>
          <p:cNvPr id="10" name="Rectangle 9">
            <a:extLst>
              <a:ext uri="{FF2B5EF4-FFF2-40B4-BE49-F238E27FC236}">
                <a16:creationId xmlns:a16="http://schemas.microsoft.com/office/drawing/2014/main" id="{814C5BE9-8677-4B8B-8B5E-CAFDF258ACB1}"/>
              </a:ext>
            </a:extLst>
          </p:cNvPr>
          <p:cNvSpPr/>
          <p:nvPr/>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AutoShape 2" descr="https://microsoft.sharepoint.com/teams/BrandCentral/BundleImages/10937MSSurface_Studio_CEO_3045/PreviewImage.png">
            <a:extLst>
              <a:ext uri="{FF2B5EF4-FFF2-40B4-BE49-F238E27FC236}">
                <a16:creationId xmlns:a16="http://schemas.microsoft.com/office/drawing/2014/main" id="{836385D1-EE73-4B96-9ED7-8CED9048F6F5}"/>
              </a:ext>
            </a:extLst>
          </p:cNvPr>
          <p:cNvSpPr>
            <a:spLocks noChangeAspect="1" noChangeArrowheads="1"/>
          </p:cNvSpPr>
          <p:nvPr/>
        </p:nvSpPr>
        <p:spPr bwMode="auto">
          <a:xfrm>
            <a:off x="5943561" y="3276600"/>
            <a:ext cx="30487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6" name="Picture 15">
            <a:extLst>
              <a:ext uri="{FF2B5EF4-FFF2-40B4-BE49-F238E27FC236}">
                <a16:creationId xmlns:a16="http://schemas.microsoft.com/office/drawing/2014/main" id="{4AAD0F07-AB8E-4306-A773-498F450020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sp>
        <p:nvSpPr>
          <p:cNvPr id="17" name="Rectangle 16">
            <a:extLst>
              <a:ext uri="{FF2B5EF4-FFF2-40B4-BE49-F238E27FC236}">
                <a16:creationId xmlns:a16="http://schemas.microsoft.com/office/drawing/2014/main" id="{7C7BD78A-A937-4DD0-A95C-45FF722D9907}"/>
              </a:ext>
            </a:extLst>
          </p:cNvPr>
          <p:cNvSpPr/>
          <p:nvPr userDrawn="1"/>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AutoShape 2" descr="https://microsoft.sharepoint.com/teams/BrandCentral/BundleImages/10937MSSurface_Studio_CEO_3045/PreviewImage.png">
            <a:extLst>
              <a:ext uri="{FF2B5EF4-FFF2-40B4-BE49-F238E27FC236}">
                <a16:creationId xmlns:a16="http://schemas.microsoft.com/office/drawing/2014/main" id="{52AE59BA-01C3-4C52-93E1-AE4874E34B77}"/>
              </a:ext>
            </a:extLst>
          </p:cNvPr>
          <p:cNvSpPr>
            <a:spLocks noChangeAspect="1" noChangeArrowheads="1"/>
          </p:cNvSpPr>
          <p:nvPr userDrawn="1"/>
        </p:nvSpPr>
        <p:spPr bwMode="auto">
          <a:xfrm>
            <a:off x="5909055" y="3071982"/>
            <a:ext cx="373891" cy="3737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pic>
        <p:nvPicPr>
          <p:cNvPr id="19" name="Picture 18">
            <a:extLst>
              <a:ext uri="{FF2B5EF4-FFF2-40B4-BE49-F238E27FC236}">
                <a16:creationId xmlns:a16="http://schemas.microsoft.com/office/drawing/2014/main" id="{6A40538D-3613-4A05-9AEC-9D8686F6E1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pic>
        <p:nvPicPr>
          <p:cNvPr id="20" name="Picture 19">
            <a:extLst>
              <a:ext uri="{FF2B5EF4-FFF2-40B4-BE49-F238E27FC236}">
                <a16:creationId xmlns:a16="http://schemas.microsoft.com/office/drawing/2014/main" id="{C20E463A-FEA8-4603-8272-46C8B7E9E60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2355"/>
          </a:xfrm>
          <a:prstGeom prst="rect">
            <a:avLst/>
          </a:prstGeom>
        </p:spPr>
      </p:pic>
    </p:spTree>
    <p:extLst>
      <p:ext uri="{BB962C8B-B14F-4D97-AF65-F5344CB8AC3E}">
        <p14:creationId xmlns:p14="http://schemas.microsoft.com/office/powerpoint/2010/main" val="221980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Surface_Img_Side_Title_Blue_Full_Blee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816" b="7816"/>
          <a:stretch/>
        </p:blipFill>
        <p:spPr>
          <a:xfrm>
            <a:off x="2132" y="0"/>
            <a:ext cx="12189868" cy="6858000"/>
          </a:xfrm>
          <a:prstGeom prst="rect">
            <a:avLst/>
          </a:prstGeom>
        </p:spPr>
      </p:pic>
      <p:sp>
        <p:nvSpPr>
          <p:cNvPr id="7" name="Rectangle 6"/>
          <p:cNvSpPr/>
          <p:nvPr/>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AutoShape 2" descr="https://microsoft.sharepoint.com/teams/BrandCentral/BundleImages/10937MSSurface_Studio_CEO_3045/PreviewImage.png"/>
          <p:cNvSpPr>
            <a:spLocks noChangeAspect="1" noChangeArrowheads="1"/>
          </p:cNvSpPr>
          <p:nvPr/>
        </p:nvSpPr>
        <p:spPr bwMode="auto">
          <a:xfrm>
            <a:off x="5943561" y="3276600"/>
            <a:ext cx="30487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sp>
        <p:nvSpPr>
          <p:cNvPr id="12" name="Title 1"/>
          <p:cNvSpPr>
            <a:spLocks noGrp="1"/>
          </p:cNvSpPr>
          <p:nvPr>
            <p:ph type="ctrTitle" hasCustomPrompt="1"/>
          </p:nvPr>
        </p:nvSpPr>
        <p:spPr>
          <a:xfrm>
            <a:off x="362250" y="2266716"/>
            <a:ext cx="5487829" cy="1470025"/>
          </a:xfrm>
        </p:spPr>
        <p:txBody>
          <a:bodyPr anchor="b"/>
          <a:lstStyle>
            <a:lvl1pPr algn="l">
              <a:defRPr sz="4000">
                <a:solidFill>
                  <a:schemeClr val="bg1"/>
                </a:solidFill>
              </a:defRPr>
            </a:lvl1pPr>
          </a:lstStyle>
          <a:p>
            <a:br>
              <a:rPr lang="en-US"/>
            </a:br>
            <a:r>
              <a:rPr lang="en-US"/>
              <a:t>Master title style</a:t>
            </a:r>
          </a:p>
        </p:txBody>
      </p:sp>
      <p:sp>
        <p:nvSpPr>
          <p:cNvPr id="14" name="Subtitle 2"/>
          <p:cNvSpPr>
            <a:spLocks noGrp="1"/>
          </p:cNvSpPr>
          <p:nvPr>
            <p:ph type="subTitle" idx="1"/>
          </p:nvPr>
        </p:nvSpPr>
        <p:spPr>
          <a:xfrm>
            <a:off x="387137" y="3664145"/>
            <a:ext cx="5487829" cy="545755"/>
          </a:xfrm>
        </p:spPr>
        <p:txBody>
          <a:bodyPr anchor="t">
            <a:noAutofit/>
          </a:bodyPr>
          <a:lstStyle>
            <a:lvl1pPr marL="0" indent="0" algn="l" defTabSz="914400" rtl="0" eaLnBrk="1" latinLnBrk="0" hangingPunct="1">
              <a:spcBef>
                <a:spcPts val="0"/>
              </a:spcBef>
              <a:spcAft>
                <a:spcPts val="600"/>
              </a:spcAft>
              <a:buSzPct val="90000"/>
              <a:buFont typeface="Wingdings" pitchFamily="2" charset="2"/>
              <a:buNone/>
              <a:defRPr lang="en-US" sz="1400" kern="1200" dirty="0">
                <a:solidFill>
                  <a:schemeClr val="bg1"/>
                </a:solidFill>
                <a:latin typeface="Segoe UI Semilight" panose="020B0402040204020203" pitchFamily="34" charset="0"/>
                <a:ea typeface="+mn-ea"/>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1"/>
          <p:cNvSpPr>
            <a:spLocks noGrp="1"/>
          </p:cNvSpPr>
          <p:nvPr>
            <p:ph type="body" sz="quarter" idx="10"/>
          </p:nvPr>
        </p:nvSpPr>
        <p:spPr>
          <a:xfrm>
            <a:off x="387137" y="4221765"/>
            <a:ext cx="5487829" cy="577378"/>
          </a:xfrm>
        </p:spPr>
        <p:txBody>
          <a:bodyPr>
            <a:noAutofit/>
          </a:bodyPr>
          <a:lstStyle>
            <a:lvl1pPr marL="0" indent="0">
              <a:buNone/>
              <a:defRPr lang="en-US" sz="1400" kern="1200" dirty="0" smtClean="0">
                <a:solidFill>
                  <a:schemeClr val="bg1">
                    <a:alpha val="99000"/>
                  </a:schemeClr>
                </a:solidFill>
                <a:latin typeface="Segoe UI Semilight" panose="020B0402040204020203" pitchFamily="34" charset="0"/>
                <a:ea typeface="+mn-ea"/>
                <a:cs typeface="Segoe UI Semilight" panose="020B0402040204020203" pitchFamily="34" charset="0"/>
              </a:defRPr>
            </a:lvl1pPr>
          </a:lstStyle>
          <a:p>
            <a:pPr marL="0" lvl="0" indent="0" algn="l" defTabSz="914400" rtl="0" eaLnBrk="1" latinLnBrk="0" hangingPunct="1">
              <a:spcBef>
                <a:spcPts val="0"/>
              </a:spcBef>
              <a:spcAft>
                <a:spcPts val="600"/>
              </a:spcAft>
              <a:buSzPct val="90000"/>
              <a:buFont typeface="Wingdings" pitchFamily="2" charset="2"/>
              <a:buNone/>
            </a:pPr>
            <a:r>
              <a:rPr lang="en-US"/>
              <a:t>Edit Master text styles</a:t>
            </a:r>
          </a:p>
        </p:txBody>
      </p:sp>
      <p:pic>
        <p:nvPicPr>
          <p:cNvPr id="9" name="Picture 8">
            <a:extLst>
              <a:ext uri="{FF2B5EF4-FFF2-40B4-BE49-F238E27FC236}">
                <a16:creationId xmlns:a16="http://schemas.microsoft.com/office/drawing/2014/main" id="{8EAE6B84-5B76-400D-B2F1-802876C440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16" b="7816"/>
          <a:stretch/>
        </p:blipFill>
        <p:spPr>
          <a:xfrm>
            <a:off x="2132" y="0"/>
            <a:ext cx="12189868" cy="6858000"/>
          </a:xfrm>
          <a:prstGeom prst="rect">
            <a:avLst/>
          </a:prstGeom>
        </p:spPr>
      </p:pic>
      <p:sp>
        <p:nvSpPr>
          <p:cNvPr id="10" name="Rectangle 9">
            <a:extLst>
              <a:ext uri="{FF2B5EF4-FFF2-40B4-BE49-F238E27FC236}">
                <a16:creationId xmlns:a16="http://schemas.microsoft.com/office/drawing/2014/main" id="{814C5BE9-8677-4B8B-8B5E-CAFDF258ACB1}"/>
              </a:ext>
            </a:extLst>
          </p:cNvPr>
          <p:cNvSpPr/>
          <p:nvPr/>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AutoShape 2" descr="https://microsoft.sharepoint.com/teams/BrandCentral/BundleImages/10937MSSurface_Studio_CEO_3045/PreviewImage.png">
            <a:extLst>
              <a:ext uri="{FF2B5EF4-FFF2-40B4-BE49-F238E27FC236}">
                <a16:creationId xmlns:a16="http://schemas.microsoft.com/office/drawing/2014/main" id="{836385D1-EE73-4B96-9ED7-8CED9048F6F5}"/>
              </a:ext>
            </a:extLst>
          </p:cNvPr>
          <p:cNvSpPr>
            <a:spLocks noChangeAspect="1" noChangeArrowheads="1"/>
          </p:cNvSpPr>
          <p:nvPr/>
        </p:nvSpPr>
        <p:spPr bwMode="auto">
          <a:xfrm>
            <a:off x="5943561" y="3276600"/>
            <a:ext cx="30487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6" name="Picture 15">
            <a:extLst>
              <a:ext uri="{FF2B5EF4-FFF2-40B4-BE49-F238E27FC236}">
                <a16:creationId xmlns:a16="http://schemas.microsoft.com/office/drawing/2014/main" id="{4AAD0F07-AB8E-4306-A773-498F450020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sp>
        <p:nvSpPr>
          <p:cNvPr id="17" name="Rectangle 16">
            <a:extLst>
              <a:ext uri="{FF2B5EF4-FFF2-40B4-BE49-F238E27FC236}">
                <a16:creationId xmlns:a16="http://schemas.microsoft.com/office/drawing/2014/main" id="{7C7BD78A-A937-4DD0-A95C-45FF722D9907}"/>
              </a:ext>
            </a:extLst>
          </p:cNvPr>
          <p:cNvSpPr/>
          <p:nvPr userDrawn="1"/>
        </p:nvSpPr>
        <p:spPr>
          <a:xfrm>
            <a:off x="2132" y="1"/>
            <a:ext cx="12189868"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AutoShape 2" descr="https://microsoft.sharepoint.com/teams/BrandCentral/BundleImages/10937MSSurface_Studio_CEO_3045/PreviewImage.png">
            <a:extLst>
              <a:ext uri="{FF2B5EF4-FFF2-40B4-BE49-F238E27FC236}">
                <a16:creationId xmlns:a16="http://schemas.microsoft.com/office/drawing/2014/main" id="{52AE59BA-01C3-4C52-93E1-AE4874E34B77}"/>
              </a:ext>
            </a:extLst>
          </p:cNvPr>
          <p:cNvSpPr>
            <a:spLocks noChangeAspect="1" noChangeArrowheads="1"/>
          </p:cNvSpPr>
          <p:nvPr userDrawn="1"/>
        </p:nvSpPr>
        <p:spPr bwMode="auto">
          <a:xfrm>
            <a:off x="5909055" y="3071982"/>
            <a:ext cx="373891" cy="3737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pic>
        <p:nvPicPr>
          <p:cNvPr id="19" name="Picture 18">
            <a:extLst>
              <a:ext uri="{FF2B5EF4-FFF2-40B4-BE49-F238E27FC236}">
                <a16:creationId xmlns:a16="http://schemas.microsoft.com/office/drawing/2014/main" id="{6A40538D-3613-4A05-9AEC-9D8686F6E1C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2798" y="6092623"/>
            <a:ext cx="2289485" cy="713420"/>
          </a:xfrm>
          <a:prstGeom prst="rect">
            <a:avLst/>
          </a:prstGeom>
        </p:spPr>
      </p:pic>
      <p:pic>
        <p:nvPicPr>
          <p:cNvPr id="20" name="Picture 19">
            <a:extLst>
              <a:ext uri="{FF2B5EF4-FFF2-40B4-BE49-F238E27FC236}">
                <a16:creationId xmlns:a16="http://schemas.microsoft.com/office/drawing/2014/main" id="{C20E463A-FEA8-4603-8272-46C8B7E9E6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2355"/>
          </a:xfrm>
          <a:prstGeom prst="rect">
            <a:avLst/>
          </a:prstGeom>
        </p:spPr>
      </p:pic>
    </p:spTree>
    <p:extLst>
      <p:ext uri="{BB962C8B-B14F-4D97-AF65-F5344CB8AC3E}">
        <p14:creationId xmlns:p14="http://schemas.microsoft.com/office/powerpoint/2010/main" val="84429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B247B-8AF5-4A57-BC63-B596AC7A05F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ABAE95-A028-4A45-9137-E7222C1222C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402F61-E9FE-4093-9D8F-FCD62BA17764}"/>
              </a:ext>
            </a:extLst>
          </p:cNvPr>
          <p:cNvSpPr>
            <a:spLocks noGrp="1"/>
          </p:cNvSpPr>
          <p:nvPr>
            <p:ph type="dt" sz="half" idx="10"/>
          </p:nvPr>
        </p:nvSpPr>
        <p:spPr/>
        <p:txBody>
          <a:bodyPr/>
          <a:lstStyle/>
          <a:p>
            <a:fld id="{973E74BC-432F-46A6-9104-A4A1EE1380F4}" type="datetimeFigureOut">
              <a:rPr lang="de-DE" smtClean="0"/>
              <a:t>02.04.2023</a:t>
            </a:fld>
            <a:endParaRPr lang="de-DE"/>
          </a:p>
        </p:txBody>
      </p:sp>
      <p:sp>
        <p:nvSpPr>
          <p:cNvPr id="5" name="Fußzeilenplatzhalter 4">
            <a:extLst>
              <a:ext uri="{FF2B5EF4-FFF2-40B4-BE49-F238E27FC236}">
                <a16:creationId xmlns:a16="http://schemas.microsoft.com/office/drawing/2014/main" id="{14C8315D-1189-4286-B923-8ED48D0482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1D3F14D-3379-4A10-936A-2E6FBB03AE24}"/>
              </a:ext>
            </a:extLst>
          </p:cNvPr>
          <p:cNvSpPr>
            <a:spLocks noGrp="1"/>
          </p:cNvSpPr>
          <p:nvPr>
            <p:ph type="sldNum" sz="quarter" idx="12"/>
          </p:nvPr>
        </p:nvSpPr>
        <p:spPr/>
        <p:txBody>
          <a:bodyPr/>
          <a:lstStyle/>
          <a:p>
            <a:fld id="{E6D4ABF8-0C2A-44D5-A05D-2FECC2FB8570}" type="slidenum">
              <a:rPr lang="de-DE" smtClean="0"/>
              <a:t>‹#›</a:t>
            </a:fld>
            <a:endParaRPr lang="de-DE"/>
          </a:p>
        </p:txBody>
      </p:sp>
    </p:spTree>
    <p:extLst>
      <p:ext uri="{BB962C8B-B14F-4D97-AF65-F5344CB8AC3E}">
        <p14:creationId xmlns:p14="http://schemas.microsoft.com/office/powerpoint/2010/main" val="235747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447495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344" y="393192"/>
            <a:ext cx="11149439" cy="557784"/>
          </a:xfrm>
          <a:prstGeom prst="rect">
            <a:avLst/>
          </a:prstGeom>
        </p:spPr>
        <p:txBody>
          <a:bodyPr vert="horz" wrap="square" lIns="0" tIns="45720" rIns="0" bIns="45720" rtlCol="0" anchor="t">
            <a:noAutofit/>
          </a:bodyPr>
          <a:lstStyle/>
          <a:p>
            <a:r>
              <a:rPr lang="en-US"/>
              <a:t>Click to edit Master title style</a:t>
            </a:r>
          </a:p>
        </p:txBody>
      </p:sp>
      <p:sp>
        <p:nvSpPr>
          <p:cNvPr id="3" name="Text Placeholder 2"/>
          <p:cNvSpPr>
            <a:spLocks noGrp="1"/>
          </p:cNvSpPr>
          <p:nvPr>
            <p:ph type="body" idx="1"/>
          </p:nvPr>
        </p:nvSpPr>
        <p:spPr>
          <a:xfrm>
            <a:off x="521344" y="1188720"/>
            <a:ext cx="11149439" cy="502920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61762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9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p:titleStyle>
    <p:bodyStyle>
      <a:lvl1pPr marL="230188" indent="-230188" algn="l" defTabSz="914400" rtl="0" eaLnBrk="1" latinLnBrk="0" hangingPunct="1">
        <a:spcBef>
          <a:spcPts val="0"/>
        </a:spcBef>
        <a:spcAft>
          <a:spcPts val="600"/>
        </a:spcAft>
        <a:buSzPct val="90000"/>
        <a:buFont typeface="Wingdings" pitchFamily="2" charset="2"/>
        <a:buChar char=""/>
        <a:defRPr sz="2400" kern="1200">
          <a:solidFill>
            <a:srgbClr val="737373">
              <a:alpha val="99000"/>
            </a:srgbClr>
          </a:solidFill>
          <a:latin typeface="+mn-lt"/>
          <a:ea typeface="+mn-ea"/>
          <a:cs typeface="+mn-cs"/>
        </a:defRPr>
      </a:lvl1pPr>
      <a:lvl2pPr marL="403225" indent="-173038" algn="l" defTabSz="914400" rtl="0" eaLnBrk="1" latinLnBrk="0" hangingPunct="1">
        <a:spcBef>
          <a:spcPts val="0"/>
        </a:spcBef>
        <a:spcAft>
          <a:spcPts val="1200"/>
        </a:spcAft>
        <a:buSzPct val="90000"/>
        <a:buFont typeface="Wingdings" pitchFamily="2" charset="2"/>
        <a:buChar char=""/>
        <a:defRPr sz="1800" kern="1200">
          <a:solidFill>
            <a:srgbClr val="737373">
              <a:alpha val="99000"/>
            </a:srgbClr>
          </a:solidFill>
          <a:latin typeface="+mn-lt"/>
          <a:ea typeface="+mn-ea"/>
          <a:cs typeface="+mn-cs"/>
        </a:defRPr>
      </a:lvl2pPr>
      <a:lvl3pPr marL="568325" indent="-165100" algn="l" defTabSz="914400" rtl="0" eaLnBrk="1" latinLnBrk="0" hangingPunct="1">
        <a:spcBef>
          <a:spcPts val="0"/>
        </a:spcBef>
        <a:spcAft>
          <a:spcPts val="1200"/>
        </a:spcAft>
        <a:buSzPct val="90000"/>
        <a:buFont typeface="Wingdings" pitchFamily="2" charset="2"/>
        <a:buChar char=""/>
        <a:defRPr sz="1600" kern="1200">
          <a:solidFill>
            <a:srgbClr val="737373">
              <a:alpha val="99000"/>
            </a:srgbClr>
          </a:solidFill>
          <a:latin typeface="+mn-lt"/>
          <a:ea typeface="+mn-ea"/>
          <a:cs typeface="+mn-cs"/>
        </a:defRPr>
      </a:lvl3pPr>
      <a:lvl4pPr marL="741363" indent="-173038" algn="l" defTabSz="914400" rtl="0" eaLnBrk="1" latinLnBrk="0" hangingPunct="1">
        <a:spcBef>
          <a:spcPts val="0"/>
        </a:spcBef>
        <a:spcAft>
          <a:spcPts val="1200"/>
        </a:spcAft>
        <a:buSzPct val="90000"/>
        <a:buFont typeface="Wingdings" pitchFamily="2" charset="2"/>
        <a:buChar char=""/>
        <a:defRPr sz="1400" kern="1200">
          <a:solidFill>
            <a:srgbClr val="737373">
              <a:alpha val="99000"/>
            </a:srgbClr>
          </a:solidFill>
          <a:latin typeface="+mn-lt"/>
          <a:ea typeface="+mn-ea"/>
          <a:cs typeface="+mn-cs"/>
        </a:defRPr>
      </a:lvl4pPr>
      <a:lvl5pPr marL="914400" indent="-173038" algn="l" defTabSz="914400" rtl="0" eaLnBrk="1" latinLnBrk="0" hangingPunct="1">
        <a:spcBef>
          <a:spcPts val="0"/>
        </a:spcBef>
        <a:spcAft>
          <a:spcPts val="1200"/>
        </a:spcAft>
        <a:buSzPct val="90000"/>
        <a:buFont typeface="Wingdings" pitchFamily="2" charset="2"/>
        <a:buChar char=""/>
        <a:defRPr sz="1400" kern="1200">
          <a:solidFill>
            <a:srgbClr val="737373">
              <a:alpha val="99000"/>
            </a:srgb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p:cNvGrpSpPr/>
          <p:nvPr/>
        </p:nvGrpSpPr>
        <p:grpSpPr>
          <a:xfrm>
            <a:off x="12370906" y="-217"/>
            <a:ext cx="935477" cy="5654618"/>
            <a:chOff x="12618967" y="-221"/>
            <a:chExt cx="954235" cy="5767186"/>
          </a:xfrm>
        </p:grpSpPr>
        <p:grpSp>
          <p:nvGrpSpPr>
            <p:cNvPr id="26" name="Group 25"/>
            <p:cNvGrpSpPr/>
            <p:nvPr/>
          </p:nvGrpSpPr>
          <p:grpSpPr>
            <a:xfrm rot="5400000">
              <a:off x="11580864" y="1044098"/>
              <a:ext cx="2705442" cy="629236"/>
              <a:chOff x="1584344" y="4543426"/>
              <a:chExt cx="2705442" cy="629236"/>
            </a:xfrm>
          </p:grpSpPr>
          <p:sp>
            <p:nvSpPr>
              <p:cNvPr id="37" name="Rectangle 36"/>
              <p:cNvSpPr/>
              <p:nvPr/>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0 G:32 B:80</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2505456" y="4543427"/>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14102" fontAlgn="base">
                  <a:lnSpc>
                    <a:spcPct val="100000"/>
                  </a:lnSpc>
                  <a:spcBef>
                    <a:spcPct val="0"/>
                  </a:spcBef>
                  <a:spcAft>
                    <a:spcPct val="0"/>
                  </a:spcAft>
                </a:pPr>
                <a:r>
                  <a:rPr lang="en-US" sz="490">
                    <a:gradFill>
                      <a:gsLst>
                        <a:gs pos="0">
                          <a:srgbClr val="FFFFFF"/>
                        </a:gs>
                        <a:gs pos="100000">
                          <a:srgbClr val="FFFFFF"/>
                        </a:gs>
                      </a:gsLst>
                      <a:lin ang="5400000" scaled="0"/>
                    </a:gradFill>
                    <a:ea typeface="Segoe UI" pitchFamily="34" charset="0"/>
                    <a:cs typeface="Segoe UI" pitchFamily="34" charset="0"/>
                  </a:rPr>
                  <a:t>R:</a:t>
                </a:r>
                <a:r>
                  <a:rPr lang="en-US" sz="490" baseline="0">
                    <a:gradFill>
                      <a:gsLst>
                        <a:gs pos="0">
                          <a:srgbClr val="FFFFFF"/>
                        </a:gs>
                        <a:gs pos="100000">
                          <a:srgbClr val="FFFFFF"/>
                        </a:gs>
                      </a:gsLst>
                      <a:lin ang="5400000" scaled="0"/>
                    </a:gradFill>
                    <a:ea typeface="Segoe UI" pitchFamily="34" charset="0"/>
                    <a:cs typeface="Segoe UI" pitchFamily="34" charset="0"/>
                  </a:rPr>
                  <a:t>16 G:124 B:16</a:t>
                </a:r>
                <a:endParaRPr lang="en-US" sz="49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3419856" y="4543426"/>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14102" fontAlgn="base">
                  <a:lnSpc>
                    <a:spcPct val="100000"/>
                  </a:lnSpc>
                  <a:spcBef>
                    <a:spcPct val="0"/>
                  </a:spcBef>
                  <a:spcAft>
                    <a:spcPct val="0"/>
                  </a:spcAft>
                </a:pPr>
                <a:r>
                  <a:rPr lang="en-US" sz="490">
                    <a:gradFill>
                      <a:gsLst>
                        <a:gs pos="10042">
                          <a:schemeClr val="tx1"/>
                        </a:gs>
                        <a:gs pos="39000">
                          <a:schemeClr val="tx1"/>
                        </a:gs>
                      </a:gsLst>
                      <a:lin ang="5400000" scaled="0"/>
                    </a:gradFill>
                    <a:ea typeface="Segoe UI" pitchFamily="34" charset="0"/>
                    <a:cs typeface="Segoe UI" pitchFamily="34" charset="0"/>
                  </a:rPr>
                  <a:t>R:</a:t>
                </a:r>
                <a:r>
                  <a:rPr lang="en-US" sz="490" baseline="0">
                    <a:gradFill>
                      <a:gsLst>
                        <a:gs pos="10042">
                          <a:schemeClr val="tx1"/>
                        </a:gs>
                        <a:gs pos="39000">
                          <a:schemeClr val="tx1"/>
                        </a:gs>
                      </a:gsLst>
                      <a:lin ang="5400000" scaled="0"/>
                    </a:gradFill>
                    <a:ea typeface="Segoe UI" pitchFamily="34" charset="0"/>
                    <a:cs typeface="Segoe UI" pitchFamily="34" charset="0"/>
                  </a:rPr>
                  <a:t>186 G:216 B:10</a:t>
                </a:r>
                <a:endParaRPr lang="en-US" sz="490">
                  <a:gradFill>
                    <a:gsLst>
                      <a:gs pos="10042">
                        <a:schemeClr val="tx1"/>
                      </a:gs>
                      <a:gs pos="39000">
                        <a:schemeClr val="tx1"/>
                      </a:gs>
                    </a:gsLst>
                    <a:lin ang="5400000" scaled="0"/>
                  </a:gradFill>
                  <a:ea typeface="Segoe UI" pitchFamily="34" charset="0"/>
                  <a:cs typeface="Segoe UI" pitchFamily="34" charset="0"/>
                </a:endParaRPr>
              </a:p>
            </p:txBody>
          </p:sp>
          <p:sp>
            <p:nvSpPr>
              <p:cNvPr id="43" name="Rectangle 42"/>
              <p:cNvSpPr/>
              <p:nvPr/>
            </p:nvSpPr>
            <p:spPr bwMode="auto">
              <a:xfrm>
                <a:off x="24987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80 G:80 B:80</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p:nvSpPr>
            <p:spPr bwMode="auto">
              <a:xfrm>
                <a:off x="3413144"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115 G:115 B:115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sp>
            <p:nvSpPr>
              <p:cNvPr id="45" name="Rectangle 44"/>
              <p:cNvSpPr/>
              <p:nvPr/>
            </p:nvSpPr>
            <p:spPr bwMode="auto">
              <a:xfrm>
                <a:off x="1584344" y="4882896"/>
                <a:ext cx="869930" cy="289766"/>
              </a:xfrm>
              <a:prstGeom prst="rect">
                <a:avLst/>
              </a:prstGeom>
              <a:solidFill>
                <a:srgbClr val="3076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0 G:120 B:215</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p:nvGrpSpPr>
          <p:grpSpPr>
            <a:xfrm rot="5400000">
              <a:off x="11412325" y="4270556"/>
              <a:ext cx="2703052" cy="289766"/>
              <a:chOff x="4476564" y="4543426"/>
              <a:chExt cx="2703052" cy="289766"/>
            </a:xfrm>
          </p:grpSpPr>
          <p:sp>
            <p:nvSpPr>
              <p:cNvPr id="33" name="Rectangle 32"/>
              <p:cNvSpPr/>
              <p:nvPr/>
            </p:nvSpPr>
            <p:spPr bwMode="auto">
              <a:xfrm>
                <a:off x="5395286" y="4543426"/>
                <a:ext cx="869930" cy="28976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1674">
                          <a:srgbClr val="000000"/>
                        </a:gs>
                        <a:gs pos="46862">
                          <a:schemeClr val="tx1">
                            <a:lumMod val="50000"/>
                          </a:schemeClr>
                        </a:gs>
                        <a:gs pos="7000">
                          <a:schemeClr val="tx1">
                            <a:lumMod val="50000"/>
                          </a:schemeClr>
                        </a:gs>
                      </a:gsLst>
                      <a:lin ang="5400000" scaled="0"/>
                    </a:gradFill>
                    <a:latin typeface="+mn-lt"/>
                    <a:ea typeface="Segoe UI" pitchFamily="34" charset="0"/>
                    <a:cs typeface="Segoe UI" pitchFamily="34" charset="0"/>
                  </a:rPr>
                  <a:t>Light Orange</a:t>
                </a:r>
              </a:p>
              <a:p>
                <a:pPr algn="l" defTabSz="914102" fontAlgn="base">
                  <a:lnSpc>
                    <a:spcPct val="100000"/>
                  </a:lnSpc>
                  <a:spcBef>
                    <a:spcPct val="0"/>
                  </a:spcBef>
                  <a:spcAft>
                    <a:spcPct val="0"/>
                  </a:spcAft>
                </a:pPr>
                <a:r>
                  <a:rPr lang="en-US" sz="49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R:255</a:t>
                </a:r>
                <a:r>
                  <a:rPr lang="en-US" sz="490" baseline="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rPr>
                  <a:t> G:140 B:0</a:t>
                </a:r>
                <a:endParaRPr lang="en-US" sz="490">
                  <a:gradFill>
                    <a:gsLst>
                      <a:gs pos="1674">
                        <a:srgbClr val="000000"/>
                      </a:gs>
                      <a:gs pos="46862">
                        <a:schemeClr val="tx1">
                          <a:lumMod val="50000"/>
                        </a:schemeClr>
                      </a:gs>
                      <a:gs pos="7000">
                        <a:schemeClr val="tx1">
                          <a:lumMod val="50000"/>
                        </a:schemeClr>
                      </a:gs>
                    </a:gsLst>
                    <a:lin ang="5400000" scaled="0"/>
                  </a:gradFill>
                  <a:ea typeface="Segoe UI" pitchFamily="34" charset="0"/>
                  <a:cs typeface="Segoe UI" pitchFamily="34" charset="0"/>
                </a:endParaRPr>
              </a:p>
            </p:txBody>
          </p:sp>
          <p:sp>
            <p:nvSpPr>
              <p:cNvPr id="34" name="Rectangle 33"/>
              <p:cNvSpPr/>
              <p:nvPr/>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p:nvSpPr>
            <p:spPr bwMode="auto">
              <a:xfrm>
                <a:off x="4476564" y="4543426"/>
                <a:ext cx="869930" cy="289766"/>
              </a:xfrm>
              <a:prstGeom prst="rect">
                <a:avLst/>
              </a:prstGeom>
              <a:solidFill>
                <a:srgbClr val="004B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a:gradFill>
                      <a:gsLst>
                        <a:gs pos="0">
                          <a:srgbClr val="FFFFFF"/>
                        </a:gs>
                        <a:gs pos="100000">
                          <a:srgbClr val="FFFFFF"/>
                        </a:gs>
                      </a:gsLst>
                      <a:lin ang="5400000" scaled="0"/>
                    </a:gradFill>
                    <a:latin typeface="+mn-lt"/>
                    <a:ea typeface="Segoe UI" pitchFamily="34" charset="0"/>
                    <a:cs typeface="Segoe UI" pitchFamily="34" charset="0"/>
                  </a:rPr>
                  <a:t>Dark Green</a:t>
                </a:r>
              </a:p>
              <a:p>
                <a:pPr algn="l" defTabSz="914102" fontAlgn="base">
                  <a:lnSpc>
                    <a:spcPct val="100000"/>
                  </a:lnSpc>
                  <a:spcBef>
                    <a:spcPct val="0"/>
                  </a:spcBef>
                  <a:spcAft>
                    <a:spcPct val="0"/>
                  </a:spcAft>
                </a:pPr>
                <a:r>
                  <a:rPr lang="en-US" sz="490">
                    <a:gradFill>
                      <a:gsLst>
                        <a:gs pos="2092">
                          <a:srgbClr val="F8F8F8"/>
                        </a:gs>
                        <a:gs pos="10042">
                          <a:srgbClr val="F8F8F8"/>
                        </a:gs>
                      </a:gsLst>
                      <a:lin ang="5400000" scaled="0"/>
                    </a:gradFill>
                    <a:ea typeface="Segoe UI" pitchFamily="34" charset="0"/>
                    <a:cs typeface="Segoe UI" pitchFamily="34" charset="0"/>
                  </a:rPr>
                  <a:t>R:</a:t>
                </a:r>
                <a:r>
                  <a:rPr lang="en-US" sz="490" baseline="0">
                    <a:gradFill>
                      <a:gsLst>
                        <a:gs pos="2092">
                          <a:srgbClr val="F8F8F8"/>
                        </a:gs>
                        <a:gs pos="10042">
                          <a:srgbClr val="F8F8F8"/>
                        </a:gs>
                      </a:gsLst>
                      <a:lin ang="5400000" scaled="0"/>
                    </a:gradFill>
                    <a:ea typeface="Segoe UI" pitchFamily="34" charset="0"/>
                    <a:cs typeface="Segoe UI" pitchFamily="34" charset="0"/>
                  </a:rPr>
                  <a:t>0 G:75 B:28</a:t>
                </a:r>
                <a:endParaRPr lang="en-US" sz="49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p:nvSpPr>
          <p:spPr>
            <a:xfrm rot="5400000">
              <a:off x="12987813" y="258334"/>
              <a:ext cx="843944"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Main colors</a:t>
              </a:r>
            </a:p>
          </p:txBody>
        </p:sp>
        <p:sp>
          <p:nvSpPr>
            <p:cNvPr id="32" name="TextBox 31"/>
            <p:cNvSpPr txBox="1"/>
            <p:nvPr/>
          </p:nvSpPr>
          <p:spPr>
            <a:xfrm rot="5400000">
              <a:off x="11746691" y="4228746"/>
              <a:ext cx="2647253" cy="326834"/>
            </a:xfrm>
            <a:prstGeom prst="rect">
              <a:avLst/>
            </a:prstGeom>
            <a:noFill/>
          </p:spPr>
          <p:txBody>
            <a:bodyPr wrap="none" lIns="0" tIns="91440" rIns="182880" bIns="91440" rtlCol="0">
              <a:spAutoFit/>
            </a:bodyPr>
            <a:lstStyle/>
            <a:p>
              <a:pPr>
                <a:lnSpc>
                  <a:spcPct val="90000"/>
                </a:lnSpc>
                <a:spcAft>
                  <a:spcPts val="588"/>
                </a:spcAft>
              </a:pPr>
              <a:r>
                <a:rPr lang="en-US" sz="980">
                  <a:gradFill>
                    <a:gsLst>
                      <a:gs pos="2917">
                        <a:schemeClr val="tx1"/>
                      </a:gs>
                      <a:gs pos="30000">
                        <a:schemeClr val="tx1"/>
                      </a:gs>
                    </a:gsLst>
                    <a:lin ang="5400000" scaled="0"/>
                  </a:gradFill>
                </a:rPr>
                <a:t>Secondary colors (use only when</a:t>
              </a:r>
              <a:r>
                <a:rPr lang="en-US" sz="980" baseline="0">
                  <a:gradFill>
                    <a:gsLst>
                      <a:gs pos="2917">
                        <a:schemeClr val="tx1"/>
                      </a:gs>
                      <a:gs pos="30000">
                        <a:schemeClr val="tx1"/>
                      </a:gs>
                    </a:gsLst>
                    <a:lin ang="5400000" scaled="0"/>
                  </a:gradFill>
                </a:rPr>
                <a:t> necessary)</a:t>
              </a:r>
              <a:endParaRPr lang="en-US" sz="98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137350143"/>
      </p:ext>
    </p:extLst>
  </p:cSld>
  <p:clrMap bg1="lt1" tx1="dk1" bg2="lt2" tx2="dk2" accent1="accent1" accent2="accent2" accent3="accent3" accent4="accent4" accent5="accent5" accent6="accent6" hlink="hlink" folHlink="folHlink"/>
  <p:sldLayoutIdLst>
    <p:sldLayoutId id="2147483695" r:id="rId1"/>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artner.microsoft.com/support/" TargetMode="Externa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http://aka.ms/SurfaceAcadem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signup.live.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artner.microsoft.com/dashboard"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5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0F78-36DC-4A97-AA05-060EFE51F961}"/>
              </a:ext>
            </a:extLst>
          </p:cNvPr>
          <p:cNvSpPr>
            <a:spLocks noGrp="1"/>
          </p:cNvSpPr>
          <p:nvPr>
            <p:ph type="ctrTitle"/>
          </p:nvPr>
        </p:nvSpPr>
        <p:spPr>
          <a:xfrm>
            <a:off x="362250" y="2038119"/>
            <a:ext cx="6430436" cy="1470025"/>
          </a:xfrm>
        </p:spPr>
        <p:txBody>
          <a:bodyPr/>
          <a:lstStyle/>
          <a:p>
            <a:r>
              <a:rPr lang="en-US" dirty="0">
                <a:solidFill>
                  <a:schemeClr val="tx1">
                    <a:lumMod val="50000"/>
                    <a:lumOff val="50000"/>
                  </a:schemeClr>
                </a:solidFill>
              </a:rPr>
              <a:t>Surface Academy / </a:t>
            </a:r>
            <a:br>
              <a:rPr lang="en-US" dirty="0">
                <a:solidFill>
                  <a:schemeClr val="tx1">
                    <a:lumMod val="50000"/>
                    <a:lumOff val="50000"/>
                  </a:schemeClr>
                </a:solidFill>
              </a:rPr>
            </a:br>
            <a:r>
              <a:rPr lang="en-US" dirty="0">
                <a:solidFill>
                  <a:schemeClr val="tx1">
                    <a:lumMod val="50000"/>
                    <a:lumOff val="50000"/>
                  </a:schemeClr>
                </a:solidFill>
              </a:rPr>
              <a:t>Partner University Access for Surface Partners</a:t>
            </a:r>
            <a:endParaRPr lang="en-US" b="1" i="1" dirty="0">
              <a:solidFill>
                <a:schemeClr val="tx1">
                  <a:lumMod val="50000"/>
                  <a:lumOff val="50000"/>
                </a:schemeClr>
              </a:solidFill>
            </a:endParaRPr>
          </a:p>
        </p:txBody>
      </p:sp>
      <p:sp>
        <p:nvSpPr>
          <p:cNvPr id="4" name="Text Placeholder 3">
            <a:extLst>
              <a:ext uri="{FF2B5EF4-FFF2-40B4-BE49-F238E27FC236}">
                <a16:creationId xmlns:a16="http://schemas.microsoft.com/office/drawing/2014/main" id="{9F0B33C1-F67B-4743-AFFB-4076EC3D5DD4}"/>
              </a:ext>
            </a:extLst>
          </p:cNvPr>
          <p:cNvSpPr>
            <a:spLocks noGrp="1"/>
          </p:cNvSpPr>
          <p:nvPr>
            <p:ph type="body" sz="quarter" idx="10"/>
          </p:nvPr>
        </p:nvSpPr>
        <p:spPr>
          <a:xfrm>
            <a:off x="537352" y="6071616"/>
            <a:ext cx="5487829" cy="577378"/>
          </a:xfrm>
        </p:spPr>
        <p:txBody>
          <a:bodyPr/>
          <a:lstStyle/>
          <a:p>
            <a:r>
              <a:rPr lang="en-US" dirty="0">
                <a:solidFill>
                  <a:schemeClr val="tx1">
                    <a:lumMod val="50000"/>
                    <a:lumOff val="50000"/>
                  </a:schemeClr>
                </a:solidFill>
              </a:rPr>
              <a:t>April 2023</a:t>
            </a:r>
          </a:p>
        </p:txBody>
      </p:sp>
      <p:pic>
        <p:nvPicPr>
          <p:cNvPr id="6" name="Picture 5" descr="A picture containing text&#10;&#10;Description automatically generated">
            <a:extLst>
              <a:ext uri="{FF2B5EF4-FFF2-40B4-BE49-F238E27FC236}">
                <a16:creationId xmlns:a16="http://schemas.microsoft.com/office/drawing/2014/main" id="{8E70DEB5-E29F-4D23-65C1-EE9634049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673" y="0"/>
            <a:ext cx="12192000" cy="6858000"/>
          </a:xfrm>
          <a:prstGeom prst="rect">
            <a:avLst/>
          </a:prstGeom>
        </p:spPr>
      </p:pic>
    </p:spTree>
    <p:extLst>
      <p:ext uri="{BB962C8B-B14F-4D97-AF65-F5344CB8AC3E}">
        <p14:creationId xmlns:p14="http://schemas.microsoft.com/office/powerpoint/2010/main" val="37734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39F90-678C-4728-AD38-B0CD958C00C9}"/>
              </a:ext>
            </a:extLst>
          </p:cNvPr>
          <p:cNvSpPr>
            <a:spLocks noGrp="1"/>
          </p:cNvSpPr>
          <p:nvPr>
            <p:ph type="body" sz="quarter" idx="10"/>
          </p:nvPr>
        </p:nvSpPr>
        <p:spPr>
          <a:xfrm>
            <a:off x="269239" y="1189177"/>
            <a:ext cx="11653523" cy="3609450"/>
          </a:xfrm>
        </p:spPr>
        <p:txBody>
          <a:bodyPr/>
          <a:lstStyle/>
          <a:p>
            <a:r>
              <a:rPr lang="en-US" dirty="0"/>
              <a:t>FAQ</a:t>
            </a:r>
          </a:p>
          <a:p>
            <a:pPr lvl="1"/>
            <a:r>
              <a:rPr lang="en-US" i="1" dirty="0">
                <a:solidFill>
                  <a:srgbClr val="FF0000"/>
                </a:solidFill>
              </a:rPr>
              <a:t>What if partners are having trouble accessing Partner University?</a:t>
            </a:r>
          </a:p>
          <a:p>
            <a:pPr lvl="2"/>
            <a:r>
              <a:rPr lang="en-US" dirty="0"/>
              <a:t>First, ensure:</a:t>
            </a:r>
          </a:p>
          <a:p>
            <a:pPr lvl="3"/>
            <a:r>
              <a:rPr lang="en-US" dirty="0"/>
              <a:t>Partner is attempting to log into Partner University using their </a:t>
            </a:r>
            <a:r>
              <a:rPr lang="en-US" u="sng" dirty="0"/>
              <a:t>personal</a:t>
            </a:r>
            <a:r>
              <a:rPr lang="en-US" dirty="0"/>
              <a:t> Microsoft account</a:t>
            </a:r>
          </a:p>
          <a:p>
            <a:pPr lvl="3"/>
            <a:r>
              <a:rPr lang="en-US" dirty="0"/>
              <a:t>Partner has successfully associated their personal Microsoft account with their organization</a:t>
            </a:r>
            <a:endParaRPr lang="en-US" sz="1600" i="1" dirty="0"/>
          </a:p>
          <a:p>
            <a:pPr lvl="4"/>
            <a:endParaRPr lang="en-US" sz="1600" i="1" dirty="0"/>
          </a:p>
          <a:p>
            <a:pPr lvl="2"/>
            <a:r>
              <a:rPr lang="en-US" dirty="0"/>
              <a:t>If still no success:</a:t>
            </a:r>
            <a:endParaRPr lang="en-US" sz="1765" dirty="0"/>
          </a:p>
          <a:p>
            <a:pPr lvl="3"/>
            <a:r>
              <a:rPr lang="en-US" dirty="0"/>
              <a:t>Partners can request support </a:t>
            </a:r>
            <a:r>
              <a:rPr lang="en-US" sz="1844" dirty="0"/>
              <a:t>at </a:t>
            </a:r>
            <a:r>
              <a:rPr lang="en-US" sz="1844" dirty="0">
                <a:hlinkClick r:id="rId2"/>
              </a:rPr>
              <a:t>partner.microsoft.com/support</a:t>
            </a:r>
            <a:r>
              <a:rPr lang="en-US" sz="1844" dirty="0"/>
              <a:t>  </a:t>
            </a:r>
          </a:p>
          <a:p>
            <a:pPr lvl="3">
              <a:lnSpc>
                <a:spcPct val="100000"/>
              </a:lnSpc>
            </a:pPr>
            <a:r>
              <a:rPr lang="en-US" sz="1844" dirty="0"/>
              <a:t>Please select:</a:t>
            </a:r>
          </a:p>
          <a:p>
            <a:pPr lvl="4"/>
            <a:r>
              <a:rPr lang="en-US" dirty="0"/>
              <a:t>“Create a request in Partner Center”</a:t>
            </a:r>
          </a:p>
        </p:txBody>
      </p:sp>
      <p:sp>
        <p:nvSpPr>
          <p:cNvPr id="3" name="Title 2">
            <a:extLst>
              <a:ext uri="{FF2B5EF4-FFF2-40B4-BE49-F238E27FC236}">
                <a16:creationId xmlns:a16="http://schemas.microsoft.com/office/drawing/2014/main" id="{BFD3ED54-A7E4-495A-95FD-10F28008526C}"/>
              </a:ext>
            </a:extLst>
          </p:cNvPr>
          <p:cNvSpPr>
            <a:spLocks noGrp="1"/>
          </p:cNvSpPr>
          <p:nvPr>
            <p:ph type="title"/>
          </p:nvPr>
        </p:nvSpPr>
        <p:spPr/>
        <p:txBody>
          <a:bodyPr/>
          <a:lstStyle/>
          <a:p>
            <a:r>
              <a:rPr lang="en-US" dirty="0"/>
              <a:t>MS Partner University</a:t>
            </a:r>
          </a:p>
        </p:txBody>
      </p:sp>
      <p:sp>
        <p:nvSpPr>
          <p:cNvPr id="4" name="Text Placeholder 1">
            <a:extLst>
              <a:ext uri="{FF2B5EF4-FFF2-40B4-BE49-F238E27FC236}">
                <a16:creationId xmlns:a16="http://schemas.microsoft.com/office/drawing/2014/main" id="{62FE59BB-EEDA-44CB-A516-A8753C3BE58D}"/>
              </a:ext>
            </a:extLst>
          </p:cNvPr>
          <p:cNvSpPr txBox="1">
            <a:spLocks/>
          </p:cNvSpPr>
          <p:nvPr/>
        </p:nvSpPr>
        <p:spPr>
          <a:xfrm>
            <a:off x="220273" y="4744574"/>
            <a:ext cx="5656131" cy="1765355"/>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938773" lvl="1" indent="-223838">
              <a:defRPr/>
            </a:pPr>
            <a:r>
              <a:rPr lang="en-US" sz="1992" dirty="0">
                <a:solidFill>
                  <a:srgbClr val="666666"/>
                </a:solidFill>
              </a:rPr>
              <a:t>Escalation: If no resolution, contact your Microsoft PDM</a:t>
            </a:r>
            <a:endParaRPr lang="en-US" dirty="0"/>
          </a:p>
          <a:p>
            <a:pPr lvl="3"/>
            <a:endParaRPr lang="en-US" dirty="0"/>
          </a:p>
          <a:p>
            <a:pPr lvl="2"/>
            <a:endParaRPr lang="en-US" dirty="0"/>
          </a:p>
          <a:p>
            <a:pPr lvl="1"/>
            <a:endParaRPr lang="en-US" dirty="0"/>
          </a:p>
        </p:txBody>
      </p:sp>
      <p:grpSp>
        <p:nvGrpSpPr>
          <p:cNvPr id="5" name="Group 4">
            <a:extLst>
              <a:ext uri="{FF2B5EF4-FFF2-40B4-BE49-F238E27FC236}">
                <a16:creationId xmlns:a16="http://schemas.microsoft.com/office/drawing/2014/main" id="{26452426-7F0A-AFD4-7F4F-D3D650A2914E}"/>
              </a:ext>
            </a:extLst>
          </p:cNvPr>
          <p:cNvGrpSpPr/>
          <p:nvPr/>
        </p:nvGrpSpPr>
        <p:grpSpPr>
          <a:xfrm>
            <a:off x="5270175" y="4257926"/>
            <a:ext cx="6652586" cy="1700461"/>
            <a:chOff x="5270175" y="4257926"/>
            <a:chExt cx="6652586" cy="1700461"/>
          </a:xfrm>
        </p:grpSpPr>
        <p:pic>
          <p:nvPicPr>
            <p:cNvPr id="7" name="Picture 6">
              <a:extLst>
                <a:ext uri="{FF2B5EF4-FFF2-40B4-BE49-F238E27FC236}">
                  <a16:creationId xmlns:a16="http://schemas.microsoft.com/office/drawing/2014/main" id="{404F0C1A-BBF3-42BB-BD28-4535BE00E865}"/>
                </a:ext>
              </a:extLst>
            </p:cNvPr>
            <p:cNvPicPr>
              <a:picLocks noChangeAspect="1"/>
            </p:cNvPicPr>
            <p:nvPr/>
          </p:nvPicPr>
          <p:blipFill>
            <a:blip r:embed="rId3"/>
            <a:stretch>
              <a:fillRect/>
            </a:stretch>
          </p:blipFill>
          <p:spPr>
            <a:xfrm>
              <a:off x="5270175" y="4257926"/>
              <a:ext cx="6652586" cy="1700461"/>
            </a:xfrm>
            <a:prstGeom prst="rect">
              <a:avLst/>
            </a:prstGeom>
          </p:spPr>
        </p:pic>
        <p:sp>
          <p:nvSpPr>
            <p:cNvPr id="9" name="Rectangle 8">
              <a:extLst>
                <a:ext uri="{FF2B5EF4-FFF2-40B4-BE49-F238E27FC236}">
                  <a16:creationId xmlns:a16="http://schemas.microsoft.com/office/drawing/2014/main" id="{8138D1E1-22C6-4B34-B304-7D53B6D2B4CC}"/>
                </a:ext>
              </a:extLst>
            </p:cNvPr>
            <p:cNvSpPr/>
            <p:nvPr/>
          </p:nvSpPr>
          <p:spPr bwMode="auto">
            <a:xfrm>
              <a:off x="5728177" y="5417685"/>
              <a:ext cx="1062560" cy="232970"/>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Flowchart: Connector 10">
              <a:extLst>
                <a:ext uri="{FF2B5EF4-FFF2-40B4-BE49-F238E27FC236}">
                  <a16:creationId xmlns:a16="http://schemas.microsoft.com/office/drawing/2014/main" id="{E7571CE8-90E6-4C7E-B80B-4AB9335E73BC}"/>
                </a:ext>
              </a:extLst>
            </p:cNvPr>
            <p:cNvSpPr/>
            <p:nvPr/>
          </p:nvSpPr>
          <p:spPr bwMode="auto">
            <a:xfrm>
              <a:off x="11560576" y="4378220"/>
              <a:ext cx="139585" cy="140022"/>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3" name="Graphic 12" descr="User with solid fill">
              <a:extLst>
                <a:ext uri="{FF2B5EF4-FFF2-40B4-BE49-F238E27FC236}">
                  <a16:creationId xmlns:a16="http://schemas.microsoft.com/office/drawing/2014/main" id="{1EBA3941-7ABD-478D-8FE2-159A4383F0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60577" y="4378658"/>
              <a:ext cx="139584" cy="139584"/>
            </a:xfrm>
            <a:prstGeom prst="rect">
              <a:avLst/>
            </a:prstGeom>
          </p:spPr>
        </p:pic>
      </p:grpSp>
    </p:spTree>
    <p:extLst>
      <p:ext uri="{BB962C8B-B14F-4D97-AF65-F5344CB8AC3E}">
        <p14:creationId xmlns:p14="http://schemas.microsoft.com/office/powerpoint/2010/main" val="31141093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3E3F2C-694E-4E28-A0B4-714C25B6CCB2}"/>
              </a:ext>
            </a:extLst>
          </p:cNvPr>
          <p:cNvSpPr>
            <a:spLocks noGrp="1"/>
          </p:cNvSpPr>
          <p:nvPr>
            <p:ph type="body" sz="quarter" idx="10"/>
          </p:nvPr>
        </p:nvSpPr>
        <p:spPr>
          <a:xfrm>
            <a:off x="269239" y="1189178"/>
            <a:ext cx="11653523" cy="5472880"/>
          </a:xfrm>
        </p:spPr>
        <p:txBody>
          <a:bodyPr>
            <a:normAutofit/>
          </a:bodyPr>
          <a:lstStyle/>
          <a:p>
            <a:r>
              <a:rPr lang="en-US" dirty="0"/>
              <a:t>Core training for Surface channel partners</a:t>
            </a:r>
          </a:p>
          <a:p>
            <a:pPr lvl="1"/>
            <a:r>
              <a:rPr lang="en-US" dirty="0">
                <a:hlinkClick r:id="rId2"/>
              </a:rPr>
              <a:t>http://aka.ms/SurfaceAcademy</a:t>
            </a:r>
            <a:endParaRPr lang="en-US" dirty="0"/>
          </a:p>
          <a:p>
            <a:pPr marL="336145" lvl="1" indent="0">
              <a:buNone/>
            </a:pPr>
            <a:endParaRPr lang="en-US" dirty="0"/>
          </a:p>
          <a:p>
            <a:r>
              <a:rPr lang="en-US" dirty="0"/>
              <a:t>Why important?</a:t>
            </a:r>
          </a:p>
          <a:p>
            <a:pPr lvl="1"/>
            <a:r>
              <a:rPr lang="en-US" dirty="0"/>
              <a:t>Core training for Surface sales success</a:t>
            </a:r>
          </a:p>
          <a:p>
            <a:pPr lvl="1"/>
            <a:r>
              <a:rPr lang="en-US" dirty="0"/>
              <a:t>Qualification for Surface Reseller Alliance Competency Tiers</a:t>
            </a:r>
          </a:p>
          <a:p>
            <a:pPr lvl="1"/>
            <a:endParaRPr lang="en-US" dirty="0"/>
          </a:p>
          <a:p>
            <a:r>
              <a:rPr lang="en-US" dirty="0"/>
              <a:t>Training content located in </a:t>
            </a:r>
            <a:r>
              <a:rPr lang="en-US" b="1" dirty="0">
                <a:solidFill>
                  <a:srgbClr val="FF0000"/>
                </a:solidFill>
              </a:rPr>
              <a:t>MS Partner University</a:t>
            </a:r>
          </a:p>
          <a:p>
            <a:endParaRPr lang="en-US" dirty="0"/>
          </a:p>
        </p:txBody>
      </p:sp>
      <p:sp>
        <p:nvSpPr>
          <p:cNvPr id="4" name="Title 3">
            <a:extLst>
              <a:ext uri="{FF2B5EF4-FFF2-40B4-BE49-F238E27FC236}">
                <a16:creationId xmlns:a16="http://schemas.microsoft.com/office/drawing/2014/main" id="{70A1FAA3-9DF7-4184-97F0-DE5CADF3ED7A}"/>
              </a:ext>
            </a:extLst>
          </p:cNvPr>
          <p:cNvSpPr>
            <a:spLocks noGrp="1"/>
          </p:cNvSpPr>
          <p:nvPr>
            <p:ph type="title"/>
          </p:nvPr>
        </p:nvSpPr>
        <p:spPr/>
        <p:txBody>
          <a:bodyPr/>
          <a:lstStyle/>
          <a:p>
            <a:r>
              <a:rPr lang="en-US" dirty="0"/>
              <a:t>Surface Academy</a:t>
            </a:r>
          </a:p>
        </p:txBody>
      </p:sp>
    </p:spTree>
    <p:extLst>
      <p:ext uri="{BB962C8B-B14F-4D97-AF65-F5344CB8AC3E}">
        <p14:creationId xmlns:p14="http://schemas.microsoft.com/office/powerpoint/2010/main" val="21139195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E5509D-94FC-41F0-88B9-EA8A453D53F6}"/>
              </a:ext>
            </a:extLst>
          </p:cNvPr>
          <p:cNvSpPr>
            <a:spLocks noGrp="1"/>
          </p:cNvSpPr>
          <p:nvPr>
            <p:ph type="body" sz="quarter" idx="10"/>
          </p:nvPr>
        </p:nvSpPr>
        <p:spPr>
          <a:xfrm>
            <a:off x="269239" y="1189177"/>
            <a:ext cx="11653523" cy="5506636"/>
          </a:xfrm>
        </p:spPr>
        <p:txBody>
          <a:bodyPr/>
          <a:lstStyle/>
          <a:p>
            <a:r>
              <a:rPr lang="en-US" dirty="0"/>
              <a:t>We recommend accessing Surface Academy content through SRA portal or via </a:t>
            </a:r>
            <a:r>
              <a:rPr lang="en-US" b="1" u="sng" dirty="0">
                <a:solidFill>
                  <a:schemeClr val="accent4"/>
                </a:solidFill>
              </a:rPr>
              <a:t>aka.ms/</a:t>
            </a:r>
            <a:r>
              <a:rPr lang="en-US" b="1" u="sng" dirty="0" err="1">
                <a:solidFill>
                  <a:schemeClr val="accent4"/>
                </a:solidFill>
              </a:rPr>
              <a:t>SurfaceAcademy</a:t>
            </a:r>
            <a:endParaRPr lang="en-US" b="1" u="sng" dirty="0">
              <a:solidFill>
                <a:schemeClr val="accent4"/>
              </a:solidFill>
            </a:endParaRPr>
          </a:p>
          <a:p>
            <a:pPr lvl="1"/>
            <a:r>
              <a:rPr lang="en-US" dirty="0"/>
              <a:t>Instead of searching for Surface training within Partner University</a:t>
            </a:r>
          </a:p>
          <a:p>
            <a:pPr lvl="1"/>
            <a:endParaRPr lang="en-US" dirty="0"/>
          </a:p>
          <a:p>
            <a:r>
              <a:rPr lang="en-US" dirty="0"/>
              <a:t>Requires separate login from SRA Portal</a:t>
            </a:r>
          </a:p>
          <a:p>
            <a:pPr lvl="1"/>
            <a:r>
              <a:rPr lang="en-US" b="1" dirty="0"/>
              <a:t>Must use </a:t>
            </a:r>
            <a:r>
              <a:rPr lang="en-US" b="1" u="sng" dirty="0">
                <a:solidFill>
                  <a:schemeClr val="accent4"/>
                </a:solidFill>
              </a:rPr>
              <a:t>personal</a:t>
            </a:r>
            <a:r>
              <a:rPr lang="en-US" b="1" dirty="0"/>
              <a:t> MS account </a:t>
            </a:r>
          </a:p>
          <a:p>
            <a:pPr lvl="2"/>
            <a:r>
              <a:rPr lang="en-US" b="1" u="sng" dirty="0"/>
              <a:t>Not</a:t>
            </a:r>
            <a:r>
              <a:rPr lang="en-US" dirty="0"/>
              <a:t> work account</a:t>
            </a:r>
          </a:p>
          <a:p>
            <a:pPr lvl="2"/>
            <a:r>
              <a:rPr lang="en-US" dirty="0"/>
              <a:t>Can create new account at </a:t>
            </a:r>
            <a:r>
              <a:rPr lang="en-US" dirty="0">
                <a:hlinkClick r:id="rId2"/>
              </a:rPr>
              <a:t>https://signup.live.com/</a:t>
            </a:r>
            <a:r>
              <a:rPr lang="en-US" dirty="0"/>
              <a:t>, if necessary</a:t>
            </a:r>
          </a:p>
          <a:p>
            <a:pPr lvl="1"/>
            <a:r>
              <a:rPr lang="en-US" dirty="0"/>
              <a:t>BUT, must associate personal MS account w/ partner ID. This is so that if you ever leave your current company, the training and assessments you have completed can be taken with you and not be tied to your expired corporate credentials</a:t>
            </a:r>
          </a:p>
          <a:p>
            <a:endParaRPr lang="en-US" dirty="0"/>
          </a:p>
        </p:txBody>
      </p:sp>
      <p:sp>
        <p:nvSpPr>
          <p:cNvPr id="3" name="Title 2">
            <a:extLst>
              <a:ext uri="{FF2B5EF4-FFF2-40B4-BE49-F238E27FC236}">
                <a16:creationId xmlns:a16="http://schemas.microsoft.com/office/drawing/2014/main" id="{492C96A0-D0C9-4454-9F6E-DC3D11936106}"/>
              </a:ext>
            </a:extLst>
          </p:cNvPr>
          <p:cNvSpPr>
            <a:spLocks noGrp="1"/>
          </p:cNvSpPr>
          <p:nvPr>
            <p:ph type="title"/>
          </p:nvPr>
        </p:nvSpPr>
        <p:spPr/>
        <p:txBody>
          <a:bodyPr/>
          <a:lstStyle/>
          <a:p>
            <a:r>
              <a:rPr lang="en-US" dirty="0"/>
              <a:t>Accessing MS Partner University</a:t>
            </a:r>
          </a:p>
        </p:txBody>
      </p:sp>
    </p:spTree>
    <p:extLst>
      <p:ext uri="{BB962C8B-B14F-4D97-AF65-F5344CB8AC3E}">
        <p14:creationId xmlns:p14="http://schemas.microsoft.com/office/powerpoint/2010/main" val="19207060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269239" y="1189177"/>
            <a:ext cx="11653523" cy="2187971"/>
          </a:xfrm>
        </p:spPr>
        <p:txBody>
          <a:bodyPr/>
          <a:lstStyle/>
          <a:p>
            <a:r>
              <a:rPr lang="en-US" b="1" i="1" dirty="0">
                <a:solidFill>
                  <a:srgbClr val="00B0F0"/>
                </a:solidFill>
              </a:rPr>
              <a:t>Assumes partner has migrated to MS Partner Center</a:t>
            </a:r>
            <a:endParaRPr lang="en-US" i="1" dirty="0"/>
          </a:p>
          <a:p>
            <a:pPr marL="336145" lvl="1" indent="0">
              <a:buNone/>
            </a:pPr>
            <a:endParaRPr lang="en-US" i="1" dirty="0"/>
          </a:p>
          <a:p>
            <a:pPr lvl="1"/>
            <a:r>
              <a:rPr lang="en-US" i="1" dirty="0"/>
              <a:t>Step-by-Step Process:</a:t>
            </a:r>
          </a:p>
          <a:p>
            <a:pPr lvl="2"/>
            <a:r>
              <a:rPr lang="en-US" b="1" dirty="0">
                <a:solidFill>
                  <a:srgbClr val="00B0F0"/>
                </a:solidFill>
              </a:rPr>
              <a:t>Step 1:</a:t>
            </a:r>
            <a:r>
              <a:rPr lang="en-US" dirty="0">
                <a:solidFill>
                  <a:srgbClr val="00B0F0"/>
                </a:solidFill>
              </a:rPr>
              <a:t> </a:t>
            </a:r>
            <a:r>
              <a:rPr lang="en-US" dirty="0"/>
              <a:t>Navigate to </a:t>
            </a:r>
            <a:r>
              <a:rPr lang="en-US" u="sng" dirty="0">
                <a:hlinkClick r:id="rId2"/>
              </a:rPr>
              <a:t>https://partner.microsoft.com/dashboard</a:t>
            </a:r>
            <a:endParaRPr lang="en-US" dirty="0"/>
          </a:p>
          <a:p>
            <a:pPr lvl="2"/>
            <a:endParaRPr lang="en-US" b="1" dirty="0"/>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sp>
        <p:nvSpPr>
          <p:cNvPr id="24" name="Text Placeholder 1">
            <a:extLst>
              <a:ext uri="{FF2B5EF4-FFF2-40B4-BE49-F238E27FC236}">
                <a16:creationId xmlns:a16="http://schemas.microsoft.com/office/drawing/2014/main" id="{4041D17E-CA5E-4A10-93AC-E73C1264045D}"/>
              </a:ext>
            </a:extLst>
          </p:cNvPr>
          <p:cNvSpPr txBox="1">
            <a:spLocks/>
          </p:cNvSpPr>
          <p:nvPr/>
        </p:nvSpPr>
        <p:spPr>
          <a:xfrm>
            <a:off x="266921" y="3303893"/>
            <a:ext cx="8329817" cy="2266518"/>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lvl="2"/>
            <a:r>
              <a:rPr lang="en-US" b="1" dirty="0">
                <a:solidFill>
                  <a:srgbClr val="00B0F0"/>
                </a:solidFill>
              </a:rPr>
              <a:t>Step 2:</a:t>
            </a:r>
            <a:r>
              <a:rPr lang="en-US" dirty="0"/>
              <a:t> Enter your </a:t>
            </a:r>
            <a:r>
              <a:rPr lang="en-US" u="sng" dirty="0"/>
              <a:t>work</a:t>
            </a:r>
            <a:r>
              <a:rPr lang="en-US" dirty="0"/>
              <a:t> account credentials</a:t>
            </a:r>
          </a:p>
          <a:p>
            <a:pPr lvl="3"/>
            <a:r>
              <a:rPr lang="en-US" dirty="0"/>
              <a:t>Should be the Azure Active Directory account you use to access Office 365 or other Microsoft services for your organization</a:t>
            </a:r>
          </a:p>
          <a:p>
            <a:pPr lvl="2"/>
            <a:endParaRPr lang="en-US" b="1" dirty="0"/>
          </a:p>
          <a:p>
            <a:pPr lvl="2"/>
            <a:r>
              <a:rPr lang="en-US" b="1" dirty="0">
                <a:solidFill>
                  <a:srgbClr val="00B0F0"/>
                </a:solidFill>
              </a:rPr>
              <a:t>Step 3</a:t>
            </a:r>
            <a:r>
              <a:rPr lang="en-US" dirty="0">
                <a:solidFill>
                  <a:srgbClr val="00B0F0"/>
                </a:solidFill>
              </a:rPr>
              <a:t>: </a:t>
            </a:r>
            <a:r>
              <a:rPr lang="en-US" dirty="0"/>
              <a:t>If asked, click </a:t>
            </a:r>
            <a:r>
              <a:rPr lang="en-US" b="1" dirty="0"/>
              <a:t>‘Skip tour’</a:t>
            </a:r>
            <a:r>
              <a:rPr lang="en-US" dirty="0"/>
              <a:t> if you do not want to go through the portal introduction</a:t>
            </a:r>
          </a:p>
          <a:p>
            <a:pPr lvl="3"/>
            <a:r>
              <a:rPr lang="en-US" dirty="0"/>
              <a:t>You can complete the tour later, if desired</a:t>
            </a:r>
          </a:p>
        </p:txBody>
      </p:sp>
      <p:pic>
        <p:nvPicPr>
          <p:cNvPr id="5" name="Picture 4">
            <a:extLst>
              <a:ext uri="{FF2B5EF4-FFF2-40B4-BE49-F238E27FC236}">
                <a16:creationId xmlns:a16="http://schemas.microsoft.com/office/drawing/2014/main" id="{A3C7C24D-7F9C-4F6A-B738-60F02BCEAD63}"/>
              </a:ext>
            </a:extLst>
          </p:cNvPr>
          <p:cNvPicPr>
            <a:picLocks noChangeAspect="1"/>
          </p:cNvPicPr>
          <p:nvPr/>
        </p:nvPicPr>
        <p:blipFill>
          <a:blip r:embed="rId3"/>
          <a:stretch>
            <a:fillRect/>
          </a:stretch>
        </p:blipFill>
        <p:spPr>
          <a:xfrm>
            <a:off x="8596738" y="3129147"/>
            <a:ext cx="3432615" cy="3107219"/>
          </a:xfrm>
          <a:prstGeom prst="rect">
            <a:avLst/>
          </a:prstGeom>
        </p:spPr>
      </p:pic>
    </p:spTree>
    <p:extLst>
      <p:ext uri="{BB962C8B-B14F-4D97-AF65-F5344CB8AC3E}">
        <p14:creationId xmlns:p14="http://schemas.microsoft.com/office/powerpoint/2010/main" val="7290245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269239" y="1189177"/>
            <a:ext cx="11653523" cy="456215"/>
          </a:xfrm>
        </p:spPr>
        <p:txBody>
          <a:bodyPr/>
          <a:lstStyle/>
          <a:p>
            <a:pPr lvl="2"/>
            <a:r>
              <a:rPr lang="en-US" b="1" dirty="0">
                <a:solidFill>
                  <a:srgbClr val="00B0F0"/>
                </a:solidFill>
              </a:rPr>
              <a:t>Step 4:</a:t>
            </a:r>
            <a:r>
              <a:rPr lang="en-US" dirty="0">
                <a:solidFill>
                  <a:srgbClr val="00B0F0"/>
                </a:solidFill>
              </a:rPr>
              <a:t> </a:t>
            </a:r>
            <a:r>
              <a:rPr lang="en-US" dirty="0"/>
              <a:t> Click the ‘</a:t>
            </a:r>
            <a:r>
              <a:rPr lang="en-US" b="1" dirty="0"/>
              <a:t>your profile’</a:t>
            </a:r>
            <a:r>
              <a:rPr lang="en-US" dirty="0"/>
              <a:t> button on the right pane</a:t>
            </a:r>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grpSp>
        <p:nvGrpSpPr>
          <p:cNvPr id="4" name="Group 3">
            <a:extLst>
              <a:ext uri="{FF2B5EF4-FFF2-40B4-BE49-F238E27FC236}">
                <a16:creationId xmlns:a16="http://schemas.microsoft.com/office/drawing/2014/main" id="{F709A305-A365-32EE-72E6-9637D053484E}"/>
              </a:ext>
            </a:extLst>
          </p:cNvPr>
          <p:cNvGrpSpPr/>
          <p:nvPr/>
        </p:nvGrpSpPr>
        <p:grpSpPr>
          <a:xfrm>
            <a:off x="1389324" y="1993969"/>
            <a:ext cx="9825700" cy="3879991"/>
            <a:chOff x="1389324" y="1993969"/>
            <a:chExt cx="9825700" cy="3879991"/>
          </a:xfrm>
        </p:grpSpPr>
        <p:pic>
          <p:nvPicPr>
            <p:cNvPr id="7" name="Picture 6">
              <a:extLst>
                <a:ext uri="{FF2B5EF4-FFF2-40B4-BE49-F238E27FC236}">
                  <a16:creationId xmlns:a16="http://schemas.microsoft.com/office/drawing/2014/main" id="{52E928F8-A089-44AE-ABC8-39ECD8CC3F71}"/>
                </a:ext>
              </a:extLst>
            </p:cNvPr>
            <p:cNvPicPr>
              <a:picLocks noChangeAspect="1"/>
            </p:cNvPicPr>
            <p:nvPr/>
          </p:nvPicPr>
          <p:blipFill>
            <a:blip r:embed="rId2"/>
            <a:stretch>
              <a:fillRect/>
            </a:stretch>
          </p:blipFill>
          <p:spPr>
            <a:xfrm>
              <a:off x="1389324" y="1993969"/>
              <a:ext cx="9764579" cy="3879991"/>
            </a:xfrm>
            <a:prstGeom prst="rect">
              <a:avLst/>
            </a:prstGeom>
          </p:spPr>
        </p:pic>
        <p:sp>
          <p:nvSpPr>
            <p:cNvPr id="11" name="Rectangle 10">
              <a:extLst>
                <a:ext uri="{FF2B5EF4-FFF2-40B4-BE49-F238E27FC236}">
                  <a16:creationId xmlns:a16="http://schemas.microsoft.com/office/drawing/2014/main" id="{1AA5D128-D25A-459C-ACB9-1AF49491DF61}"/>
                </a:ext>
              </a:extLst>
            </p:cNvPr>
            <p:cNvSpPr/>
            <p:nvPr/>
          </p:nvSpPr>
          <p:spPr bwMode="auto">
            <a:xfrm>
              <a:off x="10869289" y="2479024"/>
              <a:ext cx="284614" cy="19983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Flowchart: Connector 11">
              <a:extLst>
                <a:ext uri="{FF2B5EF4-FFF2-40B4-BE49-F238E27FC236}">
                  <a16:creationId xmlns:a16="http://schemas.microsoft.com/office/drawing/2014/main" id="{FC6DA2D1-BAF4-4EDF-BA6C-92FBF82CD7B2}"/>
                </a:ext>
              </a:extLst>
            </p:cNvPr>
            <p:cNvSpPr/>
            <p:nvPr/>
          </p:nvSpPr>
          <p:spPr bwMode="auto">
            <a:xfrm>
              <a:off x="10869289" y="2437345"/>
              <a:ext cx="248281" cy="2286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Graphic 9" descr="User with solid fill">
              <a:extLst>
                <a:ext uri="{FF2B5EF4-FFF2-40B4-BE49-F238E27FC236}">
                  <a16:creationId xmlns:a16="http://schemas.microsoft.com/office/drawing/2014/main" id="{CA3039D2-58C9-43BD-8F04-9F8F28EA82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04911" y="2475241"/>
              <a:ext cx="177033" cy="177033"/>
            </a:xfrm>
            <a:prstGeom prst="rect">
              <a:avLst/>
            </a:prstGeom>
          </p:spPr>
        </p:pic>
        <p:sp>
          <p:nvSpPr>
            <p:cNvPr id="13" name="Rectangle 12">
              <a:extLst>
                <a:ext uri="{FF2B5EF4-FFF2-40B4-BE49-F238E27FC236}">
                  <a16:creationId xmlns:a16="http://schemas.microsoft.com/office/drawing/2014/main" id="{4DC9EC30-F9DE-4708-A1EC-D0171B2B5015}"/>
                </a:ext>
              </a:extLst>
            </p:cNvPr>
            <p:cNvSpPr/>
            <p:nvPr/>
          </p:nvSpPr>
          <p:spPr bwMode="auto">
            <a:xfrm>
              <a:off x="10590021" y="2183125"/>
              <a:ext cx="284614" cy="199836"/>
            </a:xfrm>
            <a:prstGeom prst="rect">
              <a:avLst/>
            </a:prstGeom>
            <a:solidFill>
              <a:srgbClr val="F1E3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a:extLst>
                <a:ext uri="{FF2B5EF4-FFF2-40B4-BE49-F238E27FC236}">
                  <a16:creationId xmlns:a16="http://schemas.microsoft.com/office/drawing/2014/main" id="{D3142A8B-C6C9-435C-A792-6753A6F8976D}"/>
                </a:ext>
              </a:extLst>
            </p:cNvPr>
            <p:cNvSpPr/>
            <p:nvPr/>
          </p:nvSpPr>
          <p:spPr bwMode="auto">
            <a:xfrm>
              <a:off x="10784508" y="2385918"/>
              <a:ext cx="430516" cy="30883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195110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269239" y="1189177"/>
            <a:ext cx="11653523" cy="788101"/>
          </a:xfrm>
        </p:spPr>
        <p:txBody>
          <a:bodyPr/>
          <a:lstStyle/>
          <a:p>
            <a:pPr lvl="2"/>
            <a:r>
              <a:rPr lang="en-US" b="1" dirty="0">
                <a:solidFill>
                  <a:srgbClr val="00B0F0"/>
                </a:solidFill>
              </a:rPr>
              <a:t>Step 5:</a:t>
            </a:r>
            <a:r>
              <a:rPr lang="en-US" dirty="0"/>
              <a:t>  Click ‘</a:t>
            </a:r>
            <a:r>
              <a:rPr lang="en-US" b="1" dirty="0"/>
              <a:t>My Profile</a:t>
            </a:r>
            <a:r>
              <a:rPr lang="en-US" dirty="0"/>
              <a:t>’</a:t>
            </a:r>
          </a:p>
          <a:p>
            <a:pPr marL="560241" lvl="2" indent="0">
              <a:buNone/>
            </a:pPr>
            <a:endParaRPr lang="en-US" dirty="0"/>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grpSp>
        <p:nvGrpSpPr>
          <p:cNvPr id="4" name="Group 3">
            <a:extLst>
              <a:ext uri="{FF2B5EF4-FFF2-40B4-BE49-F238E27FC236}">
                <a16:creationId xmlns:a16="http://schemas.microsoft.com/office/drawing/2014/main" id="{A84DB7A4-2F9A-44BB-DF79-9B4CF4A2F0F4}"/>
              </a:ext>
            </a:extLst>
          </p:cNvPr>
          <p:cNvGrpSpPr/>
          <p:nvPr/>
        </p:nvGrpSpPr>
        <p:grpSpPr>
          <a:xfrm>
            <a:off x="806155" y="1977278"/>
            <a:ext cx="10676579" cy="4100322"/>
            <a:chOff x="806155" y="1977278"/>
            <a:chExt cx="10676579" cy="4100322"/>
          </a:xfrm>
        </p:grpSpPr>
        <p:pic>
          <p:nvPicPr>
            <p:cNvPr id="7" name="Picture 6">
              <a:extLst>
                <a:ext uri="{FF2B5EF4-FFF2-40B4-BE49-F238E27FC236}">
                  <a16:creationId xmlns:a16="http://schemas.microsoft.com/office/drawing/2014/main" id="{5D135148-E49B-4209-9BFC-9D2CDD801DF9}"/>
                </a:ext>
              </a:extLst>
            </p:cNvPr>
            <p:cNvPicPr>
              <a:picLocks noChangeAspect="1"/>
            </p:cNvPicPr>
            <p:nvPr/>
          </p:nvPicPr>
          <p:blipFill rotWithShape="1">
            <a:blip r:embed="rId2"/>
            <a:srcRect l="1884" t="314" b="2"/>
            <a:stretch/>
          </p:blipFill>
          <p:spPr>
            <a:xfrm>
              <a:off x="806155" y="1977278"/>
              <a:ext cx="10676579" cy="4100322"/>
            </a:xfrm>
            <a:prstGeom prst="rect">
              <a:avLst/>
            </a:prstGeom>
          </p:spPr>
        </p:pic>
        <p:sp>
          <p:nvSpPr>
            <p:cNvPr id="12" name="Rectangle 11">
              <a:extLst>
                <a:ext uri="{FF2B5EF4-FFF2-40B4-BE49-F238E27FC236}">
                  <a16:creationId xmlns:a16="http://schemas.microsoft.com/office/drawing/2014/main" id="{760CA225-4CF5-4290-AA9F-851578EF1CAC}"/>
                </a:ext>
              </a:extLst>
            </p:cNvPr>
            <p:cNvSpPr/>
            <p:nvPr/>
          </p:nvSpPr>
          <p:spPr bwMode="auto">
            <a:xfrm>
              <a:off x="11168475" y="2513901"/>
              <a:ext cx="284614" cy="199836"/>
            </a:xfrm>
            <a:prstGeom prst="rect">
              <a:avLst/>
            </a:prstGeom>
            <a:solidFill>
              <a:srgbClr val="4D4D4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Flowchart: Connector 13">
              <a:extLst>
                <a:ext uri="{FF2B5EF4-FFF2-40B4-BE49-F238E27FC236}">
                  <a16:creationId xmlns:a16="http://schemas.microsoft.com/office/drawing/2014/main" id="{E2AE6E88-C867-477E-A911-6EDD81DCE7E1}"/>
                </a:ext>
              </a:extLst>
            </p:cNvPr>
            <p:cNvSpPr/>
            <p:nvPr/>
          </p:nvSpPr>
          <p:spPr bwMode="auto">
            <a:xfrm>
              <a:off x="11175792" y="2460913"/>
              <a:ext cx="248281" cy="2286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6" name="Graphic 15" descr="User with solid fill">
              <a:extLst>
                <a:ext uri="{FF2B5EF4-FFF2-40B4-BE49-F238E27FC236}">
                  <a16:creationId xmlns:a16="http://schemas.microsoft.com/office/drawing/2014/main" id="{C082223B-D6FA-463C-949E-F6617856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11415" y="2494645"/>
              <a:ext cx="177033" cy="177033"/>
            </a:xfrm>
            <a:prstGeom prst="rect">
              <a:avLst/>
            </a:prstGeom>
          </p:spPr>
        </p:pic>
        <p:sp>
          <p:nvSpPr>
            <p:cNvPr id="18" name="Rectangle 17">
              <a:extLst>
                <a:ext uri="{FF2B5EF4-FFF2-40B4-BE49-F238E27FC236}">
                  <a16:creationId xmlns:a16="http://schemas.microsoft.com/office/drawing/2014/main" id="{B10EE056-6BB9-4F08-92EF-FA480D17A171}"/>
                </a:ext>
              </a:extLst>
            </p:cNvPr>
            <p:cNvSpPr/>
            <p:nvPr/>
          </p:nvSpPr>
          <p:spPr bwMode="auto">
            <a:xfrm>
              <a:off x="9390246" y="3175596"/>
              <a:ext cx="496562" cy="157447"/>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918F58DC-0F9C-4651-9F40-337D98A5C54D}"/>
                </a:ext>
              </a:extLst>
            </p:cNvPr>
            <p:cNvSpPr/>
            <p:nvPr/>
          </p:nvSpPr>
          <p:spPr bwMode="auto">
            <a:xfrm>
              <a:off x="10926801" y="2187653"/>
              <a:ext cx="284614" cy="199836"/>
            </a:xfrm>
            <a:prstGeom prst="rect">
              <a:avLst/>
            </a:prstGeom>
            <a:solidFill>
              <a:srgbClr val="F1E3E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Flowchart: Connector 21">
              <a:extLst>
                <a:ext uri="{FF2B5EF4-FFF2-40B4-BE49-F238E27FC236}">
                  <a16:creationId xmlns:a16="http://schemas.microsoft.com/office/drawing/2014/main" id="{93A85299-0527-4A28-AA2E-22DDE75D8CDF}"/>
                </a:ext>
              </a:extLst>
            </p:cNvPr>
            <p:cNvSpPr/>
            <p:nvPr/>
          </p:nvSpPr>
          <p:spPr bwMode="auto">
            <a:xfrm>
              <a:off x="8871497" y="2861843"/>
              <a:ext cx="454172" cy="456217"/>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4" name="Graphic 23" descr="User with solid fill">
              <a:extLst>
                <a:ext uri="{FF2B5EF4-FFF2-40B4-BE49-F238E27FC236}">
                  <a16:creationId xmlns:a16="http://schemas.microsoft.com/office/drawing/2014/main" id="{234F7F96-A286-4159-BDF4-C7E2781A1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0270" y="2931638"/>
              <a:ext cx="316626" cy="316626"/>
            </a:xfrm>
            <a:prstGeom prst="rect">
              <a:avLst/>
            </a:prstGeom>
          </p:spPr>
        </p:pic>
        <p:sp>
          <p:nvSpPr>
            <p:cNvPr id="26" name="Rectangle 25">
              <a:extLst>
                <a:ext uri="{FF2B5EF4-FFF2-40B4-BE49-F238E27FC236}">
                  <a16:creationId xmlns:a16="http://schemas.microsoft.com/office/drawing/2014/main" id="{CDA960F2-95A2-4354-BE40-D0D9F73C27C8}"/>
                </a:ext>
              </a:extLst>
            </p:cNvPr>
            <p:cNvSpPr/>
            <p:nvPr/>
          </p:nvSpPr>
          <p:spPr bwMode="auto">
            <a:xfrm>
              <a:off x="9331804" y="2823347"/>
              <a:ext cx="1455479" cy="316626"/>
            </a:xfrm>
            <a:prstGeom prst="rect">
              <a:avLst/>
            </a:prstGeom>
            <a:solidFill>
              <a:srgbClr val="FAF9F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a:extLst>
                <a:ext uri="{FF2B5EF4-FFF2-40B4-BE49-F238E27FC236}">
                  <a16:creationId xmlns:a16="http://schemas.microsoft.com/office/drawing/2014/main" id="{74885865-12D1-4DEA-A5AD-8E038E9AB2E0}"/>
                </a:ext>
              </a:extLst>
            </p:cNvPr>
            <p:cNvSpPr txBox="1"/>
            <p:nvPr/>
          </p:nvSpPr>
          <p:spPr>
            <a:xfrm>
              <a:off x="9256896" y="5335009"/>
              <a:ext cx="1849128" cy="456217"/>
            </a:xfrm>
            <a:prstGeom prst="rect">
              <a:avLst/>
            </a:prstGeom>
            <a:noFill/>
          </p:spPr>
          <p:txBody>
            <a:bodyPr wrap="square" lIns="182880" tIns="146304" rIns="182880" bIns="146304" rtlCol="0">
              <a:spAutoFit/>
            </a:bodyPr>
            <a:lstStyle/>
            <a:p>
              <a:pPr>
                <a:lnSpc>
                  <a:spcPct val="90000"/>
                </a:lnSpc>
                <a:spcAft>
                  <a:spcPts val="600"/>
                </a:spcAft>
              </a:pPr>
              <a:endParaRPr lang="en-US" sz="2400" dirty="0" err="1">
                <a:gradFill>
                  <a:gsLst>
                    <a:gs pos="2917">
                      <a:schemeClr val="tx1"/>
                    </a:gs>
                    <a:gs pos="30000">
                      <a:schemeClr val="tx1"/>
                    </a:gs>
                  </a:gsLst>
                  <a:lin ang="5400000" scaled="0"/>
                </a:gradFill>
              </a:endParaRPr>
            </a:p>
          </p:txBody>
        </p:sp>
        <p:sp>
          <p:nvSpPr>
            <p:cNvPr id="28" name="TextBox 27">
              <a:extLst>
                <a:ext uri="{FF2B5EF4-FFF2-40B4-BE49-F238E27FC236}">
                  <a16:creationId xmlns:a16="http://schemas.microsoft.com/office/drawing/2014/main" id="{F9DBBD08-DD43-4763-B318-A185D8B93483}"/>
                </a:ext>
              </a:extLst>
            </p:cNvPr>
            <p:cNvSpPr txBox="1"/>
            <p:nvPr/>
          </p:nvSpPr>
          <p:spPr>
            <a:xfrm>
              <a:off x="9190279" y="2745596"/>
              <a:ext cx="1736521" cy="544765"/>
            </a:xfrm>
            <a:prstGeom prst="rect">
              <a:avLst/>
            </a:prstGeom>
            <a:noFill/>
          </p:spPr>
          <p:txBody>
            <a:bodyPr wrap="square" lIns="182880" tIns="146304" rIns="182880" bIns="146304" rtlCol="0">
              <a:spAutoFit/>
            </a:bodyPr>
            <a:lstStyle/>
            <a:p>
              <a:pPr>
                <a:lnSpc>
                  <a:spcPct val="90000"/>
                </a:lnSpc>
                <a:spcAft>
                  <a:spcPts val="600"/>
                </a:spcAft>
              </a:pPr>
              <a:r>
                <a:rPr lang="en-US" sz="900" dirty="0">
                  <a:cs typeface="Calibri" panose="020F0502020204030204" pitchFamily="34" charset="0"/>
                </a:rPr>
                <a:t>Jane Realperson</a:t>
              </a:r>
              <a:br>
                <a:rPr lang="en-US" sz="900" dirty="0">
                  <a:gradFill>
                    <a:gsLst>
                      <a:gs pos="2917">
                        <a:schemeClr val="tx1"/>
                      </a:gs>
                      <a:gs pos="30000">
                        <a:schemeClr val="tx1"/>
                      </a:gs>
                    </a:gsLst>
                    <a:lin ang="5400000" scaled="0"/>
                  </a:gradFill>
                  <a:latin typeface="+mj-lt"/>
                  <a:cs typeface="Calibri" panose="020F0502020204030204" pitchFamily="34" charset="0"/>
                </a:rPr>
              </a:br>
              <a:r>
                <a:rPr lang="en-US" sz="900" dirty="0">
                  <a:solidFill>
                    <a:srgbClr val="7D7C7A"/>
                  </a:solidFill>
                  <a:latin typeface="+mj-lt"/>
                  <a:cs typeface="Calibri" panose="020F0502020204030204" pitchFamily="34" charset="0"/>
                </a:rPr>
                <a:t>J.realperson@contoso.com</a:t>
              </a:r>
            </a:p>
          </p:txBody>
        </p:sp>
      </p:grpSp>
    </p:spTree>
    <p:extLst>
      <p:ext uri="{BB962C8B-B14F-4D97-AF65-F5344CB8AC3E}">
        <p14:creationId xmlns:p14="http://schemas.microsoft.com/office/powerpoint/2010/main" val="30778516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269239" y="1189177"/>
            <a:ext cx="11653523" cy="788101"/>
          </a:xfrm>
        </p:spPr>
        <p:txBody>
          <a:bodyPr/>
          <a:lstStyle/>
          <a:p>
            <a:pPr lvl="2"/>
            <a:r>
              <a:rPr lang="en-US" b="1" dirty="0">
                <a:solidFill>
                  <a:srgbClr val="00B0F0"/>
                </a:solidFill>
              </a:rPr>
              <a:t>Step 6:</a:t>
            </a:r>
            <a:r>
              <a:rPr lang="en-US" dirty="0"/>
              <a:t>  Click ‘</a:t>
            </a:r>
            <a:r>
              <a:rPr lang="en-US" b="1" dirty="0"/>
              <a:t>My Learning Profile</a:t>
            </a:r>
            <a:r>
              <a:rPr lang="en-US" dirty="0"/>
              <a:t>’</a:t>
            </a:r>
          </a:p>
          <a:p>
            <a:pPr marL="560241" lvl="2" indent="0">
              <a:buNone/>
            </a:pPr>
            <a:endParaRPr lang="en-US" dirty="0"/>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sp>
        <p:nvSpPr>
          <p:cNvPr id="27" name="TextBox 26">
            <a:extLst>
              <a:ext uri="{FF2B5EF4-FFF2-40B4-BE49-F238E27FC236}">
                <a16:creationId xmlns:a16="http://schemas.microsoft.com/office/drawing/2014/main" id="{74885865-12D1-4DEA-A5AD-8E038E9AB2E0}"/>
              </a:ext>
            </a:extLst>
          </p:cNvPr>
          <p:cNvSpPr txBox="1"/>
          <p:nvPr/>
        </p:nvSpPr>
        <p:spPr>
          <a:xfrm>
            <a:off x="9256896" y="5335009"/>
            <a:ext cx="1849128" cy="456217"/>
          </a:xfrm>
          <a:prstGeom prst="rect">
            <a:avLst/>
          </a:prstGeom>
          <a:noFill/>
        </p:spPr>
        <p:txBody>
          <a:bodyPr wrap="square" lIns="182880" tIns="146304" rIns="182880" bIns="146304" rtlCol="0">
            <a:spAutoFit/>
          </a:bodyPr>
          <a:lstStyle/>
          <a:p>
            <a:pPr>
              <a:lnSpc>
                <a:spcPct val="90000"/>
              </a:lnSpc>
              <a:spcAft>
                <a:spcPts val="600"/>
              </a:spcAft>
            </a:pPr>
            <a:endParaRPr lang="en-US" sz="2400" dirty="0" err="1">
              <a:gradFill>
                <a:gsLst>
                  <a:gs pos="2917">
                    <a:schemeClr val="tx1"/>
                  </a:gs>
                  <a:gs pos="30000">
                    <a:schemeClr val="tx1"/>
                  </a:gs>
                </a:gsLst>
                <a:lin ang="5400000" scaled="0"/>
              </a:gradFill>
            </a:endParaRPr>
          </a:p>
        </p:txBody>
      </p:sp>
      <p:grpSp>
        <p:nvGrpSpPr>
          <p:cNvPr id="6" name="Group 5">
            <a:extLst>
              <a:ext uri="{FF2B5EF4-FFF2-40B4-BE49-F238E27FC236}">
                <a16:creationId xmlns:a16="http://schemas.microsoft.com/office/drawing/2014/main" id="{C5ADFA1D-8EB9-EF1B-38CF-68791FA693EE}"/>
              </a:ext>
            </a:extLst>
          </p:cNvPr>
          <p:cNvGrpSpPr/>
          <p:nvPr/>
        </p:nvGrpSpPr>
        <p:grpSpPr>
          <a:xfrm>
            <a:off x="1640373" y="1673560"/>
            <a:ext cx="8911254" cy="5122034"/>
            <a:chOff x="1640373" y="1673560"/>
            <a:chExt cx="8911254" cy="5122034"/>
          </a:xfrm>
        </p:grpSpPr>
        <p:pic>
          <p:nvPicPr>
            <p:cNvPr id="5" name="Picture 4">
              <a:extLst>
                <a:ext uri="{FF2B5EF4-FFF2-40B4-BE49-F238E27FC236}">
                  <a16:creationId xmlns:a16="http://schemas.microsoft.com/office/drawing/2014/main" id="{E68BCD82-0EDC-2534-A47C-34C1413A7957}"/>
                </a:ext>
              </a:extLst>
            </p:cNvPr>
            <p:cNvPicPr>
              <a:picLocks noChangeAspect="1"/>
            </p:cNvPicPr>
            <p:nvPr/>
          </p:nvPicPr>
          <p:blipFill rotWithShape="1">
            <a:blip r:embed="rId2"/>
            <a:srcRect r="26909" b="20367"/>
            <a:stretch/>
          </p:blipFill>
          <p:spPr>
            <a:xfrm>
              <a:off x="1640373" y="1673560"/>
              <a:ext cx="8911254" cy="5122034"/>
            </a:xfrm>
            <a:prstGeom prst="rect">
              <a:avLst/>
            </a:prstGeom>
          </p:spPr>
        </p:pic>
        <p:sp>
          <p:nvSpPr>
            <p:cNvPr id="28" name="TextBox 27">
              <a:extLst>
                <a:ext uri="{FF2B5EF4-FFF2-40B4-BE49-F238E27FC236}">
                  <a16:creationId xmlns:a16="http://schemas.microsoft.com/office/drawing/2014/main" id="{F9DBBD08-DD43-4763-B318-A185D8B93483}"/>
                </a:ext>
              </a:extLst>
            </p:cNvPr>
            <p:cNvSpPr txBox="1"/>
            <p:nvPr/>
          </p:nvSpPr>
          <p:spPr>
            <a:xfrm>
              <a:off x="6762879" y="3225155"/>
              <a:ext cx="2012907" cy="746358"/>
            </a:xfrm>
            <a:prstGeom prst="rect">
              <a:avLst/>
            </a:prstGeom>
            <a:solidFill>
              <a:srgbClr val="FFFFFF"/>
            </a:solidFill>
          </p:spPr>
          <p:txBody>
            <a:bodyPr wrap="square" lIns="182880" tIns="146304" rIns="182880" bIns="146304" rtlCol="0">
              <a:spAutoFit/>
            </a:bodyPr>
            <a:lstStyle/>
            <a:p>
              <a:pPr>
                <a:lnSpc>
                  <a:spcPct val="90000"/>
                </a:lnSpc>
                <a:spcAft>
                  <a:spcPts val="600"/>
                </a:spcAft>
              </a:pPr>
              <a:r>
                <a:rPr lang="en-US" sz="900" dirty="0">
                  <a:cs typeface="Calibri" panose="020F0502020204030204" pitchFamily="34" charset="0"/>
                </a:rPr>
                <a:t>Jane </a:t>
              </a:r>
              <a:r>
                <a:rPr lang="en-US" sz="900" dirty="0" err="1">
                  <a:cs typeface="Calibri" panose="020F0502020204030204" pitchFamily="34" charset="0"/>
                </a:rPr>
                <a:t>Realperson</a:t>
              </a:r>
              <a:endParaRPr lang="en-US" sz="900" dirty="0">
                <a:cs typeface="Calibri" panose="020F0502020204030204" pitchFamily="34" charset="0"/>
              </a:endParaRPr>
            </a:p>
            <a:p>
              <a:pPr>
                <a:lnSpc>
                  <a:spcPct val="90000"/>
                </a:lnSpc>
                <a:spcAft>
                  <a:spcPts val="600"/>
                </a:spcAft>
              </a:pPr>
              <a:br>
                <a:rPr lang="en-US" sz="900" dirty="0">
                  <a:gradFill>
                    <a:gsLst>
                      <a:gs pos="2917">
                        <a:schemeClr val="tx1"/>
                      </a:gs>
                      <a:gs pos="30000">
                        <a:schemeClr val="tx1"/>
                      </a:gs>
                    </a:gsLst>
                    <a:lin ang="5400000" scaled="0"/>
                  </a:gradFill>
                  <a:latin typeface="+mj-lt"/>
                  <a:cs typeface="Calibri" panose="020F0502020204030204" pitchFamily="34" charset="0"/>
                </a:rPr>
              </a:br>
              <a:r>
                <a:rPr lang="en-US" sz="900" dirty="0">
                  <a:solidFill>
                    <a:srgbClr val="7D7C7A"/>
                  </a:solidFill>
                  <a:latin typeface="+mj-lt"/>
                  <a:cs typeface="Calibri" panose="020F0502020204030204" pitchFamily="34" charset="0"/>
                </a:rPr>
                <a:t>J.realperson@contoso.com</a:t>
              </a:r>
            </a:p>
          </p:txBody>
        </p:sp>
        <p:sp>
          <p:nvSpPr>
            <p:cNvPr id="18" name="Rectangle 17">
              <a:extLst>
                <a:ext uri="{FF2B5EF4-FFF2-40B4-BE49-F238E27FC236}">
                  <a16:creationId xmlns:a16="http://schemas.microsoft.com/office/drawing/2014/main" id="{B10EE056-6BB9-4F08-92EF-FA480D17A171}"/>
                </a:ext>
              </a:extLst>
            </p:cNvPr>
            <p:cNvSpPr/>
            <p:nvPr/>
          </p:nvSpPr>
          <p:spPr bwMode="auto">
            <a:xfrm>
              <a:off x="1752094" y="2991679"/>
              <a:ext cx="978831" cy="150419"/>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489130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266920" y="1046011"/>
            <a:ext cx="11653523" cy="456215"/>
          </a:xfrm>
        </p:spPr>
        <p:txBody>
          <a:bodyPr/>
          <a:lstStyle/>
          <a:p>
            <a:pPr lvl="2"/>
            <a:r>
              <a:rPr lang="en-US" b="1" dirty="0">
                <a:solidFill>
                  <a:srgbClr val="00B0F0"/>
                </a:solidFill>
              </a:rPr>
              <a:t>Step 6</a:t>
            </a:r>
            <a:r>
              <a:rPr lang="en-US" dirty="0">
                <a:solidFill>
                  <a:srgbClr val="00B0F0"/>
                </a:solidFill>
              </a:rPr>
              <a:t>: </a:t>
            </a:r>
            <a:r>
              <a:rPr lang="en-US" dirty="0"/>
              <a:t>Click ‘</a:t>
            </a:r>
            <a:r>
              <a:rPr lang="en-US" b="1" dirty="0"/>
              <a:t>Get Partner University access</a:t>
            </a:r>
            <a:r>
              <a:rPr lang="en-US" dirty="0"/>
              <a:t>’ under ‘Microsoft training &amp; assessments’</a:t>
            </a:r>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grpSp>
        <p:nvGrpSpPr>
          <p:cNvPr id="7" name="Group 6">
            <a:extLst>
              <a:ext uri="{FF2B5EF4-FFF2-40B4-BE49-F238E27FC236}">
                <a16:creationId xmlns:a16="http://schemas.microsoft.com/office/drawing/2014/main" id="{24E0A64A-E482-902B-1CA1-06377BB2F00D}"/>
              </a:ext>
            </a:extLst>
          </p:cNvPr>
          <p:cNvGrpSpPr/>
          <p:nvPr/>
        </p:nvGrpSpPr>
        <p:grpSpPr>
          <a:xfrm>
            <a:off x="2453817" y="1758647"/>
            <a:ext cx="6204269" cy="4216617"/>
            <a:chOff x="2453817" y="1758647"/>
            <a:chExt cx="6204269" cy="4216617"/>
          </a:xfrm>
        </p:grpSpPr>
        <p:pic>
          <p:nvPicPr>
            <p:cNvPr id="5" name="Picture 4">
              <a:extLst>
                <a:ext uri="{FF2B5EF4-FFF2-40B4-BE49-F238E27FC236}">
                  <a16:creationId xmlns:a16="http://schemas.microsoft.com/office/drawing/2014/main" id="{1CA78F4B-A643-4857-F000-43AE0D6EC8F4}"/>
                </a:ext>
              </a:extLst>
            </p:cNvPr>
            <p:cNvPicPr>
              <a:picLocks noChangeAspect="1"/>
            </p:cNvPicPr>
            <p:nvPr/>
          </p:nvPicPr>
          <p:blipFill>
            <a:blip r:embed="rId2"/>
            <a:stretch>
              <a:fillRect/>
            </a:stretch>
          </p:blipFill>
          <p:spPr>
            <a:xfrm>
              <a:off x="2453817" y="1758647"/>
              <a:ext cx="6204269" cy="4216617"/>
            </a:xfrm>
            <a:prstGeom prst="rect">
              <a:avLst/>
            </a:prstGeom>
          </p:spPr>
        </p:pic>
        <p:sp>
          <p:nvSpPr>
            <p:cNvPr id="12" name="Rectangle 11">
              <a:extLst>
                <a:ext uri="{FF2B5EF4-FFF2-40B4-BE49-F238E27FC236}">
                  <a16:creationId xmlns:a16="http://schemas.microsoft.com/office/drawing/2014/main" id="{59EE0BD9-0CD1-42CB-A626-2D65F8330238}"/>
                </a:ext>
              </a:extLst>
            </p:cNvPr>
            <p:cNvSpPr/>
            <p:nvPr/>
          </p:nvSpPr>
          <p:spPr bwMode="auto">
            <a:xfrm>
              <a:off x="4262129" y="3764824"/>
              <a:ext cx="2242999" cy="396003"/>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a:extLst>
                <a:ext uri="{FF2B5EF4-FFF2-40B4-BE49-F238E27FC236}">
                  <a16:creationId xmlns:a16="http://schemas.microsoft.com/office/drawing/2014/main" id="{758C30EF-6CA3-07CD-B1A8-07392E9E27A4}"/>
                </a:ext>
              </a:extLst>
            </p:cNvPr>
            <p:cNvSpPr/>
            <p:nvPr/>
          </p:nvSpPr>
          <p:spPr bwMode="auto">
            <a:xfrm>
              <a:off x="4262128" y="3473493"/>
              <a:ext cx="3415149" cy="23470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524781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43BB7D-F9A8-422E-A7AD-ABF3E1139868}"/>
              </a:ext>
            </a:extLst>
          </p:cNvPr>
          <p:cNvSpPr>
            <a:spLocks noGrp="1"/>
          </p:cNvSpPr>
          <p:nvPr>
            <p:ph type="body" sz="quarter" idx="10"/>
          </p:nvPr>
        </p:nvSpPr>
        <p:spPr>
          <a:xfrm>
            <a:off x="183322" y="1081158"/>
            <a:ext cx="11653523" cy="999376"/>
          </a:xfrm>
        </p:spPr>
        <p:txBody>
          <a:bodyPr/>
          <a:lstStyle/>
          <a:p>
            <a:pPr lvl="2"/>
            <a:r>
              <a:rPr lang="en-US" b="1" dirty="0">
                <a:solidFill>
                  <a:srgbClr val="00B0F0"/>
                </a:solidFill>
              </a:rPr>
              <a:t>Step 7</a:t>
            </a:r>
            <a:r>
              <a:rPr lang="en-US" dirty="0">
                <a:solidFill>
                  <a:srgbClr val="00B0F0"/>
                </a:solidFill>
              </a:rPr>
              <a:t>: </a:t>
            </a:r>
            <a:r>
              <a:rPr lang="en-US" dirty="0"/>
              <a:t>Sign in with your </a:t>
            </a:r>
            <a:r>
              <a:rPr lang="en-US" b="1" u="sng" dirty="0">
                <a:solidFill>
                  <a:srgbClr val="FF0000"/>
                </a:solidFill>
              </a:rPr>
              <a:t>personal</a:t>
            </a:r>
            <a:r>
              <a:rPr lang="en-US" dirty="0"/>
              <a:t> Microsoft account (MSA) </a:t>
            </a:r>
          </a:p>
          <a:p>
            <a:pPr lvl="3"/>
            <a:r>
              <a:rPr lang="en-US" i="1" dirty="0"/>
              <a:t>Note: If you are an existing Partner University user, this must be the same MSA account you currently use to sign in to Partner University or other MPN sites.</a:t>
            </a:r>
          </a:p>
        </p:txBody>
      </p:sp>
      <p:sp>
        <p:nvSpPr>
          <p:cNvPr id="3" name="Title 2">
            <a:extLst>
              <a:ext uri="{FF2B5EF4-FFF2-40B4-BE49-F238E27FC236}">
                <a16:creationId xmlns:a16="http://schemas.microsoft.com/office/drawing/2014/main" id="{BE2C4C07-F88C-4C5F-90EC-319161A84BD5}"/>
              </a:ext>
            </a:extLst>
          </p:cNvPr>
          <p:cNvSpPr>
            <a:spLocks noGrp="1"/>
          </p:cNvSpPr>
          <p:nvPr>
            <p:ph type="title"/>
          </p:nvPr>
        </p:nvSpPr>
        <p:spPr/>
        <p:txBody>
          <a:bodyPr/>
          <a:lstStyle/>
          <a:p>
            <a:r>
              <a:rPr lang="en-US" dirty="0"/>
              <a:t>MS Partner University – Account Association</a:t>
            </a:r>
          </a:p>
        </p:txBody>
      </p:sp>
      <p:grpSp>
        <p:nvGrpSpPr>
          <p:cNvPr id="4" name="Group 3">
            <a:extLst>
              <a:ext uri="{FF2B5EF4-FFF2-40B4-BE49-F238E27FC236}">
                <a16:creationId xmlns:a16="http://schemas.microsoft.com/office/drawing/2014/main" id="{19A202D2-3AA6-2AD1-B748-735ABE53B8A8}"/>
              </a:ext>
            </a:extLst>
          </p:cNvPr>
          <p:cNvGrpSpPr/>
          <p:nvPr/>
        </p:nvGrpSpPr>
        <p:grpSpPr>
          <a:xfrm>
            <a:off x="1217181" y="2235257"/>
            <a:ext cx="8556604" cy="4048617"/>
            <a:chOff x="1217181" y="2235257"/>
            <a:chExt cx="8556604" cy="4048617"/>
          </a:xfrm>
        </p:grpSpPr>
        <p:pic>
          <p:nvPicPr>
            <p:cNvPr id="13" name="Picture 12">
              <a:extLst>
                <a:ext uri="{FF2B5EF4-FFF2-40B4-BE49-F238E27FC236}">
                  <a16:creationId xmlns:a16="http://schemas.microsoft.com/office/drawing/2014/main" id="{69908ABC-5647-4142-A2F8-569C92FA7C5A}"/>
                </a:ext>
              </a:extLst>
            </p:cNvPr>
            <p:cNvPicPr>
              <a:picLocks noChangeAspect="1"/>
            </p:cNvPicPr>
            <p:nvPr/>
          </p:nvPicPr>
          <p:blipFill>
            <a:blip r:embed="rId2"/>
            <a:stretch>
              <a:fillRect/>
            </a:stretch>
          </p:blipFill>
          <p:spPr>
            <a:xfrm>
              <a:off x="1217181" y="2235257"/>
              <a:ext cx="8556604" cy="4048617"/>
            </a:xfrm>
            <a:prstGeom prst="rect">
              <a:avLst/>
            </a:prstGeom>
          </p:spPr>
        </p:pic>
        <p:sp>
          <p:nvSpPr>
            <p:cNvPr id="8" name="Flowchart: Connector 7">
              <a:extLst>
                <a:ext uri="{FF2B5EF4-FFF2-40B4-BE49-F238E27FC236}">
                  <a16:creationId xmlns:a16="http://schemas.microsoft.com/office/drawing/2014/main" id="{17091181-AF82-4F48-9E5E-D149AB0C7E67}"/>
                </a:ext>
              </a:extLst>
            </p:cNvPr>
            <p:cNvSpPr/>
            <p:nvPr/>
          </p:nvSpPr>
          <p:spPr bwMode="auto">
            <a:xfrm>
              <a:off x="9319990" y="2420860"/>
              <a:ext cx="171189" cy="159581"/>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Graphic 9" descr="User with solid fill">
              <a:extLst>
                <a:ext uri="{FF2B5EF4-FFF2-40B4-BE49-F238E27FC236}">
                  <a16:creationId xmlns:a16="http://schemas.microsoft.com/office/drawing/2014/main" id="{D9FA688C-2E4E-458A-BFFE-10C5A319B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8536" y="2440419"/>
              <a:ext cx="139584" cy="139584"/>
            </a:xfrm>
            <a:prstGeom prst="rect">
              <a:avLst/>
            </a:prstGeom>
          </p:spPr>
        </p:pic>
      </p:grpSp>
    </p:spTree>
    <p:extLst>
      <p:ext uri="{BB962C8B-B14F-4D97-AF65-F5344CB8AC3E}">
        <p14:creationId xmlns:p14="http://schemas.microsoft.com/office/powerpoint/2010/main" val="3558684732"/>
      </p:ext>
    </p:extLst>
  </p:cSld>
  <p:clrMapOvr>
    <a:masterClrMapping/>
  </p:clrMapOvr>
  <p:transition>
    <p:fade/>
  </p:transition>
</p:sld>
</file>

<file path=ppt/theme/theme1.xml><?xml version="1.0" encoding="utf-8"?>
<a:theme xmlns:a="http://schemas.openxmlformats.org/drawingml/2006/main" name="Surface_Greg">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5">
      <a:majorFont>
        <a:latin typeface="Segoe UI Semi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defPPr defTabSz="914099" fontAlgn="base">
          <a:spcBef>
            <a:spcPct val="0"/>
          </a:spcBef>
          <a:spcAft>
            <a:spcPct val="0"/>
          </a:spcAft>
          <a:defRPr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a:solidFill>
              <a:schemeClr val="accent2">
                <a:alpha val="99000"/>
              </a:schemeClr>
            </a:solidFill>
          </a:defRPr>
        </a:defPPr>
      </a:lstStyle>
    </a:txDef>
  </a:objectDefaults>
  <a:extraClrSchemeLst/>
  <a:extLst>
    <a:ext uri="{05A4C25C-085E-4340-85A3-A5531E510DB2}">
      <thm15:themeFamily xmlns:thm15="http://schemas.microsoft.com/office/thememl/2012/main" name="Surface_Greg" id="{7CE7B467-351F-4346-ADC3-7A2226B8E82E}" vid="{3C8D9160-9824-46ED-B688-C20FBEA6CD72}"/>
    </a:ext>
  </a:extLst>
</a:theme>
</file>

<file path=ppt/theme/theme2.xml><?xml version="1.0" encoding="utf-8"?>
<a:theme xmlns:a="http://schemas.openxmlformats.org/drawingml/2006/main" name="6-30537_Envision 2016 Keynote Template">
  <a:themeElements>
    <a:clrScheme name="Envision 2016 General Colors">
      <a:dk1>
        <a:srgbClr val="505050"/>
      </a:dk1>
      <a:lt1>
        <a:srgbClr val="FFFFFF"/>
      </a:lt1>
      <a:dk2>
        <a:srgbClr val="107C10"/>
      </a:dk2>
      <a:lt2>
        <a:srgbClr val="F8F8F8"/>
      </a:lt2>
      <a:accent1>
        <a:srgbClr val="002050"/>
      </a:accent1>
      <a:accent2>
        <a:srgbClr val="107C10"/>
      </a:accent2>
      <a:accent3>
        <a:srgbClr val="BAD80A"/>
      </a:accent3>
      <a:accent4>
        <a:srgbClr val="0078D7"/>
      </a:accent4>
      <a:accent5>
        <a:srgbClr val="505050"/>
      </a:accent5>
      <a:accent6>
        <a:srgbClr val="747474"/>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Envision_2016_Keynote_16x9_Template_033016" id="{6BB7CA33-D663-4366-BD8A-38B270669132}" vid="{152881AD-48A7-43F3-9C33-242C8A6BA4A7}"/>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2871</TotalTime>
  <Words>466</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Segoe UI</vt:lpstr>
      <vt:lpstr>Segoe UI Light</vt:lpstr>
      <vt:lpstr>Segoe UI Semilight</vt:lpstr>
      <vt:lpstr>Wingdings</vt:lpstr>
      <vt:lpstr>Surface_Greg</vt:lpstr>
      <vt:lpstr>6-30537_Envision 2016 Keynote Template</vt:lpstr>
      <vt:lpstr>Surface Academy /  Partner University Access for Surface Partners</vt:lpstr>
      <vt:lpstr>Surface Academy</vt:lpstr>
      <vt:lpstr>Accessing MS Partner University</vt:lpstr>
      <vt:lpstr>MS Partner University – Account Association</vt:lpstr>
      <vt:lpstr>MS Partner University – Account Association</vt:lpstr>
      <vt:lpstr>MS Partner University – Account Association</vt:lpstr>
      <vt:lpstr>MS Partner University – Account Association</vt:lpstr>
      <vt:lpstr>MS Partner University – Account Association</vt:lpstr>
      <vt:lpstr>MS Partner University – Account Association</vt:lpstr>
      <vt:lpstr>MS Partner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Channel Enablement Plan</dc:title>
  <dc:creator>Greg Davidson</dc:creator>
  <cp:lastModifiedBy>Stella Lee</cp:lastModifiedBy>
  <cp:revision>7</cp:revision>
  <dcterms:created xsi:type="dcterms:W3CDTF">2019-05-21T18:15:59Z</dcterms:created>
  <dcterms:modified xsi:type="dcterms:W3CDTF">2023-04-02T20:48:08Z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gregda@microsoft.com</vt:lpwstr>
  </property>
  <property fmtid="{D5CDD505-2E9C-101B-9397-08002B2CF9AE}" pid="5" name="MSIP_Label_f42aa342-8706-4288-bd11-ebb85995028c_SetDate">
    <vt:lpwstr>2019-05-21T18:59:59.4751251Z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820eacf9-7483-45c0-9645-abc150d76159</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