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9" r:id="rId4"/>
    <p:sldMasterId id="2147483818" r:id="rId5"/>
    <p:sldMasterId id="2147483822" r:id="rId6"/>
    <p:sldMasterId id="2147483825" r:id="rId7"/>
    <p:sldMasterId id="2147483847" r:id="rId8"/>
    <p:sldMasterId id="2147483849" r:id="rId9"/>
    <p:sldMasterId id="2147483852" r:id="rId10"/>
  </p:sldMasterIdLst>
  <p:notesMasterIdLst>
    <p:notesMasterId r:id="rId13"/>
  </p:notesMasterIdLst>
  <p:sldIdLst>
    <p:sldId id="2147470116" r:id="rId11"/>
    <p:sldId id="21474802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3FD605-B97C-4600-8D01-FB26602AAA49}">
          <p14:sldIdLst>
            <p14:sldId id="2147470116"/>
            <p14:sldId id="21474802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BE00"/>
    <a:srgbClr val="D5D5D5"/>
    <a:srgbClr val="FFCC00"/>
    <a:srgbClr val="505050"/>
    <a:srgbClr val="FF9900"/>
    <a:srgbClr val="FF9966"/>
    <a:srgbClr val="4472C4"/>
    <a:srgbClr val="B3C5D2"/>
    <a:srgbClr val="A92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9F19F-E2E4-4775-AB62-28CA6E006D9C}" v="7" dt="2024-03-29T20:07:44.9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55701-E2EB-4D21-B258-B2AC759DFE5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B34AA-F7DE-4EB3-B29B-F095987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34AA-F7DE-4EB3-B29B-F0959878E4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E1E8-F2C4-3785-4D76-A9567B6A7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4FF65-8865-D9A2-4847-37078C8F6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7CC3E-78E4-9D33-89BB-7FC387A1B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2ADFA-47EE-81B6-8DC1-02C2E159C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B34AA-F7DE-4EB3-B29B-F0959878E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aka.ms/MAS" TargetMode="Externa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32" y="1"/>
            <a:ext cx="12189868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295" y="2981763"/>
            <a:ext cx="7004979" cy="1362075"/>
          </a:xfrm>
        </p:spPr>
        <p:txBody>
          <a:bodyPr anchor="t"/>
          <a:lstStyle>
            <a:lvl1pPr algn="l">
              <a:defRPr sz="4800" b="0" cap="none" baseline="0">
                <a:solidFill>
                  <a:schemeClr val="bg1"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3294" y="1481575"/>
            <a:ext cx="70214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alpha val="99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83" y="6441189"/>
            <a:ext cx="1877000" cy="20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4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Body copy headline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6175CB-F21E-4331-A062-1E7D30B5EAC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95920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ection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912" y="3109653"/>
            <a:ext cx="7864856" cy="400110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600" b="0" spc="0" baseline="0">
                <a:solidFill>
                  <a:srgbClr val="50505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Section name or title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C2459-31B3-47BE-8412-06E8535E7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13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67573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Body copy headline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D0BBF0-9268-43CF-A384-FEAC01FA66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624352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Body copy headline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71FD6E-FD13-41FF-A67B-B7A7494272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024759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11y / B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Accessibility &amp; Inclusive Design</a:t>
            </a:r>
          </a:p>
        </p:txBody>
      </p:sp>
      <p:sp>
        <p:nvSpPr>
          <p:cNvPr id="4" name="HW title">
            <a:extLst>
              <a:ext uri="{FF2B5EF4-FFF2-40B4-BE49-F238E27FC236}">
                <a16:creationId xmlns:a16="http://schemas.microsoft.com/office/drawing/2014/main" id="{C1F703A6-CC02-47B3-AB5D-A5B6C3F1435C}"/>
              </a:ext>
            </a:extLst>
          </p:cNvPr>
          <p:cNvSpPr txBox="1"/>
          <p:nvPr userDrawn="1"/>
        </p:nvSpPr>
        <p:spPr>
          <a:xfrm>
            <a:off x="588263" y="1422897"/>
            <a:ext cx="4409540" cy="256480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000">
                <a:solidFill>
                  <a:srgbClr val="0078D4"/>
                </a:solidFill>
                <a:latin typeface="+mj-lt"/>
              </a:rPr>
              <a:t>Hardware opportunities &amp; obligations</a:t>
            </a:r>
          </a:p>
        </p:txBody>
      </p:sp>
      <p:sp>
        <p:nvSpPr>
          <p:cNvPr id="3" name="HW">
            <a:extLst>
              <a:ext uri="{FF2B5EF4-FFF2-40B4-BE49-F238E27FC236}">
                <a16:creationId xmlns:a16="http://schemas.microsoft.com/office/drawing/2014/main" id="{061495EC-15F1-4EF8-A7CB-C2BADDFE6B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262" y="1752600"/>
            <a:ext cx="5215638" cy="2590800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182880" tIns="91440" rIns="182880" bIns="91440">
            <a:noAutofit/>
          </a:bodyPr>
          <a:lstStyle>
            <a:lvl1pPr>
              <a:lnSpc>
                <a:spcPct val="105000"/>
              </a:lnSpc>
              <a:spcBef>
                <a:spcPts val="400"/>
              </a:spcBef>
              <a:defRPr sz="1600"/>
            </a:lvl1pPr>
            <a:lvl2pPr>
              <a:lnSpc>
                <a:spcPct val="105000"/>
              </a:lnSpc>
              <a:spcBef>
                <a:spcPts val="400"/>
              </a:spcBef>
              <a:defRPr sz="1600"/>
            </a:lvl2pPr>
            <a:lvl3pPr>
              <a:lnSpc>
                <a:spcPct val="105000"/>
              </a:lnSpc>
              <a:spcBef>
                <a:spcPts val="400"/>
              </a:spcBef>
              <a:defRPr sz="1600"/>
            </a:lvl3pPr>
            <a:lvl4pPr>
              <a:lnSpc>
                <a:spcPct val="105000"/>
              </a:lnSpc>
              <a:spcBef>
                <a:spcPts val="400"/>
              </a:spcBef>
              <a:defRPr sz="1600"/>
            </a:lvl4pPr>
            <a:lvl5pPr>
              <a:lnSpc>
                <a:spcPct val="10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W title">
            <a:extLst>
              <a:ext uri="{FF2B5EF4-FFF2-40B4-BE49-F238E27FC236}">
                <a16:creationId xmlns:a16="http://schemas.microsoft.com/office/drawing/2014/main" id="{B65286A0-64C6-4D33-AE60-0113333F4F97}"/>
              </a:ext>
            </a:extLst>
          </p:cNvPr>
          <p:cNvSpPr txBox="1"/>
          <p:nvPr userDrawn="1"/>
        </p:nvSpPr>
        <p:spPr>
          <a:xfrm>
            <a:off x="6388099" y="1422897"/>
            <a:ext cx="4648067" cy="256480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000">
                <a:solidFill>
                  <a:srgbClr val="0078D4"/>
                </a:solidFill>
                <a:latin typeface="+mj-lt"/>
              </a:rPr>
              <a:t>Experiences opportunities &amp; obligations</a:t>
            </a:r>
          </a:p>
        </p:txBody>
      </p:sp>
      <p:sp>
        <p:nvSpPr>
          <p:cNvPr id="8" name="SW">
            <a:extLst>
              <a:ext uri="{FF2B5EF4-FFF2-40B4-BE49-F238E27FC236}">
                <a16:creationId xmlns:a16="http://schemas.microsoft.com/office/drawing/2014/main" id="{3BCF465A-E5D5-44EB-9BE0-7110B00A00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8099" y="1752601"/>
            <a:ext cx="5215638" cy="2590799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182880" tIns="91440" rIns="182880" bIns="91440">
            <a:noAutofit/>
          </a:bodyPr>
          <a:lstStyle>
            <a:lvl1pPr>
              <a:lnSpc>
                <a:spcPct val="105000"/>
              </a:lnSpc>
              <a:spcBef>
                <a:spcPts val="400"/>
              </a:spcBef>
              <a:defRPr sz="1600"/>
            </a:lvl1pPr>
            <a:lvl2pPr>
              <a:lnSpc>
                <a:spcPct val="105000"/>
              </a:lnSpc>
              <a:spcBef>
                <a:spcPts val="400"/>
              </a:spcBef>
              <a:defRPr sz="1600"/>
            </a:lvl2pPr>
            <a:lvl3pPr>
              <a:lnSpc>
                <a:spcPct val="105000"/>
              </a:lnSpc>
              <a:spcBef>
                <a:spcPts val="400"/>
              </a:spcBef>
              <a:defRPr sz="1600"/>
            </a:lvl3pPr>
            <a:lvl4pPr>
              <a:lnSpc>
                <a:spcPct val="105000"/>
              </a:lnSpc>
              <a:spcBef>
                <a:spcPts val="400"/>
              </a:spcBef>
              <a:defRPr sz="1600"/>
            </a:lvl4pPr>
            <a:lvl5pPr>
              <a:lnSpc>
                <a:spcPct val="10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MAS title">
            <a:extLst>
              <a:ext uri="{FF2B5EF4-FFF2-40B4-BE49-F238E27FC236}">
                <a16:creationId xmlns:a16="http://schemas.microsoft.com/office/drawing/2014/main" id="{F4D0F609-C591-4DE7-A744-147C375FA5FE}"/>
              </a:ext>
            </a:extLst>
          </p:cNvPr>
          <p:cNvSpPr txBox="1"/>
          <p:nvPr userDrawn="1"/>
        </p:nvSpPr>
        <p:spPr>
          <a:xfrm>
            <a:off x="584200" y="4595865"/>
            <a:ext cx="5259325" cy="256480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sz="2000" u="none" kern="1200">
                <a:solidFill>
                  <a:srgbClr val="0078D4"/>
                </a:solidFill>
                <a:latin typeface="+mj-lt"/>
                <a:ea typeface="+mn-ea"/>
                <a:cs typeface="+mn-cs"/>
              </a:rPr>
              <a:t>  </a:t>
            </a:r>
            <a:r>
              <a:rPr lang="en-US" sz="2000" kern="1200">
                <a:solidFill>
                  <a:srgbClr val="0078D4"/>
                </a:solidFill>
                <a:latin typeface="+mj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Accessibility Standard</a:t>
            </a:r>
            <a:r>
              <a:rPr lang="en-US" sz="2000" kern="1200">
                <a:solidFill>
                  <a:srgbClr val="0078D4"/>
                </a:solidFill>
                <a:latin typeface="+mj-lt"/>
                <a:ea typeface="+mn-ea"/>
                <a:cs typeface="+mn-cs"/>
              </a:rPr>
              <a:t> compliance</a:t>
            </a:r>
          </a:p>
        </p:txBody>
      </p:sp>
      <p:sp>
        <p:nvSpPr>
          <p:cNvPr id="15" name="MAS">
            <a:extLst>
              <a:ext uri="{FF2B5EF4-FFF2-40B4-BE49-F238E27FC236}">
                <a16:creationId xmlns:a16="http://schemas.microsoft.com/office/drawing/2014/main" id="{A61D2CFF-64C6-4770-BA8A-2F009B7CE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7595" y="4992470"/>
            <a:ext cx="5215638" cy="127656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182880" tIns="91440" rIns="182880" bIns="91440">
            <a:noAutofit/>
          </a:bodyPr>
          <a:lstStyle>
            <a:lvl1pPr>
              <a:lnSpc>
                <a:spcPct val="105000"/>
              </a:lnSpc>
              <a:spcBef>
                <a:spcPts val="400"/>
              </a:spcBef>
              <a:defRPr sz="1600"/>
            </a:lvl1pPr>
            <a:lvl2pPr>
              <a:lnSpc>
                <a:spcPct val="105000"/>
              </a:lnSpc>
              <a:spcBef>
                <a:spcPts val="400"/>
              </a:spcBef>
              <a:defRPr sz="1600"/>
            </a:lvl2pPr>
            <a:lvl3pPr>
              <a:lnSpc>
                <a:spcPct val="105000"/>
              </a:lnSpc>
              <a:spcBef>
                <a:spcPts val="400"/>
              </a:spcBef>
              <a:defRPr sz="1600"/>
            </a:lvl3pPr>
            <a:lvl4pPr>
              <a:lnSpc>
                <a:spcPct val="105000"/>
              </a:lnSpc>
              <a:spcBef>
                <a:spcPts val="400"/>
              </a:spcBef>
              <a:defRPr sz="1600"/>
            </a:lvl4pPr>
            <a:lvl5pPr>
              <a:lnSpc>
                <a:spcPct val="10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hird title">
            <a:extLst>
              <a:ext uri="{FF2B5EF4-FFF2-40B4-BE49-F238E27FC236}">
                <a16:creationId xmlns:a16="http://schemas.microsoft.com/office/drawing/2014/main" id="{F9B4F434-C74C-4279-8AAD-7926C7C27E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88099" y="4595865"/>
            <a:ext cx="5215638" cy="25603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>
                <a:solidFill>
                  <a:srgbClr val="0078D4"/>
                </a:solidFill>
                <a:latin typeface="+mj-lt"/>
              </a:defRPr>
            </a:lvl1pPr>
            <a:lvl2pPr marL="228600" indent="0">
              <a:lnSpc>
                <a:spcPts val="2000"/>
              </a:lnSpc>
              <a:spcBef>
                <a:spcPts val="0"/>
              </a:spcBef>
              <a:buNone/>
              <a:defRPr sz="2000">
                <a:solidFill>
                  <a:srgbClr val="0078D4"/>
                </a:solidFill>
                <a:latin typeface="+mj-lt"/>
              </a:defRPr>
            </a:lvl2pPr>
            <a:lvl3pPr marL="457200" indent="0">
              <a:lnSpc>
                <a:spcPts val="2000"/>
              </a:lnSpc>
              <a:spcBef>
                <a:spcPts val="0"/>
              </a:spcBef>
              <a:buNone/>
              <a:defRPr sz="2000">
                <a:solidFill>
                  <a:srgbClr val="0078D4"/>
                </a:solidFill>
                <a:latin typeface="+mj-lt"/>
              </a:defRPr>
            </a:lvl3pPr>
            <a:lvl4pPr marL="661988" indent="0">
              <a:lnSpc>
                <a:spcPts val="2000"/>
              </a:lnSpc>
              <a:spcBef>
                <a:spcPts val="0"/>
              </a:spcBef>
              <a:buNone/>
              <a:defRPr sz="2000">
                <a:solidFill>
                  <a:srgbClr val="0078D4"/>
                </a:solidFill>
                <a:latin typeface="+mj-lt"/>
              </a:defRPr>
            </a:lvl4pPr>
            <a:lvl5pPr marL="855663" indent="0">
              <a:lnSpc>
                <a:spcPts val="2000"/>
              </a:lnSpc>
              <a:spcBef>
                <a:spcPts val="0"/>
              </a:spcBef>
              <a:buNone/>
              <a:defRPr sz="2000">
                <a:solidFill>
                  <a:srgbClr val="0078D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hird">
            <a:extLst>
              <a:ext uri="{FF2B5EF4-FFF2-40B4-BE49-F238E27FC236}">
                <a16:creationId xmlns:a16="http://schemas.microsoft.com/office/drawing/2014/main" id="{D4DE3D16-914B-47C2-8547-D71472059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8099" y="4992470"/>
            <a:ext cx="5215638" cy="1276568"/>
          </a:xfrm>
          <a:ln>
            <a:solidFill>
              <a:schemeClr val="bg1">
                <a:lumMod val="75000"/>
              </a:schemeClr>
            </a:solidFill>
          </a:ln>
        </p:spPr>
        <p:txBody>
          <a:bodyPr lIns="182880" tIns="91440" rIns="182880" bIns="91440">
            <a:noAutofit/>
          </a:bodyPr>
          <a:lstStyle>
            <a:lvl1pPr>
              <a:lnSpc>
                <a:spcPct val="105000"/>
              </a:lnSpc>
              <a:spcBef>
                <a:spcPts val="400"/>
              </a:spcBef>
              <a:defRPr sz="1600"/>
            </a:lvl1pPr>
            <a:lvl2pPr>
              <a:lnSpc>
                <a:spcPct val="105000"/>
              </a:lnSpc>
              <a:spcBef>
                <a:spcPts val="400"/>
              </a:spcBef>
              <a:defRPr sz="1600"/>
            </a:lvl2pPr>
            <a:lvl3pPr>
              <a:lnSpc>
                <a:spcPct val="105000"/>
              </a:lnSpc>
              <a:spcBef>
                <a:spcPts val="400"/>
              </a:spcBef>
              <a:defRPr sz="1600"/>
            </a:lvl3pPr>
            <a:lvl4pPr>
              <a:lnSpc>
                <a:spcPct val="105000"/>
              </a:lnSpc>
              <a:spcBef>
                <a:spcPts val="400"/>
              </a:spcBef>
              <a:defRPr sz="1600"/>
            </a:lvl4pPr>
            <a:lvl5pPr>
              <a:lnSpc>
                <a:spcPct val="105000"/>
              </a:lnSpc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12EACBF-0D87-4710-AE00-A2C39F5B3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16200000">
            <a:off x="12097588" y="4690278"/>
            <a:ext cx="1673173" cy="1484348"/>
          </a:xfrm>
          <a:custGeom>
            <a:avLst/>
            <a:gdLst>
              <a:gd name="connsiteX0" fmla="*/ 1673173 w 1673173"/>
              <a:gd name="connsiteY0" fmla="*/ 234462 h 1484348"/>
              <a:gd name="connsiteX1" fmla="*/ 1673173 w 1673173"/>
              <a:gd name="connsiteY1" fmla="*/ 1484348 h 1484348"/>
              <a:gd name="connsiteX2" fmla="*/ 0 w 1673173"/>
              <a:gd name="connsiteY2" fmla="*/ 1484348 h 1484348"/>
              <a:gd name="connsiteX3" fmla="*/ 0 w 1673173"/>
              <a:gd name="connsiteY3" fmla="*/ 234462 h 1484348"/>
              <a:gd name="connsiteX4" fmla="*/ 1270717 w 1673173"/>
              <a:gd name="connsiteY4" fmla="*/ 234462 h 1484348"/>
              <a:gd name="connsiteX5" fmla="*/ 1453076 w 1673173"/>
              <a:gd name="connsiteY5" fmla="*/ 0 h 1484348"/>
              <a:gd name="connsiteX6" fmla="*/ 1453076 w 1673173"/>
              <a:gd name="connsiteY6" fmla="*/ 234462 h 14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73" h="1484348">
                <a:moveTo>
                  <a:pt x="1673173" y="234462"/>
                </a:moveTo>
                <a:lnTo>
                  <a:pt x="1673173" y="1484348"/>
                </a:lnTo>
                <a:lnTo>
                  <a:pt x="0" y="1484348"/>
                </a:lnTo>
                <a:lnTo>
                  <a:pt x="0" y="234462"/>
                </a:lnTo>
                <a:lnTo>
                  <a:pt x="1270717" y="234462"/>
                </a:lnTo>
                <a:lnTo>
                  <a:pt x="1453076" y="0"/>
                </a:lnTo>
                <a:lnTo>
                  <a:pt x="1453076" y="234462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36576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This section is flexible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We encourage you consider conducting an inclusive design Sprint for your program. 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You can partner with the DRIVe team to plan one and discuss it here. 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1D1F91C-E2C1-49CF-8A70-4FCB99E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16200000">
            <a:off x="11931123" y="1683774"/>
            <a:ext cx="2006103" cy="1484348"/>
          </a:xfrm>
          <a:custGeom>
            <a:avLst/>
            <a:gdLst>
              <a:gd name="connsiteX0" fmla="*/ 2006103 w 2006103"/>
              <a:gd name="connsiteY0" fmla="*/ 234462 h 1484348"/>
              <a:gd name="connsiteX1" fmla="*/ 2006103 w 2006103"/>
              <a:gd name="connsiteY1" fmla="*/ 1484348 h 1484348"/>
              <a:gd name="connsiteX2" fmla="*/ 0 w 2006103"/>
              <a:gd name="connsiteY2" fmla="*/ 1484348 h 1484348"/>
              <a:gd name="connsiteX3" fmla="*/ 0 w 2006103"/>
              <a:gd name="connsiteY3" fmla="*/ 234462 h 1484348"/>
              <a:gd name="connsiteX4" fmla="*/ 1651477 w 2006103"/>
              <a:gd name="connsiteY4" fmla="*/ 234462 h 1484348"/>
              <a:gd name="connsiteX5" fmla="*/ 1833836 w 2006103"/>
              <a:gd name="connsiteY5" fmla="*/ 0 h 1484348"/>
              <a:gd name="connsiteX6" fmla="*/ 1833836 w 2006103"/>
              <a:gd name="connsiteY6" fmla="*/ 234462 h 148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103" h="1484348">
                <a:moveTo>
                  <a:pt x="2006103" y="234462"/>
                </a:moveTo>
                <a:lnTo>
                  <a:pt x="2006103" y="1484348"/>
                </a:lnTo>
                <a:lnTo>
                  <a:pt x="0" y="1484348"/>
                </a:lnTo>
                <a:lnTo>
                  <a:pt x="0" y="234462"/>
                </a:lnTo>
                <a:lnTo>
                  <a:pt x="1651477" y="234462"/>
                </a:lnTo>
                <a:lnTo>
                  <a:pt x="1833836" y="0"/>
                </a:lnTo>
                <a:lnTo>
                  <a:pt x="1833836" y="234462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36576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Are there disability hero experience opportunities for this device? 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Can you think of any accessibility experience scenarios to explore. 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You could state an accessibility based Value Prop but your team might need an Inclusive Design Sprint </a:t>
            </a:r>
            <a:endParaRPr lang="en-US" sz="8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marR="0" lvl="0" indent="0" defTabSz="932472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0" err="1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49429A-1EDF-4EE3-AF29-22BE4B71A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5400000">
            <a:off x="-1751634" y="1696045"/>
            <a:ext cx="2006103" cy="1459805"/>
          </a:xfrm>
          <a:custGeom>
            <a:avLst/>
            <a:gdLst>
              <a:gd name="connsiteX0" fmla="*/ 0 w 2006103"/>
              <a:gd name="connsiteY0" fmla="*/ 1459805 h 1459805"/>
              <a:gd name="connsiteX1" fmla="*/ 0 w 2006103"/>
              <a:gd name="connsiteY1" fmla="*/ 209919 h 1459805"/>
              <a:gd name="connsiteX2" fmla="*/ 219093 w 2006103"/>
              <a:gd name="connsiteY2" fmla="*/ 209919 h 1459805"/>
              <a:gd name="connsiteX3" fmla="*/ 219093 w 2006103"/>
              <a:gd name="connsiteY3" fmla="*/ 0 h 1459805"/>
              <a:gd name="connsiteX4" fmla="*/ 382363 w 2006103"/>
              <a:gd name="connsiteY4" fmla="*/ 209919 h 1459805"/>
              <a:gd name="connsiteX5" fmla="*/ 2006103 w 2006103"/>
              <a:gd name="connsiteY5" fmla="*/ 209919 h 1459805"/>
              <a:gd name="connsiteX6" fmla="*/ 2006103 w 2006103"/>
              <a:gd name="connsiteY6" fmla="*/ 1459805 h 145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103" h="1459805">
                <a:moveTo>
                  <a:pt x="0" y="1459805"/>
                </a:moveTo>
                <a:lnTo>
                  <a:pt x="0" y="209919"/>
                </a:lnTo>
                <a:lnTo>
                  <a:pt x="219093" y="209919"/>
                </a:lnTo>
                <a:lnTo>
                  <a:pt x="219093" y="0"/>
                </a:lnTo>
                <a:lnTo>
                  <a:pt x="382363" y="209919"/>
                </a:lnTo>
                <a:lnTo>
                  <a:pt x="2006103" y="209919"/>
                </a:lnTo>
                <a:lnTo>
                  <a:pt x="2006103" y="1459805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27432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Are there any apparent opportunities for this device for people with disabilities? 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Try to provide ideas on where we can improve from a previous version</a:t>
            </a: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Possibly declare an inclusive goal for your device. </a:t>
            </a:r>
            <a:r>
              <a:rPr lang="en-US" sz="80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2B39550-86DB-4850-A6E1-0B2DA8706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5400000">
            <a:off x="-1585169" y="4702549"/>
            <a:ext cx="1673173" cy="1459805"/>
          </a:xfrm>
          <a:custGeom>
            <a:avLst/>
            <a:gdLst>
              <a:gd name="connsiteX0" fmla="*/ 0 w 1673173"/>
              <a:gd name="connsiteY0" fmla="*/ 1459805 h 1459805"/>
              <a:gd name="connsiteX1" fmla="*/ 0 w 1673173"/>
              <a:gd name="connsiteY1" fmla="*/ 209919 h 1459805"/>
              <a:gd name="connsiteX2" fmla="*/ 220097 w 1673173"/>
              <a:gd name="connsiteY2" fmla="*/ 209919 h 1459805"/>
              <a:gd name="connsiteX3" fmla="*/ 220097 w 1673173"/>
              <a:gd name="connsiteY3" fmla="*/ 0 h 1459805"/>
              <a:gd name="connsiteX4" fmla="*/ 383368 w 1673173"/>
              <a:gd name="connsiteY4" fmla="*/ 209919 h 1459805"/>
              <a:gd name="connsiteX5" fmla="*/ 1673173 w 1673173"/>
              <a:gd name="connsiteY5" fmla="*/ 209919 h 1459805"/>
              <a:gd name="connsiteX6" fmla="*/ 1673173 w 1673173"/>
              <a:gd name="connsiteY6" fmla="*/ 1459805 h 145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3173" h="1459805">
                <a:moveTo>
                  <a:pt x="0" y="1459805"/>
                </a:moveTo>
                <a:lnTo>
                  <a:pt x="0" y="209919"/>
                </a:lnTo>
                <a:lnTo>
                  <a:pt x="220097" y="209919"/>
                </a:lnTo>
                <a:lnTo>
                  <a:pt x="220097" y="0"/>
                </a:lnTo>
                <a:lnTo>
                  <a:pt x="383368" y="209919"/>
                </a:lnTo>
                <a:lnTo>
                  <a:pt x="1673173" y="209919"/>
                </a:lnTo>
                <a:lnTo>
                  <a:pt x="1673173" y="1459805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27432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If there is a report from a previous version we might want to summarize it here. </a:t>
            </a:r>
          </a:p>
          <a:p>
            <a:pPr lvl="0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lvl="0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If there is no previous report we could make a guess at the potential criteria that will apply.</a:t>
            </a:r>
          </a:p>
          <a:p>
            <a:pPr lvl="0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b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lvl="0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800" b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Consult with  accessibility partners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7E6CE7-E0AE-4387-BFCB-92F1D7109D97}"/>
              </a:ext>
            </a:extLst>
          </p:cNvPr>
          <p:cNvSpPr txBox="1"/>
          <p:nvPr userDrawn="1"/>
        </p:nvSpPr>
        <p:spPr>
          <a:xfrm>
            <a:off x="-18680" y="-227527"/>
            <a:ext cx="394339" cy="205184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>
                <a:solidFill>
                  <a:schemeClr val="accent6">
                    <a:lumMod val="50000"/>
                  </a:schemeClr>
                </a:solidFill>
              </a:rPr>
              <a:t>BCR</a:t>
            </a:r>
          </a:p>
        </p:txBody>
      </p:sp>
      <p:sp>
        <p:nvSpPr>
          <p:cNvPr id="33" name="Graphic 31">
            <a:extLst>
              <a:ext uri="{FF2B5EF4-FFF2-40B4-BE49-F238E27FC236}">
                <a16:creationId xmlns:a16="http://schemas.microsoft.com/office/drawing/2014/main" id="{63FE3370-6054-4B7E-8014-FE60B111C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595" y="6923206"/>
            <a:ext cx="7746306" cy="458958"/>
          </a:xfrm>
          <a:custGeom>
            <a:avLst/>
            <a:gdLst>
              <a:gd name="connsiteX0" fmla="*/ 372489 w 5906486"/>
              <a:gd name="connsiteY0" fmla="*/ 349952 h 349951"/>
              <a:gd name="connsiteX1" fmla="*/ 366841 w 5906486"/>
              <a:gd name="connsiteY1" fmla="*/ 349492 h 349951"/>
              <a:gd name="connsiteX2" fmla="*/ 361457 w 5906486"/>
              <a:gd name="connsiteY2" fmla="*/ 348158 h 349951"/>
              <a:gd name="connsiteX3" fmla="*/ 361457 w 5906486"/>
              <a:gd name="connsiteY3" fmla="*/ 334106 h 349951"/>
              <a:gd name="connsiteX4" fmla="*/ 364719 w 5906486"/>
              <a:gd name="connsiteY4" fmla="*/ 335639 h 349951"/>
              <a:gd name="connsiteX5" fmla="*/ 368810 w 5906486"/>
              <a:gd name="connsiteY5" fmla="*/ 336338 h 349951"/>
              <a:gd name="connsiteX6" fmla="*/ 375727 w 5906486"/>
              <a:gd name="connsiteY6" fmla="*/ 332223 h 349951"/>
              <a:gd name="connsiteX7" fmla="*/ 377171 w 5906486"/>
              <a:gd name="connsiteY7" fmla="*/ 328721 h 349951"/>
              <a:gd name="connsiteX8" fmla="*/ 358437 w 5906486"/>
              <a:gd name="connsiteY8" fmla="*/ 284072 h 349951"/>
              <a:gd name="connsiteX9" fmla="*/ 379054 w 5906486"/>
              <a:gd name="connsiteY9" fmla="*/ 284072 h 349951"/>
              <a:gd name="connsiteX10" fmla="*/ 384481 w 5906486"/>
              <a:gd name="connsiteY10" fmla="*/ 305697 h 349951"/>
              <a:gd name="connsiteX11" fmla="*/ 386189 w 5906486"/>
              <a:gd name="connsiteY11" fmla="*/ 313838 h 349951"/>
              <a:gd name="connsiteX12" fmla="*/ 386364 w 5906486"/>
              <a:gd name="connsiteY12" fmla="*/ 313838 h 349951"/>
              <a:gd name="connsiteX13" fmla="*/ 386735 w 5906486"/>
              <a:gd name="connsiteY13" fmla="*/ 311695 h 349951"/>
              <a:gd name="connsiteX14" fmla="*/ 393542 w 5906486"/>
              <a:gd name="connsiteY14" fmla="*/ 284072 h 349951"/>
              <a:gd name="connsiteX15" fmla="*/ 411666 w 5906486"/>
              <a:gd name="connsiteY15" fmla="*/ 284072 h 349951"/>
              <a:gd name="connsiteX16" fmla="*/ 395163 w 5906486"/>
              <a:gd name="connsiteY16" fmla="*/ 330166 h 349951"/>
              <a:gd name="connsiteX17" fmla="*/ 385949 w 5906486"/>
              <a:gd name="connsiteY17" fmla="*/ 345355 h 349951"/>
              <a:gd name="connsiteX18" fmla="*/ 372489 w 5906486"/>
              <a:gd name="connsiteY18" fmla="*/ 349952 h 349951"/>
              <a:gd name="connsiteX19" fmla="*/ 801421 w 5906486"/>
              <a:gd name="connsiteY19" fmla="*/ 328896 h 349951"/>
              <a:gd name="connsiteX20" fmla="*/ 801421 w 5906486"/>
              <a:gd name="connsiteY20" fmla="*/ 322068 h 349951"/>
              <a:gd name="connsiteX21" fmla="*/ 801243 w 5906486"/>
              <a:gd name="connsiteY21" fmla="*/ 322068 h 349951"/>
              <a:gd name="connsiteX22" fmla="*/ 787586 w 5906486"/>
              <a:gd name="connsiteY22" fmla="*/ 329991 h 349951"/>
              <a:gd name="connsiteX23" fmla="*/ 777652 w 5906486"/>
              <a:gd name="connsiteY23" fmla="*/ 326226 h 349951"/>
              <a:gd name="connsiteX24" fmla="*/ 774061 w 5906486"/>
              <a:gd name="connsiteY24" fmla="*/ 316159 h 349951"/>
              <a:gd name="connsiteX25" fmla="*/ 790300 w 5906486"/>
              <a:gd name="connsiteY25" fmla="*/ 300838 h 349951"/>
              <a:gd name="connsiteX26" fmla="*/ 801421 w 5906486"/>
              <a:gd name="connsiteY26" fmla="*/ 299393 h 349951"/>
              <a:gd name="connsiteX27" fmla="*/ 799449 w 5906486"/>
              <a:gd name="connsiteY27" fmla="*/ 295803 h 349951"/>
              <a:gd name="connsiteX28" fmla="*/ 794154 w 5906486"/>
              <a:gd name="connsiteY28" fmla="*/ 294405 h 349951"/>
              <a:gd name="connsiteX29" fmla="*/ 778265 w 5906486"/>
              <a:gd name="connsiteY29" fmla="*/ 298694 h 349951"/>
              <a:gd name="connsiteX30" fmla="*/ 778265 w 5906486"/>
              <a:gd name="connsiteY30" fmla="*/ 286568 h 349951"/>
              <a:gd name="connsiteX31" fmla="*/ 787368 w 5906486"/>
              <a:gd name="connsiteY31" fmla="*/ 283986 h 349951"/>
              <a:gd name="connsiteX32" fmla="*/ 796736 w 5906486"/>
              <a:gd name="connsiteY32" fmla="*/ 282977 h 349951"/>
              <a:gd name="connsiteX33" fmla="*/ 813305 w 5906486"/>
              <a:gd name="connsiteY33" fmla="*/ 287859 h 349951"/>
              <a:gd name="connsiteX34" fmla="*/ 818447 w 5906486"/>
              <a:gd name="connsiteY34" fmla="*/ 304164 h 349951"/>
              <a:gd name="connsiteX35" fmla="*/ 818447 w 5906486"/>
              <a:gd name="connsiteY35" fmla="*/ 328896 h 349951"/>
              <a:gd name="connsiteX36" fmla="*/ 801421 w 5906486"/>
              <a:gd name="connsiteY36" fmla="*/ 328896 h 349951"/>
              <a:gd name="connsiteX37" fmla="*/ 588113 w 5906486"/>
              <a:gd name="connsiteY37" fmla="*/ 328896 h 349951"/>
              <a:gd name="connsiteX38" fmla="*/ 588113 w 5906486"/>
              <a:gd name="connsiteY38" fmla="*/ 322068 h 349951"/>
              <a:gd name="connsiteX39" fmla="*/ 587938 w 5906486"/>
              <a:gd name="connsiteY39" fmla="*/ 322068 h 349951"/>
              <a:gd name="connsiteX40" fmla="*/ 574281 w 5906486"/>
              <a:gd name="connsiteY40" fmla="*/ 329991 h 349951"/>
              <a:gd name="connsiteX41" fmla="*/ 564346 w 5906486"/>
              <a:gd name="connsiteY41" fmla="*/ 326226 h 349951"/>
              <a:gd name="connsiteX42" fmla="*/ 560756 w 5906486"/>
              <a:gd name="connsiteY42" fmla="*/ 316159 h 349951"/>
              <a:gd name="connsiteX43" fmla="*/ 576995 w 5906486"/>
              <a:gd name="connsiteY43" fmla="*/ 300838 h 349951"/>
              <a:gd name="connsiteX44" fmla="*/ 588113 w 5906486"/>
              <a:gd name="connsiteY44" fmla="*/ 299393 h 349951"/>
              <a:gd name="connsiteX45" fmla="*/ 586144 w 5906486"/>
              <a:gd name="connsiteY45" fmla="*/ 295803 h 349951"/>
              <a:gd name="connsiteX46" fmla="*/ 580848 w 5906486"/>
              <a:gd name="connsiteY46" fmla="*/ 294405 h 349951"/>
              <a:gd name="connsiteX47" fmla="*/ 564957 w 5906486"/>
              <a:gd name="connsiteY47" fmla="*/ 298694 h 349951"/>
              <a:gd name="connsiteX48" fmla="*/ 564957 w 5906486"/>
              <a:gd name="connsiteY48" fmla="*/ 286568 h 349951"/>
              <a:gd name="connsiteX49" fmla="*/ 574063 w 5906486"/>
              <a:gd name="connsiteY49" fmla="*/ 283986 h 349951"/>
              <a:gd name="connsiteX50" fmla="*/ 583430 w 5906486"/>
              <a:gd name="connsiteY50" fmla="*/ 282977 h 349951"/>
              <a:gd name="connsiteX51" fmla="*/ 599997 w 5906486"/>
              <a:gd name="connsiteY51" fmla="*/ 287859 h 349951"/>
              <a:gd name="connsiteX52" fmla="*/ 605142 w 5906486"/>
              <a:gd name="connsiteY52" fmla="*/ 304164 h 349951"/>
              <a:gd name="connsiteX53" fmla="*/ 605142 w 5906486"/>
              <a:gd name="connsiteY53" fmla="*/ 328896 h 349951"/>
              <a:gd name="connsiteX54" fmla="*/ 588113 w 5906486"/>
              <a:gd name="connsiteY54" fmla="*/ 328896 h 349951"/>
              <a:gd name="connsiteX55" fmla="*/ 687172 w 5906486"/>
              <a:gd name="connsiteY55" fmla="*/ 311781 h 349951"/>
              <a:gd name="connsiteX56" fmla="*/ 690498 w 5906486"/>
              <a:gd name="connsiteY56" fmla="*/ 316313 h 349951"/>
              <a:gd name="connsiteX57" fmla="*/ 698029 w 5906486"/>
              <a:gd name="connsiteY57" fmla="*/ 317953 h 349951"/>
              <a:gd name="connsiteX58" fmla="*/ 710370 w 5906486"/>
              <a:gd name="connsiteY58" fmla="*/ 315457 h 349951"/>
              <a:gd name="connsiteX59" fmla="*/ 710370 w 5906486"/>
              <a:gd name="connsiteY59" fmla="*/ 327277 h 349951"/>
              <a:gd name="connsiteX60" fmla="*/ 693914 w 5906486"/>
              <a:gd name="connsiteY60" fmla="*/ 329991 h 349951"/>
              <a:gd name="connsiteX61" fmla="*/ 675658 w 5906486"/>
              <a:gd name="connsiteY61" fmla="*/ 323993 h 349951"/>
              <a:gd name="connsiteX62" fmla="*/ 669136 w 5906486"/>
              <a:gd name="connsiteY62" fmla="*/ 307491 h 349951"/>
              <a:gd name="connsiteX63" fmla="*/ 672003 w 5906486"/>
              <a:gd name="connsiteY63" fmla="*/ 294754 h 349951"/>
              <a:gd name="connsiteX64" fmla="*/ 680497 w 5906486"/>
              <a:gd name="connsiteY64" fmla="*/ 286108 h 349951"/>
              <a:gd name="connsiteX65" fmla="*/ 692906 w 5906486"/>
              <a:gd name="connsiteY65" fmla="*/ 282977 h 349951"/>
              <a:gd name="connsiteX66" fmla="*/ 704811 w 5906486"/>
              <a:gd name="connsiteY66" fmla="*/ 285694 h 349951"/>
              <a:gd name="connsiteX67" fmla="*/ 712320 w 5906486"/>
              <a:gd name="connsiteY67" fmla="*/ 293310 h 349951"/>
              <a:gd name="connsiteX68" fmla="*/ 714881 w 5906486"/>
              <a:gd name="connsiteY68" fmla="*/ 304778 h 349951"/>
              <a:gd name="connsiteX69" fmla="*/ 714881 w 5906486"/>
              <a:gd name="connsiteY69" fmla="*/ 311781 h 349951"/>
              <a:gd name="connsiteX70" fmla="*/ 687172 w 5906486"/>
              <a:gd name="connsiteY70" fmla="*/ 311781 h 349951"/>
              <a:gd name="connsiteX71" fmla="*/ 270146 w 5906486"/>
              <a:gd name="connsiteY71" fmla="*/ 309898 h 349951"/>
              <a:gd name="connsiteX72" fmla="*/ 266798 w 5906486"/>
              <a:gd name="connsiteY72" fmla="*/ 320798 h 349951"/>
              <a:gd name="connsiteX73" fmla="*/ 257409 w 5906486"/>
              <a:gd name="connsiteY73" fmla="*/ 327716 h 349951"/>
              <a:gd name="connsiteX74" fmla="*/ 242875 w 5906486"/>
              <a:gd name="connsiteY74" fmla="*/ 329991 h 349951"/>
              <a:gd name="connsiteX75" fmla="*/ 224843 w 5906486"/>
              <a:gd name="connsiteY75" fmla="*/ 326664 h 349951"/>
              <a:gd name="connsiteX76" fmla="*/ 224843 w 5906486"/>
              <a:gd name="connsiteY76" fmla="*/ 309463 h 349951"/>
              <a:gd name="connsiteX77" fmla="*/ 233551 w 5906486"/>
              <a:gd name="connsiteY77" fmla="*/ 314123 h 349951"/>
              <a:gd name="connsiteX78" fmla="*/ 242440 w 5906486"/>
              <a:gd name="connsiteY78" fmla="*/ 315896 h 349951"/>
              <a:gd name="connsiteX79" fmla="*/ 247254 w 5906486"/>
              <a:gd name="connsiteY79" fmla="*/ 314780 h 349951"/>
              <a:gd name="connsiteX80" fmla="*/ 248962 w 5906486"/>
              <a:gd name="connsiteY80" fmla="*/ 311517 h 349951"/>
              <a:gd name="connsiteX81" fmla="*/ 248106 w 5906486"/>
              <a:gd name="connsiteY81" fmla="*/ 308825 h 349951"/>
              <a:gd name="connsiteX82" fmla="*/ 245524 w 5906486"/>
              <a:gd name="connsiteY82" fmla="*/ 306660 h 349951"/>
              <a:gd name="connsiteX83" fmla="*/ 239113 w 5906486"/>
              <a:gd name="connsiteY83" fmla="*/ 303901 h 349951"/>
              <a:gd name="connsiteX84" fmla="*/ 223966 w 5906486"/>
              <a:gd name="connsiteY84" fmla="*/ 285080 h 349951"/>
              <a:gd name="connsiteX85" fmla="*/ 230883 w 5906486"/>
              <a:gd name="connsiteY85" fmla="*/ 270525 h 349951"/>
              <a:gd name="connsiteX86" fmla="*/ 249443 w 5906486"/>
              <a:gd name="connsiteY86" fmla="*/ 265076 h 349951"/>
              <a:gd name="connsiteX87" fmla="*/ 255483 w 5906486"/>
              <a:gd name="connsiteY87" fmla="*/ 265337 h 349951"/>
              <a:gd name="connsiteX88" fmla="*/ 260494 w 5906486"/>
              <a:gd name="connsiteY88" fmla="*/ 265994 h 349951"/>
              <a:gd name="connsiteX89" fmla="*/ 266819 w 5906486"/>
              <a:gd name="connsiteY89" fmla="*/ 267483 h 349951"/>
              <a:gd name="connsiteX90" fmla="*/ 266819 w 5906486"/>
              <a:gd name="connsiteY90" fmla="*/ 283461 h 349951"/>
              <a:gd name="connsiteX91" fmla="*/ 251237 w 5906486"/>
              <a:gd name="connsiteY91" fmla="*/ 279126 h 349951"/>
              <a:gd name="connsiteX92" fmla="*/ 246159 w 5906486"/>
              <a:gd name="connsiteY92" fmla="*/ 280309 h 349951"/>
              <a:gd name="connsiteX93" fmla="*/ 244234 w 5906486"/>
              <a:gd name="connsiteY93" fmla="*/ 283547 h 349951"/>
              <a:gd name="connsiteX94" fmla="*/ 245788 w 5906486"/>
              <a:gd name="connsiteY94" fmla="*/ 286810 h 349951"/>
              <a:gd name="connsiteX95" fmla="*/ 252288 w 5906486"/>
              <a:gd name="connsiteY95" fmla="*/ 290158 h 349951"/>
              <a:gd name="connsiteX96" fmla="*/ 266098 w 5906486"/>
              <a:gd name="connsiteY96" fmla="*/ 298780 h 349951"/>
              <a:gd name="connsiteX97" fmla="*/ 270146 w 5906486"/>
              <a:gd name="connsiteY97" fmla="*/ 309898 h 349951"/>
              <a:gd name="connsiteX98" fmla="*/ 643488 w 5906486"/>
              <a:gd name="connsiteY98" fmla="*/ 328896 h 349951"/>
              <a:gd name="connsiteX99" fmla="*/ 643488 w 5906486"/>
              <a:gd name="connsiteY99" fmla="*/ 323687 h 349951"/>
              <a:gd name="connsiteX100" fmla="*/ 643313 w 5906486"/>
              <a:gd name="connsiteY100" fmla="*/ 323687 h 349951"/>
              <a:gd name="connsiteX101" fmla="*/ 637490 w 5906486"/>
              <a:gd name="connsiteY101" fmla="*/ 328305 h 349951"/>
              <a:gd name="connsiteX102" fmla="*/ 630398 w 5906486"/>
              <a:gd name="connsiteY102" fmla="*/ 329991 h 349951"/>
              <a:gd name="connsiteX103" fmla="*/ 620286 w 5906486"/>
              <a:gd name="connsiteY103" fmla="*/ 327167 h 349951"/>
              <a:gd name="connsiteX104" fmla="*/ 613743 w 5906486"/>
              <a:gd name="connsiteY104" fmla="*/ 319265 h 349951"/>
              <a:gd name="connsiteX105" fmla="*/ 611575 w 5906486"/>
              <a:gd name="connsiteY105" fmla="*/ 307273 h 349951"/>
              <a:gd name="connsiteX106" fmla="*/ 614159 w 5906486"/>
              <a:gd name="connsiteY106" fmla="*/ 294622 h 349951"/>
              <a:gd name="connsiteX107" fmla="*/ 621424 w 5906486"/>
              <a:gd name="connsiteY107" fmla="*/ 286043 h 349951"/>
              <a:gd name="connsiteX108" fmla="*/ 631931 w 5906486"/>
              <a:gd name="connsiteY108" fmla="*/ 282977 h 349951"/>
              <a:gd name="connsiteX109" fmla="*/ 637030 w 5906486"/>
              <a:gd name="connsiteY109" fmla="*/ 283765 h 349951"/>
              <a:gd name="connsiteX110" fmla="*/ 641102 w 5906486"/>
              <a:gd name="connsiteY110" fmla="*/ 285890 h 349951"/>
              <a:gd name="connsiteX111" fmla="*/ 643313 w 5906486"/>
              <a:gd name="connsiteY111" fmla="*/ 288539 h 349951"/>
              <a:gd name="connsiteX112" fmla="*/ 643488 w 5906486"/>
              <a:gd name="connsiteY112" fmla="*/ 288539 h 349951"/>
              <a:gd name="connsiteX113" fmla="*/ 643488 w 5906486"/>
              <a:gd name="connsiteY113" fmla="*/ 262538 h 349951"/>
              <a:gd name="connsiteX114" fmla="*/ 662133 w 5906486"/>
              <a:gd name="connsiteY114" fmla="*/ 262538 h 349951"/>
              <a:gd name="connsiteX115" fmla="*/ 662133 w 5906486"/>
              <a:gd name="connsiteY115" fmla="*/ 328896 h 349951"/>
              <a:gd name="connsiteX116" fmla="*/ 643488 w 5906486"/>
              <a:gd name="connsiteY116" fmla="*/ 328896 h 349951"/>
              <a:gd name="connsiteX117" fmla="*/ 300964 w 5906486"/>
              <a:gd name="connsiteY117" fmla="*/ 328896 h 349951"/>
              <a:gd name="connsiteX118" fmla="*/ 300964 w 5906486"/>
              <a:gd name="connsiteY118" fmla="*/ 322068 h 349951"/>
              <a:gd name="connsiteX119" fmla="*/ 300787 w 5906486"/>
              <a:gd name="connsiteY119" fmla="*/ 322068 h 349951"/>
              <a:gd name="connsiteX120" fmla="*/ 287130 w 5906486"/>
              <a:gd name="connsiteY120" fmla="*/ 329991 h 349951"/>
              <a:gd name="connsiteX121" fmla="*/ 277195 w 5906486"/>
              <a:gd name="connsiteY121" fmla="*/ 326226 h 349951"/>
              <a:gd name="connsiteX122" fmla="*/ 273605 w 5906486"/>
              <a:gd name="connsiteY122" fmla="*/ 316159 h 349951"/>
              <a:gd name="connsiteX123" fmla="*/ 289843 w 5906486"/>
              <a:gd name="connsiteY123" fmla="*/ 300838 h 349951"/>
              <a:gd name="connsiteX124" fmla="*/ 300964 w 5906486"/>
              <a:gd name="connsiteY124" fmla="*/ 299393 h 349951"/>
              <a:gd name="connsiteX125" fmla="*/ 298993 w 5906486"/>
              <a:gd name="connsiteY125" fmla="*/ 295803 h 349951"/>
              <a:gd name="connsiteX126" fmla="*/ 293697 w 5906486"/>
              <a:gd name="connsiteY126" fmla="*/ 294405 h 349951"/>
              <a:gd name="connsiteX127" fmla="*/ 277808 w 5906486"/>
              <a:gd name="connsiteY127" fmla="*/ 298694 h 349951"/>
              <a:gd name="connsiteX128" fmla="*/ 277808 w 5906486"/>
              <a:gd name="connsiteY128" fmla="*/ 286568 h 349951"/>
              <a:gd name="connsiteX129" fmla="*/ 286912 w 5906486"/>
              <a:gd name="connsiteY129" fmla="*/ 283986 h 349951"/>
              <a:gd name="connsiteX130" fmla="*/ 296279 w 5906486"/>
              <a:gd name="connsiteY130" fmla="*/ 282977 h 349951"/>
              <a:gd name="connsiteX131" fmla="*/ 312849 w 5906486"/>
              <a:gd name="connsiteY131" fmla="*/ 287859 h 349951"/>
              <a:gd name="connsiteX132" fmla="*/ 317991 w 5906486"/>
              <a:gd name="connsiteY132" fmla="*/ 304164 h 349951"/>
              <a:gd name="connsiteX133" fmla="*/ 317991 w 5906486"/>
              <a:gd name="connsiteY133" fmla="*/ 328896 h 349951"/>
              <a:gd name="connsiteX134" fmla="*/ 300964 w 5906486"/>
              <a:gd name="connsiteY134" fmla="*/ 328896 h 349951"/>
              <a:gd name="connsiteX135" fmla="*/ 357955 w 5906486"/>
              <a:gd name="connsiteY135" fmla="*/ 328283 h 349951"/>
              <a:gd name="connsiteX136" fmla="*/ 353798 w 5906486"/>
              <a:gd name="connsiteY136" fmla="*/ 329445 h 349951"/>
              <a:gd name="connsiteX137" fmla="*/ 346837 w 5906486"/>
              <a:gd name="connsiteY137" fmla="*/ 329991 h 349951"/>
              <a:gd name="connsiteX138" fmla="*/ 334646 w 5906486"/>
              <a:gd name="connsiteY138" fmla="*/ 325701 h 349951"/>
              <a:gd name="connsiteX139" fmla="*/ 330246 w 5906486"/>
              <a:gd name="connsiteY139" fmla="*/ 313489 h 349951"/>
              <a:gd name="connsiteX140" fmla="*/ 330246 w 5906486"/>
              <a:gd name="connsiteY140" fmla="*/ 296986 h 349951"/>
              <a:gd name="connsiteX141" fmla="*/ 323200 w 5906486"/>
              <a:gd name="connsiteY141" fmla="*/ 296986 h 349951"/>
              <a:gd name="connsiteX142" fmla="*/ 323200 w 5906486"/>
              <a:gd name="connsiteY142" fmla="*/ 284072 h 349951"/>
              <a:gd name="connsiteX143" fmla="*/ 330246 w 5906486"/>
              <a:gd name="connsiteY143" fmla="*/ 284072 h 349951"/>
              <a:gd name="connsiteX144" fmla="*/ 330246 w 5906486"/>
              <a:gd name="connsiteY144" fmla="*/ 275275 h 349951"/>
              <a:gd name="connsiteX145" fmla="*/ 348631 w 5906486"/>
              <a:gd name="connsiteY145" fmla="*/ 270197 h 349951"/>
              <a:gd name="connsiteX146" fmla="*/ 348631 w 5906486"/>
              <a:gd name="connsiteY146" fmla="*/ 284072 h 349951"/>
              <a:gd name="connsiteX147" fmla="*/ 357955 w 5906486"/>
              <a:gd name="connsiteY147" fmla="*/ 284072 h 349951"/>
              <a:gd name="connsiteX148" fmla="*/ 357955 w 5906486"/>
              <a:gd name="connsiteY148" fmla="*/ 296986 h 349951"/>
              <a:gd name="connsiteX149" fmla="*/ 348631 w 5906486"/>
              <a:gd name="connsiteY149" fmla="*/ 296986 h 349951"/>
              <a:gd name="connsiteX150" fmla="*/ 348631 w 5906486"/>
              <a:gd name="connsiteY150" fmla="*/ 310425 h 349951"/>
              <a:gd name="connsiteX151" fmla="*/ 353316 w 5906486"/>
              <a:gd name="connsiteY151" fmla="*/ 316334 h 349951"/>
              <a:gd name="connsiteX152" fmla="*/ 357955 w 5906486"/>
              <a:gd name="connsiteY152" fmla="*/ 315371 h 349951"/>
              <a:gd name="connsiteX153" fmla="*/ 357955 w 5906486"/>
              <a:gd name="connsiteY153" fmla="*/ 328283 h 349951"/>
              <a:gd name="connsiteX154" fmla="*/ 440117 w 5906486"/>
              <a:gd name="connsiteY154" fmla="*/ 328896 h 349951"/>
              <a:gd name="connsiteX155" fmla="*/ 440117 w 5906486"/>
              <a:gd name="connsiteY155" fmla="*/ 322068 h 349951"/>
              <a:gd name="connsiteX156" fmla="*/ 439942 w 5906486"/>
              <a:gd name="connsiteY156" fmla="*/ 322068 h 349951"/>
              <a:gd name="connsiteX157" fmla="*/ 426285 w 5906486"/>
              <a:gd name="connsiteY157" fmla="*/ 329991 h 349951"/>
              <a:gd name="connsiteX158" fmla="*/ 416348 w 5906486"/>
              <a:gd name="connsiteY158" fmla="*/ 326226 h 349951"/>
              <a:gd name="connsiteX159" fmla="*/ 412760 w 5906486"/>
              <a:gd name="connsiteY159" fmla="*/ 316159 h 349951"/>
              <a:gd name="connsiteX160" fmla="*/ 428999 w 5906486"/>
              <a:gd name="connsiteY160" fmla="*/ 300838 h 349951"/>
              <a:gd name="connsiteX161" fmla="*/ 440117 w 5906486"/>
              <a:gd name="connsiteY161" fmla="*/ 299393 h 349951"/>
              <a:gd name="connsiteX162" fmla="*/ 438148 w 5906486"/>
              <a:gd name="connsiteY162" fmla="*/ 295803 h 349951"/>
              <a:gd name="connsiteX163" fmla="*/ 432850 w 5906486"/>
              <a:gd name="connsiteY163" fmla="*/ 294405 h 349951"/>
              <a:gd name="connsiteX164" fmla="*/ 416961 w 5906486"/>
              <a:gd name="connsiteY164" fmla="*/ 298694 h 349951"/>
              <a:gd name="connsiteX165" fmla="*/ 416961 w 5906486"/>
              <a:gd name="connsiteY165" fmla="*/ 286568 h 349951"/>
              <a:gd name="connsiteX166" fmla="*/ 426067 w 5906486"/>
              <a:gd name="connsiteY166" fmla="*/ 283986 h 349951"/>
              <a:gd name="connsiteX167" fmla="*/ 435435 w 5906486"/>
              <a:gd name="connsiteY167" fmla="*/ 282977 h 349951"/>
              <a:gd name="connsiteX168" fmla="*/ 452001 w 5906486"/>
              <a:gd name="connsiteY168" fmla="*/ 287859 h 349951"/>
              <a:gd name="connsiteX169" fmla="*/ 457144 w 5906486"/>
              <a:gd name="connsiteY169" fmla="*/ 304164 h 349951"/>
              <a:gd name="connsiteX170" fmla="*/ 457144 w 5906486"/>
              <a:gd name="connsiteY170" fmla="*/ 328896 h 349951"/>
              <a:gd name="connsiteX171" fmla="*/ 440117 w 5906486"/>
              <a:gd name="connsiteY171" fmla="*/ 328896 h 349951"/>
              <a:gd name="connsiteX172" fmla="*/ 721314 w 5906486"/>
              <a:gd name="connsiteY172" fmla="*/ 328896 h 349951"/>
              <a:gd name="connsiteX173" fmla="*/ 721314 w 5906486"/>
              <a:gd name="connsiteY173" fmla="*/ 262538 h 349951"/>
              <a:gd name="connsiteX174" fmla="*/ 739962 w 5906486"/>
              <a:gd name="connsiteY174" fmla="*/ 262538 h 349951"/>
              <a:gd name="connsiteX175" fmla="*/ 739962 w 5906486"/>
              <a:gd name="connsiteY175" fmla="*/ 328896 h 349951"/>
              <a:gd name="connsiteX176" fmla="*/ 721314 w 5906486"/>
              <a:gd name="connsiteY176" fmla="*/ 328896 h 349951"/>
              <a:gd name="connsiteX177" fmla="*/ 748937 w 5906486"/>
              <a:gd name="connsiteY177" fmla="*/ 328896 h 349951"/>
              <a:gd name="connsiteX178" fmla="*/ 748937 w 5906486"/>
              <a:gd name="connsiteY178" fmla="*/ 262538 h 349951"/>
              <a:gd name="connsiteX179" fmla="*/ 767582 w 5906486"/>
              <a:gd name="connsiteY179" fmla="*/ 262538 h 349951"/>
              <a:gd name="connsiteX180" fmla="*/ 767582 w 5906486"/>
              <a:gd name="connsiteY180" fmla="*/ 328896 h 349951"/>
              <a:gd name="connsiteX181" fmla="*/ 748937 w 5906486"/>
              <a:gd name="connsiteY181" fmla="*/ 328896 h 349951"/>
              <a:gd name="connsiteX182" fmla="*/ 536024 w 5906486"/>
              <a:gd name="connsiteY182" fmla="*/ 328896 h 349951"/>
              <a:gd name="connsiteX183" fmla="*/ 513874 w 5906486"/>
              <a:gd name="connsiteY183" fmla="*/ 298605 h 349951"/>
              <a:gd name="connsiteX184" fmla="*/ 509584 w 5906486"/>
              <a:gd name="connsiteY184" fmla="*/ 292127 h 349951"/>
              <a:gd name="connsiteX185" fmla="*/ 509410 w 5906486"/>
              <a:gd name="connsiteY185" fmla="*/ 292127 h 349951"/>
              <a:gd name="connsiteX186" fmla="*/ 509673 w 5906486"/>
              <a:gd name="connsiteY186" fmla="*/ 302545 h 349951"/>
              <a:gd name="connsiteX187" fmla="*/ 509673 w 5906486"/>
              <a:gd name="connsiteY187" fmla="*/ 328896 h 349951"/>
              <a:gd name="connsiteX188" fmla="*/ 492162 w 5906486"/>
              <a:gd name="connsiteY188" fmla="*/ 328896 h 349951"/>
              <a:gd name="connsiteX189" fmla="*/ 492162 w 5906486"/>
              <a:gd name="connsiteY189" fmla="*/ 266125 h 349951"/>
              <a:gd name="connsiteX190" fmla="*/ 510023 w 5906486"/>
              <a:gd name="connsiteY190" fmla="*/ 266125 h 349951"/>
              <a:gd name="connsiteX191" fmla="*/ 531253 w 5906486"/>
              <a:gd name="connsiteY191" fmla="*/ 294929 h 349951"/>
              <a:gd name="connsiteX192" fmla="*/ 532216 w 5906486"/>
              <a:gd name="connsiteY192" fmla="*/ 296284 h 349951"/>
              <a:gd name="connsiteX193" fmla="*/ 533353 w 5906486"/>
              <a:gd name="connsiteY193" fmla="*/ 297906 h 349951"/>
              <a:gd name="connsiteX194" fmla="*/ 534426 w 5906486"/>
              <a:gd name="connsiteY194" fmla="*/ 299525 h 349951"/>
              <a:gd name="connsiteX195" fmla="*/ 535193 w 5906486"/>
              <a:gd name="connsiteY195" fmla="*/ 300926 h 349951"/>
              <a:gd name="connsiteX196" fmla="*/ 535368 w 5906486"/>
              <a:gd name="connsiteY196" fmla="*/ 300926 h 349951"/>
              <a:gd name="connsiteX197" fmla="*/ 535104 w 5906486"/>
              <a:gd name="connsiteY197" fmla="*/ 294273 h 349951"/>
              <a:gd name="connsiteX198" fmla="*/ 535104 w 5906486"/>
              <a:gd name="connsiteY198" fmla="*/ 266125 h 349951"/>
              <a:gd name="connsiteX199" fmla="*/ 552615 w 5906486"/>
              <a:gd name="connsiteY199" fmla="*/ 266125 h 349951"/>
              <a:gd name="connsiteX200" fmla="*/ 552615 w 5906486"/>
              <a:gd name="connsiteY200" fmla="*/ 328896 h 349951"/>
              <a:gd name="connsiteX201" fmla="*/ 536024 w 5906486"/>
              <a:gd name="connsiteY201" fmla="*/ 328896 h 349951"/>
              <a:gd name="connsiteX202" fmla="*/ 289932 w 5906486"/>
              <a:gd name="connsiteY202" fmla="*/ 313663 h 349951"/>
              <a:gd name="connsiteX203" fmla="*/ 291091 w 5906486"/>
              <a:gd name="connsiteY203" fmla="*/ 316684 h 349951"/>
              <a:gd name="connsiteX204" fmla="*/ 294396 w 5906486"/>
              <a:gd name="connsiteY204" fmla="*/ 317867 h 349951"/>
              <a:gd name="connsiteX205" fmla="*/ 299146 w 5906486"/>
              <a:gd name="connsiteY205" fmla="*/ 315678 h 349951"/>
              <a:gd name="connsiteX206" fmla="*/ 300964 w 5906486"/>
              <a:gd name="connsiteY206" fmla="*/ 310073 h 349951"/>
              <a:gd name="connsiteX207" fmla="*/ 300964 w 5906486"/>
              <a:gd name="connsiteY207" fmla="*/ 308368 h 349951"/>
              <a:gd name="connsiteX208" fmla="*/ 294660 w 5906486"/>
              <a:gd name="connsiteY208" fmla="*/ 309242 h 349951"/>
              <a:gd name="connsiteX209" fmla="*/ 289932 w 5906486"/>
              <a:gd name="connsiteY209" fmla="*/ 313663 h 349951"/>
              <a:gd name="connsiteX210" fmla="*/ 790389 w 5906486"/>
              <a:gd name="connsiteY210" fmla="*/ 313663 h 349951"/>
              <a:gd name="connsiteX211" fmla="*/ 791548 w 5906486"/>
              <a:gd name="connsiteY211" fmla="*/ 316684 h 349951"/>
              <a:gd name="connsiteX212" fmla="*/ 794853 w 5906486"/>
              <a:gd name="connsiteY212" fmla="*/ 317867 h 349951"/>
              <a:gd name="connsiteX213" fmla="*/ 799603 w 5906486"/>
              <a:gd name="connsiteY213" fmla="*/ 315678 h 349951"/>
              <a:gd name="connsiteX214" fmla="*/ 801421 w 5906486"/>
              <a:gd name="connsiteY214" fmla="*/ 310073 h 349951"/>
              <a:gd name="connsiteX215" fmla="*/ 801421 w 5906486"/>
              <a:gd name="connsiteY215" fmla="*/ 308368 h 349951"/>
              <a:gd name="connsiteX216" fmla="*/ 795116 w 5906486"/>
              <a:gd name="connsiteY216" fmla="*/ 309242 h 349951"/>
              <a:gd name="connsiteX217" fmla="*/ 790389 w 5906486"/>
              <a:gd name="connsiteY217" fmla="*/ 313663 h 349951"/>
              <a:gd name="connsiteX218" fmla="*/ 429088 w 5906486"/>
              <a:gd name="connsiteY218" fmla="*/ 313663 h 349951"/>
              <a:gd name="connsiteX219" fmla="*/ 430247 w 5906486"/>
              <a:gd name="connsiteY219" fmla="*/ 316684 h 349951"/>
              <a:gd name="connsiteX220" fmla="*/ 433552 w 5906486"/>
              <a:gd name="connsiteY220" fmla="*/ 317867 h 349951"/>
              <a:gd name="connsiteX221" fmla="*/ 438302 w 5906486"/>
              <a:gd name="connsiteY221" fmla="*/ 315678 h 349951"/>
              <a:gd name="connsiteX222" fmla="*/ 440117 w 5906486"/>
              <a:gd name="connsiteY222" fmla="*/ 310073 h 349951"/>
              <a:gd name="connsiteX223" fmla="*/ 440117 w 5906486"/>
              <a:gd name="connsiteY223" fmla="*/ 308368 h 349951"/>
              <a:gd name="connsiteX224" fmla="*/ 433813 w 5906486"/>
              <a:gd name="connsiteY224" fmla="*/ 309242 h 349951"/>
              <a:gd name="connsiteX225" fmla="*/ 429088 w 5906486"/>
              <a:gd name="connsiteY225" fmla="*/ 313663 h 349951"/>
              <a:gd name="connsiteX226" fmla="*/ 577083 w 5906486"/>
              <a:gd name="connsiteY226" fmla="*/ 313663 h 349951"/>
              <a:gd name="connsiteX227" fmla="*/ 578242 w 5906486"/>
              <a:gd name="connsiteY227" fmla="*/ 316684 h 349951"/>
              <a:gd name="connsiteX228" fmla="*/ 581548 w 5906486"/>
              <a:gd name="connsiteY228" fmla="*/ 317867 h 349951"/>
              <a:gd name="connsiteX229" fmla="*/ 586297 w 5906486"/>
              <a:gd name="connsiteY229" fmla="*/ 315678 h 349951"/>
              <a:gd name="connsiteX230" fmla="*/ 588113 w 5906486"/>
              <a:gd name="connsiteY230" fmla="*/ 310073 h 349951"/>
              <a:gd name="connsiteX231" fmla="*/ 588113 w 5906486"/>
              <a:gd name="connsiteY231" fmla="*/ 308368 h 349951"/>
              <a:gd name="connsiteX232" fmla="*/ 581811 w 5906486"/>
              <a:gd name="connsiteY232" fmla="*/ 309242 h 349951"/>
              <a:gd name="connsiteX233" fmla="*/ 577083 w 5906486"/>
              <a:gd name="connsiteY233" fmla="*/ 313663 h 349951"/>
              <a:gd name="connsiteX234" fmla="*/ 643880 w 5906486"/>
              <a:gd name="connsiteY234" fmla="*/ 305127 h 349951"/>
              <a:gd name="connsiteX235" fmla="*/ 642108 w 5906486"/>
              <a:gd name="connsiteY235" fmla="*/ 298869 h 349951"/>
              <a:gd name="connsiteX236" fmla="*/ 637315 w 5906486"/>
              <a:gd name="connsiteY236" fmla="*/ 296637 h 349951"/>
              <a:gd name="connsiteX237" fmla="*/ 632391 w 5906486"/>
              <a:gd name="connsiteY237" fmla="*/ 299415 h 349951"/>
              <a:gd name="connsiteX238" fmla="*/ 630487 w 5906486"/>
              <a:gd name="connsiteY238" fmla="*/ 306835 h 349951"/>
              <a:gd name="connsiteX239" fmla="*/ 637052 w 5906486"/>
              <a:gd name="connsiteY239" fmla="*/ 316334 h 349951"/>
              <a:gd name="connsiteX240" fmla="*/ 642019 w 5906486"/>
              <a:gd name="connsiteY240" fmla="*/ 313774 h 349951"/>
              <a:gd name="connsiteX241" fmla="*/ 643880 w 5906486"/>
              <a:gd name="connsiteY241" fmla="*/ 306311 h 349951"/>
              <a:gd name="connsiteX242" fmla="*/ 643880 w 5906486"/>
              <a:gd name="connsiteY242" fmla="*/ 305127 h 349951"/>
              <a:gd name="connsiteX243" fmla="*/ 165224 w 5906486"/>
              <a:gd name="connsiteY243" fmla="*/ 311695 h 349951"/>
              <a:gd name="connsiteX244" fmla="*/ 165224 w 5906486"/>
              <a:gd name="connsiteY244" fmla="*/ 299130 h 349951"/>
              <a:gd name="connsiteX245" fmla="*/ 189168 w 5906486"/>
              <a:gd name="connsiteY245" fmla="*/ 299130 h 349951"/>
              <a:gd name="connsiteX246" fmla="*/ 189168 w 5906486"/>
              <a:gd name="connsiteY246" fmla="*/ 311695 h 349951"/>
              <a:gd name="connsiteX247" fmla="*/ 165224 w 5906486"/>
              <a:gd name="connsiteY247" fmla="*/ 311695 h 349951"/>
              <a:gd name="connsiteX248" fmla="*/ 698378 w 5906486"/>
              <a:gd name="connsiteY248" fmla="*/ 302021 h 349951"/>
              <a:gd name="connsiteX249" fmla="*/ 692819 w 5906486"/>
              <a:gd name="connsiteY249" fmla="*/ 294273 h 349951"/>
              <a:gd name="connsiteX250" fmla="*/ 688922 w 5906486"/>
              <a:gd name="connsiteY250" fmla="*/ 296395 h 349951"/>
              <a:gd name="connsiteX251" fmla="*/ 687086 w 5906486"/>
              <a:gd name="connsiteY251" fmla="*/ 302021 h 349951"/>
              <a:gd name="connsiteX252" fmla="*/ 698378 w 5906486"/>
              <a:gd name="connsiteY252" fmla="*/ 302021 h 349951"/>
              <a:gd name="connsiteX253" fmla="*/ 2182807 w 5906486"/>
              <a:gd name="connsiteY253" fmla="*/ 211848 h 349951"/>
              <a:gd name="connsiteX254" fmla="*/ 2157984 w 5906486"/>
              <a:gd name="connsiteY254" fmla="*/ 236536 h 349951"/>
              <a:gd name="connsiteX255" fmla="*/ 2142708 w 5906486"/>
              <a:gd name="connsiteY255" fmla="*/ 233602 h 349951"/>
              <a:gd name="connsiteX256" fmla="*/ 2142708 w 5906486"/>
              <a:gd name="connsiteY256" fmla="*/ 224324 h 349951"/>
              <a:gd name="connsiteX257" fmla="*/ 2156666 w 5906486"/>
              <a:gd name="connsiteY257" fmla="*/ 228525 h 349951"/>
              <a:gd name="connsiteX258" fmla="*/ 2172641 w 5906486"/>
              <a:gd name="connsiteY258" fmla="*/ 212810 h 349951"/>
              <a:gd name="connsiteX259" fmla="*/ 2172641 w 5906486"/>
              <a:gd name="connsiteY259" fmla="*/ 207908 h 349951"/>
              <a:gd name="connsiteX260" fmla="*/ 2172480 w 5906486"/>
              <a:gd name="connsiteY260" fmla="*/ 207908 h 349951"/>
              <a:gd name="connsiteX261" fmla="*/ 2157339 w 5906486"/>
              <a:gd name="connsiteY261" fmla="*/ 216487 h 349951"/>
              <a:gd name="connsiteX262" fmla="*/ 2144134 w 5906486"/>
              <a:gd name="connsiteY262" fmla="*/ 210514 h 349951"/>
              <a:gd name="connsiteX263" fmla="*/ 2139131 w 5906486"/>
              <a:gd name="connsiteY263" fmla="*/ 194469 h 349951"/>
              <a:gd name="connsiteX264" fmla="*/ 2144510 w 5906486"/>
              <a:gd name="connsiteY264" fmla="*/ 176304 h 349951"/>
              <a:gd name="connsiteX265" fmla="*/ 2159302 w 5906486"/>
              <a:gd name="connsiteY265" fmla="*/ 169562 h 349951"/>
              <a:gd name="connsiteX266" fmla="*/ 2172480 w 5906486"/>
              <a:gd name="connsiteY266" fmla="*/ 176829 h 349951"/>
              <a:gd name="connsiteX267" fmla="*/ 2172641 w 5906486"/>
              <a:gd name="connsiteY267" fmla="*/ 176829 h 349951"/>
              <a:gd name="connsiteX268" fmla="*/ 2172641 w 5906486"/>
              <a:gd name="connsiteY268" fmla="*/ 170614 h 349951"/>
              <a:gd name="connsiteX269" fmla="*/ 2182807 w 5906486"/>
              <a:gd name="connsiteY269" fmla="*/ 170614 h 349951"/>
              <a:gd name="connsiteX270" fmla="*/ 2182807 w 5906486"/>
              <a:gd name="connsiteY270" fmla="*/ 211848 h 349951"/>
              <a:gd name="connsiteX271" fmla="*/ 2023917 w 5906486"/>
              <a:gd name="connsiteY271" fmla="*/ 170614 h 349951"/>
              <a:gd name="connsiteX272" fmla="*/ 2003693 w 5906486"/>
              <a:gd name="connsiteY272" fmla="*/ 222616 h 349951"/>
              <a:gd name="connsiteX273" fmla="*/ 1985996 w 5906486"/>
              <a:gd name="connsiteY273" fmla="*/ 236536 h 349951"/>
              <a:gd name="connsiteX274" fmla="*/ 1980671 w 5906486"/>
              <a:gd name="connsiteY274" fmla="*/ 235966 h 349951"/>
              <a:gd name="connsiteX275" fmla="*/ 1980671 w 5906486"/>
              <a:gd name="connsiteY275" fmla="*/ 227519 h 349951"/>
              <a:gd name="connsiteX276" fmla="*/ 1985055 w 5906486"/>
              <a:gd name="connsiteY276" fmla="*/ 228307 h 349951"/>
              <a:gd name="connsiteX277" fmla="*/ 1993527 w 5906486"/>
              <a:gd name="connsiteY277" fmla="*/ 222702 h 349951"/>
              <a:gd name="connsiteX278" fmla="*/ 1996566 w 5906486"/>
              <a:gd name="connsiteY278" fmla="*/ 215349 h 349951"/>
              <a:gd name="connsiteX279" fmla="*/ 1978735 w 5906486"/>
              <a:gd name="connsiteY279" fmla="*/ 170614 h 349951"/>
              <a:gd name="connsiteX280" fmla="*/ 1989977 w 5906486"/>
              <a:gd name="connsiteY280" fmla="*/ 170614 h 349951"/>
              <a:gd name="connsiteX281" fmla="*/ 2000654 w 5906486"/>
              <a:gd name="connsiteY281" fmla="*/ 203180 h 349951"/>
              <a:gd name="connsiteX282" fmla="*/ 2001460 w 5906486"/>
              <a:gd name="connsiteY282" fmla="*/ 206420 h 349951"/>
              <a:gd name="connsiteX283" fmla="*/ 2001676 w 5906486"/>
              <a:gd name="connsiteY283" fmla="*/ 206420 h 349951"/>
              <a:gd name="connsiteX284" fmla="*/ 2002455 w 5906486"/>
              <a:gd name="connsiteY284" fmla="*/ 203268 h 349951"/>
              <a:gd name="connsiteX285" fmla="*/ 2013670 w 5906486"/>
              <a:gd name="connsiteY285" fmla="*/ 170614 h 349951"/>
              <a:gd name="connsiteX286" fmla="*/ 2023917 w 5906486"/>
              <a:gd name="connsiteY286" fmla="*/ 170614 h 349951"/>
              <a:gd name="connsiteX287" fmla="*/ 1298069 w 5906486"/>
              <a:gd name="connsiteY287" fmla="*/ 170614 h 349951"/>
              <a:gd name="connsiteX288" fmla="*/ 1277844 w 5906486"/>
              <a:gd name="connsiteY288" fmla="*/ 222616 h 349951"/>
              <a:gd name="connsiteX289" fmla="*/ 1260159 w 5906486"/>
              <a:gd name="connsiteY289" fmla="*/ 236536 h 349951"/>
              <a:gd name="connsiteX290" fmla="*/ 1254820 w 5906486"/>
              <a:gd name="connsiteY290" fmla="*/ 235966 h 349951"/>
              <a:gd name="connsiteX291" fmla="*/ 1254820 w 5906486"/>
              <a:gd name="connsiteY291" fmla="*/ 227519 h 349951"/>
              <a:gd name="connsiteX292" fmla="*/ 1259196 w 5906486"/>
              <a:gd name="connsiteY292" fmla="*/ 228307 h 349951"/>
              <a:gd name="connsiteX293" fmla="*/ 1267689 w 5906486"/>
              <a:gd name="connsiteY293" fmla="*/ 222702 h 349951"/>
              <a:gd name="connsiteX294" fmla="*/ 1270710 w 5906486"/>
              <a:gd name="connsiteY294" fmla="*/ 215349 h 349951"/>
              <a:gd name="connsiteX295" fmla="*/ 1252895 w 5906486"/>
              <a:gd name="connsiteY295" fmla="*/ 170614 h 349951"/>
              <a:gd name="connsiteX296" fmla="*/ 1264145 w 5906486"/>
              <a:gd name="connsiteY296" fmla="*/ 170614 h 349951"/>
              <a:gd name="connsiteX297" fmla="*/ 1274824 w 5906486"/>
              <a:gd name="connsiteY297" fmla="*/ 203180 h 349951"/>
              <a:gd name="connsiteX298" fmla="*/ 1275612 w 5906486"/>
              <a:gd name="connsiteY298" fmla="*/ 206420 h 349951"/>
              <a:gd name="connsiteX299" fmla="*/ 1275830 w 5906486"/>
              <a:gd name="connsiteY299" fmla="*/ 206420 h 349951"/>
              <a:gd name="connsiteX300" fmla="*/ 1276618 w 5906486"/>
              <a:gd name="connsiteY300" fmla="*/ 203268 h 349951"/>
              <a:gd name="connsiteX301" fmla="*/ 1287825 w 5906486"/>
              <a:gd name="connsiteY301" fmla="*/ 170614 h 349951"/>
              <a:gd name="connsiteX302" fmla="*/ 1298069 w 5906486"/>
              <a:gd name="connsiteY302" fmla="*/ 170614 h 349951"/>
              <a:gd name="connsiteX303" fmla="*/ 2890930 w 5906486"/>
              <a:gd name="connsiteY303" fmla="*/ 208827 h 349951"/>
              <a:gd name="connsiteX304" fmla="*/ 2890741 w 5906486"/>
              <a:gd name="connsiteY304" fmla="*/ 208827 h 349951"/>
              <a:gd name="connsiteX305" fmla="*/ 2890741 w 5906486"/>
              <a:gd name="connsiteY305" fmla="*/ 236055 h 349951"/>
              <a:gd name="connsiteX306" fmla="*/ 2880602 w 5906486"/>
              <a:gd name="connsiteY306" fmla="*/ 236055 h 349951"/>
              <a:gd name="connsiteX307" fmla="*/ 2880602 w 5906486"/>
              <a:gd name="connsiteY307" fmla="*/ 170614 h 349951"/>
              <a:gd name="connsiteX308" fmla="*/ 2890741 w 5906486"/>
              <a:gd name="connsiteY308" fmla="*/ 170614 h 349951"/>
              <a:gd name="connsiteX309" fmla="*/ 2890741 w 5906486"/>
              <a:gd name="connsiteY309" fmla="*/ 178494 h 349951"/>
              <a:gd name="connsiteX310" fmla="*/ 2890930 w 5906486"/>
              <a:gd name="connsiteY310" fmla="*/ 178494 h 349951"/>
              <a:gd name="connsiteX311" fmla="*/ 2906152 w 5906486"/>
              <a:gd name="connsiteY311" fmla="*/ 169562 h 349951"/>
              <a:gd name="connsiteX312" fmla="*/ 2919464 w 5906486"/>
              <a:gd name="connsiteY312" fmla="*/ 175559 h 349951"/>
              <a:gd name="connsiteX313" fmla="*/ 2924225 w 5906486"/>
              <a:gd name="connsiteY313" fmla="*/ 191669 h 349951"/>
              <a:gd name="connsiteX314" fmla="*/ 2918846 w 5906486"/>
              <a:gd name="connsiteY314" fmla="*/ 209615 h 349951"/>
              <a:gd name="connsiteX315" fmla="*/ 2904134 w 5906486"/>
              <a:gd name="connsiteY315" fmla="*/ 216355 h 349951"/>
              <a:gd name="connsiteX316" fmla="*/ 2890930 w 5906486"/>
              <a:gd name="connsiteY316" fmla="*/ 208827 h 349951"/>
              <a:gd name="connsiteX317" fmla="*/ 1339784 w 5906486"/>
              <a:gd name="connsiteY317" fmla="*/ 208827 h 349951"/>
              <a:gd name="connsiteX318" fmla="*/ 1339607 w 5906486"/>
              <a:gd name="connsiteY318" fmla="*/ 208827 h 349951"/>
              <a:gd name="connsiteX319" fmla="*/ 1339607 w 5906486"/>
              <a:gd name="connsiteY319" fmla="*/ 236055 h 349951"/>
              <a:gd name="connsiteX320" fmla="*/ 1329452 w 5906486"/>
              <a:gd name="connsiteY320" fmla="*/ 236055 h 349951"/>
              <a:gd name="connsiteX321" fmla="*/ 1329452 w 5906486"/>
              <a:gd name="connsiteY321" fmla="*/ 170614 h 349951"/>
              <a:gd name="connsiteX322" fmla="*/ 1339607 w 5906486"/>
              <a:gd name="connsiteY322" fmla="*/ 170614 h 349951"/>
              <a:gd name="connsiteX323" fmla="*/ 1339607 w 5906486"/>
              <a:gd name="connsiteY323" fmla="*/ 178494 h 349951"/>
              <a:gd name="connsiteX324" fmla="*/ 1339784 w 5906486"/>
              <a:gd name="connsiteY324" fmla="*/ 178494 h 349951"/>
              <a:gd name="connsiteX325" fmla="*/ 1355017 w 5906486"/>
              <a:gd name="connsiteY325" fmla="*/ 169562 h 349951"/>
              <a:gd name="connsiteX326" fmla="*/ 1368324 w 5906486"/>
              <a:gd name="connsiteY326" fmla="*/ 175559 h 349951"/>
              <a:gd name="connsiteX327" fmla="*/ 1373095 w 5906486"/>
              <a:gd name="connsiteY327" fmla="*/ 191669 h 349951"/>
              <a:gd name="connsiteX328" fmla="*/ 1367711 w 5906486"/>
              <a:gd name="connsiteY328" fmla="*/ 209615 h 349951"/>
              <a:gd name="connsiteX329" fmla="*/ 1353003 w 5906486"/>
              <a:gd name="connsiteY329" fmla="*/ 216355 h 349951"/>
              <a:gd name="connsiteX330" fmla="*/ 1339784 w 5906486"/>
              <a:gd name="connsiteY330" fmla="*/ 208827 h 349951"/>
              <a:gd name="connsiteX331" fmla="*/ 5211489 w 5906486"/>
              <a:gd name="connsiteY331" fmla="*/ 208827 h 349951"/>
              <a:gd name="connsiteX332" fmla="*/ 5211327 w 5906486"/>
              <a:gd name="connsiteY332" fmla="*/ 208827 h 349951"/>
              <a:gd name="connsiteX333" fmla="*/ 5211327 w 5906486"/>
              <a:gd name="connsiteY333" fmla="*/ 236055 h 349951"/>
              <a:gd name="connsiteX334" fmla="*/ 5201161 w 5906486"/>
              <a:gd name="connsiteY334" fmla="*/ 236055 h 349951"/>
              <a:gd name="connsiteX335" fmla="*/ 5201161 w 5906486"/>
              <a:gd name="connsiteY335" fmla="*/ 170614 h 349951"/>
              <a:gd name="connsiteX336" fmla="*/ 5211327 w 5906486"/>
              <a:gd name="connsiteY336" fmla="*/ 170614 h 349951"/>
              <a:gd name="connsiteX337" fmla="*/ 5211327 w 5906486"/>
              <a:gd name="connsiteY337" fmla="*/ 178494 h 349951"/>
              <a:gd name="connsiteX338" fmla="*/ 5211489 w 5906486"/>
              <a:gd name="connsiteY338" fmla="*/ 178494 h 349951"/>
              <a:gd name="connsiteX339" fmla="*/ 5226738 w 5906486"/>
              <a:gd name="connsiteY339" fmla="*/ 169562 h 349951"/>
              <a:gd name="connsiteX340" fmla="*/ 5240050 w 5906486"/>
              <a:gd name="connsiteY340" fmla="*/ 175559 h 349951"/>
              <a:gd name="connsiteX341" fmla="*/ 5244810 w 5906486"/>
              <a:gd name="connsiteY341" fmla="*/ 191669 h 349951"/>
              <a:gd name="connsiteX342" fmla="*/ 5239431 w 5906486"/>
              <a:gd name="connsiteY342" fmla="*/ 209615 h 349951"/>
              <a:gd name="connsiteX343" fmla="*/ 5224720 w 5906486"/>
              <a:gd name="connsiteY343" fmla="*/ 216355 h 349951"/>
              <a:gd name="connsiteX344" fmla="*/ 5211489 w 5906486"/>
              <a:gd name="connsiteY344" fmla="*/ 208827 h 349951"/>
              <a:gd name="connsiteX345" fmla="*/ 814857 w 5906486"/>
              <a:gd name="connsiteY345" fmla="*/ 208827 h 349951"/>
              <a:gd name="connsiteX346" fmla="*/ 814682 w 5906486"/>
              <a:gd name="connsiteY346" fmla="*/ 208827 h 349951"/>
              <a:gd name="connsiteX347" fmla="*/ 814682 w 5906486"/>
              <a:gd name="connsiteY347" fmla="*/ 236055 h 349951"/>
              <a:gd name="connsiteX348" fmla="*/ 804527 w 5906486"/>
              <a:gd name="connsiteY348" fmla="*/ 236055 h 349951"/>
              <a:gd name="connsiteX349" fmla="*/ 804527 w 5906486"/>
              <a:gd name="connsiteY349" fmla="*/ 170614 h 349951"/>
              <a:gd name="connsiteX350" fmla="*/ 814682 w 5906486"/>
              <a:gd name="connsiteY350" fmla="*/ 170614 h 349951"/>
              <a:gd name="connsiteX351" fmla="*/ 814682 w 5906486"/>
              <a:gd name="connsiteY351" fmla="*/ 178494 h 349951"/>
              <a:gd name="connsiteX352" fmla="*/ 814857 w 5906486"/>
              <a:gd name="connsiteY352" fmla="*/ 178494 h 349951"/>
              <a:gd name="connsiteX353" fmla="*/ 830090 w 5906486"/>
              <a:gd name="connsiteY353" fmla="*/ 169562 h 349951"/>
              <a:gd name="connsiteX354" fmla="*/ 843397 w 5906486"/>
              <a:gd name="connsiteY354" fmla="*/ 175559 h 349951"/>
              <a:gd name="connsiteX355" fmla="*/ 848168 w 5906486"/>
              <a:gd name="connsiteY355" fmla="*/ 191669 h 349951"/>
              <a:gd name="connsiteX356" fmla="*/ 842784 w 5906486"/>
              <a:gd name="connsiteY356" fmla="*/ 209615 h 349951"/>
              <a:gd name="connsiteX357" fmla="*/ 828078 w 5906486"/>
              <a:gd name="connsiteY357" fmla="*/ 216355 h 349951"/>
              <a:gd name="connsiteX358" fmla="*/ 814857 w 5906486"/>
              <a:gd name="connsiteY358" fmla="*/ 208827 h 349951"/>
              <a:gd name="connsiteX359" fmla="*/ 5788368 w 5906486"/>
              <a:gd name="connsiteY359" fmla="*/ 151137 h 349951"/>
              <a:gd name="connsiteX360" fmla="*/ 5790115 w 5906486"/>
              <a:gd name="connsiteY360" fmla="*/ 141971 h 349951"/>
              <a:gd name="connsiteX361" fmla="*/ 5794903 w 5906486"/>
              <a:gd name="connsiteY361" fmla="*/ 134290 h 349951"/>
              <a:gd name="connsiteX362" fmla="*/ 5802245 w 5906486"/>
              <a:gd name="connsiteY362" fmla="*/ 129033 h 349951"/>
              <a:gd name="connsiteX363" fmla="*/ 5811416 w 5906486"/>
              <a:gd name="connsiteY363" fmla="*/ 127080 h 349951"/>
              <a:gd name="connsiteX364" fmla="*/ 5819914 w 5906486"/>
              <a:gd name="connsiteY364" fmla="*/ 128495 h 349951"/>
              <a:gd name="connsiteX365" fmla="*/ 5826584 w 5906486"/>
              <a:gd name="connsiteY365" fmla="*/ 132470 h 349951"/>
              <a:gd name="connsiteX366" fmla="*/ 5831506 w 5906486"/>
              <a:gd name="connsiteY366" fmla="*/ 138265 h 349951"/>
              <a:gd name="connsiteX367" fmla="*/ 5834921 w 5906486"/>
              <a:gd name="connsiteY367" fmla="*/ 145476 h 349951"/>
              <a:gd name="connsiteX368" fmla="*/ 5836885 w 5906486"/>
              <a:gd name="connsiteY368" fmla="*/ 153428 h 349951"/>
              <a:gd name="connsiteX369" fmla="*/ 5837503 w 5906486"/>
              <a:gd name="connsiteY369" fmla="*/ 161583 h 349951"/>
              <a:gd name="connsiteX370" fmla="*/ 5835594 w 5906486"/>
              <a:gd name="connsiteY370" fmla="*/ 177485 h 349951"/>
              <a:gd name="connsiteX371" fmla="*/ 5830080 w 5906486"/>
              <a:gd name="connsiteY371" fmla="*/ 192513 h 349951"/>
              <a:gd name="connsiteX372" fmla="*/ 5821447 w 5906486"/>
              <a:gd name="connsiteY372" fmla="*/ 205993 h 349951"/>
              <a:gd name="connsiteX373" fmla="*/ 5810205 w 5906486"/>
              <a:gd name="connsiteY373" fmla="*/ 217312 h 349951"/>
              <a:gd name="connsiteX374" fmla="*/ 5796651 w 5906486"/>
              <a:gd name="connsiteY374" fmla="*/ 225669 h 349951"/>
              <a:gd name="connsiteX375" fmla="*/ 5781348 w 5906486"/>
              <a:gd name="connsiteY375" fmla="*/ 230587 h 349951"/>
              <a:gd name="connsiteX376" fmla="*/ 5779600 w 5906486"/>
              <a:gd name="connsiteY376" fmla="*/ 226478 h 349951"/>
              <a:gd name="connsiteX377" fmla="*/ 5795763 w 5906486"/>
              <a:gd name="connsiteY377" fmla="*/ 218324 h 349951"/>
              <a:gd name="connsiteX378" fmla="*/ 5808592 w 5906486"/>
              <a:gd name="connsiteY378" fmla="*/ 205788 h 349951"/>
              <a:gd name="connsiteX379" fmla="*/ 5817467 w 5906486"/>
              <a:gd name="connsiteY379" fmla="*/ 190155 h 349951"/>
              <a:gd name="connsiteX380" fmla="*/ 5821931 w 5906486"/>
              <a:gd name="connsiteY380" fmla="*/ 172432 h 349951"/>
              <a:gd name="connsiteX381" fmla="*/ 5817333 w 5906486"/>
              <a:gd name="connsiteY381" fmla="*/ 173645 h 349951"/>
              <a:gd name="connsiteX382" fmla="*/ 5812545 w 5906486"/>
              <a:gd name="connsiteY382" fmla="*/ 174185 h 349951"/>
              <a:gd name="connsiteX383" fmla="*/ 5802998 w 5906486"/>
              <a:gd name="connsiteY383" fmla="*/ 172566 h 349951"/>
              <a:gd name="connsiteX384" fmla="*/ 5795306 w 5906486"/>
              <a:gd name="connsiteY384" fmla="*/ 167983 h 349951"/>
              <a:gd name="connsiteX385" fmla="*/ 5790250 w 5906486"/>
              <a:gd name="connsiteY385" fmla="*/ 160773 h 349951"/>
              <a:gd name="connsiteX386" fmla="*/ 5788368 w 5906486"/>
              <a:gd name="connsiteY386" fmla="*/ 151137 h 349951"/>
              <a:gd name="connsiteX387" fmla="*/ 5890915 w 5906486"/>
              <a:gd name="connsiteY387" fmla="*/ 172432 h 349951"/>
              <a:gd name="connsiteX388" fmla="*/ 5886343 w 5906486"/>
              <a:gd name="connsiteY388" fmla="*/ 173645 h 349951"/>
              <a:gd name="connsiteX389" fmla="*/ 5881555 w 5906486"/>
              <a:gd name="connsiteY389" fmla="*/ 174185 h 349951"/>
              <a:gd name="connsiteX390" fmla="*/ 5871982 w 5906486"/>
              <a:gd name="connsiteY390" fmla="*/ 172566 h 349951"/>
              <a:gd name="connsiteX391" fmla="*/ 5864317 w 5906486"/>
              <a:gd name="connsiteY391" fmla="*/ 167983 h 349951"/>
              <a:gd name="connsiteX392" fmla="*/ 5859260 w 5906486"/>
              <a:gd name="connsiteY392" fmla="*/ 160773 h 349951"/>
              <a:gd name="connsiteX393" fmla="*/ 5857378 w 5906486"/>
              <a:gd name="connsiteY393" fmla="*/ 151137 h 349951"/>
              <a:gd name="connsiteX394" fmla="*/ 5859126 w 5906486"/>
              <a:gd name="connsiteY394" fmla="*/ 141971 h 349951"/>
              <a:gd name="connsiteX395" fmla="*/ 5863913 w 5906486"/>
              <a:gd name="connsiteY395" fmla="*/ 134290 h 349951"/>
              <a:gd name="connsiteX396" fmla="*/ 5871255 w 5906486"/>
              <a:gd name="connsiteY396" fmla="*/ 129033 h 349951"/>
              <a:gd name="connsiteX397" fmla="*/ 5880426 w 5906486"/>
              <a:gd name="connsiteY397" fmla="*/ 127080 h 349951"/>
              <a:gd name="connsiteX398" fmla="*/ 5888897 w 5906486"/>
              <a:gd name="connsiteY398" fmla="*/ 128495 h 349951"/>
              <a:gd name="connsiteX399" fmla="*/ 5895567 w 5906486"/>
              <a:gd name="connsiteY399" fmla="*/ 132470 h 349951"/>
              <a:gd name="connsiteX400" fmla="*/ 5900489 w 5906486"/>
              <a:gd name="connsiteY400" fmla="*/ 138265 h 349951"/>
              <a:gd name="connsiteX401" fmla="*/ 5903932 w 5906486"/>
              <a:gd name="connsiteY401" fmla="*/ 145476 h 349951"/>
              <a:gd name="connsiteX402" fmla="*/ 5905895 w 5906486"/>
              <a:gd name="connsiteY402" fmla="*/ 153428 h 349951"/>
              <a:gd name="connsiteX403" fmla="*/ 5906486 w 5906486"/>
              <a:gd name="connsiteY403" fmla="*/ 161583 h 349951"/>
              <a:gd name="connsiteX404" fmla="*/ 5904604 w 5906486"/>
              <a:gd name="connsiteY404" fmla="*/ 177485 h 349951"/>
              <a:gd name="connsiteX405" fmla="*/ 5899090 w 5906486"/>
              <a:gd name="connsiteY405" fmla="*/ 192513 h 349951"/>
              <a:gd name="connsiteX406" fmla="*/ 5890458 w 5906486"/>
              <a:gd name="connsiteY406" fmla="*/ 205993 h 349951"/>
              <a:gd name="connsiteX407" fmla="*/ 5879189 w 5906486"/>
              <a:gd name="connsiteY407" fmla="*/ 217312 h 349951"/>
              <a:gd name="connsiteX408" fmla="*/ 5865661 w 5906486"/>
              <a:gd name="connsiteY408" fmla="*/ 225669 h 349951"/>
              <a:gd name="connsiteX409" fmla="*/ 5850359 w 5906486"/>
              <a:gd name="connsiteY409" fmla="*/ 230587 h 349951"/>
              <a:gd name="connsiteX410" fmla="*/ 5848610 w 5906486"/>
              <a:gd name="connsiteY410" fmla="*/ 226478 h 349951"/>
              <a:gd name="connsiteX411" fmla="*/ 5864774 w 5906486"/>
              <a:gd name="connsiteY411" fmla="*/ 218324 h 349951"/>
              <a:gd name="connsiteX412" fmla="*/ 5877575 w 5906486"/>
              <a:gd name="connsiteY412" fmla="*/ 205788 h 349951"/>
              <a:gd name="connsiteX413" fmla="*/ 5886477 w 5906486"/>
              <a:gd name="connsiteY413" fmla="*/ 190155 h 349951"/>
              <a:gd name="connsiteX414" fmla="*/ 5890915 w 5906486"/>
              <a:gd name="connsiteY414" fmla="*/ 172432 h 349951"/>
              <a:gd name="connsiteX415" fmla="*/ 2613140 w 5906486"/>
              <a:gd name="connsiteY415" fmla="*/ 216487 h 349951"/>
              <a:gd name="connsiteX416" fmla="*/ 2596573 w 5906486"/>
              <a:gd name="connsiteY416" fmla="*/ 210207 h 349951"/>
              <a:gd name="connsiteX417" fmla="*/ 2590388 w 5906486"/>
              <a:gd name="connsiteY417" fmla="*/ 193552 h 349951"/>
              <a:gd name="connsiteX418" fmla="*/ 2596842 w 5906486"/>
              <a:gd name="connsiteY418" fmla="*/ 175909 h 349951"/>
              <a:gd name="connsiteX419" fmla="*/ 2614243 w 5906486"/>
              <a:gd name="connsiteY419" fmla="*/ 169562 h 349951"/>
              <a:gd name="connsiteX420" fmla="*/ 2630595 w 5906486"/>
              <a:gd name="connsiteY420" fmla="*/ 175734 h 349951"/>
              <a:gd name="connsiteX421" fmla="*/ 2636484 w 5906486"/>
              <a:gd name="connsiteY421" fmla="*/ 192850 h 349951"/>
              <a:gd name="connsiteX422" fmla="*/ 2630137 w 5906486"/>
              <a:gd name="connsiteY422" fmla="*/ 210030 h 349951"/>
              <a:gd name="connsiteX423" fmla="*/ 2613140 w 5906486"/>
              <a:gd name="connsiteY423" fmla="*/ 216487 h 349951"/>
              <a:gd name="connsiteX424" fmla="*/ 3984552 w 5906486"/>
              <a:gd name="connsiteY424" fmla="*/ 214037 h 349951"/>
              <a:gd name="connsiteX425" fmla="*/ 3984552 w 5906486"/>
              <a:gd name="connsiteY425" fmla="*/ 204624 h 349951"/>
              <a:gd name="connsiteX426" fmla="*/ 3997112 w 5906486"/>
              <a:gd name="connsiteY426" fmla="*/ 208959 h 349951"/>
              <a:gd name="connsiteX427" fmla="*/ 4006309 w 5906486"/>
              <a:gd name="connsiteY427" fmla="*/ 203529 h 349951"/>
              <a:gd name="connsiteX428" fmla="*/ 4005502 w 5906486"/>
              <a:gd name="connsiteY428" fmla="*/ 200926 h 349951"/>
              <a:gd name="connsiteX429" fmla="*/ 4003405 w 5906486"/>
              <a:gd name="connsiteY429" fmla="*/ 199022 h 349951"/>
              <a:gd name="connsiteX430" fmla="*/ 4000231 w 5906486"/>
              <a:gd name="connsiteY430" fmla="*/ 197535 h 349951"/>
              <a:gd name="connsiteX431" fmla="*/ 3996197 w 5906486"/>
              <a:gd name="connsiteY431" fmla="*/ 196045 h 349951"/>
              <a:gd name="connsiteX432" fmla="*/ 3991222 w 5906486"/>
              <a:gd name="connsiteY432" fmla="*/ 193726 h 349951"/>
              <a:gd name="connsiteX433" fmla="*/ 3987537 w 5906486"/>
              <a:gd name="connsiteY433" fmla="*/ 190946 h 349951"/>
              <a:gd name="connsiteX434" fmla="*/ 3985332 w 5906486"/>
              <a:gd name="connsiteY434" fmla="*/ 187422 h 349951"/>
              <a:gd name="connsiteX435" fmla="*/ 3984579 w 5906486"/>
              <a:gd name="connsiteY435" fmla="*/ 182826 h 349951"/>
              <a:gd name="connsiteX436" fmla="*/ 3986112 w 5906486"/>
              <a:gd name="connsiteY436" fmla="*/ 177114 h 349951"/>
              <a:gd name="connsiteX437" fmla="*/ 3990227 w 5906486"/>
              <a:gd name="connsiteY437" fmla="*/ 172956 h 349951"/>
              <a:gd name="connsiteX438" fmla="*/ 3996116 w 5906486"/>
              <a:gd name="connsiteY438" fmla="*/ 170417 h 349951"/>
              <a:gd name="connsiteX439" fmla="*/ 4002894 w 5906486"/>
              <a:gd name="connsiteY439" fmla="*/ 169562 h 349951"/>
              <a:gd name="connsiteX440" fmla="*/ 4014001 w 5906486"/>
              <a:gd name="connsiteY440" fmla="*/ 171445 h 349951"/>
              <a:gd name="connsiteX441" fmla="*/ 4014001 w 5906486"/>
              <a:gd name="connsiteY441" fmla="*/ 180330 h 349951"/>
              <a:gd name="connsiteX442" fmla="*/ 4003163 w 5906486"/>
              <a:gd name="connsiteY442" fmla="*/ 177092 h 349951"/>
              <a:gd name="connsiteX443" fmla="*/ 3999666 w 5906486"/>
              <a:gd name="connsiteY443" fmla="*/ 177485 h 349951"/>
              <a:gd name="connsiteX444" fmla="*/ 3997031 w 5906486"/>
              <a:gd name="connsiteY444" fmla="*/ 178580 h 349951"/>
              <a:gd name="connsiteX445" fmla="*/ 3995309 w 5906486"/>
              <a:gd name="connsiteY445" fmla="*/ 180266 h 349951"/>
              <a:gd name="connsiteX446" fmla="*/ 3994691 w 5906486"/>
              <a:gd name="connsiteY446" fmla="*/ 182431 h 349951"/>
              <a:gd name="connsiteX447" fmla="*/ 3995309 w 5906486"/>
              <a:gd name="connsiteY447" fmla="*/ 184884 h 349951"/>
              <a:gd name="connsiteX448" fmla="*/ 3997138 w 5906486"/>
              <a:gd name="connsiteY448" fmla="*/ 186656 h 349951"/>
              <a:gd name="connsiteX449" fmla="*/ 4000016 w 5906486"/>
              <a:gd name="connsiteY449" fmla="*/ 188057 h 349951"/>
              <a:gd name="connsiteX450" fmla="*/ 4003889 w 5906486"/>
              <a:gd name="connsiteY450" fmla="*/ 189437 h 349951"/>
              <a:gd name="connsiteX451" fmla="*/ 4009079 w 5906486"/>
              <a:gd name="connsiteY451" fmla="*/ 191844 h 349951"/>
              <a:gd name="connsiteX452" fmla="*/ 4013006 w 5906486"/>
              <a:gd name="connsiteY452" fmla="*/ 194622 h 349951"/>
              <a:gd name="connsiteX453" fmla="*/ 4015507 w 5906486"/>
              <a:gd name="connsiteY453" fmla="*/ 198212 h 349951"/>
              <a:gd name="connsiteX454" fmla="*/ 4016368 w 5906486"/>
              <a:gd name="connsiteY454" fmla="*/ 203048 h 349951"/>
              <a:gd name="connsiteX455" fmla="*/ 4014808 w 5906486"/>
              <a:gd name="connsiteY455" fmla="*/ 209002 h 349951"/>
              <a:gd name="connsiteX456" fmla="*/ 4010585 w 5906486"/>
              <a:gd name="connsiteY456" fmla="*/ 213203 h 349951"/>
              <a:gd name="connsiteX457" fmla="*/ 4004534 w 5906486"/>
              <a:gd name="connsiteY457" fmla="*/ 215677 h 349951"/>
              <a:gd name="connsiteX458" fmla="*/ 3997273 w 5906486"/>
              <a:gd name="connsiteY458" fmla="*/ 216487 h 349951"/>
              <a:gd name="connsiteX459" fmla="*/ 3984552 w 5906486"/>
              <a:gd name="connsiteY459" fmla="*/ 214037 h 349951"/>
              <a:gd name="connsiteX460" fmla="*/ 3214062 w 5906486"/>
              <a:gd name="connsiteY460" fmla="*/ 216487 h 349951"/>
              <a:gd name="connsiteX461" fmla="*/ 3197496 w 5906486"/>
              <a:gd name="connsiteY461" fmla="*/ 210207 h 349951"/>
              <a:gd name="connsiteX462" fmla="*/ 3191283 w 5906486"/>
              <a:gd name="connsiteY462" fmla="*/ 193552 h 349951"/>
              <a:gd name="connsiteX463" fmla="*/ 3197738 w 5906486"/>
              <a:gd name="connsiteY463" fmla="*/ 175909 h 349951"/>
              <a:gd name="connsiteX464" fmla="*/ 3215138 w 5906486"/>
              <a:gd name="connsiteY464" fmla="*/ 169562 h 349951"/>
              <a:gd name="connsiteX465" fmla="*/ 3231517 w 5906486"/>
              <a:gd name="connsiteY465" fmla="*/ 175734 h 349951"/>
              <a:gd name="connsiteX466" fmla="*/ 3237380 w 5906486"/>
              <a:gd name="connsiteY466" fmla="*/ 192850 h 349951"/>
              <a:gd name="connsiteX467" fmla="*/ 3231060 w 5906486"/>
              <a:gd name="connsiteY467" fmla="*/ 210030 h 349951"/>
              <a:gd name="connsiteX468" fmla="*/ 3214062 w 5906486"/>
              <a:gd name="connsiteY468" fmla="*/ 216487 h 349951"/>
              <a:gd name="connsiteX469" fmla="*/ 5159718 w 5906486"/>
              <a:gd name="connsiteY469" fmla="*/ 214037 h 349951"/>
              <a:gd name="connsiteX470" fmla="*/ 5159718 w 5906486"/>
              <a:gd name="connsiteY470" fmla="*/ 204624 h 349951"/>
              <a:gd name="connsiteX471" fmla="*/ 5172277 w 5906486"/>
              <a:gd name="connsiteY471" fmla="*/ 208959 h 349951"/>
              <a:gd name="connsiteX472" fmla="*/ 5181475 w 5906486"/>
              <a:gd name="connsiteY472" fmla="*/ 203529 h 349951"/>
              <a:gd name="connsiteX473" fmla="*/ 5180695 w 5906486"/>
              <a:gd name="connsiteY473" fmla="*/ 200926 h 349951"/>
              <a:gd name="connsiteX474" fmla="*/ 5178570 w 5906486"/>
              <a:gd name="connsiteY474" fmla="*/ 199022 h 349951"/>
              <a:gd name="connsiteX475" fmla="*/ 5175424 w 5906486"/>
              <a:gd name="connsiteY475" fmla="*/ 197535 h 349951"/>
              <a:gd name="connsiteX476" fmla="*/ 5171363 w 5906486"/>
              <a:gd name="connsiteY476" fmla="*/ 196045 h 349951"/>
              <a:gd name="connsiteX477" fmla="*/ 5166387 w 5906486"/>
              <a:gd name="connsiteY477" fmla="*/ 193726 h 349951"/>
              <a:gd name="connsiteX478" fmla="*/ 5162729 w 5906486"/>
              <a:gd name="connsiteY478" fmla="*/ 190946 h 349951"/>
              <a:gd name="connsiteX479" fmla="*/ 5160498 w 5906486"/>
              <a:gd name="connsiteY479" fmla="*/ 187422 h 349951"/>
              <a:gd name="connsiteX480" fmla="*/ 5159771 w 5906486"/>
              <a:gd name="connsiteY480" fmla="*/ 182826 h 349951"/>
              <a:gd name="connsiteX481" fmla="*/ 5161305 w 5906486"/>
              <a:gd name="connsiteY481" fmla="*/ 177114 h 349951"/>
              <a:gd name="connsiteX482" fmla="*/ 5165419 w 5906486"/>
              <a:gd name="connsiteY482" fmla="*/ 172956 h 349951"/>
              <a:gd name="connsiteX483" fmla="*/ 5171282 w 5906486"/>
              <a:gd name="connsiteY483" fmla="*/ 170417 h 349951"/>
              <a:gd name="connsiteX484" fmla="*/ 5178060 w 5906486"/>
              <a:gd name="connsiteY484" fmla="*/ 169562 h 349951"/>
              <a:gd name="connsiteX485" fmla="*/ 5189193 w 5906486"/>
              <a:gd name="connsiteY485" fmla="*/ 171445 h 349951"/>
              <a:gd name="connsiteX486" fmla="*/ 5189193 w 5906486"/>
              <a:gd name="connsiteY486" fmla="*/ 180330 h 349951"/>
              <a:gd name="connsiteX487" fmla="*/ 5178328 w 5906486"/>
              <a:gd name="connsiteY487" fmla="*/ 177092 h 349951"/>
              <a:gd name="connsiteX488" fmla="*/ 5174832 w 5906486"/>
              <a:gd name="connsiteY488" fmla="*/ 177485 h 349951"/>
              <a:gd name="connsiteX489" fmla="*/ 5172196 w 5906486"/>
              <a:gd name="connsiteY489" fmla="*/ 178580 h 349951"/>
              <a:gd name="connsiteX490" fmla="*/ 5170475 w 5906486"/>
              <a:gd name="connsiteY490" fmla="*/ 180266 h 349951"/>
              <a:gd name="connsiteX491" fmla="*/ 5169884 w 5906486"/>
              <a:gd name="connsiteY491" fmla="*/ 182431 h 349951"/>
              <a:gd name="connsiteX492" fmla="*/ 5170475 w 5906486"/>
              <a:gd name="connsiteY492" fmla="*/ 184884 h 349951"/>
              <a:gd name="connsiteX493" fmla="*/ 5172304 w 5906486"/>
              <a:gd name="connsiteY493" fmla="*/ 186656 h 349951"/>
              <a:gd name="connsiteX494" fmla="*/ 5175182 w 5906486"/>
              <a:gd name="connsiteY494" fmla="*/ 188057 h 349951"/>
              <a:gd name="connsiteX495" fmla="*/ 5179054 w 5906486"/>
              <a:gd name="connsiteY495" fmla="*/ 189437 h 349951"/>
              <a:gd name="connsiteX496" fmla="*/ 5184245 w 5906486"/>
              <a:gd name="connsiteY496" fmla="*/ 191844 h 349951"/>
              <a:gd name="connsiteX497" fmla="*/ 5188172 w 5906486"/>
              <a:gd name="connsiteY497" fmla="*/ 194622 h 349951"/>
              <a:gd name="connsiteX498" fmla="*/ 5190673 w 5906486"/>
              <a:gd name="connsiteY498" fmla="*/ 198212 h 349951"/>
              <a:gd name="connsiteX499" fmla="*/ 5191534 w 5906486"/>
              <a:gd name="connsiteY499" fmla="*/ 203048 h 349951"/>
              <a:gd name="connsiteX500" fmla="*/ 5189973 w 5906486"/>
              <a:gd name="connsiteY500" fmla="*/ 209002 h 349951"/>
              <a:gd name="connsiteX501" fmla="*/ 5185778 w 5906486"/>
              <a:gd name="connsiteY501" fmla="*/ 213203 h 349951"/>
              <a:gd name="connsiteX502" fmla="*/ 5179700 w 5906486"/>
              <a:gd name="connsiteY502" fmla="*/ 215677 h 349951"/>
              <a:gd name="connsiteX503" fmla="*/ 5172465 w 5906486"/>
              <a:gd name="connsiteY503" fmla="*/ 216487 h 349951"/>
              <a:gd name="connsiteX504" fmla="*/ 5159718 w 5906486"/>
              <a:gd name="connsiteY504" fmla="*/ 214037 h 349951"/>
              <a:gd name="connsiteX505" fmla="*/ 5436323 w 5906486"/>
              <a:gd name="connsiteY505" fmla="*/ 216487 h 349951"/>
              <a:gd name="connsiteX506" fmla="*/ 5419757 w 5906486"/>
              <a:gd name="connsiteY506" fmla="*/ 210207 h 349951"/>
              <a:gd name="connsiteX507" fmla="*/ 5413571 w 5906486"/>
              <a:gd name="connsiteY507" fmla="*/ 193552 h 349951"/>
              <a:gd name="connsiteX508" fmla="*/ 5420026 w 5906486"/>
              <a:gd name="connsiteY508" fmla="*/ 175909 h 349951"/>
              <a:gd name="connsiteX509" fmla="*/ 5437426 w 5906486"/>
              <a:gd name="connsiteY509" fmla="*/ 169562 h 349951"/>
              <a:gd name="connsiteX510" fmla="*/ 5453778 w 5906486"/>
              <a:gd name="connsiteY510" fmla="*/ 175734 h 349951"/>
              <a:gd name="connsiteX511" fmla="*/ 5459641 w 5906486"/>
              <a:gd name="connsiteY511" fmla="*/ 192850 h 349951"/>
              <a:gd name="connsiteX512" fmla="*/ 5453320 w 5906486"/>
              <a:gd name="connsiteY512" fmla="*/ 210030 h 349951"/>
              <a:gd name="connsiteX513" fmla="*/ 5436323 w 5906486"/>
              <a:gd name="connsiteY513" fmla="*/ 216487 h 349951"/>
              <a:gd name="connsiteX514" fmla="*/ 1216386 w 5906486"/>
              <a:gd name="connsiteY514" fmla="*/ 195784 h 349951"/>
              <a:gd name="connsiteX515" fmla="*/ 1185834 w 5906486"/>
              <a:gd name="connsiteY515" fmla="*/ 195784 h 349951"/>
              <a:gd name="connsiteX516" fmla="*/ 1189664 w 5906486"/>
              <a:gd name="connsiteY516" fmla="*/ 205369 h 349951"/>
              <a:gd name="connsiteX517" fmla="*/ 1199709 w 5906486"/>
              <a:gd name="connsiteY517" fmla="*/ 208739 h 349951"/>
              <a:gd name="connsiteX518" fmla="*/ 1212884 w 5906486"/>
              <a:gd name="connsiteY518" fmla="*/ 204449 h 349951"/>
              <a:gd name="connsiteX519" fmla="*/ 1212884 w 5906486"/>
              <a:gd name="connsiteY519" fmla="*/ 212636 h 349951"/>
              <a:gd name="connsiteX520" fmla="*/ 1196689 w 5906486"/>
              <a:gd name="connsiteY520" fmla="*/ 216487 h 349951"/>
              <a:gd name="connsiteX521" fmla="*/ 1181171 w 5906486"/>
              <a:gd name="connsiteY521" fmla="*/ 210382 h 349951"/>
              <a:gd name="connsiteX522" fmla="*/ 1175547 w 5906486"/>
              <a:gd name="connsiteY522" fmla="*/ 193199 h 349951"/>
              <a:gd name="connsiteX523" fmla="*/ 1181741 w 5906486"/>
              <a:gd name="connsiteY523" fmla="*/ 176151 h 349951"/>
              <a:gd name="connsiteX524" fmla="*/ 1197127 w 5906486"/>
              <a:gd name="connsiteY524" fmla="*/ 169562 h 349951"/>
              <a:gd name="connsiteX525" fmla="*/ 1211354 w 5906486"/>
              <a:gd name="connsiteY525" fmla="*/ 175473 h 349951"/>
              <a:gd name="connsiteX526" fmla="*/ 1216386 w 5906486"/>
              <a:gd name="connsiteY526" fmla="*/ 191887 h 349951"/>
              <a:gd name="connsiteX527" fmla="*/ 1216386 w 5906486"/>
              <a:gd name="connsiteY527" fmla="*/ 195784 h 349951"/>
              <a:gd name="connsiteX528" fmla="*/ 2846285 w 5906486"/>
              <a:gd name="connsiteY528" fmla="*/ 195784 h 349951"/>
              <a:gd name="connsiteX529" fmla="*/ 2815707 w 5906486"/>
              <a:gd name="connsiteY529" fmla="*/ 195784 h 349951"/>
              <a:gd name="connsiteX530" fmla="*/ 2819553 w 5906486"/>
              <a:gd name="connsiteY530" fmla="*/ 205369 h 349951"/>
              <a:gd name="connsiteX531" fmla="*/ 2829611 w 5906486"/>
              <a:gd name="connsiteY531" fmla="*/ 208739 h 349951"/>
              <a:gd name="connsiteX532" fmla="*/ 2842762 w 5906486"/>
              <a:gd name="connsiteY532" fmla="*/ 204449 h 349951"/>
              <a:gd name="connsiteX533" fmla="*/ 2842762 w 5906486"/>
              <a:gd name="connsiteY533" fmla="*/ 212636 h 349951"/>
              <a:gd name="connsiteX534" fmla="*/ 2826572 w 5906486"/>
              <a:gd name="connsiteY534" fmla="*/ 216487 h 349951"/>
              <a:gd name="connsiteX535" fmla="*/ 2811054 w 5906486"/>
              <a:gd name="connsiteY535" fmla="*/ 210382 h 349951"/>
              <a:gd name="connsiteX536" fmla="*/ 2805433 w 5906486"/>
              <a:gd name="connsiteY536" fmla="*/ 193199 h 349951"/>
              <a:gd name="connsiteX537" fmla="*/ 2811619 w 5906486"/>
              <a:gd name="connsiteY537" fmla="*/ 176151 h 349951"/>
              <a:gd name="connsiteX538" fmla="*/ 2827002 w 5906486"/>
              <a:gd name="connsiteY538" fmla="*/ 169562 h 349951"/>
              <a:gd name="connsiteX539" fmla="*/ 2841229 w 5906486"/>
              <a:gd name="connsiteY539" fmla="*/ 175473 h 349951"/>
              <a:gd name="connsiteX540" fmla="*/ 2846285 w 5906486"/>
              <a:gd name="connsiteY540" fmla="*/ 191887 h 349951"/>
              <a:gd name="connsiteX541" fmla="*/ 2846285 w 5906486"/>
              <a:gd name="connsiteY541" fmla="*/ 195784 h 349951"/>
              <a:gd name="connsiteX542" fmla="*/ 4259867 w 5906486"/>
              <a:gd name="connsiteY542" fmla="*/ 195784 h 349951"/>
              <a:gd name="connsiteX543" fmla="*/ 4229315 w 5906486"/>
              <a:gd name="connsiteY543" fmla="*/ 195784 h 349951"/>
              <a:gd name="connsiteX544" fmla="*/ 4233161 w 5906486"/>
              <a:gd name="connsiteY544" fmla="*/ 205369 h 349951"/>
              <a:gd name="connsiteX545" fmla="*/ 4243193 w 5906486"/>
              <a:gd name="connsiteY545" fmla="*/ 208739 h 349951"/>
              <a:gd name="connsiteX546" fmla="*/ 4256371 w 5906486"/>
              <a:gd name="connsiteY546" fmla="*/ 204449 h 349951"/>
              <a:gd name="connsiteX547" fmla="*/ 4256371 w 5906486"/>
              <a:gd name="connsiteY547" fmla="*/ 212636 h 349951"/>
              <a:gd name="connsiteX548" fmla="*/ 4240181 w 5906486"/>
              <a:gd name="connsiteY548" fmla="*/ 216487 h 349951"/>
              <a:gd name="connsiteX549" fmla="*/ 4224663 w 5906486"/>
              <a:gd name="connsiteY549" fmla="*/ 210382 h 349951"/>
              <a:gd name="connsiteX550" fmla="*/ 4219042 w 5906486"/>
              <a:gd name="connsiteY550" fmla="*/ 193199 h 349951"/>
              <a:gd name="connsiteX551" fmla="*/ 4225228 w 5906486"/>
              <a:gd name="connsiteY551" fmla="*/ 176151 h 349951"/>
              <a:gd name="connsiteX552" fmla="*/ 4240611 w 5906486"/>
              <a:gd name="connsiteY552" fmla="*/ 169562 h 349951"/>
              <a:gd name="connsiteX553" fmla="*/ 4254838 w 5906486"/>
              <a:gd name="connsiteY553" fmla="*/ 175473 h 349951"/>
              <a:gd name="connsiteX554" fmla="*/ 4259867 w 5906486"/>
              <a:gd name="connsiteY554" fmla="*/ 191887 h 349951"/>
              <a:gd name="connsiteX555" fmla="*/ 4259867 w 5906486"/>
              <a:gd name="connsiteY555" fmla="*/ 195784 h 349951"/>
              <a:gd name="connsiteX556" fmla="*/ 5651988 w 5906486"/>
              <a:gd name="connsiteY556" fmla="*/ 215438 h 349951"/>
              <a:gd name="connsiteX557" fmla="*/ 5642144 w 5906486"/>
              <a:gd name="connsiteY557" fmla="*/ 215438 h 349951"/>
              <a:gd name="connsiteX558" fmla="*/ 5642144 w 5906486"/>
              <a:gd name="connsiteY558" fmla="*/ 208432 h 349951"/>
              <a:gd name="connsiteX559" fmla="*/ 5641956 w 5906486"/>
              <a:gd name="connsiteY559" fmla="*/ 208432 h 349951"/>
              <a:gd name="connsiteX560" fmla="*/ 5628348 w 5906486"/>
              <a:gd name="connsiteY560" fmla="*/ 216487 h 349951"/>
              <a:gd name="connsiteX561" fmla="*/ 5617993 w 5906486"/>
              <a:gd name="connsiteY561" fmla="*/ 212899 h 349951"/>
              <a:gd name="connsiteX562" fmla="*/ 5614255 w 5906486"/>
              <a:gd name="connsiteY562" fmla="*/ 203400 h 349951"/>
              <a:gd name="connsiteX563" fmla="*/ 5628885 w 5906486"/>
              <a:gd name="connsiteY563" fmla="*/ 188603 h 349951"/>
              <a:gd name="connsiteX564" fmla="*/ 5642198 w 5906486"/>
              <a:gd name="connsiteY564" fmla="*/ 186720 h 349951"/>
              <a:gd name="connsiteX565" fmla="*/ 5633081 w 5906486"/>
              <a:gd name="connsiteY565" fmla="*/ 177135 h 349951"/>
              <a:gd name="connsiteX566" fmla="*/ 5618639 w 5906486"/>
              <a:gd name="connsiteY566" fmla="*/ 182651 h 349951"/>
              <a:gd name="connsiteX567" fmla="*/ 5618639 w 5906486"/>
              <a:gd name="connsiteY567" fmla="*/ 173766 h 349951"/>
              <a:gd name="connsiteX568" fmla="*/ 5635017 w 5906486"/>
              <a:gd name="connsiteY568" fmla="*/ 169562 h 349951"/>
              <a:gd name="connsiteX569" fmla="*/ 5651988 w 5906486"/>
              <a:gd name="connsiteY569" fmla="*/ 186285 h 349951"/>
              <a:gd name="connsiteX570" fmla="*/ 5651988 w 5906486"/>
              <a:gd name="connsiteY570" fmla="*/ 215438 h 349951"/>
              <a:gd name="connsiteX571" fmla="*/ 4856997 w 5906486"/>
              <a:gd name="connsiteY571" fmla="*/ 215438 h 349951"/>
              <a:gd name="connsiteX572" fmla="*/ 4846831 w 5906486"/>
              <a:gd name="connsiteY572" fmla="*/ 215438 h 349951"/>
              <a:gd name="connsiteX573" fmla="*/ 4846831 w 5906486"/>
              <a:gd name="connsiteY573" fmla="*/ 208346 h 349951"/>
              <a:gd name="connsiteX574" fmla="*/ 4846670 w 5906486"/>
              <a:gd name="connsiteY574" fmla="*/ 208346 h 349951"/>
              <a:gd name="connsiteX575" fmla="*/ 4832900 w 5906486"/>
              <a:gd name="connsiteY575" fmla="*/ 216487 h 349951"/>
              <a:gd name="connsiteX576" fmla="*/ 4817033 w 5906486"/>
              <a:gd name="connsiteY576" fmla="*/ 197403 h 349951"/>
              <a:gd name="connsiteX577" fmla="*/ 4817033 w 5906486"/>
              <a:gd name="connsiteY577" fmla="*/ 170614 h 349951"/>
              <a:gd name="connsiteX578" fmla="*/ 4827171 w 5906486"/>
              <a:gd name="connsiteY578" fmla="*/ 170614 h 349951"/>
              <a:gd name="connsiteX579" fmla="*/ 4827171 w 5906486"/>
              <a:gd name="connsiteY579" fmla="*/ 196351 h 349951"/>
              <a:gd name="connsiteX580" fmla="*/ 4836504 w 5906486"/>
              <a:gd name="connsiteY580" fmla="*/ 208432 h 349951"/>
              <a:gd name="connsiteX581" fmla="*/ 4843927 w 5906486"/>
              <a:gd name="connsiteY581" fmla="*/ 205105 h 349951"/>
              <a:gd name="connsiteX582" fmla="*/ 4846831 w 5906486"/>
              <a:gd name="connsiteY582" fmla="*/ 196394 h 349951"/>
              <a:gd name="connsiteX583" fmla="*/ 4846831 w 5906486"/>
              <a:gd name="connsiteY583" fmla="*/ 170614 h 349951"/>
              <a:gd name="connsiteX584" fmla="*/ 4856997 w 5906486"/>
              <a:gd name="connsiteY584" fmla="*/ 170614 h 349951"/>
              <a:gd name="connsiteX585" fmla="*/ 4856997 w 5906486"/>
              <a:gd name="connsiteY585" fmla="*/ 215438 h 349951"/>
              <a:gd name="connsiteX586" fmla="*/ 5607908 w 5906486"/>
              <a:gd name="connsiteY586" fmla="*/ 195784 h 349951"/>
              <a:gd name="connsiteX587" fmla="*/ 5577356 w 5906486"/>
              <a:gd name="connsiteY587" fmla="*/ 195784 h 349951"/>
              <a:gd name="connsiteX588" fmla="*/ 5581175 w 5906486"/>
              <a:gd name="connsiteY588" fmla="*/ 205369 h 349951"/>
              <a:gd name="connsiteX589" fmla="*/ 5591234 w 5906486"/>
              <a:gd name="connsiteY589" fmla="*/ 208739 h 349951"/>
              <a:gd name="connsiteX590" fmla="*/ 5604411 w 5906486"/>
              <a:gd name="connsiteY590" fmla="*/ 204449 h 349951"/>
              <a:gd name="connsiteX591" fmla="*/ 5604411 w 5906486"/>
              <a:gd name="connsiteY591" fmla="*/ 212636 h 349951"/>
              <a:gd name="connsiteX592" fmla="*/ 5588222 w 5906486"/>
              <a:gd name="connsiteY592" fmla="*/ 216487 h 349951"/>
              <a:gd name="connsiteX593" fmla="*/ 5572704 w 5906486"/>
              <a:gd name="connsiteY593" fmla="*/ 210382 h 349951"/>
              <a:gd name="connsiteX594" fmla="*/ 5567083 w 5906486"/>
              <a:gd name="connsiteY594" fmla="*/ 193199 h 349951"/>
              <a:gd name="connsiteX595" fmla="*/ 5573268 w 5906486"/>
              <a:gd name="connsiteY595" fmla="*/ 176151 h 349951"/>
              <a:gd name="connsiteX596" fmla="*/ 5588652 w 5906486"/>
              <a:gd name="connsiteY596" fmla="*/ 169562 h 349951"/>
              <a:gd name="connsiteX597" fmla="*/ 5602879 w 5906486"/>
              <a:gd name="connsiteY597" fmla="*/ 175473 h 349951"/>
              <a:gd name="connsiteX598" fmla="*/ 5607908 w 5906486"/>
              <a:gd name="connsiteY598" fmla="*/ 191887 h 349951"/>
              <a:gd name="connsiteX599" fmla="*/ 5607908 w 5906486"/>
              <a:gd name="connsiteY599" fmla="*/ 195784 h 349951"/>
              <a:gd name="connsiteX600" fmla="*/ 1773266 w 5906486"/>
              <a:gd name="connsiteY600" fmla="*/ 215438 h 349951"/>
              <a:gd name="connsiteX601" fmla="*/ 1763111 w 5906486"/>
              <a:gd name="connsiteY601" fmla="*/ 215438 h 349951"/>
              <a:gd name="connsiteX602" fmla="*/ 1763111 w 5906486"/>
              <a:gd name="connsiteY602" fmla="*/ 207822 h 349951"/>
              <a:gd name="connsiteX603" fmla="*/ 1762936 w 5906486"/>
              <a:gd name="connsiteY603" fmla="*/ 207822 h 349951"/>
              <a:gd name="connsiteX604" fmla="*/ 1747835 w 5906486"/>
              <a:gd name="connsiteY604" fmla="*/ 216487 h 349951"/>
              <a:gd name="connsiteX605" fmla="*/ 1734593 w 5906486"/>
              <a:gd name="connsiteY605" fmla="*/ 210468 h 349951"/>
              <a:gd name="connsiteX606" fmla="*/ 1729625 w 5906486"/>
              <a:gd name="connsiteY606" fmla="*/ 194076 h 349951"/>
              <a:gd name="connsiteX607" fmla="*/ 1735120 w 5906486"/>
              <a:gd name="connsiteY607" fmla="*/ 176261 h 349951"/>
              <a:gd name="connsiteX608" fmla="*/ 1749761 w 5906486"/>
              <a:gd name="connsiteY608" fmla="*/ 169562 h 349951"/>
              <a:gd name="connsiteX609" fmla="*/ 1762936 w 5906486"/>
              <a:gd name="connsiteY609" fmla="*/ 176829 h 349951"/>
              <a:gd name="connsiteX610" fmla="*/ 1763111 w 5906486"/>
              <a:gd name="connsiteY610" fmla="*/ 176829 h 349951"/>
              <a:gd name="connsiteX611" fmla="*/ 1763111 w 5906486"/>
              <a:gd name="connsiteY611" fmla="*/ 149077 h 349951"/>
              <a:gd name="connsiteX612" fmla="*/ 1773266 w 5906486"/>
              <a:gd name="connsiteY612" fmla="*/ 149077 h 349951"/>
              <a:gd name="connsiteX613" fmla="*/ 1773266 w 5906486"/>
              <a:gd name="connsiteY613" fmla="*/ 215438 h 349951"/>
              <a:gd name="connsiteX614" fmla="*/ 3701545 w 5906486"/>
              <a:gd name="connsiteY614" fmla="*/ 216487 h 349951"/>
              <a:gd name="connsiteX615" fmla="*/ 3684979 w 5906486"/>
              <a:gd name="connsiteY615" fmla="*/ 210207 h 349951"/>
              <a:gd name="connsiteX616" fmla="*/ 3678793 w 5906486"/>
              <a:gd name="connsiteY616" fmla="*/ 193552 h 349951"/>
              <a:gd name="connsiteX617" fmla="*/ 3685247 w 5906486"/>
              <a:gd name="connsiteY617" fmla="*/ 175909 h 349951"/>
              <a:gd name="connsiteX618" fmla="*/ 3702648 w 5906486"/>
              <a:gd name="connsiteY618" fmla="*/ 169562 h 349951"/>
              <a:gd name="connsiteX619" fmla="*/ 3719026 w 5906486"/>
              <a:gd name="connsiteY619" fmla="*/ 175734 h 349951"/>
              <a:gd name="connsiteX620" fmla="*/ 3724889 w 5906486"/>
              <a:gd name="connsiteY620" fmla="*/ 192850 h 349951"/>
              <a:gd name="connsiteX621" fmla="*/ 3718569 w 5906486"/>
              <a:gd name="connsiteY621" fmla="*/ 210030 h 349951"/>
              <a:gd name="connsiteX622" fmla="*/ 3701545 w 5906486"/>
              <a:gd name="connsiteY622" fmla="*/ 216487 h 349951"/>
              <a:gd name="connsiteX623" fmla="*/ 3095083 w 5906486"/>
              <a:gd name="connsiteY623" fmla="*/ 195784 h 349951"/>
              <a:gd name="connsiteX624" fmla="*/ 3064531 w 5906486"/>
              <a:gd name="connsiteY624" fmla="*/ 195784 h 349951"/>
              <a:gd name="connsiteX625" fmla="*/ 3068350 w 5906486"/>
              <a:gd name="connsiteY625" fmla="*/ 205369 h 349951"/>
              <a:gd name="connsiteX626" fmla="*/ 3078409 w 5906486"/>
              <a:gd name="connsiteY626" fmla="*/ 208739 h 349951"/>
              <a:gd name="connsiteX627" fmla="*/ 3091587 w 5906486"/>
              <a:gd name="connsiteY627" fmla="*/ 204449 h 349951"/>
              <a:gd name="connsiteX628" fmla="*/ 3091587 w 5906486"/>
              <a:gd name="connsiteY628" fmla="*/ 212636 h 349951"/>
              <a:gd name="connsiteX629" fmla="*/ 3075396 w 5906486"/>
              <a:gd name="connsiteY629" fmla="*/ 216487 h 349951"/>
              <a:gd name="connsiteX630" fmla="*/ 3059878 w 5906486"/>
              <a:gd name="connsiteY630" fmla="*/ 210382 h 349951"/>
              <a:gd name="connsiteX631" fmla="*/ 3054231 w 5906486"/>
              <a:gd name="connsiteY631" fmla="*/ 193199 h 349951"/>
              <a:gd name="connsiteX632" fmla="*/ 3060443 w 5906486"/>
              <a:gd name="connsiteY632" fmla="*/ 176151 h 349951"/>
              <a:gd name="connsiteX633" fmla="*/ 3075827 w 5906486"/>
              <a:gd name="connsiteY633" fmla="*/ 169562 h 349951"/>
              <a:gd name="connsiteX634" fmla="*/ 3090054 w 5906486"/>
              <a:gd name="connsiteY634" fmla="*/ 175473 h 349951"/>
              <a:gd name="connsiteX635" fmla="*/ 3095083 w 5906486"/>
              <a:gd name="connsiteY635" fmla="*/ 191887 h 349951"/>
              <a:gd name="connsiteX636" fmla="*/ 3095083 w 5906486"/>
              <a:gd name="connsiteY636" fmla="*/ 195784 h 349951"/>
              <a:gd name="connsiteX637" fmla="*/ 1461472 w 5906486"/>
              <a:gd name="connsiteY637" fmla="*/ 214037 h 349951"/>
              <a:gd name="connsiteX638" fmla="*/ 1461472 w 5906486"/>
              <a:gd name="connsiteY638" fmla="*/ 204624 h 349951"/>
              <a:gd name="connsiteX639" fmla="*/ 1474034 w 5906486"/>
              <a:gd name="connsiteY639" fmla="*/ 208959 h 349951"/>
              <a:gd name="connsiteX640" fmla="*/ 1483227 w 5906486"/>
              <a:gd name="connsiteY640" fmla="*/ 203529 h 349951"/>
              <a:gd name="connsiteX641" fmla="*/ 1482439 w 5906486"/>
              <a:gd name="connsiteY641" fmla="*/ 200926 h 349951"/>
              <a:gd name="connsiteX642" fmla="*/ 1480317 w 5906486"/>
              <a:gd name="connsiteY642" fmla="*/ 199022 h 349951"/>
              <a:gd name="connsiteX643" fmla="*/ 1477165 w 5906486"/>
              <a:gd name="connsiteY643" fmla="*/ 197535 h 349951"/>
              <a:gd name="connsiteX644" fmla="*/ 1473115 w 5906486"/>
              <a:gd name="connsiteY644" fmla="*/ 196045 h 349951"/>
              <a:gd name="connsiteX645" fmla="*/ 1468147 w 5906486"/>
              <a:gd name="connsiteY645" fmla="*/ 193726 h 349951"/>
              <a:gd name="connsiteX646" fmla="*/ 1464471 w 5906486"/>
              <a:gd name="connsiteY646" fmla="*/ 190946 h 349951"/>
              <a:gd name="connsiteX647" fmla="*/ 1462260 w 5906486"/>
              <a:gd name="connsiteY647" fmla="*/ 187422 h 349951"/>
              <a:gd name="connsiteX648" fmla="*/ 1461515 w 5906486"/>
              <a:gd name="connsiteY648" fmla="*/ 182826 h 349951"/>
              <a:gd name="connsiteX649" fmla="*/ 1463048 w 5906486"/>
              <a:gd name="connsiteY649" fmla="*/ 177114 h 349951"/>
              <a:gd name="connsiteX650" fmla="*/ 1467163 w 5906486"/>
              <a:gd name="connsiteY650" fmla="*/ 172956 h 349951"/>
              <a:gd name="connsiteX651" fmla="*/ 1473029 w 5906486"/>
              <a:gd name="connsiteY651" fmla="*/ 170417 h 349951"/>
              <a:gd name="connsiteX652" fmla="*/ 1479814 w 5906486"/>
              <a:gd name="connsiteY652" fmla="*/ 169562 h 349951"/>
              <a:gd name="connsiteX653" fmla="*/ 1490932 w 5906486"/>
              <a:gd name="connsiteY653" fmla="*/ 171445 h 349951"/>
              <a:gd name="connsiteX654" fmla="*/ 1490932 w 5906486"/>
              <a:gd name="connsiteY654" fmla="*/ 180330 h 349951"/>
              <a:gd name="connsiteX655" fmla="*/ 1480075 w 5906486"/>
              <a:gd name="connsiteY655" fmla="*/ 177092 h 349951"/>
              <a:gd name="connsiteX656" fmla="*/ 1476595 w 5906486"/>
              <a:gd name="connsiteY656" fmla="*/ 177485 h 349951"/>
              <a:gd name="connsiteX657" fmla="*/ 1473948 w 5906486"/>
              <a:gd name="connsiteY657" fmla="*/ 178580 h 349951"/>
              <a:gd name="connsiteX658" fmla="*/ 1472241 w 5906486"/>
              <a:gd name="connsiteY658" fmla="*/ 180266 h 349951"/>
              <a:gd name="connsiteX659" fmla="*/ 1471627 w 5906486"/>
              <a:gd name="connsiteY659" fmla="*/ 182431 h 349951"/>
              <a:gd name="connsiteX660" fmla="*/ 1472241 w 5906486"/>
              <a:gd name="connsiteY660" fmla="*/ 184884 h 349951"/>
              <a:gd name="connsiteX661" fmla="*/ 1474056 w 5906486"/>
              <a:gd name="connsiteY661" fmla="*/ 186656 h 349951"/>
              <a:gd name="connsiteX662" fmla="*/ 1476947 w 5906486"/>
              <a:gd name="connsiteY662" fmla="*/ 188057 h 349951"/>
              <a:gd name="connsiteX663" fmla="*/ 1480820 w 5906486"/>
              <a:gd name="connsiteY663" fmla="*/ 189437 h 349951"/>
              <a:gd name="connsiteX664" fmla="*/ 1486008 w 5906486"/>
              <a:gd name="connsiteY664" fmla="*/ 191844 h 349951"/>
              <a:gd name="connsiteX665" fmla="*/ 1489923 w 5906486"/>
              <a:gd name="connsiteY665" fmla="*/ 194622 h 349951"/>
              <a:gd name="connsiteX666" fmla="*/ 1492419 w 5906486"/>
              <a:gd name="connsiteY666" fmla="*/ 198212 h 349951"/>
              <a:gd name="connsiteX667" fmla="*/ 1493296 w 5906486"/>
              <a:gd name="connsiteY667" fmla="*/ 203048 h 349951"/>
              <a:gd name="connsiteX668" fmla="*/ 1491720 w 5906486"/>
              <a:gd name="connsiteY668" fmla="*/ 209002 h 349951"/>
              <a:gd name="connsiteX669" fmla="*/ 1487516 w 5906486"/>
              <a:gd name="connsiteY669" fmla="*/ 213203 h 349951"/>
              <a:gd name="connsiteX670" fmla="*/ 1481454 w 5906486"/>
              <a:gd name="connsiteY670" fmla="*/ 215677 h 349951"/>
              <a:gd name="connsiteX671" fmla="*/ 1474209 w 5906486"/>
              <a:gd name="connsiteY671" fmla="*/ 216487 h 349951"/>
              <a:gd name="connsiteX672" fmla="*/ 1461472 w 5906486"/>
              <a:gd name="connsiteY672" fmla="*/ 214037 h 349951"/>
              <a:gd name="connsiteX673" fmla="*/ 4484998 w 5906486"/>
              <a:gd name="connsiteY673" fmla="*/ 214037 h 349951"/>
              <a:gd name="connsiteX674" fmla="*/ 4484998 w 5906486"/>
              <a:gd name="connsiteY674" fmla="*/ 204624 h 349951"/>
              <a:gd name="connsiteX675" fmla="*/ 4497557 w 5906486"/>
              <a:gd name="connsiteY675" fmla="*/ 208959 h 349951"/>
              <a:gd name="connsiteX676" fmla="*/ 4506755 w 5906486"/>
              <a:gd name="connsiteY676" fmla="*/ 203529 h 349951"/>
              <a:gd name="connsiteX677" fmla="*/ 4505975 w 5906486"/>
              <a:gd name="connsiteY677" fmla="*/ 200926 h 349951"/>
              <a:gd name="connsiteX678" fmla="*/ 4503851 w 5906486"/>
              <a:gd name="connsiteY678" fmla="*/ 199022 h 349951"/>
              <a:gd name="connsiteX679" fmla="*/ 4500704 w 5906486"/>
              <a:gd name="connsiteY679" fmla="*/ 197535 h 349951"/>
              <a:gd name="connsiteX680" fmla="*/ 4496643 w 5906486"/>
              <a:gd name="connsiteY680" fmla="*/ 196045 h 349951"/>
              <a:gd name="connsiteX681" fmla="*/ 4491668 w 5906486"/>
              <a:gd name="connsiteY681" fmla="*/ 193726 h 349951"/>
              <a:gd name="connsiteX682" fmla="*/ 4488010 w 5906486"/>
              <a:gd name="connsiteY682" fmla="*/ 190946 h 349951"/>
              <a:gd name="connsiteX683" fmla="*/ 4485778 w 5906486"/>
              <a:gd name="connsiteY683" fmla="*/ 187422 h 349951"/>
              <a:gd name="connsiteX684" fmla="*/ 4485052 w 5906486"/>
              <a:gd name="connsiteY684" fmla="*/ 182826 h 349951"/>
              <a:gd name="connsiteX685" fmla="*/ 4486585 w 5906486"/>
              <a:gd name="connsiteY685" fmla="*/ 177114 h 349951"/>
              <a:gd name="connsiteX686" fmla="*/ 4490699 w 5906486"/>
              <a:gd name="connsiteY686" fmla="*/ 172956 h 349951"/>
              <a:gd name="connsiteX687" fmla="*/ 4496562 w 5906486"/>
              <a:gd name="connsiteY687" fmla="*/ 170417 h 349951"/>
              <a:gd name="connsiteX688" fmla="*/ 4503340 w 5906486"/>
              <a:gd name="connsiteY688" fmla="*/ 169562 h 349951"/>
              <a:gd name="connsiteX689" fmla="*/ 4514474 w 5906486"/>
              <a:gd name="connsiteY689" fmla="*/ 171445 h 349951"/>
              <a:gd name="connsiteX690" fmla="*/ 4514474 w 5906486"/>
              <a:gd name="connsiteY690" fmla="*/ 180330 h 349951"/>
              <a:gd name="connsiteX691" fmla="*/ 4503608 w 5906486"/>
              <a:gd name="connsiteY691" fmla="*/ 177092 h 349951"/>
              <a:gd name="connsiteX692" fmla="*/ 4500139 w 5906486"/>
              <a:gd name="connsiteY692" fmla="*/ 177485 h 349951"/>
              <a:gd name="connsiteX693" fmla="*/ 4497477 w 5906486"/>
              <a:gd name="connsiteY693" fmla="*/ 178580 h 349951"/>
              <a:gd name="connsiteX694" fmla="*/ 4495783 w 5906486"/>
              <a:gd name="connsiteY694" fmla="*/ 180266 h 349951"/>
              <a:gd name="connsiteX695" fmla="*/ 4495164 w 5906486"/>
              <a:gd name="connsiteY695" fmla="*/ 182431 h 349951"/>
              <a:gd name="connsiteX696" fmla="*/ 4495783 w 5906486"/>
              <a:gd name="connsiteY696" fmla="*/ 184884 h 349951"/>
              <a:gd name="connsiteX697" fmla="*/ 4497584 w 5906486"/>
              <a:gd name="connsiteY697" fmla="*/ 186656 h 349951"/>
              <a:gd name="connsiteX698" fmla="*/ 4500489 w 5906486"/>
              <a:gd name="connsiteY698" fmla="*/ 188057 h 349951"/>
              <a:gd name="connsiteX699" fmla="*/ 4504362 w 5906486"/>
              <a:gd name="connsiteY699" fmla="*/ 189437 h 349951"/>
              <a:gd name="connsiteX700" fmla="*/ 4509552 w 5906486"/>
              <a:gd name="connsiteY700" fmla="*/ 191844 h 349951"/>
              <a:gd name="connsiteX701" fmla="*/ 4513452 w 5906486"/>
              <a:gd name="connsiteY701" fmla="*/ 194622 h 349951"/>
              <a:gd name="connsiteX702" fmla="*/ 4515953 w 5906486"/>
              <a:gd name="connsiteY702" fmla="*/ 198212 h 349951"/>
              <a:gd name="connsiteX703" fmla="*/ 4516840 w 5906486"/>
              <a:gd name="connsiteY703" fmla="*/ 203048 h 349951"/>
              <a:gd name="connsiteX704" fmla="*/ 4515254 w 5906486"/>
              <a:gd name="connsiteY704" fmla="*/ 209002 h 349951"/>
              <a:gd name="connsiteX705" fmla="*/ 4511058 w 5906486"/>
              <a:gd name="connsiteY705" fmla="*/ 213203 h 349951"/>
              <a:gd name="connsiteX706" fmla="*/ 4504980 w 5906486"/>
              <a:gd name="connsiteY706" fmla="*/ 215677 h 349951"/>
              <a:gd name="connsiteX707" fmla="*/ 4497746 w 5906486"/>
              <a:gd name="connsiteY707" fmla="*/ 216487 h 349951"/>
              <a:gd name="connsiteX708" fmla="*/ 4484998 w 5906486"/>
              <a:gd name="connsiteY708" fmla="*/ 214037 h 349951"/>
              <a:gd name="connsiteX709" fmla="*/ 4402003 w 5906486"/>
              <a:gd name="connsiteY709" fmla="*/ 213381 h 349951"/>
              <a:gd name="connsiteX710" fmla="*/ 4389282 w 5906486"/>
              <a:gd name="connsiteY710" fmla="*/ 216487 h 349951"/>
              <a:gd name="connsiteX711" fmla="*/ 4373172 w 5906486"/>
              <a:gd name="connsiteY711" fmla="*/ 210250 h 349951"/>
              <a:gd name="connsiteX712" fmla="*/ 4367040 w 5906486"/>
              <a:gd name="connsiteY712" fmla="*/ 194076 h 349951"/>
              <a:gd name="connsiteX713" fmla="*/ 4373629 w 5906486"/>
              <a:gd name="connsiteY713" fmla="*/ 176283 h 349951"/>
              <a:gd name="connsiteX714" fmla="*/ 4391245 w 5906486"/>
              <a:gd name="connsiteY714" fmla="*/ 169562 h 349951"/>
              <a:gd name="connsiteX715" fmla="*/ 4402057 w 5906486"/>
              <a:gd name="connsiteY715" fmla="*/ 171708 h 349951"/>
              <a:gd name="connsiteX716" fmla="*/ 4402057 w 5906486"/>
              <a:gd name="connsiteY716" fmla="*/ 181161 h 349951"/>
              <a:gd name="connsiteX717" fmla="*/ 4392079 w 5906486"/>
              <a:gd name="connsiteY717" fmla="*/ 177660 h 349951"/>
              <a:gd name="connsiteX718" fmla="*/ 4381509 w 5906486"/>
              <a:gd name="connsiteY718" fmla="*/ 182017 h 349951"/>
              <a:gd name="connsiteX719" fmla="*/ 4377421 w 5906486"/>
              <a:gd name="connsiteY719" fmla="*/ 193420 h 349951"/>
              <a:gd name="connsiteX720" fmla="*/ 4381294 w 5906486"/>
              <a:gd name="connsiteY720" fmla="*/ 204406 h 349951"/>
              <a:gd name="connsiteX721" fmla="*/ 4391675 w 5906486"/>
              <a:gd name="connsiteY721" fmla="*/ 208432 h 349951"/>
              <a:gd name="connsiteX722" fmla="*/ 4402003 w 5906486"/>
              <a:gd name="connsiteY722" fmla="*/ 204538 h 349951"/>
              <a:gd name="connsiteX723" fmla="*/ 4402003 w 5906486"/>
              <a:gd name="connsiteY723" fmla="*/ 213381 h 349951"/>
              <a:gd name="connsiteX724" fmla="*/ 5734714 w 5906486"/>
              <a:gd name="connsiteY724" fmla="*/ 195784 h 349951"/>
              <a:gd name="connsiteX725" fmla="*/ 5704162 w 5906486"/>
              <a:gd name="connsiteY725" fmla="*/ 195784 h 349951"/>
              <a:gd name="connsiteX726" fmla="*/ 5708008 w 5906486"/>
              <a:gd name="connsiteY726" fmla="*/ 205369 h 349951"/>
              <a:gd name="connsiteX727" fmla="*/ 5718039 w 5906486"/>
              <a:gd name="connsiteY727" fmla="*/ 208739 h 349951"/>
              <a:gd name="connsiteX728" fmla="*/ 5731218 w 5906486"/>
              <a:gd name="connsiteY728" fmla="*/ 204449 h 349951"/>
              <a:gd name="connsiteX729" fmla="*/ 5731218 w 5906486"/>
              <a:gd name="connsiteY729" fmla="*/ 212636 h 349951"/>
              <a:gd name="connsiteX730" fmla="*/ 5715027 w 5906486"/>
              <a:gd name="connsiteY730" fmla="*/ 216487 h 349951"/>
              <a:gd name="connsiteX731" fmla="*/ 5699509 w 5906486"/>
              <a:gd name="connsiteY731" fmla="*/ 210382 h 349951"/>
              <a:gd name="connsiteX732" fmla="*/ 5693888 w 5906486"/>
              <a:gd name="connsiteY732" fmla="*/ 193199 h 349951"/>
              <a:gd name="connsiteX733" fmla="*/ 5700074 w 5906486"/>
              <a:gd name="connsiteY733" fmla="*/ 176151 h 349951"/>
              <a:gd name="connsiteX734" fmla="*/ 5715457 w 5906486"/>
              <a:gd name="connsiteY734" fmla="*/ 169562 h 349951"/>
              <a:gd name="connsiteX735" fmla="*/ 5729684 w 5906486"/>
              <a:gd name="connsiteY735" fmla="*/ 175473 h 349951"/>
              <a:gd name="connsiteX736" fmla="*/ 5734714 w 5906486"/>
              <a:gd name="connsiteY736" fmla="*/ 191887 h 349951"/>
              <a:gd name="connsiteX737" fmla="*/ 5734714 w 5906486"/>
              <a:gd name="connsiteY737" fmla="*/ 195784 h 349951"/>
              <a:gd name="connsiteX738" fmla="*/ 4748856 w 5906486"/>
              <a:gd name="connsiteY738" fmla="*/ 215438 h 349951"/>
              <a:gd name="connsiteX739" fmla="*/ 4738717 w 5906486"/>
              <a:gd name="connsiteY739" fmla="*/ 215438 h 349951"/>
              <a:gd name="connsiteX740" fmla="*/ 4738717 w 5906486"/>
              <a:gd name="connsiteY740" fmla="*/ 208346 h 349951"/>
              <a:gd name="connsiteX741" fmla="*/ 4738529 w 5906486"/>
              <a:gd name="connsiteY741" fmla="*/ 208346 h 349951"/>
              <a:gd name="connsiteX742" fmla="*/ 4724786 w 5906486"/>
              <a:gd name="connsiteY742" fmla="*/ 216487 h 349951"/>
              <a:gd name="connsiteX743" fmla="*/ 4708891 w 5906486"/>
              <a:gd name="connsiteY743" fmla="*/ 197403 h 349951"/>
              <a:gd name="connsiteX744" fmla="*/ 4708891 w 5906486"/>
              <a:gd name="connsiteY744" fmla="*/ 170614 h 349951"/>
              <a:gd name="connsiteX745" fmla="*/ 4719057 w 5906486"/>
              <a:gd name="connsiteY745" fmla="*/ 170614 h 349951"/>
              <a:gd name="connsiteX746" fmla="*/ 4719057 w 5906486"/>
              <a:gd name="connsiteY746" fmla="*/ 196351 h 349951"/>
              <a:gd name="connsiteX747" fmla="*/ 4728389 w 5906486"/>
              <a:gd name="connsiteY747" fmla="*/ 208432 h 349951"/>
              <a:gd name="connsiteX748" fmla="*/ 4735812 w 5906486"/>
              <a:gd name="connsiteY748" fmla="*/ 205105 h 349951"/>
              <a:gd name="connsiteX749" fmla="*/ 4738717 w 5906486"/>
              <a:gd name="connsiteY749" fmla="*/ 196394 h 349951"/>
              <a:gd name="connsiteX750" fmla="*/ 4738717 w 5906486"/>
              <a:gd name="connsiteY750" fmla="*/ 170614 h 349951"/>
              <a:gd name="connsiteX751" fmla="*/ 4748856 w 5906486"/>
              <a:gd name="connsiteY751" fmla="*/ 170614 h 349951"/>
              <a:gd name="connsiteX752" fmla="*/ 4748856 w 5906486"/>
              <a:gd name="connsiteY752" fmla="*/ 215438 h 349951"/>
              <a:gd name="connsiteX753" fmla="*/ 715448 w 5906486"/>
              <a:gd name="connsiteY753" fmla="*/ 195784 h 349951"/>
              <a:gd name="connsiteX754" fmla="*/ 684896 w 5906486"/>
              <a:gd name="connsiteY754" fmla="*/ 195784 h 349951"/>
              <a:gd name="connsiteX755" fmla="*/ 688726 w 5906486"/>
              <a:gd name="connsiteY755" fmla="*/ 205369 h 349951"/>
              <a:gd name="connsiteX756" fmla="*/ 698771 w 5906486"/>
              <a:gd name="connsiteY756" fmla="*/ 208739 h 349951"/>
              <a:gd name="connsiteX757" fmla="*/ 711946 w 5906486"/>
              <a:gd name="connsiteY757" fmla="*/ 204449 h 349951"/>
              <a:gd name="connsiteX758" fmla="*/ 711946 w 5906486"/>
              <a:gd name="connsiteY758" fmla="*/ 212636 h 349951"/>
              <a:gd name="connsiteX759" fmla="*/ 695751 w 5906486"/>
              <a:gd name="connsiteY759" fmla="*/ 216487 h 349951"/>
              <a:gd name="connsiteX760" fmla="*/ 680233 w 5906486"/>
              <a:gd name="connsiteY760" fmla="*/ 210382 h 349951"/>
              <a:gd name="connsiteX761" fmla="*/ 674609 w 5906486"/>
              <a:gd name="connsiteY761" fmla="*/ 193199 h 349951"/>
              <a:gd name="connsiteX762" fmla="*/ 680803 w 5906486"/>
              <a:gd name="connsiteY762" fmla="*/ 176151 h 349951"/>
              <a:gd name="connsiteX763" fmla="*/ 696189 w 5906486"/>
              <a:gd name="connsiteY763" fmla="*/ 169562 h 349951"/>
              <a:gd name="connsiteX764" fmla="*/ 710416 w 5906486"/>
              <a:gd name="connsiteY764" fmla="*/ 175473 h 349951"/>
              <a:gd name="connsiteX765" fmla="*/ 715448 w 5906486"/>
              <a:gd name="connsiteY765" fmla="*/ 191887 h 349951"/>
              <a:gd name="connsiteX766" fmla="*/ 715448 w 5906486"/>
              <a:gd name="connsiteY766" fmla="*/ 195784 h 349951"/>
              <a:gd name="connsiteX767" fmla="*/ 3351249 w 5906486"/>
              <a:gd name="connsiteY767" fmla="*/ 213381 h 349951"/>
              <a:gd name="connsiteX768" fmla="*/ 3338501 w 5906486"/>
              <a:gd name="connsiteY768" fmla="*/ 216487 h 349951"/>
              <a:gd name="connsiteX769" fmla="*/ 3322392 w 5906486"/>
              <a:gd name="connsiteY769" fmla="*/ 210250 h 349951"/>
              <a:gd name="connsiteX770" fmla="*/ 3316260 w 5906486"/>
              <a:gd name="connsiteY770" fmla="*/ 194076 h 349951"/>
              <a:gd name="connsiteX771" fmla="*/ 3322849 w 5906486"/>
              <a:gd name="connsiteY771" fmla="*/ 176283 h 349951"/>
              <a:gd name="connsiteX772" fmla="*/ 3340465 w 5906486"/>
              <a:gd name="connsiteY772" fmla="*/ 169562 h 349951"/>
              <a:gd name="connsiteX773" fmla="*/ 3351276 w 5906486"/>
              <a:gd name="connsiteY773" fmla="*/ 171708 h 349951"/>
              <a:gd name="connsiteX774" fmla="*/ 3351276 w 5906486"/>
              <a:gd name="connsiteY774" fmla="*/ 181161 h 349951"/>
              <a:gd name="connsiteX775" fmla="*/ 3341299 w 5906486"/>
              <a:gd name="connsiteY775" fmla="*/ 177660 h 349951"/>
              <a:gd name="connsiteX776" fmla="*/ 3330756 w 5906486"/>
              <a:gd name="connsiteY776" fmla="*/ 182017 h 349951"/>
              <a:gd name="connsiteX777" fmla="*/ 3326641 w 5906486"/>
              <a:gd name="connsiteY777" fmla="*/ 193420 h 349951"/>
              <a:gd name="connsiteX778" fmla="*/ 3330514 w 5906486"/>
              <a:gd name="connsiteY778" fmla="*/ 204406 h 349951"/>
              <a:gd name="connsiteX779" fmla="*/ 3340922 w 5906486"/>
              <a:gd name="connsiteY779" fmla="*/ 208432 h 349951"/>
              <a:gd name="connsiteX780" fmla="*/ 3351249 w 5906486"/>
              <a:gd name="connsiteY780" fmla="*/ 204538 h 349951"/>
              <a:gd name="connsiteX781" fmla="*/ 3351249 w 5906486"/>
              <a:gd name="connsiteY781" fmla="*/ 213381 h 349951"/>
              <a:gd name="connsiteX782" fmla="*/ 4633319 w 5906486"/>
              <a:gd name="connsiteY782" fmla="*/ 195784 h 349951"/>
              <a:gd name="connsiteX783" fmla="*/ 4602740 w 5906486"/>
              <a:gd name="connsiteY783" fmla="*/ 195784 h 349951"/>
              <a:gd name="connsiteX784" fmla="*/ 4606586 w 5906486"/>
              <a:gd name="connsiteY784" fmla="*/ 205369 h 349951"/>
              <a:gd name="connsiteX785" fmla="*/ 4616618 w 5906486"/>
              <a:gd name="connsiteY785" fmla="*/ 208739 h 349951"/>
              <a:gd name="connsiteX786" fmla="*/ 4629796 w 5906486"/>
              <a:gd name="connsiteY786" fmla="*/ 204449 h 349951"/>
              <a:gd name="connsiteX787" fmla="*/ 4629796 w 5906486"/>
              <a:gd name="connsiteY787" fmla="*/ 212636 h 349951"/>
              <a:gd name="connsiteX788" fmla="*/ 4613605 w 5906486"/>
              <a:gd name="connsiteY788" fmla="*/ 216487 h 349951"/>
              <a:gd name="connsiteX789" fmla="*/ 4598088 w 5906486"/>
              <a:gd name="connsiteY789" fmla="*/ 210382 h 349951"/>
              <a:gd name="connsiteX790" fmla="*/ 4592467 w 5906486"/>
              <a:gd name="connsiteY790" fmla="*/ 193199 h 349951"/>
              <a:gd name="connsiteX791" fmla="*/ 4598653 w 5906486"/>
              <a:gd name="connsiteY791" fmla="*/ 176151 h 349951"/>
              <a:gd name="connsiteX792" fmla="*/ 4614036 w 5906486"/>
              <a:gd name="connsiteY792" fmla="*/ 169562 h 349951"/>
              <a:gd name="connsiteX793" fmla="*/ 4628263 w 5906486"/>
              <a:gd name="connsiteY793" fmla="*/ 175473 h 349951"/>
              <a:gd name="connsiteX794" fmla="*/ 4633319 w 5906486"/>
              <a:gd name="connsiteY794" fmla="*/ 191887 h 349951"/>
              <a:gd name="connsiteX795" fmla="*/ 4633319 w 5906486"/>
              <a:gd name="connsiteY795" fmla="*/ 195784 h 349951"/>
              <a:gd name="connsiteX796" fmla="*/ 3567962 w 5906486"/>
              <a:gd name="connsiteY796" fmla="*/ 195784 h 349951"/>
              <a:gd name="connsiteX797" fmla="*/ 3537411 w 5906486"/>
              <a:gd name="connsiteY797" fmla="*/ 195784 h 349951"/>
              <a:gd name="connsiteX798" fmla="*/ 3541229 w 5906486"/>
              <a:gd name="connsiteY798" fmla="*/ 205369 h 349951"/>
              <a:gd name="connsiteX799" fmla="*/ 3551288 w 5906486"/>
              <a:gd name="connsiteY799" fmla="*/ 208739 h 349951"/>
              <a:gd name="connsiteX800" fmla="*/ 3564466 w 5906486"/>
              <a:gd name="connsiteY800" fmla="*/ 204449 h 349951"/>
              <a:gd name="connsiteX801" fmla="*/ 3564466 w 5906486"/>
              <a:gd name="connsiteY801" fmla="*/ 212636 h 349951"/>
              <a:gd name="connsiteX802" fmla="*/ 3548276 w 5906486"/>
              <a:gd name="connsiteY802" fmla="*/ 216487 h 349951"/>
              <a:gd name="connsiteX803" fmla="*/ 3532758 w 5906486"/>
              <a:gd name="connsiteY803" fmla="*/ 210382 h 349951"/>
              <a:gd name="connsiteX804" fmla="*/ 3527110 w 5906486"/>
              <a:gd name="connsiteY804" fmla="*/ 193199 h 349951"/>
              <a:gd name="connsiteX805" fmla="*/ 3533323 w 5906486"/>
              <a:gd name="connsiteY805" fmla="*/ 176151 h 349951"/>
              <a:gd name="connsiteX806" fmla="*/ 3548706 w 5906486"/>
              <a:gd name="connsiteY806" fmla="*/ 169562 h 349951"/>
              <a:gd name="connsiteX807" fmla="*/ 3562933 w 5906486"/>
              <a:gd name="connsiteY807" fmla="*/ 175473 h 349951"/>
              <a:gd name="connsiteX808" fmla="*/ 3567962 w 5906486"/>
              <a:gd name="connsiteY808" fmla="*/ 191887 h 349951"/>
              <a:gd name="connsiteX809" fmla="*/ 3567962 w 5906486"/>
              <a:gd name="connsiteY809" fmla="*/ 195784 h 349951"/>
              <a:gd name="connsiteX810" fmla="*/ 4699720 w 5906486"/>
              <a:gd name="connsiteY810" fmla="*/ 213381 h 349951"/>
              <a:gd name="connsiteX811" fmla="*/ 4686973 w 5906486"/>
              <a:gd name="connsiteY811" fmla="*/ 216487 h 349951"/>
              <a:gd name="connsiteX812" fmla="*/ 4670863 w 5906486"/>
              <a:gd name="connsiteY812" fmla="*/ 210250 h 349951"/>
              <a:gd name="connsiteX813" fmla="*/ 4664731 w 5906486"/>
              <a:gd name="connsiteY813" fmla="*/ 194076 h 349951"/>
              <a:gd name="connsiteX814" fmla="*/ 4671320 w 5906486"/>
              <a:gd name="connsiteY814" fmla="*/ 176283 h 349951"/>
              <a:gd name="connsiteX815" fmla="*/ 4688936 w 5906486"/>
              <a:gd name="connsiteY815" fmla="*/ 169562 h 349951"/>
              <a:gd name="connsiteX816" fmla="*/ 4699747 w 5906486"/>
              <a:gd name="connsiteY816" fmla="*/ 171708 h 349951"/>
              <a:gd name="connsiteX817" fmla="*/ 4699747 w 5906486"/>
              <a:gd name="connsiteY817" fmla="*/ 181161 h 349951"/>
              <a:gd name="connsiteX818" fmla="*/ 4689770 w 5906486"/>
              <a:gd name="connsiteY818" fmla="*/ 177660 h 349951"/>
              <a:gd name="connsiteX819" fmla="*/ 4679227 w 5906486"/>
              <a:gd name="connsiteY819" fmla="*/ 182017 h 349951"/>
              <a:gd name="connsiteX820" fmla="*/ 4675112 w 5906486"/>
              <a:gd name="connsiteY820" fmla="*/ 193420 h 349951"/>
              <a:gd name="connsiteX821" fmla="*/ 4678985 w 5906486"/>
              <a:gd name="connsiteY821" fmla="*/ 204406 h 349951"/>
              <a:gd name="connsiteX822" fmla="*/ 4689366 w 5906486"/>
              <a:gd name="connsiteY822" fmla="*/ 208432 h 349951"/>
              <a:gd name="connsiteX823" fmla="*/ 4699720 w 5906486"/>
              <a:gd name="connsiteY823" fmla="*/ 204538 h 349951"/>
              <a:gd name="connsiteX824" fmla="*/ 4699720 w 5906486"/>
              <a:gd name="connsiteY824" fmla="*/ 213381 h 349951"/>
              <a:gd name="connsiteX825" fmla="*/ 5349724 w 5906486"/>
              <a:gd name="connsiteY825" fmla="*/ 195784 h 349951"/>
              <a:gd name="connsiteX826" fmla="*/ 5319200 w 5906486"/>
              <a:gd name="connsiteY826" fmla="*/ 195784 h 349951"/>
              <a:gd name="connsiteX827" fmla="*/ 5323019 w 5906486"/>
              <a:gd name="connsiteY827" fmla="*/ 205369 h 349951"/>
              <a:gd name="connsiteX828" fmla="*/ 5333050 w 5906486"/>
              <a:gd name="connsiteY828" fmla="*/ 208739 h 349951"/>
              <a:gd name="connsiteX829" fmla="*/ 5346228 w 5906486"/>
              <a:gd name="connsiteY829" fmla="*/ 204449 h 349951"/>
              <a:gd name="connsiteX830" fmla="*/ 5346228 w 5906486"/>
              <a:gd name="connsiteY830" fmla="*/ 212636 h 349951"/>
              <a:gd name="connsiteX831" fmla="*/ 5330038 w 5906486"/>
              <a:gd name="connsiteY831" fmla="*/ 216487 h 349951"/>
              <a:gd name="connsiteX832" fmla="*/ 5314520 w 5906486"/>
              <a:gd name="connsiteY832" fmla="*/ 210382 h 349951"/>
              <a:gd name="connsiteX833" fmla="*/ 5308899 w 5906486"/>
              <a:gd name="connsiteY833" fmla="*/ 193199 h 349951"/>
              <a:gd name="connsiteX834" fmla="*/ 5315085 w 5906486"/>
              <a:gd name="connsiteY834" fmla="*/ 176151 h 349951"/>
              <a:gd name="connsiteX835" fmla="*/ 5330468 w 5906486"/>
              <a:gd name="connsiteY835" fmla="*/ 169562 h 349951"/>
              <a:gd name="connsiteX836" fmla="*/ 5344695 w 5906486"/>
              <a:gd name="connsiteY836" fmla="*/ 175473 h 349951"/>
              <a:gd name="connsiteX837" fmla="*/ 5349724 w 5906486"/>
              <a:gd name="connsiteY837" fmla="*/ 191887 h 349951"/>
              <a:gd name="connsiteX838" fmla="*/ 5349724 w 5906486"/>
              <a:gd name="connsiteY838" fmla="*/ 195784 h 349951"/>
              <a:gd name="connsiteX839" fmla="*/ 5150143 w 5906486"/>
              <a:gd name="connsiteY839" fmla="*/ 215438 h 349951"/>
              <a:gd name="connsiteX840" fmla="*/ 5140273 w 5906486"/>
              <a:gd name="connsiteY840" fmla="*/ 215438 h 349951"/>
              <a:gd name="connsiteX841" fmla="*/ 5140273 w 5906486"/>
              <a:gd name="connsiteY841" fmla="*/ 208432 h 349951"/>
              <a:gd name="connsiteX842" fmla="*/ 5140112 w 5906486"/>
              <a:gd name="connsiteY842" fmla="*/ 208432 h 349951"/>
              <a:gd name="connsiteX843" fmla="*/ 5126503 w 5906486"/>
              <a:gd name="connsiteY843" fmla="*/ 216487 h 349951"/>
              <a:gd name="connsiteX844" fmla="*/ 5116149 w 5906486"/>
              <a:gd name="connsiteY844" fmla="*/ 212899 h 349951"/>
              <a:gd name="connsiteX845" fmla="*/ 5112411 w 5906486"/>
              <a:gd name="connsiteY845" fmla="*/ 203400 h 349951"/>
              <a:gd name="connsiteX846" fmla="*/ 5127015 w 5906486"/>
              <a:gd name="connsiteY846" fmla="*/ 188603 h 349951"/>
              <a:gd name="connsiteX847" fmla="*/ 5140327 w 5906486"/>
              <a:gd name="connsiteY847" fmla="*/ 186720 h 349951"/>
              <a:gd name="connsiteX848" fmla="*/ 5131210 w 5906486"/>
              <a:gd name="connsiteY848" fmla="*/ 177135 h 349951"/>
              <a:gd name="connsiteX849" fmla="*/ 5116768 w 5906486"/>
              <a:gd name="connsiteY849" fmla="*/ 182651 h 349951"/>
              <a:gd name="connsiteX850" fmla="*/ 5116768 w 5906486"/>
              <a:gd name="connsiteY850" fmla="*/ 173766 h 349951"/>
              <a:gd name="connsiteX851" fmla="*/ 5133146 w 5906486"/>
              <a:gd name="connsiteY851" fmla="*/ 169562 h 349951"/>
              <a:gd name="connsiteX852" fmla="*/ 5150143 w 5906486"/>
              <a:gd name="connsiteY852" fmla="*/ 186285 h 349951"/>
              <a:gd name="connsiteX853" fmla="*/ 5150143 w 5906486"/>
              <a:gd name="connsiteY853" fmla="*/ 215438 h 349951"/>
              <a:gd name="connsiteX854" fmla="*/ 3306767 w 5906486"/>
              <a:gd name="connsiteY854" fmla="*/ 215438 h 349951"/>
              <a:gd name="connsiteX855" fmla="*/ 3296923 w 5906486"/>
              <a:gd name="connsiteY855" fmla="*/ 215438 h 349951"/>
              <a:gd name="connsiteX856" fmla="*/ 3296923 w 5906486"/>
              <a:gd name="connsiteY856" fmla="*/ 208432 h 349951"/>
              <a:gd name="connsiteX857" fmla="*/ 3296735 w 5906486"/>
              <a:gd name="connsiteY857" fmla="*/ 208432 h 349951"/>
              <a:gd name="connsiteX858" fmla="*/ 3283127 w 5906486"/>
              <a:gd name="connsiteY858" fmla="*/ 216487 h 349951"/>
              <a:gd name="connsiteX859" fmla="*/ 3272772 w 5906486"/>
              <a:gd name="connsiteY859" fmla="*/ 212899 h 349951"/>
              <a:gd name="connsiteX860" fmla="*/ 3269034 w 5906486"/>
              <a:gd name="connsiteY860" fmla="*/ 203400 h 349951"/>
              <a:gd name="connsiteX861" fmla="*/ 3283664 w 5906486"/>
              <a:gd name="connsiteY861" fmla="*/ 188603 h 349951"/>
              <a:gd name="connsiteX862" fmla="*/ 3296950 w 5906486"/>
              <a:gd name="connsiteY862" fmla="*/ 186720 h 349951"/>
              <a:gd name="connsiteX863" fmla="*/ 3287860 w 5906486"/>
              <a:gd name="connsiteY863" fmla="*/ 177135 h 349951"/>
              <a:gd name="connsiteX864" fmla="*/ 3273418 w 5906486"/>
              <a:gd name="connsiteY864" fmla="*/ 182651 h 349951"/>
              <a:gd name="connsiteX865" fmla="*/ 3273418 w 5906486"/>
              <a:gd name="connsiteY865" fmla="*/ 173766 h 349951"/>
              <a:gd name="connsiteX866" fmla="*/ 3289796 w 5906486"/>
              <a:gd name="connsiteY866" fmla="*/ 169562 h 349951"/>
              <a:gd name="connsiteX867" fmla="*/ 3306767 w 5906486"/>
              <a:gd name="connsiteY867" fmla="*/ 186285 h 349951"/>
              <a:gd name="connsiteX868" fmla="*/ 3306767 w 5906486"/>
              <a:gd name="connsiteY868" fmla="*/ 215438 h 349951"/>
              <a:gd name="connsiteX869" fmla="*/ 4474590 w 5906486"/>
              <a:gd name="connsiteY869" fmla="*/ 215438 h 349951"/>
              <a:gd name="connsiteX870" fmla="*/ 4464424 w 5906486"/>
              <a:gd name="connsiteY870" fmla="*/ 215438 h 349951"/>
              <a:gd name="connsiteX871" fmla="*/ 4464424 w 5906486"/>
              <a:gd name="connsiteY871" fmla="*/ 208346 h 349951"/>
              <a:gd name="connsiteX872" fmla="*/ 4464262 w 5906486"/>
              <a:gd name="connsiteY872" fmla="*/ 208346 h 349951"/>
              <a:gd name="connsiteX873" fmla="*/ 4450519 w 5906486"/>
              <a:gd name="connsiteY873" fmla="*/ 216487 h 349951"/>
              <a:gd name="connsiteX874" fmla="*/ 4434625 w 5906486"/>
              <a:gd name="connsiteY874" fmla="*/ 197403 h 349951"/>
              <a:gd name="connsiteX875" fmla="*/ 4434625 w 5906486"/>
              <a:gd name="connsiteY875" fmla="*/ 170614 h 349951"/>
              <a:gd name="connsiteX876" fmla="*/ 4444764 w 5906486"/>
              <a:gd name="connsiteY876" fmla="*/ 170614 h 349951"/>
              <a:gd name="connsiteX877" fmla="*/ 4444764 w 5906486"/>
              <a:gd name="connsiteY877" fmla="*/ 196351 h 349951"/>
              <a:gd name="connsiteX878" fmla="*/ 4454097 w 5906486"/>
              <a:gd name="connsiteY878" fmla="*/ 208432 h 349951"/>
              <a:gd name="connsiteX879" fmla="*/ 4461519 w 5906486"/>
              <a:gd name="connsiteY879" fmla="*/ 205105 h 349951"/>
              <a:gd name="connsiteX880" fmla="*/ 4464424 w 5906486"/>
              <a:gd name="connsiteY880" fmla="*/ 196394 h 349951"/>
              <a:gd name="connsiteX881" fmla="*/ 4464424 w 5906486"/>
              <a:gd name="connsiteY881" fmla="*/ 170614 h 349951"/>
              <a:gd name="connsiteX882" fmla="*/ 4474590 w 5906486"/>
              <a:gd name="connsiteY882" fmla="*/ 170614 h 349951"/>
              <a:gd name="connsiteX883" fmla="*/ 4474590 w 5906486"/>
              <a:gd name="connsiteY883" fmla="*/ 215438 h 349951"/>
              <a:gd name="connsiteX884" fmla="*/ 288093 w 5906486"/>
              <a:gd name="connsiteY884" fmla="*/ 195784 h 349951"/>
              <a:gd name="connsiteX885" fmla="*/ 257541 w 5906486"/>
              <a:gd name="connsiteY885" fmla="*/ 195784 h 349951"/>
              <a:gd name="connsiteX886" fmla="*/ 261370 w 5906486"/>
              <a:gd name="connsiteY886" fmla="*/ 205369 h 349951"/>
              <a:gd name="connsiteX887" fmla="*/ 271415 w 5906486"/>
              <a:gd name="connsiteY887" fmla="*/ 208739 h 349951"/>
              <a:gd name="connsiteX888" fmla="*/ 284591 w 5906486"/>
              <a:gd name="connsiteY888" fmla="*/ 204449 h 349951"/>
              <a:gd name="connsiteX889" fmla="*/ 284591 w 5906486"/>
              <a:gd name="connsiteY889" fmla="*/ 212636 h 349951"/>
              <a:gd name="connsiteX890" fmla="*/ 268395 w 5906486"/>
              <a:gd name="connsiteY890" fmla="*/ 216487 h 349951"/>
              <a:gd name="connsiteX891" fmla="*/ 252877 w 5906486"/>
              <a:gd name="connsiteY891" fmla="*/ 210382 h 349951"/>
              <a:gd name="connsiteX892" fmla="*/ 247254 w 5906486"/>
              <a:gd name="connsiteY892" fmla="*/ 193199 h 349951"/>
              <a:gd name="connsiteX893" fmla="*/ 253448 w 5906486"/>
              <a:gd name="connsiteY893" fmla="*/ 176151 h 349951"/>
              <a:gd name="connsiteX894" fmla="*/ 268834 w 5906486"/>
              <a:gd name="connsiteY894" fmla="*/ 169562 h 349951"/>
              <a:gd name="connsiteX895" fmla="*/ 283061 w 5906486"/>
              <a:gd name="connsiteY895" fmla="*/ 175473 h 349951"/>
              <a:gd name="connsiteX896" fmla="*/ 288093 w 5906486"/>
              <a:gd name="connsiteY896" fmla="*/ 191887 h 349951"/>
              <a:gd name="connsiteX897" fmla="*/ 288093 w 5906486"/>
              <a:gd name="connsiteY897" fmla="*/ 195784 h 349951"/>
              <a:gd name="connsiteX898" fmla="*/ 4941337 w 5906486"/>
              <a:gd name="connsiteY898" fmla="*/ 195784 h 349951"/>
              <a:gd name="connsiteX899" fmla="*/ 4910785 w 5906486"/>
              <a:gd name="connsiteY899" fmla="*/ 195784 h 349951"/>
              <a:gd name="connsiteX900" fmla="*/ 4914604 w 5906486"/>
              <a:gd name="connsiteY900" fmla="*/ 205369 h 349951"/>
              <a:gd name="connsiteX901" fmla="*/ 4924663 w 5906486"/>
              <a:gd name="connsiteY901" fmla="*/ 208739 h 349951"/>
              <a:gd name="connsiteX902" fmla="*/ 4937841 w 5906486"/>
              <a:gd name="connsiteY902" fmla="*/ 204449 h 349951"/>
              <a:gd name="connsiteX903" fmla="*/ 4937841 w 5906486"/>
              <a:gd name="connsiteY903" fmla="*/ 212636 h 349951"/>
              <a:gd name="connsiteX904" fmla="*/ 4921651 w 5906486"/>
              <a:gd name="connsiteY904" fmla="*/ 216487 h 349951"/>
              <a:gd name="connsiteX905" fmla="*/ 4906133 w 5906486"/>
              <a:gd name="connsiteY905" fmla="*/ 210382 h 349951"/>
              <a:gd name="connsiteX906" fmla="*/ 4900485 w 5906486"/>
              <a:gd name="connsiteY906" fmla="*/ 193199 h 349951"/>
              <a:gd name="connsiteX907" fmla="*/ 4906698 w 5906486"/>
              <a:gd name="connsiteY907" fmla="*/ 176151 h 349951"/>
              <a:gd name="connsiteX908" fmla="*/ 4922081 w 5906486"/>
              <a:gd name="connsiteY908" fmla="*/ 169562 h 349951"/>
              <a:gd name="connsiteX909" fmla="*/ 4936308 w 5906486"/>
              <a:gd name="connsiteY909" fmla="*/ 175473 h 349951"/>
              <a:gd name="connsiteX910" fmla="*/ 4941337 w 5906486"/>
              <a:gd name="connsiteY910" fmla="*/ 191887 h 349951"/>
              <a:gd name="connsiteX911" fmla="*/ 4941337 w 5906486"/>
              <a:gd name="connsiteY911" fmla="*/ 195784 h 349951"/>
              <a:gd name="connsiteX912" fmla="*/ 3806352 w 5906486"/>
              <a:gd name="connsiteY912" fmla="*/ 195784 h 349951"/>
              <a:gd name="connsiteX913" fmla="*/ 3775800 w 5906486"/>
              <a:gd name="connsiteY913" fmla="*/ 195784 h 349951"/>
              <a:gd name="connsiteX914" fmla="*/ 3779619 w 5906486"/>
              <a:gd name="connsiteY914" fmla="*/ 205369 h 349951"/>
              <a:gd name="connsiteX915" fmla="*/ 3789677 w 5906486"/>
              <a:gd name="connsiteY915" fmla="*/ 208739 h 349951"/>
              <a:gd name="connsiteX916" fmla="*/ 3802855 w 5906486"/>
              <a:gd name="connsiteY916" fmla="*/ 204449 h 349951"/>
              <a:gd name="connsiteX917" fmla="*/ 3802855 w 5906486"/>
              <a:gd name="connsiteY917" fmla="*/ 212636 h 349951"/>
              <a:gd name="connsiteX918" fmla="*/ 3786638 w 5906486"/>
              <a:gd name="connsiteY918" fmla="*/ 216487 h 349951"/>
              <a:gd name="connsiteX919" fmla="*/ 3771120 w 5906486"/>
              <a:gd name="connsiteY919" fmla="*/ 210382 h 349951"/>
              <a:gd name="connsiteX920" fmla="*/ 3765499 w 5906486"/>
              <a:gd name="connsiteY920" fmla="*/ 193199 h 349951"/>
              <a:gd name="connsiteX921" fmla="*/ 3771712 w 5906486"/>
              <a:gd name="connsiteY921" fmla="*/ 176151 h 349951"/>
              <a:gd name="connsiteX922" fmla="*/ 3787095 w 5906486"/>
              <a:gd name="connsiteY922" fmla="*/ 169562 h 349951"/>
              <a:gd name="connsiteX923" fmla="*/ 3801322 w 5906486"/>
              <a:gd name="connsiteY923" fmla="*/ 175473 h 349951"/>
              <a:gd name="connsiteX924" fmla="*/ 3806352 w 5906486"/>
              <a:gd name="connsiteY924" fmla="*/ 191887 h 349951"/>
              <a:gd name="connsiteX925" fmla="*/ 3806352 w 5906486"/>
              <a:gd name="connsiteY925" fmla="*/ 195784 h 349951"/>
              <a:gd name="connsiteX926" fmla="*/ 2230437 w 5906486"/>
              <a:gd name="connsiteY926" fmla="*/ 215438 h 349951"/>
              <a:gd name="connsiteX927" fmla="*/ 2220594 w 5906486"/>
              <a:gd name="connsiteY927" fmla="*/ 215438 h 349951"/>
              <a:gd name="connsiteX928" fmla="*/ 2220594 w 5906486"/>
              <a:gd name="connsiteY928" fmla="*/ 208432 h 349951"/>
              <a:gd name="connsiteX929" fmla="*/ 2220405 w 5906486"/>
              <a:gd name="connsiteY929" fmla="*/ 208432 h 349951"/>
              <a:gd name="connsiteX930" fmla="*/ 2206797 w 5906486"/>
              <a:gd name="connsiteY930" fmla="*/ 216487 h 349951"/>
              <a:gd name="connsiteX931" fmla="*/ 2196443 w 5906486"/>
              <a:gd name="connsiteY931" fmla="*/ 212899 h 349951"/>
              <a:gd name="connsiteX932" fmla="*/ 2192705 w 5906486"/>
              <a:gd name="connsiteY932" fmla="*/ 203400 h 349951"/>
              <a:gd name="connsiteX933" fmla="*/ 2207308 w 5906486"/>
              <a:gd name="connsiteY933" fmla="*/ 188603 h 349951"/>
              <a:gd name="connsiteX934" fmla="*/ 2220620 w 5906486"/>
              <a:gd name="connsiteY934" fmla="*/ 186720 h 349951"/>
              <a:gd name="connsiteX935" fmla="*/ 2211531 w 5906486"/>
              <a:gd name="connsiteY935" fmla="*/ 177135 h 349951"/>
              <a:gd name="connsiteX936" fmla="*/ 2197088 w 5906486"/>
              <a:gd name="connsiteY936" fmla="*/ 182651 h 349951"/>
              <a:gd name="connsiteX937" fmla="*/ 2197088 w 5906486"/>
              <a:gd name="connsiteY937" fmla="*/ 173766 h 349951"/>
              <a:gd name="connsiteX938" fmla="*/ 2213440 w 5906486"/>
              <a:gd name="connsiteY938" fmla="*/ 169562 h 349951"/>
              <a:gd name="connsiteX939" fmla="*/ 2230437 w 5906486"/>
              <a:gd name="connsiteY939" fmla="*/ 186285 h 349951"/>
              <a:gd name="connsiteX940" fmla="*/ 2230437 w 5906486"/>
              <a:gd name="connsiteY940" fmla="*/ 215438 h 349951"/>
              <a:gd name="connsiteX941" fmla="*/ 1667817 w 5906486"/>
              <a:gd name="connsiteY941" fmla="*/ 215438 h 349951"/>
              <a:gd name="connsiteX942" fmla="*/ 1657969 w 5906486"/>
              <a:gd name="connsiteY942" fmla="*/ 215438 h 349951"/>
              <a:gd name="connsiteX943" fmla="*/ 1657969 w 5906486"/>
              <a:gd name="connsiteY943" fmla="*/ 208432 h 349951"/>
              <a:gd name="connsiteX944" fmla="*/ 1657794 w 5906486"/>
              <a:gd name="connsiteY944" fmla="*/ 208432 h 349951"/>
              <a:gd name="connsiteX945" fmla="*/ 1644180 w 5906486"/>
              <a:gd name="connsiteY945" fmla="*/ 216487 h 349951"/>
              <a:gd name="connsiteX946" fmla="*/ 1633829 w 5906486"/>
              <a:gd name="connsiteY946" fmla="*/ 212899 h 349951"/>
              <a:gd name="connsiteX947" fmla="*/ 1630085 w 5906486"/>
              <a:gd name="connsiteY947" fmla="*/ 203400 h 349951"/>
              <a:gd name="connsiteX948" fmla="*/ 1644707 w 5906486"/>
              <a:gd name="connsiteY948" fmla="*/ 188603 h 349951"/>
              <a:gd name="connsiteX949" fmla="*/ 1658012 w 5906486"/>
              <a:gd name="connsiteY949" fmla="*/ 186720 h 349951"/>
              <a:gd name="connsiteX950" fmla="*/ 1648908 w 5906486"/>
              <a:gd name="connsiteY950" fmla="*/ 177135 h 349951"/>
              <a:gd name="connsiteX951" fmla="*/ 1634463 w 5906486"/>
              <a:gd name="connsiteY951" fmla="*/ 182651 h 349951"/>
              <a:gd name="connsiteX952" fmla="*/ 1634463 w 5906486"/>
              <a:gd name="connsiteY952" fmla="*/ 173766 h 349951"/>
              <a:gd name="connsiteX953" fmla="*/ 1650834 w 5906486"/>
              <a:gd name="connsiteY953" fmla="*/ 169562 h 349951"/>
              <a:gd name="connsiteX954" fmla="*/ 1667817 w 5906486"/>
              <a:gd name="connsiteY954" fmla="*/ 186285 h 349951"/>
              <a:gd name="connsiteX955" fmla="*/ 1667817 w 5906486"/>
              <a:gd name="connsiteY955" fmla="*/ 215438 h 349951"/>
              <a:gd name="connsiteX956" fmla="*/ 3474855 w 5906486"/>
              <a:gd name="connsiteY956" fmla="*/ 195784 h 349951"/>
              <a:gd name="connsiteX957" fmla="*/ 3444303 w 5906486"/>
              <a:gd name="connsiteY957" fmla="*/ 195784 h 349951"/>
              <a:gd name="connsiteX958" fmla="*/ 3448122 w 5906486"/>
              <a:gd name="connsiteY958" fmla="*/ 205369 h 349951"/>
              <a:gd name="connsiteX959" fmla="*/ 3458180 w 5906486"/>
              <a:gd name="connsiteY959" fmla="*/ 208739 h 349951"/>
              <a:gd name="connsiteX960" fmla="*/ 3471358 w 5906486"/>
              <a:gd name="connsiteY960" fmla="*/ 204449 h 349951"/>
              <a:gd name="connsiteX961" fmla="*/ 3471358 w 5906486"/>
              <a:gd name="connsiteY961" fmla="*/ 212636 h 349951"/>
              <a:gd name="connsiteX962" fmla="*/ 3455168 w 5906486"/>
              <a:gd name="connsiteY962" fmla="*/ 216487 h 349951"/>
              <a:gd name="connsiteX963" fmla="*/ 3439650 w 5906486"/>
              <a:gd name="connsiteY963" fmla="*/ 210382 h 349951"/>
              <a:gd name="connsiteX964" fmla="*/ 3434002 w 5906486"/>
              <a:gd name="connsiteY964" fmla="*/ 193199 h 349951"/>
              <a:gd name="connsiteX965" fmla="*/ 3440215 w 5906486"/>
              <a:gd name="connsiteY965" fmla="*/ 176151 h 349951"/>
              <a:gd name="connsiteX966" fmla="*/ 3455599 w 5906486"/>
              <a:gd name="connsiteY966" fmla="*/ 169562 h 349951"/>
              <a:gd name="connsiteX967" fmla="*/ 3469826 w 5906486"/>
              <a:gd name="connsiteY967" fmla="*/ 175473 h 349951"/>
              <a:gd name="connsiteX968" fmla="*/ 3474855 w 5906486"/>
              <a:gd name="connsiteY968" fmla="*/ 191887 h 349951"/>
              <a:gd name="connsiteX969" fmla="*/ 3474855 w 5906486"/>
              <a:gd name="connsiteY969" fmla="*/ 195784 h 349951"/>
              <a:gd name="connsiteX970" fmla="*/ 5526715 w 5906486"/>
              <a:gd name="connsiteY970" fmla="*/ 213381 h 349951"/>
              <a:gd name="connsiteX971" fmla="*/ 5513967 w 5906486"/>
              <a:gd name="connsiteY971" fmla="*/ 216487 h 349951"/>
              <a:gd name="connsiteX972" fmla="*/ 5497857 w 5906486"/>
              <a:gd name="connsiteY972" fmla="*/ 210250 h 349951"/>
              <a:gd name="connsiteX973" fmla="*/ 5491752 w 5906486"/>
              <a:gd name="connsiteY973" fmla="*/ 194076 h 349951"/>
              <a:gd name="connsiteX974" fmla="*/ 5498314 w 5906486"/>
              <a:gd name="connsiteY974" fmla="*/ 176283 h 349951"/>
              <a:gd name="connsiteX975" fmla="*/ 5515957 w 5906486"/>
              <a:gd name="connsiteY975" fmla="*/ 169562 h 349951"/>
              <a:gd name="connsiteX976" fmla="*/ 5526768 w 5906486"/>
              <a:gd name="connsiteY976" fmla="*/ 171708 h 349951"/>
              <a:gd name="connsiteX977" fmla="*/ 5526768 w 5906486"/>
              <a:gd name="connsiteY977" fmla="*/ 181161 h 349951"/>
              <a:gd name="connsiteX978" fmla="*/ 5516791 w 5906486"/>
              <a:gd name="connsiteY978" fmla="*/ 177660 h 349951"/>
              <a:gd name="connsiteX979" fmla="*/ 5506222 w 5906486"/>
              <a:gd name="connsiteY979" fmla="*/ 182017 h 349951"/>
              <a:gd name="connsiteX980" fmla="*/ 5502107 w 5906486"/>
              <a:gd name="connsiteY980" fmla="*/ 193420 h 349951"/>
              <a:gd name="connsiteX981" fmla="*/ 5505979 w 5906486"/>
              <a:gd name="connsiteY981" fmla="*/ 204406 h 349951"/>
              <a:gd name="connsiteX982" fmla="*/ 5516387 w 5906486"/>
              <a:gd name="connsiteY982" fmla="*/ 208432 h 349951"/>
              <a:gd name="connsiteX983" fmla="*/ 5526715 w 5906486"/>
              <a:gd name="connsiteY983" fmla="*/ 204538 h 349951"/>
              <a:gd name="connsiteX984" fmla="*/ 5526715 w 5906486"/>
              <a:gd name="connsiteY984" fmla="*/ 213381 h 349951"/>
              <a:gd name="connsiteX985" fmla="*/ 2992428 w 5906486"/>
              <a:gd name="connsiteY985" fmla="*/ 215438 h 349951"/>
              <a:gd name="connsiteX986" fmla="*/ 2982585 w 5906486"/>
              <a:gd name="connsiteY986" fmla="*/ 215438 h 349951"/>
              <a:gd name="connsiteX987" fmla="*/ 2982585 w 5906486"/>
              <a:gd name="connsiteY987" fmla="*/ 208432 h 349951"/>
              <a:gd name="connsiteX988" fmla="*/ 2982396 w 5906486"/>
              <a:gd name="connsiteY988" fmla="*/ 208432 h 349951"/>
              <a:gd name="connsiteX989" fmla="*/ 2968788 w 5906486"/>
              <a:gd name="connsiteY989" fmla="*/ 216487 h 349951"/>
              <a:gd name="connsiteX990" fmla="*/ 2958434 w 5906486"/>
              <a:gd name="connsiteY990" fmla="*/ 212899 h 349951"/>
              <a:gd name="connsiteX991" fmla="*/ 2954696 w 5906486"/>
              <a:gd name="connsiteY991" fmla="*/ 203400 h 349951"/>
              <a:gd name="connsiteX992" fmla="*/ 2969326 w 5906486"/>
              <a:gd name="connsiteY992" fmla="*/ 188603 h 349951"/>
              <a:gd name="connsiteX993" fmla="*/ 2982639 w 5906486"/>
              <a:gd name="connsiteY993" fmla="*/ 186720 h 349951"/>
              <a:gd name="connsiteX994" fmla="*/ 2973521 w 5906486"/>
              <a:gd name="connsiteY994" fmla="*/ 177135 h 349951"/>
              <a:gd name="connsiteX995" fmla="*/ 2959079 w 5906486"/>
              <a:gd name="connsiteY995" fmla="*/ 182651 h 349951"/>
              <a:gd name="connsiteX996" fmla="*/ 2959079 w 5906486"/>
              <a:gd name="connsiteY996" fmla="*/ 173766 h 349951"/>
              <a:gd name="connsiteX997" fmla="*/ 2975458 w 5906486"/>
              <a:gd name="connsiteY997" fmla="*/ 169562 h 349951"/>
              <a:gd name="connsiteX998" fmla="*/ 2992428 w 5906486"/>
              <a:gd name="connsiteY998" fmla="*/ 186285 h 349951"/>
              <a:gd name="connsiteX999" fmla="*/ 2992428 w 5906486"/>
              <a:gd name="connsiteY999" fmla="*/ 215438 h 349951"/>
              <a:gd name="connsiteX1000" fmla="*/ 1017832 w 5906486"/>
              <a:gd name="connsiteY1000" fmla="*/ 195784 h 349951"/>
              <a:gd name="connsiteX1001" fmla="*/ 987280 w 5906486"/>
              <a:gd name="connsiteY1001" fmla="*/ 195784 h 349951"/>
              <a:gd name="connsiteX1002" fmla="*/ 991110 w 5906486"/>
              <a:gd name="connsiteY1002" fmla="*/ 205369 h 349951"/>
              <a:gd name="connsiteX1003" fmla="*/ 1001155 w 5906486"/>
              <a:gd name="connsiteY1003" fmla="*/ 208739 h 349951"/>
              <a:gd name="connsiteX1004" fmla="*/ 1014330 w 5906486"/>
              <a:gd name="connsiteY1004" fmla="*/ 204449 h 349951"/>
              <a:gd name="connsiteX1005" fmla="*/ 1014330 w 5906486"/>
              <a:gd name="connsiteY1005" fmla="*/ 212636 h 349951"/>
              <a:gd name="connsiteX1006" fmla="*/ 998135 w 5906486"/>
              <a:gd name="connsiteY1006" fmla="*/ 216487 h 349951"/>
              <a:gd name="connsiteX1007" fmla="*/ 982617 w 5906486"/>
              <a:gd name="connsiteY1007" fmla="*/ 210382 h 349951"/>
              <a:gd name="connsiteX1008" fmla="*/ 976993 w 5906486"/>
              <a:gd name="connsiteY1008" fmla="*/ 193199 h 349951"/>
              <a:gd name="connsiteX1009" fmla="*/ 983187 w 5906486"/>
              <a:gd name="connsiteY1009" fmla="*/ 176151 h 349951"/>
              <a:gd name="connsiteX1010" fmla="*/ 998573 w 5906486"/>
              <a:gd name="connsiteY1010" fmla="*/ 169562 h 349951"/>
              <a:gd name="connsiteX1011" fmla="*/ 1012800 w 5906486"/>
              <a:gd name="connsiteY1011" fmla="*/ 175473 h 349951"/>
              <a:gd name="connsiteX1012" fmla="*/ 1017832 w 5906486"/>
              <a:gd name="connsiteY1012" fmla="*/ 191887 h 349951"/>
              <a:gd name="connsiteX1013" fmla="*/ 1017832 w 5906486"/>
              <a:gd name="connsiteY1013" fmla="*/ 195784 h 349951"/>
              <a:gd name="connsiteX1014" fmla="*/ 643181 w 5906486"/>
              <a:gd name="connsiteY1014" fmla="*/ 195784 h 349951"/>
              <a:gd name="connsiteX1015" fmla="*/ 612627 w 5906486"/>
              <a:gd name="connsiteY1015" fmla="*/ 195784 h 349951"/>
              <a:gd name="connsiteX1016" fmla="*/ 616456 w 5906486"/>
              <a:gd name="connsiteY1016" fmla="*/ 205369 h 349951"/>
              <a:gd name="connsiteX1017" fmla="*/ 626504 w 5906486"/>
              <a:gd name="connsiteY1017" fmla="*/ 208739 h 349951"/>
              <a:gd name="connsiteX1018" fmla="*/ 639679 w 5906486"/>
              <a:gd name="connsiteY1018" fmla="*/ 204449 h 349951"/>
              <a:gd name="connsiteX1019" fmla="*/ 639679 w 5906486"/>
              <a:gd name="connsiteY1019" fmla="*/ 212636 h 349951"/>
              <a:gd name="connsiteX1020" fmla="*/ 623481 w 5906486"/>
              <a:gd name="connsiteY1020" fmla="*/ 216487 h 349951"/>
              <a:gd name="connsiteX1021" fmla="*/ 607966 w 5906486"/>
              <a:gd name="connsiteY1021" fmla="*/ 210382 h 349951"/>
              <a:gd name="connsiteX1022" fmla="*/ 602339 w 5906486"/>
              <a:gd name="connsiteY1022" fmla="*/ 193199 h 349951"/>
              <a:gd name="connsiteX1023" fmla="*/ 608533 w 5906486"/>
              <a:gd name="connsiteY1023" fmla="*/ 176151 h 349951"/>
              <a:gd name="connsiteX1024" fmla="*/ 623919 w 5906486"/>
              <a:gd name="connsiteY1024" fmla="*/ 169562 h 349951"/>
              <a:gd name="connsiteX1025" fmla="*/ 638146 w 5906486"/>
              <a:gd name="connsiteY1025" fmla="*/ 175473 h 349951"/>
              <a:gd name="connsiteX1026" fmla="*/ 643181 w 5906486"/>
              <a:gd name="connsiteY1026" fmla="*/ 191887 h 349951"/>
              <a:gd name="connsiteX1027" fmla="*/ 643181 w 5906486"/>
              <a:gd name="connsiteY1027" fmla="*/ 195784 h 349951"/>
              <a:gd name="connsiteX1028" fmla="*/ 1421419 w 5906486"/>
              <a:gd name="connsiteY1028" fmla="*/ 195784 h 349951"/>
              <a:gd name="connsiteX1029" fmla="*/ 1390867 w 5906486"/>
              <a:gd name="connsiteY1029" fmla="*/ 195784 h 349951"/>
              <a:gd name="connsiteX1030" fmla="*/ 1394697 w 5906486"/>
              <a:gd name="connsiteY1030" fmla="*/ 205369 h 349951"/>
              <a:gd name="connsiteX1031" fmla="*/ 1404742 w 5906486"/>
              <a:gd name="connsiteY1031" fmla="*/ 208739 h 349951"/>
              <a:gd name="connsiteX1032" fmla="*/ 1417917 w 5906486"/>
              <a:gd name="connsiteY1032" fmla="*/ 204449 h 349951"/>
              <a:gd name="connsiteX1033" fmla="*/ 1417917 w 5906486"/>
              <a:gd name="connsiteY1033" fmla="*/ 212636 h 349951"/>
              <a:gd name="connsiteX1034" fmla="*/ 1401722 w 5906486"/>
              <a:gd name="connsiteY1034" fmla="*/ 216487 h 349951"/>
              <a:gd name="connsiteX1035" fmla="*/ 1386204 w 5906486"/>
              <a:gd name="connsiteY1035" fmla="*/ 210382 h 349951"/>
              <a:gd name="connsiteX1036" fmla="*/ 1380580 w 5906486"/>
              <a:gd name="connsiteY1036" fmla="*/ 193199 h 349951"/>
              <a:gd name="connsiteX1037" fmla="*/ 1386774 w 5906486"/>
              <a:gd name="connsiteY1037" fmla="*/ 176151 h 349951"/>
              <a:gd name="connsiteX1038" fmla="*/ 1402160 w 5906486"/>
              <a:gd name="connsiteY1038" fmla="*/ 169562 h 349951"/>
              <a:gd name="connsiteX1039" fmla="*/ 1416387 w 5906486"/>
              <a:gd name="connsiteY1039" fmla="*/ 175473 h 349951"/>
              <a:gd name="connsiteX1040" fmla="*/ 1421419 w 5906486"/>
              <a:gd name="connsiteY1040" fmla="*/ 191887 h 349951"/>
              <a:gd name="connsiteX1041" fmla="*/ 1421419 w 5906486"/>
              <a:gd name="connsiteY1041" fmla="*/ 195784 h 349951"/>
              <a:gd name="connsiteX1042" fmla="*/ 2075177 w 5906486"/>
              <a:gd name="connsiteY1042" fmla="*/ 216487 h 349951"/>
              <a:gd name="connsiteX1043" fmla="*/ 2058610 w 5906486"/>
              <a:gd name="connsiteY1043" fmla="*/ 210207 h 349951"/>
              <a:gd name="connsiteX1044" fmla="*/ 2052398 w 5906486"/>
              <a:gd name="connsiteY1044" fmla="*/ 193552 h 349951"/>
              <a:gd name="connsiteX1045" fmla="*/ 2058852 w 5906486"/>
              <a:gd name="connsiteY1045" fmla="*/ 175909 h 349951"/>
              <a:gd name="connsiteX1046" fmla="*/ 2076253 w 5906486"/>
              <a:gd name="connsiteY1046" fmla="*/ 169562 h 349951"/>
              <a:gd name="connsiteX1047" fmla="*/ 2092631 w 5906486"/>
              <a:gd name="connsiteY1047" fmla="*/ 175734 h 349951"/>
              <a:gd name="connsiteX1048" fmla="*/ 2098494 w 5906486"/>
              <a:gd name="connsiteY1048" fmla="*/ 192850 h 349951"/>
              <a:gd name="connsiteX1049" fmla="*/ 2092174 w 5906486"/>
              <a:gd name="connsiteY1049" fmla="*/ 210030 h 349951"/>
              <a:gd name="connsiteX1050" fmla="*/ 2075177 w 5906486"/>
              <a:gd name="connsiteY1050" fmla="*/ 216487 h 349951"/>
              <a:gd name="connsiteX1051" fmla="*/ 1942240 w 5906486"/>
              <a:gd name="connsiteY1051" fmla="*/ 195784 h 349951"/>
              <a:gd name="connsiteX1052" fmla="*/ 1911688 w 5906486"/>
              <a:gd name="connsiteY1052" fmla="*/ 195784 h 349951"/>
              <a:gd name="connsiteX1053" fmla="*/ 1915507 w 5906486"/>
              <a:gd name="connsiteY1053" fmla="*/ 205369 h 349951"/>
              <a:gd name="connsiteX1054" fmla="*/ 1925565 w 5906486"/>
              <a:gd name="connsiteY1054" fmla="*/ 208739 h 349951"/>
              <a:gd name="connsiteX1055" fmla="*/ 1938743 w 5906486"/>
              <a:gd name="connsiteY1055" fmla="*/ 204449 h 349951"/>
              <a:gd name="connsiteX1056" fmla="*/ 1938743 w 5906486"/>
              <a:gd name="connsiteY1056" fmla="*/ 212636 h 349951"/>
              <a:gd name="connsiteX1057" fmla="*/ 1922526 w 5906486"/>
              <a:gd name="connsiteY1057" fmla="*/ 216487 h 349951"/>
              <a:gd name="connsiteX1058" fmla="*/ 1907008 w 5906486"/>
              <a:gd name="connsiteY1058" fmla="*/ 210382 h 349951"/>
              <a:gd name="connsiteX1059" fmla="*/ 1901387 w 5906486"/>
              <a:gd name="connsiteY1059" fmla="*/ 193199 h 349951"/>
              <a:gd name="connsiteX1060" fmla="*/ 1907573 w 5906486"/>
              <a:gd name="connsiteY1060" fmla="*/ 176151 h 349951"/>
              <a:gd name="connsiteX1061" fmla="*/ 1922956 w 5906486"/>
              <a:gd name="connsiteY1061" fmla="*/ 169562 h 349951"/>
              <a:gd name="connsiteX1062" fmla="*/ 1937210 w 5906486"/>
              <a:gd name="connsiteY1062" fmla="*/ 175473 h 349951"/>
              <a:gd name="connsiteX1063" fmla="*/ 1942240 w 5906486"/>
              <a:gd name="connsiteY1063" fmla="*/ 191887 h 349951"/>
              <a:gd name="connsiteX1064" fmla="*/ 1942240 w 5906486"/>
              <a:gd name="connsiteY1064" fmla="*/ 195784 h 349951"/>
              <a:gd name="connsiteX1065" fmla="*/ 2482650 w 5906486"/>
              <a:gd name="connsiteY1065" fmla="*/ 216487 h 349951"/>
              <a:gd name="connsiteX1066" fmla="*/ 2466083 w 5906486"/>
              <a:gd name="connsiteY1066" fmla="*/ 210207 h 349951"/>
              <a:gd name="connsiteX1067" fmla="*/ 2459898 w 5906486"/>
              <a:gd name="connsiteY1067" fmla="*/ 193552 h 349951"/>
              <a:gd name="connsiteX1068" fmla="*/ 2466352 w 5906486"/>
              <a:gd name="connsiteY1068" fmla="*/ 175909 h 349951"/>
              <a:gd name="connsiteX1069" fmla="*/ 2483753 w 5906486"/>
              <a:gd name="connsiteY1069" fmla="*/ 169562 h 349951"/>
              <a:gd name="connsiteX1070" fmla="*/ 2500131 w 5906486"/>
              <a:gd name="connsiteY1070" fmla="*/ 175734 h 349951"/>
              <a:gd name="connsiteX1071" fmla="*/ 2505994 w 5906486"/>
              <a:gd name="connsiteY1071" fmla="*/ 192850 h 349951"/>
              <a:gd name="connsiteX1072" fmla="*/ 2499647 w 5906486"/>
              <a:gd name="connsiteY1072" fmla="*/ 210030 h 349951"/>
              <a:gd name="connsiteX1073" fmla="*/ 2482650 w 5906486"/>
              <a:gd name="connsiteY1073" fmla="*/ 216487 h 349951"/>
              <a:gd name="connsiteX1074" fmla="*/ 4071259 w 5906486"/>
              <a:gd name="connsiteY1074" fmla="*/ 214037 h 349951"/>
              <a:gd name="connsiteX1075" fmla="*/ 4071259 w 5906486"/>
              <a:gd name="connsiteY1075" fmla="*/ 204624 h 349951"/>
              <a:gd name="connsiteX1076" fmla="*/ 4083818 w 5906486"/>
              <a:gd name="connsiteY1076" fmla="*/ 208959 h 349951"/>
              <a:gd name="connsiteX1077" fmla="*/ 4093016 w 5906486"/>
              <a:gd name="connsiteY1077" fmla="*/ 203529 h 349951"/>
              <a:gd name="connsiteX1078" fmla="*/ 4092236 w 5906486"/>
              <a:gd name="connsiteY1078" fmla="*/ 200926 h 349951"/>
              <a:gd name="connsiteX1079" fmla="*/ 4090111 w 5906486"/>
              <a:gd name="connsiteY1079" fmla="*/ 199022 h 349951"/>
              <a:gd name="connsiteX1080" fmla="*/ 4086965 w 5906486"/>
              <a:gd name="connsiteY1080" fmla="*/ 197535 h 349951"/>
              <a:gd name="connsiteX1081" fmla="*/ 4082904 w 5906486"/>
              <a:gd name="connsiteY1081" fmla="*/ 196045 h 349951"/>
              <a:gd name="connsiteX1082" fmla="*/ 4077928 w 5906486"/>
              <a:gd name="connsiteY1082" fmla="*/ 193726 h 349951"/>
              <a:gd name="connsiteX1083" fmla="*/ 4074271 w 5906486"/>
              <a:gd name="connsiteY1083" fmla="*/ 190946 h 349951"/>
              <a:gd name="connsiteX1084" fmla="*/ 4072038 w 5906486"/>
              <a:gd name="connsiteY1084" fmla="*/ 187422 h 349951"/>
              <a:gd name="connsiteX1085" fmla="*/ 4071312 w 5906486"/>
              <a:gd name="connsiteY1085" fmla="*/ 182826 h 349951"/>
              <a:gd name="connsiteX1086" fmla="*/ 4072845 w 5906486"/>
              <a:gd name="connsiteY1086" fmla="*/ 177114 h 349951"/>
              <a:gd name="connsiteX1087" fmla="*/ 4076960 w 5906486"/>
              <a:gd name="connsiteY1087" fmla="*/ 172956 h 349951"/>
              <a:gd name="connsiteX1088" fmla="*/ 4082823 w 5906486"/>
              <a:gd name="connsiteY1088" fmla="*/ 170417 h 349951"/>
              <a:gd name="connsiteX1089" fmla="*/ 4089600 w 5906486"/>
              <a:gd name="connsiteY1089" fmla="*/ 169562 h 349951"/>
              <a:gd name="connsiteX1090" fmla="*/ 4100735 w 5906486"/>
              <a:gd name="connsiteY1090" fmla="*/ 171445 h 349951"/>
              <a:gd name="connsiteX1091" fmla="*/ 4100735 w 5906486"/>
              <a:gd name="connsiteY1091" fmla="*/ 180330 h 349951"/>
              <a:gd name="connsiteX1092" fmla="*/ 4089869 w 5906486"/>
              <a:gd name="connsiteY1092" fmla="*/ 177092 h 349951"/>
              <a:gd name="connsiteX1093" fmla="*/ 4086373 w 5906486"/>
              <a:gd name="connsiteY1093" fmla="*/ 177485 h 349951"/>
              <a:gd name="connsiteX1094" fmla="*/ 4083737 w 5906486"/>
              <a:gd name="connsiteY1094" fmla="*/ 178580 h 349951"/>
              <a:gd name="connsiteX1095" fmla="*/ 4082043 w 5906486"/>
              <a:gd name="connsiteY1095" fmla="*/ 180266 h 349951"/>
              <a:gd name="connsiteX1096" fmla="*/ 4081425 w 5906486"/>
              <a:gd name="connsiteY1096" fmla="*/ 182431 h 349951"/>
              <a:gd name="connsiteX1097" fmla="*/ 4082043 w 5906486"/>
              <a:gd name="connsiteY1097" fmla="*/ 184884 h 349951"/>
              <a:gd name="connsiteX1098" fmla="*/ 4083845 w 5906486"/>
              <a:gd name="connsiteY1098" fmla="*/ 186656 h 349951"/>
              <a:gd name="connsiteX1099" fmla="*/ 4086723 w 5906486"/>
              <a:gd name="connsiteY1099" fmla="*/ 188057 h 349951"/>
              <a:gd name="connsiteX1100" fmla="*/ 4090622 w 5906486"/>
              <a:gd name="connsiteY1100" fmla="*/ 189437 h 349951"/>
              <a:gd name="connsiteX1101" fmla="*/ 4095786 w 5906486"/>
              <a:gd name="connsiteY1101" fmla="*/ 191844 h 349951"/>
              <a:gd name="connsiteX1102" fmla="*/ 4099713 w 5906486"/>
              <a:gd name="connsiteY1102" fmla="*/ 194622 h 349951"/>
              <a:gd name="connsiteX1103" fmla="*/ 4102214 w 5906486"/>
              <a:gd name="connsiteY1103" fmla="*/ 198212 h 349951"/>
              <a:gd name="connsiteX1104" fmla="*/ 4103074 w 5906486"/>
              <a:gd name="connsiteY1104" fmla="*/ 203048 h 349951"/>
              <a:gd name="connsiteX1105" fmla="*/ 4101515 w 5906486"/>
              <a:gd name="connsiteY1105" fmla="*/ 209002 h 349951"/>
              <a:gd name="connsiteX1106" fmla="*/ 4097319 w 5906486"/>
              <a:gd name="connsiteY1106" fmla="*/ 213203 h 349951"/>
              <a:gd name="connsiteX1107" fmla="*/ 4091241 w 5906486"/>
              <a:gd name="connsiteY1107" fmla="*/ 215677 h 349951"/>
              <a:gd name="connsiteX1108" fmla="*/ 4084007 w 5906486"/>
              <a:gd name="connsiteY1108" fmla="*/ 216487 h 349951"/>
              <a:gd name="connsiteX1109" fmla="*/ 4071259 w 5906486"/>
              <a:gd name="connsiteY1109" fmla="*/ 214037 h 349951"/>
              <a:gd name="connsiteX1110" fmla="*/ 1522799 w 5906486"/>
              <a:gd name="connsiteY1110" fmla="*/ 216487 h 349951"/>
              <a:gd name="connsiteX1111" fmla="*/ 1506229 w 5906486"/>
              <a:gd name="connsiteY1111" fmla="*/ 210207 h 349951"/>
              <a:gd name="connsiteX1112" fmla="*/ 1500036 w 5906486"/>
              <a:gd name="connsiteY1112" fmla="*/ 193552 h 349951"/>
              <a:gd name="connsiteX1113" fmla="*/ 1506493 w 5906486"/>
              <a:gd name="connsiteY1113" fmla="*/ 175909 h 349951"/>
              <a:gd name="connsiteX1114" fmla="*/ 1523893 w 5906486"/>
              <a:gd name="connsiteY1114" fmla="*/ 169562 h 349951"/>
              <a:gd name="connsiteX1115" fmla="*/ 1540264 w 5906486"/>
              <a:gd name="connsiteY1115" fmla="*/ 175734 h 349951"/>
              <a:gd name="connsiteX1116" fmla="*/ 1546130 w 5906486"/>
              <a:gd name="connsiteY1116" fmla="*/ 192850 h 349951"/>
              <a:gd name="connsiteX1117" fmla="*/ 1539804 w 5906486"/>
              <a:gd name="connsiteY1117" fmla="*/ 210030 h 349951"/>
              <a:gd name="connsiteX1118" fmla="*/ 1522799 w 5906486"/>
              <a:gd name="connsiteY1118" fmla="*/ 216487 h 349951"/>
              <a:gd name="connsiteX1119" fmla="*/ 1849127 w 5906486"/>
              <a:gd name="connsiteY1119" fmla="*/ 195784 h 349951"/>
              <a:gd name="connsiteX1120" fmla="*/ 1818572 w 5906486"/>
              <a:gd name="connsiteY1120" fmla="*/ 195784 h 349951"/>
              <a:gd name="connsiteX1121" fmla="*/ 1822402 w 5906486"/>
              <a:gd name="connsiteY1121" fmla="*/ 205369 h 349951"/>
              <a:gd name="connsiteX1122" fmla="*/ 1832447 w 5906486"/>
              <a:gd name="connsiteY1122" fmla="*/ 208739 h 349951"/>
              <a:gd name="connsiteX1123" fmla="*/ 1845625 w 5906486"/>
              <a:gd name="connsiteY1123" fmla="*/ 204449 h 349951"/>
              <a:gd name="connsiteX1124" fmla="*/ 1845625 w 5906486"/>
              <a:gd name="connsiteY1124" fmla="*/ 212636 h 349951"/>
              <a:gd name="connsiteX1125" fmla="*/ 1829427 w 5906486"/>
              <a:gd name="connsiteY1125" fmla="*/ 216487 h 349951"/>
              <a:gd name="connsiteX1126" fmla="*/ 1813911 w 5906486"/>
              <a:gd name="connsiteY1126" fmla="*/ 210382 h 349951"/>
              <a:gd name="connsiteX1127" fmla="*/ 1808285 w 5906486"/>
              <a:gd name="connsiteY1127" fmla="*/ 193199 h 349951"/>
              <a:gd name="connsiteX1128" fmla="*/ 1814479 w 5906486"/>
              <a:gd name="connsiteY1128" fmla="*/ 176151 h 349951"/>
              <a:gd name="connsiteX1129" fmla="*/ 1829865 w 5906486"/>
              <a:gd name="connsiteY1129" fmla="*/ 169562 h 349951"/>
              <a:gd name="connsiteX1130" fmla="*/ 1844092 w 5906486"/>
              <a:gd name="connsiteY1130" fmla="*/ 175473 h 349951"/>
              <a:gd name="connsiteX1131" fmla="*/ 1849127 w 5906486"/>
              <a:gd name="connsiteY1131" fmla="*/ 191887 h 349951"/>
              <a:gd name="connsiteX1132" fmla="*/ 1849127 w 5906486"/>
              <a:gd name="connsiteY1132" fmla="*/ 195784 h 349951"/>
              <a:gd name="connsiteX1133" fmla="*/ 2394572 w 5906486"/>
              <a:gd name="connsiteY1133" fmla="*/ 215438 h 349951"/>
              <a:gd name="connsiteX1134" fmla="*/ 2384728 w 5906486"/>
              <a:gd name="connsiteY1134" fmla="*/ 215438 h 349951"/>
              <a:gd name="connsiteX1135" fmla="*/ 2384728 w 5906486"/>
              <a:gd name="connsiteY1135" fmla="*/ 208432 h 349951"/>
              <a:gd name="connsiteX1136" fmla="*/ 2384567 w 5906486"/>
              <a:gd name="connsiteY1136" fmla="*/ 208432 h 349951"/>
              <a:gd name="connsiteX1137" fmla="*/ 2370932 w 5906486"/>
              <a:gd name="connsiteY1137" fmla="*/ 216487 h 349951"/>
              <a:gd name="connsiteX1138" fmla="*/ 2360604 w 5906486"/>
              <a:gd name="connsiteY1138" fmla="*/ 212899 h 349951"/>
              <a:gd name="connsiteX1139" fmla="*/ 2356839 w 5906486"/>
              <a:gd name="connsiteY1139" fmla="*/ 203400 h 349951"/>
              <a:gd name="connsiteX1140" fmla="*/ 2371470 w 5906486"/>
              <a:gd name="connsiteY1140" fmla="*/ 188603 h 349951"/>
              <a:gd name="connsiteX1141" fmla="*/ 2384782 w 5906486"/>
              <a:gd name="connsiteY1141" fmla="*/ 186720 h 349951"/>
              <a:gd name="connsiteX1142" fmla="*/ 2375665 w 5906486"/>
              <a:gd name="connsiteY1142" fmla="*/ 177135 h 349951"/>
              <a:gd name="connsiteX1143" fmla="*/ 2361223 w 5906486"/>
              <a:gd name="connsiteY1143" fmla="*/ 182651 h 349951"/>
              <a:gd name="connsiteX1144" fmla="*/ 2361223 w 5906486"/>
              <a:gd name="connsiteY1144" fmla="*/ 173766 h 349951"/>
              <a:gd name="connsiteX1145" fmla="*/ 2377602 w 5906486"/>
              <a:gd name="connsiteY1145" fmla="*/ 169562 h 349951"/>
              <a:gd name="connsiteX1146" fmla="*/ 2394572 w 5906486"/>
              <a:gd name="connsiteY1146" fmla="*/ 186285 h 349951"/>
              <a:gd name="connsiteX1147" fmla="*/ 2394572 w 5906486"/>
              <a:gd name="connsiteY1147" fmla="*/ 215438 h 349951"/>
              <a:gd name="connsiteX1148" fmla="*/ 878416 w 5906486"/>
              <a:gd name="connsiteY1148" fmla="*/ 216487 h 349951"/>
              <a:gd name="connsiteX1149" fmla="*/ 861849 w 5906486"/>
              <a:gd name="connsiteY1149" fmla="*/ 210207 h 349951"/>
              <a:gd name="connsiteX1150" fmla="*/ 855655 w 5906486"/>
              <a:gd name="connsiteY1150" fmla="*/ 193552 h 349951"/>
              <a:gd name="connsiteX1151" fmla="*/ 862110 w 5906486"/>
              <a:gd name="connsiteY1151" fmla="*/ 175909 h 349951"/>
              <a:gd name="connsiteX1152" fmla="*/ 879510 w 5906486"/>
              <a:gd name="connsiteY1152" fmla="*/ 169562 h 349951"/>
              <a:gd name="connsiteX1153" fmla="*/ 895881 w 5906486"/>
              <a:gd name="connsiteY1153" fmla="*/ 175734 h 349951"/>
              <a:gd name="connsiteX1154" fmla="*/ 901746 w 5906486"/>
              <a:gd name="connsiteY1154" fmla="*/ 192850 h 349951"/>
              <a:gd name="connsiteX1155" fmla="*/ 895421 w 5906486"/>
              <a:gd name="connsiteY1155" fmla="*/ 210030 h 349951"/>
              <a:gd name="connsiteX1156" fmla="*/ 878416 w 5906486"/>
              <a:gd name="connsiteY1156" fmla="*/ 216487 h 349951"/>
              <a:gd name="connsiteX1157" fmla="*/ 5081402 w 5906486"/>
              <a:gd name="connsiteY1157" fmla="*/ 195784 h 349951"/>
              <a:gd name="connsiteX1158" fmla="*/ 5050850 w 5906486"/>
              <a:gd name="connsiteY1158" fmla="*/ 195784 h 349951"/>
              <a:gd name="connsiteX1159" fmla="*/ 5054696 w 5906486"/>
              <a:gd name="connsiteY1159" fmla="*/ 205369 h 349951"/>
              <a:gd name="connsiteX1160" fmla="*/ 5064727 w 5906486"/>
              <a:gd name="connsiteY1160" fmla="*/ 208739 h 349951"/>
              <a:gd name="connsiteX1161" fmla="*/ 5077906 w 5906486"/>
              <a:gd name="connsiteY1161" fmla="*/ 204449 h 349951"/>
              <a:gd name="connsiteX1162" fmla="*/ 5077906 w 5906486"/>
              <a:gd name="connsiteY1162" fmla="*/ 212636 h 349951"/>
              <a:gd name="connsiteX1163" fmla="*/ 5061716 w 5906486"/>
              <a:gd name="connsiteY1163" fmla="*/ 216487 h 349951"/>
              <a:gd name="connsiteX1164" fmla="*/ 5046198 w 5906486"/>
              <a:gd name="connsiteY1164" fmla="*/ 210382 h 349951"/>
              <a:gd name="connsiteX1165" fmla="*/ 5040577 w 5906486"/>
              <a:gd name="connsiteY1165" fmla="*/ 193199 h 349951"/>
              <a:gd name="connsiteX1166" fmla="*/ 5046762 w 5906486"/>
              <a:gd name="connsiteY1166" fmla="*/ 176151 h 349951"/>
              <a:gd name="connsiteX1167" fmla="*/ 5062146 w 5906486"/>
              <a:gd name="connsiteY1167" fmla="*/ 169562 h 349951"/>
              <a:gd name="connsiteX1168" fmla="*/ 5076373 w 5906486"/>
              <a:gd name="connsiteY1168" fmla="*/ 175473 h 349951"/>
              <a:gd name="connsiteX1169" fmla="*/ 5081402 w 5906486"/>
              <a:gd name="connsiteY1169" fmla="*/ 191887 h 349951"/>
              <a:gd name="connsiteX1170" fmla="*/ 5081402 w 5906486"/>
              <a:gd name="connsiteY1170" fmla="*/ 195784 h 349951"/>
              <a:gd name="connsiteX1171" fmla="*/ 1123281 w 5906486"/>
              <a:gd name="connsiteY1171" fmla="*/ 195784 h 349951"/>
              <a:gd name="connsiteX1172" fmla="*/ 1092730 w 5906486"/>
              <a:gd name="connsiteY1172" fmla="*/ 195784 h 349951"/>
              <a:gd name="connsiteX1173" fmla="*/ 1096559 w 5906486"/>
              <a:gd name="connsiteY1173" fmla="*/ 205369 h 349951"/>
              <a:gd name="connsiteX1174" fmla="*/ 1106604 w 5906486"/>
              <a:gd name="connsiteY1174" fmla="*/ 208739 h 349951"/>
              <a:gd name="connsiteX1175" fmla="*/ 1119780 w 5906486"/>
              <a:gd name="connsiteY1175" fmla="*/ 204449 h 349951"/>
              <a:gd name="connsiteX1176" fmla="*/ 1119780 w 5906486"/>
              <a:gd name="connsiteY1176" fmla="*/ 212636 h 349951"/>
              <a:gd name="connsiteX1177" fmla="*/ 1103584 w 5906486"/>
              <a:gd name="connsiteY1177" fmla="*/ 216487 h 349951"/>
              <a:gd name="connsiteX1178" fmla="*/ 1088066 w 5906486"/>
              <a:gd name="connsiteY1178" fmla="*/ 210382 h 349951"/>
              <a:gd name="connsiteX1179" fmla="*/ 1082443 w 5906486"/>
              <a:gd name="connsiteY1179" fmla="*/ 193199 h 349951"/>
              <a:gd name="connsiteX1180" fmla="*/ 1088636 w 5906486"/>
              <a:gd name="connsiteY1180" fmla="*/ 176151 h 349951"/>
              <a:gd name="connsiteX1181" fmla="*/ 1104022 w 5906486"/>
              <a:gd name="connsiteY1181" fmla="*/ 169562 h 349951"/>
              <a:gd name="connsiteX1182" fmla="*/ 1118249 w 5906486"/>
              <a:gd name="connsiteY1182" fmla="*/ 175473 h 349951"/>
              <a:gd name="connsiteX1183" fmla="*/ 1123281 w 5906486"/>
              <a:gd name="connsiteY1183" fmla="*/ 191887 h 349951"/>
              <a:gd name="connsiteX1184" fmla="*/ 1123281 w 5906486"/>
              <a:gd name="connsiteY1184" fmla="*/ 195784 h 349951"/>
              <a:gd name="connsiteX1185" fmla="*/ 3185420 w 5906486"/>
              <a:gd name="connsiteY1185" fmla="*/ 214957 h 349951"/>
              <a:gd name="connsiteX1186" fmla="*/ 3177594 w 5906486"/>
              <a:gd name="connsiteY1186" fmla="*/ 216444 h 349951"/>
              <a:gd name="connsiteX1187" fmla="*/ 3164550 w 5906486"/>
              <a:gd name="connsiteY1187" fmla="*/ 203925 h 349951"/>
              <a:gd name="connsiteX1188" fmla="*/ 3164550 w 5906486"/>
              <a:gd name="connsiteY1188" fmla="*/ 178580 h 349951"/>
              <a:gd name="connsiteX1189" fmla="*/ 3157074 w 5906486"/>
              <a:gd name="connsiteY1189" fmla="*/ 178580 h 349951"/>
              <a:gd name="connsiteX1190" fmla="*/ 3157074 w 5906486"/>
              <a:gd name="connsiteY1190" fmla="*/ 170614 h 349951"/>
              <a:gd name="connsiteX1191" fmla="*/ 3164550 w 5906486"/>
              <a:gd name="connsiteY1191" fmla="*/ 170614 h 349951"/>
              <a:gd name="connsiteX1192" fmla="*/ 3164550 w 5906486"/>
              <a:gd name="connsiteY1192" fmla="*/ 160238 h 349951"/>
              <a:gd name="connsiteX1193" fmla="*/ 3174689 w 5906486"/>
              <a:gd name="connsiteY1193" fmla="*/ 157349 h 349951"/>
              <a:gd name="connsiteX1194" fmla="*/ 3174689 w 5906486"/>
              <a:gd name="connsiteY1194" fmla="*/ 170614 h 349951"/>
              <a:gd name="connsiteX1195" fmla="*/ 3185420 w 5906486"/>
              <a:gd name="connsiteY1195" fmla="*/ 170614 h 349951"/>
              <a:gd name="connsiteX1196" fmla="*/ 3185420 w 5906486"/>
              <a:gd name="connsiteY1196" fmla="*/ 178580 h 349951"/>
              <a:gd name="connsiteX1197" fmla="*/ 3174689 w 5906486"/>
              <a:gd name="connsiteY1197" fmla="*/ 178580 h 349951"/>
              <a:gd name="connsiteX1198" fmla="*/ 3174689 w 5906486"/>
              <a:gd name="connsiteY1198" fmla="*/ 200990 h 349951"/>
              <a:gd name="connsiteX1199" fmla="*/ 3176142 w 5906486"/>
              <a:gd name="connsiteY1199" fmla="*/ 206681 h 349951"/>
              <a:gd name="connsiteX1200" fmla="*/ 3180956 w 5906486"/>
              <a:gd name="connsiteY1200" fmla="*/ 208389 h 349951"/>
              <a:gd name="connsiteX1201" fmla="*/ 3185420 w 5906486"/>
              <a:gd name="connsiteY1201" fmla="*/ 206902 h 349951"/>
              <a:gd name="connsiteX1202" fmla="*/ 3185420 w 5906486"/>
              <a:gd name="connsiteY1202" fmla="*/ 214957 h 349951"/>
              <a:gd name="connsiteX1203" fmla="*/ 4161004 w 5906486"/>
              <a:gd name="connsiteY1203" fmla="*/ 214957 h 349951"/>
              <a:gd name="connsiteX1204" fmla="*/ 4153151 w 5906486"/>
              <a:gd name="connsiteY1204" fmla="*/ 216444 h 349951"/>
              <a:gd name="connsiteX1205" fmla="*/ 4140108 w 5906486"/>
              <a:gd name="connsiteY1205" fmla="*/ 203925 h 349951"/>
              <a:gd name="connsiteX1206" fmla="*/ 4140108 w 5906486"/>
              <a:gd name="connsiteY1206" fmla="*/ 178580 h 349951"/>
              <a:gd name="connsiteX1207" fmla="*/ 4132631 w 5906486"/>
              <a:gd name="connsiteY1207" fmla="*/ 178580 h 349951"/>
              <a:gd name="connsiteX1208" fmla="*/ 4132631 w 5906486"/>
              <a:gd name="connsiteY1208" fmla="*/ 170614 h 349951"/>
              <a:gd name="connsiteX1209" fmla="*/ 4140108 w 5906486"/>
              <a:gd name="connsiteY1209" fmla="*/ 170614 h 349951"/>
              <a:gd name="connsiteX1210" fmla="*/ 4140108 w 5906486"/>
              <a:gd name="connsiteY1210" fmla="*/ 160238 h 349951"/>
              <a:gd name="connsiteX1211" fmla="*/ 4150273 w 5906486"/>
              <a:gd name="connsiteY1211" fmla="*/ 157349 h 349951"/>
              <a:gd name="connsiteX1212" fmla="*/ 4150273 w 5906486"/>
              <a:gd name="connsiteY1212" fmla="*/ 170614 h 349951"/>
              <a:gd name="connsiteX1213" fmla="*/ 4161004 w 5906486"/>
              <a:gd name="connsiteY1213" fmla="*/ 170614 h 349951"/>
              <a:gd name="connsiteX1214" fmla="*/ 4161004 w 5906486"/>
              <a:gd name="connsiteY1214" fmla="*/ 178580 h 349951"/>
              <a:gd name="connsiteX1215" fmla="*/ 4150273 w 5906486"/>
              <a:gd name="connsiteY1215" fmla="*/ 178580 h 349951"/>
              <a:gd name="connsiteX1216" fmla="*/ 4150273 w 5906486"/>
              <a:gd name="connsiteY1216" fmla="*/ 200990 h 349951"/>
              <a:gd name="connsiteX1217" fmla="*/ 4151726 w 5906486"/>
              <a:gd name="connsiteY1217" fmla="*/ 206681 h 349951"/>
              <a:gd name="connsiteX1218" fmla="*/ 4156540 w 5906486"/>
              <a:gd name="connsiteY1218" fmla="*/ 208389 h 349951"/>
              <a:gd name="connsiteX1219" fmla="*/ 4161004 w 5906486"/>
              <a:gd name="connsiteY1219" fmla="*/ 206902 h 349951"/>
              <a:gd name="connsiteX1220" fmla="*/ 4161004 w 5906486"/>
              <a:gd name="connsiteY1220" fmla="*/ 214957 h 349951"/>
              <a:gd name="connsiteX1221" fmla="*/ 4809152 w 5906486"/>
              <a:gd name="connsiteY1221" fmla="*/ 214957 h 349951"/>
              <a:gd name="connsiteX1222" fmla="*/ 4801300 w 5906486"/>
              <a:gd name="connsiteY1222" fmla="*/ 216444 h 349951"/>
              <a:gd name="connsiteX1223" fmla="*/ 4788256 w 5906486"/>
              <a:gd name="connsiteY1223" fmla="*/ 203925 h 349951"/>
              <a:gd name="connsiteX1224" fmla="*/ 4788256 w 5906486"/>
              <a:gd name="connsiteY1224" fmla="*/ 178580 h 349951"/>
              <a:gd name="connsiteX1225" fmla="*/ 4780779 w 5906486"/>
              <a:gd name="connsiteY1225" fmla="*/ 178580 h 349951"/>
              <a:gd name="connsiteX1226" fmla="*/ 4780779 w 5906486"/>
              <a:gd name="connsiteY1226" fmla="*/ 170614 h 349951"/>
              <a:gd name="connsiteX1227" fmla="*/ 4788256 w 5906486"/>
              <a:gd name="connsiteY1227" fmla="*/ 170614 h 349951"/>
              <a:gd name="connsiteX1228" fmla="*/ 4788256 w 5906486"/>
              <a:gd name="connsiteY1228" fmla="*/ 160238 h 349951"/>
              <a:gd name="connsiteX1229" fmla="*/ 4798422 w 5906486"/>
              <a:gd name="connsiteY1229" fmla="*/ 157349 h 349951"/>
              <a:gd name="connsiteX1230" fmla="*/ 4798422 w 5906486"/>
              <a:gd name="connsiteY1230" fmla="*/ 170614 h 349951"/>
              <a:gd name="connsiteX1231" fmla="*/ 4809152 w 5906486"/>
              <a:gd name="connsiteY1231" fmla="*/ 170614 h 349951"/>
              <a:gd name="connsiteX1232" fmla="*/ 4809152 w 5906486"/>
              <a:gd name="connsiteY1232" fmla="*/ 178580 h 349951"/>
              <a:gd name="connsiteX1233" fmla="*/ 4798422 w 5906486"/>
              <a:gd name="connsiteY1233" fmla="*/ 178580 h 349951"/>
              <a:gd name="connsiteX1234" fmla="*/ 4798422 w 5906486"/>
              <a:gd name="connsiteY1234" fmla="*/ 200990 h 349951"/>
              <a:gd name="connsiteX1235" fmla="*/ 4799874 w 5906486"/>
              <a:gd name="connsiteY1235" fmla="*/ 206681 h 349951"/>
              <a:gd name="connsiteX1236" fmla="*/ 4804688 w 5906486"/>
              <a:gd name="connsiteY1236" fmla="*/ 208389 h 349951"/>
              <a:gd name="connsiteX1237" fmla="*/ 4809152 w 5906486"/>
              <a:gd name="connsiteY1237" fmla="*/ 206902 h 349951"/>
              <a:gd name="connsiteX1238" fmla="*/ 4809152 w 5906486"/>
              <a:gd name="connsiteY1238" fmla="*/ 214957 h 349951"/>
              <a:gd name="connsiteX1239" fmla="*/ 5407708 w 5906486"/>
              <a:gd name="connsiteY1239" fmla="*/ 214957 h 349951"/>
              <a:gd name="connsiteX1240" fmla="*/ 5399855 w 5906486"/>
              <a:gd name="connsiteY1240" fmla="*/ 216444 h 349951"/>
              <a:gd name="connsiteX1241" fmla="*/ 5386811 w 5906486"/>
              <a:gd name="connsiteY1241" fmla="*/ 203925 h 349951"/>
              <a:gd name="connsiteX1242" fmla="*/ 5386811 w 5906486"/>
              <a:gd name="connsiteY1242" fmla="*/ 178580 h 349951"/>
              <a:gd name="connsiteX1243" fmla="*/ 5379335 w 5906486"/>
              <a:gd name="connsiteY1243" fmla="*/ 178580 h 349951"/>
              <a:gd name="connsiteX1244" fmla="*/ 5379335 w 5906486"/>
              <a:gd name="connsiteY1244" fmla="*/ 170614 h 349951"/>
              <a:gd name="connsiteX1245" fmla="*/ 5386811 w 5906486"/>
              <a:gd name="connsiteY1245" fmla="*/ 170614 h 349951"/>
              <a:gd name="connsiteX1246" fmla="*/ 5386811 w 5906486"/>
              <a:gd name="connsiteY1246" fmla="*/ 160238 h 349951"/>
              <a:gd name="connsiteX1247" fmla="*/ 5396977 w 5906486"/>
              <a:gd name="connsiteY1247" fmla="*/ 157349 h 349951"/>
              <a:gd name="connsiteX1248" fmla="*/ 5396977 w 5906486"/>
              <a:gd name="connsiteY1248" fmla="*/ 170614 h 349951"/>
              <a:gd name="connsiteX1249" fmla="*/ 5407708 w 5906486"/>
              <a:gd name="connsiteY1249" fmla="*/ 170614 h 349951"/>
              <a:gd name="connsiteX1250" fmla="*/ 5407708 w 5906486"/>
              <a:gd name="connsiteY1250" fmla="*/ 178580 h 349951"/>
              <a:gd name="connsiteX1251" fmla="*/ 5396977 w 5906486"/>
              <a:gd name="connsiteY1251" fmla="*/ 178580 h 349951"/>
              <a:gd name="connsiteX1252" fmla="*/ 5396977 w 5906486"/>
              <a:gd name="connsiteY1252" fmla="*/ 200990 h 349951"/>
              <a:gd name="connsiteX1253" fmla="*/ 5398403 w 5906486"/>
              <a:gd name="connsiteY1253" fmla="*/ 206681 h 349951"/>
              <a:gd name="connsiteX1254" fmla="*/ 5403244 w 5906486"/>
              <a:gd name="connsiteY1254" fmla="*/ 208389 h 349951"/>
              <a:gd name="connsiteX1255" fmla="*/ 5407708 w 5906486"/>
              <a:gd name="connsiteY1255" fmla="*/ 206902 h 349951"/>
              <a:gd name="connsiteX1256" fmla="*/ 5407708 w 5906486"/>
              <a:gd name="connsiteY1256" fmla="*/ 214957 h 349951"/>
              <a:gd name="connsiteX1257" fmla="*/ 5688025 w 5906486"/>
              <a:gd name="connsiteY1257" fmla="*/ 214957 h 349951"/>
              <a:gd name="connsiteX1258" fmla="*/ 5680173 w 5906486"/>
              <a:gd name="connsiteY1258" fmla="*/ 216444 h 349951"/>
              <a:gd name="connsiteX1259" fmla="*/ 5667129 w 5906486"/>
              <a:gd name="connsiteY1259" fmla="*/ 203925 h 349951"/>
              <a:gd name="connsiteX1260" fmla="*/ 5667129 w 5906486"/>
              <a:gd name="connsiteY1260" fmla="*/ 178580 h 349951"/>
              <a:gd name="connsiteX1261" fmla="*/ 5659652 w 5906486"/>
              <a:gd name="connsiteY1261" fmla="*/ 178580 h 349951"/>
              <a:gd name="connsiteX1262" fmla="*/ 5659652 w 5906486"/>
              <a:gd name="connsiteY1262" fmla="*/ 170614 h 349951"/>
              <a:gd name="connsiteX1263" fmla="*/ 5667129 w 5906486"/>
              <a:gd name="connsiteY1263" fmla="*/ 170614 h 349951"/>
              <a:gd name="connsiteX1264" fmla="*/ 5667129 w 5906486"/>
              <a:gd name="connsiteY1264" fmla="*/ 160238 h 349951"/>
              <a:gd name="connsiteX1265" fmla="*/ 5677295 w 5906486"/>
              <a:gd name="connsiteY1265" fmla="*/ 157349 h 349951"/>
              <a:gd name="connsiteX1266" fmla="*/ 5677295 w 5906486"/>
              <a:gd name="connsiteY1266" fmla="*/ 170614 h 349951"/>
              <a:gd name="connsiteX1267" fmla="*/ 5688025 w 5906486"/>
              <a:gd name="connsiteY1267" fmla="*/ 170614 h 349951"/>
              <a:gd name="connsiteX1268" fmla="*/ 5688025 w 5906486"/>
              <a:gd name="connsiteY1268" fmla="*/ 178580 h 349951"/>
              <a:gd name="connsiteX1269" fmla="*/ 5677295 w 5906486"/>
              <a:gd name="connsiteY1269" fmla="*/ 178580 h 349951"/>
              <a:gd name="connsiteX1270" fmla="*/ 5677295 w 5906486"/>
              <a:gd name="connsiteY1270" fmla="*/ 200990 h 349951"/>
              <a:gd name="connsiteX1271" fmla="*/ 5678747 w 5906486"/>
              <a:gd name="connsiteY1271" fmla="*/ 206681 h 349951"/>
              <a:gd name="connsiteX1272" fmla="*/ 5683561 w 5906486"/>
              <a:gd name="connsiteY1272" fmla="*/ 208389 h 349951"/>
              <a:gd name="connsiteX1273" fmla="*/ 5688025 w 5906486"/>
              <a:gd name="connsiteY1273" fmla="*/ 206902 h 349951"/>
              <a:gd name="connsiteX1274" fmla="*/ 5688025 w 5906486"/>
              <a:gd name="connsiteY1274" fmla="*/ 214957 h 349951"/>
              <a:gd name="connsiteX1275" fmla="*/ 2747396 w 5906486"/>
              <a:gd name="connsiteY1275" fmla="*/ 214957 h 349951"/>
              <a:gd name="connsiteX1276" fmla="*/ 2739543 w 5906486"/>
              <a:gd name="connsiteY1276" fmla="*/ 216444 h 349951"/>
              <a:gd name="connsiteX1277" fmla="*/ 2726526 w 5906486"/>
              <a:gd name="connsiteY1277" fmla="*/ 203925 h 349951"/>
              <a:gd name="connsiteX1278" fmla="*/ 2726526 w 5906486"/>
              <a:gd name="connsiteY1278" fmla="*/ 178580 h 349951"/>
              <a:gd name="connsiteX1279" fmla="*/ 2719022 w 5906486"/>
              <a:gd name="connsiteY1279" fmla="*/ 178580 h 349951"/>
              <a:gd name="connsiteX1280" fmla="*/ 2719022 w 5906486"/>
              <a:gd name="connsiteY1280" fmla="*/ 170614 h 349951"/>
              <a:gd name="connsiteX1281" fmla="*/ 2726526 w 5906486"/>
              <a:gd name="connsiteY1281" fmla="*/ 170614 h 349951"/>
              <a:gd name="connsiteX1282" fmla="*/ 2726526 w 5906486"/>
              <a:gd name="connsiteY1282" fmla="*/ 160238 h 349951"/>
              <a:gd name="connsiteX1283" fmla="*/ 2736665 w 5906486"/>
              <a:gd name="connsiteY1283" fmla="*/ 157349 h 349951"/>
              <a:gd name="connsiteX1284" fmla="*/ 2736665 w 5906486"/>
              <a:gd name="connsiteY1284" fmla="*/ 170614 h 349951"/>
              <a:gd name="connsiteX1285" fmla="*/ 2747396 w 5906486"/>
              <a:gd name="connsiteY1285" fmla="*/ 170614 h 349951"/>
              <a:gd name="connsiteX1286" fmla="*/ 2747396 w 5906486"/>
              <a:gd name="connsiteY1286" fmla="*/ 178580 h 349951"/>
              <a:gd name="connsiteX1287" fmla="*/ 2736665 w 5906486"/>
              <a:gd name="connsiteY1287" fmla="*/ 178580 h 349951"/>
              <a:gd name="connsiteX1288" fmla="*/ 2736665 w 5906486"/>
              <a:gd name="connsiteY1288" fmla="*/ 200990 h 349951"/>
              <a:gd name="connsiteX1289" fmla="*/ 2738117 w 5906486"/>
              <a:gd name="connsiteY1289" fmla="*/ 206681 h 349951"/>
              <a:gd name="connsiteX1290" fmla="*/ 2742931 w 5906486"/>
              <a:gd name="connsiteY1290" fmla="*/ 208389 h 349951"/>
              <a:gd name="connsiteX1291" fmla="*/ 2747396 w 5906486"/>
              <a:gd name="connsiteY1291" fmla="*/ 206902 h 349951"/>
              <a:gd name="connsiteX1292" fmla="*/ 2747396 w 5906486"/>
              <a:gd name="connsiteY1292" fmla="*/ 214957 h 349951"/>
              <a:gd name="connsiteX1293" fmla="*/ 2430610 w 5906486"/>
              <a:gd name="connsiteY1293" fmla="*/ 214957 h 349951"/>
              <a:gd name="connsiteX1294" fmla="*/ 2422784 w 5906486"/>
              <a:gd name="connsiteY1294" fmla="*/ 216444 h 349951"/>
              <a:gd name="connsiteX1295" fmla="*/ 2409740 w 5906486"/>
              <a:gd name="connsiteY1295" fmla="*/ 203925 h 349951"/>
              <a:gd name="connsiteX1296" fmla="*/ 2409740 w 5906486"/>
              <a:gd name="connsiteY1296" fmla="*/ 178580 h 349951"/>
              <a:gd name="connsiteX1297" fmla="*/ 2402236 w 5906486"/>
              <a:gd name="connsiteY1297" fmla="*/ 178580 h 349951"/>
              <a:gd name="connsiteX1298" fmla="*/ 2402236 w 5906486"/>
              <a:gd name="connsiteY1298" fmla="*/ 170614 h 349951"/>
              <a:gd name="connsiteX1299" fmla="*/ 2409740 w 5906486"/>
              <a:gd name="connsiteY1299" fmla="*/ 170614 h 349951"/>
              <a:gd name="connsiteX1300" fmla="*/ 2409740 w 5906486"/>
              <a:gd name="connsiteY1300" fmla="*/ 160238 h 349951"/>
              <a:gd name="connsiteX1301" fmla="*/ 2419879 w 5906486"/>
              <a:gd name="connsiteY1301" fmla="*/ 157349 h 349951"/>
              <a:gd name="connsiteX1302" fmla="*/ 2419879 w 5906486"/>
              <a:gd name="connsiteY1302" fmla="*/ 170614 h 349951"/>
              <a:gd name="connsiteX1303" fmla="*/ 2430610 w 5906486"/>
              <a:gd name="connsiteY1303" fmla="*/ 170614 h 349951"/>
              <a:gd name="connsiteX1304" fmla="*/ 2430610 w 5906486"/>
              <a:gd name="connsiteY1304" fmla="*/ 178580 h 349951"/>
              <a:gd name="connsiteX1305" fmla="*/ 2419879 w 5906486"/>
              <a:gd name="connsiteY1305" fmla="*/ 178580 h 349951"/>
              <a:gd name="connsiteX1306" fmla="*/ 2419879 w 5906486"/>
              <a:gd name="connsiteY1306" fmla="*/ 200990 h 349951"/>
              <a:gd name="connsiteX1307" fmla="*/ 2421331 w 5906486"/>
              <a:gd name="connsiteY1307" fmla="*/ 206681 h 349951"/>
              <a:gd name="connsiteX1308" fmla="*/ 2426145 w 5906486"/>
              <a:gd name="connsiteY1308" fmla="*/ 208389 h 349951"/>
              <a:gd name="connsiteX1309" fmla="*/ 2430610 w 5906486"/>
              <a:gd name="connsiteY1309" fmla="*/ 206902 h 349951"/>
              <a:gd name="connsiteX1310" fmla="*/ 2430610 w 5906486"/>
              <a:gd name="connsiteY1310" fmla="*/ 214957 h 349951"/>
              <a:gd name="connsiteX1311" fmla="*/ 189211 w 5906486"/>
              <a:gd name="connsiteY1311" fmla="*/ 214957 h 349951"/>
              <a:gd name="connsiteX1312" fmla="*/ 181374 w 5906486"/>
              <a:gd name="connsiteY1312" fmla="*/ 216444 h 349951"/>
              <a:gd name="connsiteX1313" fmla="*/ 168330 w 5906486"/>
              <a:gd name="connsiteY1313" fmla="*/ 203925 h 349951"/>
              <a:gd name="connsiteX1314" fmla="*/ 168330 w 5906486"/>
              <a:gd name="connsiteY1314" fmla="*/ 178580 h 349951"/>
              <a:gd name="connsiteX1315" fmla="*/ 160846 w 5906486"/>
              <a:gd name="connsiteY1315" fmla="*/ 178580 h 349951"/>
              <a:gd name="connsiteX1316" fmla="*/ 160846 w 5906486"/>
              <a:gd name="connsiteY1316" fmla="*/ 170614 h 349951"/>
              <a:gd name="connsiteX1317" fmla="*/ 168330 w 5906486"/>
              <a:gd name="connsiteY1317" fmla="*/ 170614 h 349951"/>
              <a:gd name="connsiteX1318" fmla="*/ 168330 w 5906486"/>
              <a:gd name="connsiteY1318" fmla="*/ 160238 h 349951"/>
              <a:gd name="connsiteX1319" fmla="*/ 178486 w 5906486"/>
              <a:gd name="connsiteY1319" fmla="*/ 157349 h 349951"/>
              <a:gd name="connsiteX1320" fmla="*/ 178486 w 5906486"/>
              <a:gd name="connsiteY1320" fmla="*/ 170614 h 349951"/>
              <a:gd name="connsiteX1321" fmla="*/ 189211 w 5906486"/>
              <a:gd name="connsiteY1321" fmla="*/ 170614 h 349951"/>
              <a:gd name="connsiteX1322" fmla="*/ 189211 w 5906486"/>
              <a:gd name="connsiteY1322" fmla="*/ 178580 h 349951"/>
              <a:gd name="connsiteX1323" fmla="*/ 178486 w 5906486"/>
              <a:gd name="connsiteY1323" fmla="*/ 178580 h 349951"/>
              <a:gd name="connsiteX1324" fmla="*/ 178486 w 5906486"/>
              <a:gd name="connsiteY1324" fmla="*/ 200990 h 349951"/>
              <a:gd name="connsiteX1325" fmla="*/ 179930 w 5906486"/>
              <a:gd name="connsiteY1325" fmla="*/ 206681 h 349951"/>
              <a:gd name="connsiteX1326" fmla="*/ 184746 w 5906486"/>
              <a:gd name="connsiteY1326" fmla="*/ 208389 h 349951"/>
              <a:gd name="connsiteX1327" fmla="*/ 189211 w 5906486"/>
              <a:gd name="connsiteY1327" fmla="*/ 206902 h 349951"/>
              <a:gd name="connsiteX1328" fmla="*/ 189211 w 5906486"/>
              <a:gd name="connsiteY1328" fmla="*/ 214957 h 349951"/>
              <a:gd name="connsiteX1329" fmla="*/ 3128405 w 5906486"/>
              <a:gd name="connsiteY1329" fmla="*/ 214957 h 349951"/>
              <a:gd name="connsiteX1330" fmla="*/ 3120552 w 5906486"/>
              <a:gd name="connsiteY1330" fmla="*/ 216444 h 349951"/>
              <a:gd name="connsiteX1331" fmla="*/ 3107508 w 5906486"/>
              <a:gd name="connsiteY1331" fmla="*/ 203925 h 349951"/>
              <a:gd name="connsiteX1332" fmla="*/ 3107508 w 5906486"/>
              <a:gd name="connsiteY1332" fmla="*/ 178580 h 349951"/>
              <a:gd name="connsiteX1333" fmla="*/ 3100031 w 5906486"/>
              <a:gd name="connsiteY1333" fmla="*/ 178580 h 349951"/>
              <a:gd name="connsiteX1334" fmla="*/ 3100031 w 5906486"/>
              <a:gd name="connsiteY1334" fmla="*/ 170614 h 349951"/>
              <a:gd name="connsiteX1335" fmla="*/ 3107508 w 5906486"/>
              <a:gd name="connsiteY1335" fmla="*/ 170614 h 349951"/>
              <a:gd name="connsiteX1336" fmla="*/ 3107508 w 5906486"/>
              <a:gd name="connsiteY1336" fmla="*/ 160238 h 349951"/>
              <a:gd name="connsiteX1337" fmla="*/ 3117674 w 5906486"/>
              <a:gd name="connsiteY1337" fmla="*/ 157349 h 349951"/>
              <a:gd name="connsiteX1338" fmla="*/ 3117674 w 5906486"/>
              <a:gd name="connsiteY1338" fmla="*/ 170614 h 349951"/>
              <a:gd name="connsiteX1339" fmla="*/ 3128405 w 5906486"/>
              <a:gd name="connsiteY1339" fmla="*/ 170614 h 349951"/>
              <a:gd name="connsiteX1340" fmla="*/ 3128405 w 5906486"/>
              <a:gd name="connsiteY1340" fmla="*/ 178580 h 349951"/>
              <a:gd name="connsiteX1341" fmla="*/ 3117674 w 5906486"/>
              <a:gd name="connsiteY1341" fmla="*/ 178580 h 349951"/>
              <a:gd name="connsiteX1342" fmla="*/ 3117674 w 5906486"/>
              <a:gd name="connsiteY1342" fmla="*/ 200990 h 349951"/>
              <a:gd name="connsiteX1343" fmla="*/ 3119099 w 5906486"/>
              <a:gd name="connsiteY1343" fmla="*/ 206681 h 349951"/>
              <a:gd name="connsiteX1344" fmla="*/ 3123940 w 5906486"/>
              <a:gd name="connsiteY1344" fmla="*/ 208389 h 349951"/>
              <a:gd name="connsiteX1345" fmla="*/ 3128405 w 5906486"/>
              <a:gd name="connsiteY1345" fmla="*/ 206902 h 349951"/>
              <a:gd name="connsiteX1346" fmla="*/ 3128405 w 5906486"/>
              <a:gd name="connsiteY1346" fmla="*/ 214957 h 349951"/>
              <a:gd name="connsiteX1347" fmla="*/ 3820229 w 5906486"/>
              <a:gd name="connsiteY1347" fmla="*/ 216401 h 349951"/>
              <a:gd name="connsiteX1348" fmla="*/ 3815765 w 5906486"/>
              <a:gd name="connsiteY1348" fmla="*/ 214672 h 349951"/>
              <a:gd name="connsiteX1349" fmla="*/ 3813909 w 5906486"/>
              <a:gd name="connsiteY1349" fmla="*/ 210535 h 349951"/>
              <a:gd name="connsiteX1350" fmla="*/ 3815765 w 5906486"/>
              <a:gd name="connsiteY1350" fmla="*/ 206332 h 349951"/>
              <a:gd name="connsiteX1351" fmla="*/ 3820229 w 5906486"/>
              <a:gd name="connsiteY1351" fmla="*/ 204581 h 349951"/>
              <a:gd name="connsiteX1352" fmla="*/ 3824747 w 5906486"/>
              <a:gd name="connsiteY1352" fmla="*/ 206332 h 349951"/>
              <a:gd name="connsiteX1353" fmla="*/ 3826603 w 5906486"/>
              <a:gd name="connsiteY1353" fmla="*/ 210535 h 349951"/>
              <a:gd name="connsiteX1354" fmla="*/ 3824747 w 5906486"/>
              <a:gd name="connsiteY1354" fmla="*/ 214672 h 349951"/>
              <a:gd name="connsiteX1355" fmla="*/ 3820229 w 5906486"/>
              <a:gd name="connsiteY1355" fmla="*/ 216401 h 349951"/>
              <a:gd name="connsiteX1356" fmla="*/ 5748591 w 5906486"/>
              <a:gd name="connsiteY1356" fmla="*/ 216401 h 349951"/>
              <a:gd name="connsiteX1357" fmla="*/ 5744127 w 5906486"/>
              <a:gd name="connsiteY1357" fmla="*/ 214672 h 349951"/>
              <a:gd name="connsiteX1358" fmla="*/ 5742298 w 5906486"/>
              <a:gd name="connsiteY1358" fmla="*/ 210535 h 349951"/>
              <a:gd name="connsiteX1359" fmla="*/ 5744127 w 5906486"/>
              <a:gd name="connsiteY1359" fmla="*/ 206332 h 349951"/>
              <a:gd name="connsiteX1360" fmla="*/ 5748591 w 5906486"/>
              <a:gd name="connsiteY1360" fmla="*/ 204581 h 349951"/>
              <a:gd name="connsiteX1361" fmla="*/ 5753136 w 5906486"/>
              <a:gd name="connsiteY1361" fmla="*/ 206332 h 349951"/>
              <a:gd name="connsiteX1362" fmla="*/ 5754992 w 5906486"/>
              <a:gd name="connsiteY1362" fmla="*/ 210535 h 349951"/>
              <a:gd name="connsiteX1363" fmla="*/ 5753136 w 5906486"/>
              <a:gd name="connsiteY1363" fmla="*/ 214672 h 349951"/>
              <a:gd name="connsiteX1364" fmla="*/ 5748591 w 5906486"/>
              <a:gd name="connsiteY1364" fmla="*/ 216401 h 349951"/>
              <a:gd name="connsiteX1365" fmla="*/ 2686723 w 5906486"/>
              <a:gd name="connsiteY1365" fmla="*/ 215438 h 349951"/>
              <a:gd name="connsiteX1366" fmla="*/ 2676556 w 5906486"/>
              <a:gd name="connsiteY1366" fmla="*/ 215438 h 349951"/>
              <a:gd name="connsiteX1367" fmla="*/ 2676556 w 5906486"/>
              <a:gd name="connsiteY1367" fmla="*/ 190179 h 349951"/>
              <a:gd name="connsiteX1368" fmla="*/ 2667682 w 5906486"/>
              <a:gd name="connsiteY1368" fmla="*/ 177617 h 349951"/>
              <a:gd name="connsiteX1369" fmla="*/ 2660017 w 5906486"/>
              <a:gd name="connsiteY1369" fmla="*/ 181097 h 349951"/>
              <a:gd name="connsiteX1370" fmla="*/ 2657004 w 5906486"/>
              <a:gd name="connsiteY1370" fmla="*/ 189872 h 349951"/>
              <a:gd name="connsiteX1371" fmla="*/ 2657004 w 5906486"/>
              <a:gd name="connsiteY1371" fmla="*/ 215438 h 349951"/>
              <a:gd name="connsiteX1372" fmla="*/ 2646812 w 5906486"/>
              <a:gd name="connsiteY1372" fmla="*/ 215438 h 349951"/>
              <a:gd name="connsiteX1373" fmla="*/ 2646812 w 5906486"/>
              <a:gd name="connsiteY1373" fmla="*/ 170614 h 349951"/>
              <a:gd name="connsiteX1374" fmla="*/ 2657004 w 5906486"/>
              <a:gd name="connsiteY1374" fmla="*/ 170614 h 349951"/>
              <a:gd name="connsiteX1375" fmla="*/ 2657004 w 5906486"/>
              <a:gd name="connsiteY1375" fmla="*/ 178055 h 349951"/>
              <a:gd name="connsiteX1376" fmla="*/ 2657166 w 5906486"/>
              <a:gd name="connsiteY1376" fmla="*/ 178055 h 349951"/>
              <a:gd name="connsiteX1377" fmla="*/ 2671716 w 5906486"/>
              <a:gd name="connsiteY1377" fmla="*/ 169562 h 349951"/>
              <a:gd name="connsiteX1378" fmla="*/ 2682877 w 5906486"/>
              <a:gd name="connsiteY1378" fmla="*/ 174312 h 349951"/>
              <a:gd name="connsiteX1379" fmla="*/ 2686723 w 5906486"/>
              <a:gd name="connsiteY1379" fmla="*/ 188036 h 349951"/>
              <a:gd name="connsiteX1380" fmla="*/ 2686723 w 5906486"/>
              <a:gd name="connsiteY1380" fmla="*/ 215438 h 349951"/>
              <a:gd name="connsiteX1381" fmla="*/ 2282746 w 5906486"/>
              <a:gd name="connsiteY1381" fmla="*/ 215438 h 349951"/>
              <a:gd name="connsiteX1382" fmla="*/ 2272580 w 5906486"/>
              <a:gd name="connsiteY1382" fmla="*/ 215438 h 349951"/>
              <a:gd name="connsiteX1383" fmla="*/ 2272580 w 5906486"/>
              <a:gd name="connsiteY1383" fmla="*/ 190179 h 349951"/>
              <a:gd name="connsiteX1384" fmla="*/ 2263705 w 5906486"/>
              <a:gd name="connsiteY1384" fmla="*/ 177617 h 349951"/>
              <a:gd name="connsiteX1385" fmla="*/ 2256040 w 5906486"/>
              <a:gd name="connsiteY1385" fmla="*/ 181097 h 349951"/>
              <a:gd name="connsiteX1386" fmla="*/ 2253028 w 5906486"/>
              <a:gd name="connsiteY1386" fmla="*/ 189872 h 349951"/>
              <a:gd name="connsiteX1387" fmla="*/ 2253028 w 5906486"/>
              <a:gd name="connsiteY1387" fmla="*/ 215438 h 349951"/>
              <a:gd name="connsiteX1388" fmla="*/ 2242808 w 5906486"/>
              <a:gd name="connsiteY1388" fmla="*/ 215438 h 349951"/>
              <a:gd name="connsiteX1389" fmla="*/ 2242808 w 5906486"/>
              <a:gd name="connsiteY1389" fmla="*/ 170614 h 349951"/>
              <a:gd name="connsiteX1390" fmla="*/ 2253028 w 5906486"/>
              <a:gd name="connsiteY1390" fmla="*/ 170614 h 349951"/>
              <a:gd name="connsiteX1391" fmla="*/ 2253028 w 5906486"/>
              <a:gd name="connsiteY1391" fmla="*/ 178055 h 349951"/>
              <a:gd name="connsiteX1392" fmla="*/ 2253189 w 5906486"/>
              <a:gd name="connsiteY1392" fmla="*/ 178055 h 349951"/>
              <a:gd name="connsiteX1393" fmla="*/ 2267712 w 5906486"/>
              <a:gd name="connsiteY1393" fmla="*/ 169562 h 349951"/>
              <a:gd name="connsiteX1394" fmla="*/ 2278900 w 5906486"/>
              <a:gd name="connsiteY1394" fmla="*/ 174312 h 349951"/>
              <a:gd name="connsiteX1395" fmla="*/ 2282746 w 5906486"/>
              <a:gd name="connsiteY1395" fmla="*/ 188036 h 349951"/>
              <a:gd name="connsiteX1396" fmla="*/ 2282746 w 5906486"/>
              <a:gd name="connsiteY1396" fmla="*/ 215438 h 349951"/>
              <a:gd name="connsiteX1397" fmla="*/ 4422281 w 5906486"/>
              <a:gd name="connsiteY1397" fmla="*/ 215438 h 349951"/>
              <a:gd name="connsiteX1398" fmla="*/ 4412088 w 5906486"/>
              <a:gd name="connsiteY1398" fmla="*/ 215438 h 349951"/>
              <a:gd name="connsiteX1399" fmla="*/ 4412088 w 5906486"/>
              <a:gd name="connsiteY1399" fmla="*/ 149077 h 349951"/>
              <a:gd name="connsiteX1400" fmla="*/ 4422281 w 5906486"/>
              <a:gd name="connsiteY1400" fmla="*/ 149077 h 349951"/>
              <a:gd name="connsiteX1401" fmla="*/ 4422281 w 5906486"/>
              <a:gd name="connsiteY1401" fmla="*/ 215438 h 349951"/>
              <a:gd name="connsiteX1402" fmla="*/ 2944798 w 5906486"/>
              <a:gd name="connsiteY1402" fmla="*/ 215438 h 349951"/>
              <a:gd name="connsiteX1403" fmla="*/ 2934606 w 5906486"/>
              <a:gd name="connsiteY1403" fmla="*/ 215438 h 349951"/>
              <a:gd name="connsiteX1404" fmla="*/ 2934606 w 5906486"/>
              <a:gd name="connsiteY1404" fmla="*/ 149077 h 349951"/>
              <a:gd name="connsiteX1405" fmla="*/ 2944798 w 5906486"/>
              <a:gd name="connsiteY1405" fmla="*/ 149077 h 349951"/>
              <a:gd name="connsiteX1406" fmla="*/ 2944798 w 5906486"/>
              <a:gd name="connsiteY1406" fmla="*/ 215438 h 349951"/>
              <a:gd name="connsiteX1407" fmla="*/ 476142 w 5906486"/>
              <a:gd name="connsiteY1407" fmla="*/ 215438 h 349951"/>
              <a:gd name="connsiteX1408" fmla="*/ 465943 w 5906486"/>
              <a:gd name="connsiteY1408" fmla="*/ 215438 h 349951"/>
              <a:gd name="connsiteX1409" fmla="*/ 465943 w 5906486"/>
              <a:gd name="connsiteY1409" fmla="*/ 149077 h 349951"/>
              <a:gd name="connsiteX1410" fmla="*/ 476142 w 5906486"/>
              <a:gd name="connsiteY1410" fmla="*/ 149077 h 349951"/>
              <a:gd name="connsiteX1411" fmla="*/ 476142 w 5906486"/>
              <a:gd name="connsiteY1411" fmla="*/ 215438 h 349951"/>
              <a:gd name="connsiteX1412" fmla="*/ 499561 w 5906486"/>
              <a:gd name="connsiteY1412" fmla="*/ 215438 h 349951"/>
              <a:gd name="connsiteX1413" fmla="*/ 489363 w 5906486"/>
              <a:gd name="connsiteY1413" fmla="*/ 215438 h 349951"/>
              <a:gd name="connsiteX1414" fmla="*/ 489363 w 5906486"/>
              <a:gd name="connsiteY1414" fmla="*/ 149077 h 349951"/>
              <a:gd name="connsiteX1415" fmla="*/ 499561 w 5906486"/>
              <a:gd name="connsiteY1415" fmla="*/ 149077 h 349951"/>
              <a:gd name="connsiteX1416" fmla="*/ 499561 w 5906486"/>
              <a:gd name="connsiteY1416" fmla="*/ 215438 h 349951"/>
              <a:gd name="connsiteX1417" fmla="*/ 3761223 w 5906486"/>
              <a:gd name="connsiteY1417" fmla="*/ 180287 h 349951"/>
              <a:gd name="connsiteX1418" fmla="*/ 3755925 w 5906486"/>
              <a:gd name="connsiteY1418" fmla="*/ 178843 h 349951"/>
              <a:gd name="connsiteX1419" fmla="*/ 3748395 w 5906486"/>
              <a:gd name="connsiteY1419" fmla="*/ 182912 h 349951"/>
              <a:gd name="connsiteX1420" fmla="*/ 3745383 w 5906486"/>
              <a:gd name="connsiteY1420" fmla="*/ 193987 h 349951"/>
              <a:gd name="connsiteX1421" fmla="*/ 3745383 w 5906486"/>
              <a:gd name="connsiteY1421" fmla="*/ 215438 h 349951"/>
              <a:gd name="connsiteX1422" fmla="*/ 3735217 w 5906486"/>
              <a:gd name="connsiteY1422" fmla="*/ 215438 h 349951"/>
              <a:gd name="connsiteX1423" fmla="*/ 3735217 w 5906486"/>
              <a:gd name="connsiteY1423" fmla="*/ 170614 h 349951"/>
              <a:gd name="connsiteX1424" fmla="*/ 3745383 w 5906486"/>
              <a:gd name="connsiteY1424" fmla="*/ 170614 h 349951"/>
              <a:gd name="connsiteX1425" fmla="*/ 3745383 w 5906486"/>
              <a:gd name="connsiteY1425" fmla="*/ 179849 h 349951"/>
              <a:gd name="connsiteX1426" fmla="*/ 3745544 w 5906486"/>
              <a:gd name="connsiteY1426" fmla="*/ 179849 h 349951"/>
              <a:gd name="connsiteX1427" fmla="*/ 3750116 w 5906486"/>
              <a:gd name="connsiteY1427" fmla="*/ 172475 h 349951"/>
              <a:gd name="connsiteX1428" fmla="*/ 3757028 w 5906486"/>
              <a:gd name="connsiteY1428" fmla="*/ 169826 h 349951"/>
              <a:gd name="connsiteX1429" fmla="*/ 3761223 w 5906486"/>
              <a:gd name="connsiteY1429" fmla="*/ 170657 h 349951"/>
              <a:gd name="connsiteX1430" fmla="*/ 3761223 w 5906486"/>
              <a:gd name="connsiteY1430" fmla="*/ 180287 h 349951"/>
              <a:gd name="connsiteX1431" fmla="*/ 4772281 w 5906486"/>
              <a:gd name="connsiteY1431" fmla="*/ 215438 h 349951"/>
              <a:gd name="connsiteX1432" fmla="*/ 4762088 w 5906486"/>
              <a:gd name="connsiteY1432" fmla="*/ 215438 h 349951"/>
              <a:gd name="connsiteX1433" fmla="*/ 4762088 w 5906486"/>
              <a:gd name="connsiteY1433" fmla="*/ 149077 h 349951"/>
              <a:gd name="connsiteX1434" fmla="*/ 4772281 w 5906486"/>
              <a:gd name="connsiteY1434" fmla="*/ 149077 h 349951"/>
              <a:gd name="connsiteX1435" fmla="*/ 4772281 w 5906486"/>
              <a:gd name="connsiteY1435" fmla="*/ 215438 h 349951"/>
              <a:gd name="connsiteX1436" fmla="*/ 1720126 w 5906486"/>
              <a:gd name="connsiteY1436" fmla="*/ 215438 h 349951"/>
              <a:gd name="connsiteX1437" fmla="*/ 1709971 w 5906486"/>
              <a:gd name="connsiteY1437" fmla="*/ 215438 h 349951"/>
              <a:gd name="connsiteX1438" fmla="*/ 1709971 w 5906486"/>
              <a:gd name="connsiteY1438" fmla="*/ 190179 h 349951"/>
              <a:gd name="connsiteX1439" fmla="*/ 1701085 w 5906486"/>
              <a:gd name="connsiteY1439" fmla="*/ 177617 h 349951"/>
              <a:gd name="connsiteX1440" fmla="*/ 1693426 w 5906486"/>
              <a:gd name="connsiteY1440" fmla="*/ 181097 h 349951"/>
              <a:gd name="connsiteX1441" fmla="*/ 1690406 w 5906486"/>
              <a:gd name="connsiteY1441" fmla="*/ 189872 h 349951"/>
              <a:gd name="connsiteX1442" fmla="*/ 1690406 w 5906486"/>
              <a:gd name="connsiteY1442" fmla="*/ 215438 h 349951"/>
              <a:gd name="connsiteX1443" fmla="*/ 1680205 w 5906486"/>
              <a:gd name="connsiteY1443" fmla="*/ 215438 h 349951"/>
              <a:gd name="connsiteX1444" fmla="*/ 1680205 w 5906486"/>
              <a:gd name="connsiteY1444" fmla="*/ 170614 h 349951"/>
              <a:gd name="connsiteX1445" fmla="*/ 1690406 w 5906486"/>
              <a:gd name="connsiteY1445" fmla="*/ 170614 h 349951"/>
              <a:gd name="connsiteX1446" fmla="*/ 1690406 w 5906486"/>
              <a:gd name="connsiteY1446" fmla="*/ 178055 h 349951"/>
              <a:gd name="connsiteX1447" fmla="*/ 1690581 w 5906486"/>
              <a:gd name="connsiteY1447" fmla="*/ 178055 h 349951"/>
              <a:gd name="connsiteX1448" fmla="*/ 1705111 w 5906486"/>
              <a:gd name="connsiteY1448" fmla="*/ 169562 h 349951"/>
              <a:gd name="connsiteX1449" fmla="*/ 1716275 w 5906486"/>
              <a:gd name="connsiteY1449" fmla="*/ 174312 h 349951"/>
              <a:gd name="connsiteX1450" fmla="*/ 1720126 w 5906486"/>
              <a:gd name="connsiteY1450" fmla="*/ 188036 h 349951"/>
              <a:gd name="connsiteX1451" fmla="*/ 1720126 w 5906486"/>
              <a:gd name="connsiteY1451" fmla="*/ 215438 h 349951"/>
              <a:gd name="connsiteX1452" fmla="*/ 4304350 w 5906486"/>
              <a:gd name="connsiteY1452" fmla="*/ 215438 h 349951"/>
              <a:gd name="connsiteX1453" fmla="*/ 4294184 w 5906486"/>
              <a:gd name="connsiteY1453" fmla="*/ 215438 h 349951"/>
              <a:gd name="connsiteX1454" fmla="*/ 4294184 w 5906486"/>
              <a:gd name="connsiteY1454" fmla="*/ 170614 h 349951"/>
              <a:gd name="connsiteX1455" fmla="*/ 4304350 w 5906486"/>
              <a:gd name="connsiteY1455" fmla="*/ 170614 h 349951"/>
              <a:gd name="connsiteX1456" fmla="*/ 4304350 w 5906486"/>
              <a:gd name="connsiteY1456" fmla="*/ 215438 h 349951"/>
              <a:gd name="connsiteX1457" fmla="*/ 4060797 w 5906486"/>
              <a:gd name="connsiteY1457" fmla="*/ 215438 h 349951"/>
              <a:gd name="connsiteX1458" fmla="*/ 4050631 w 5906486"/>
              <a:gd name="connsiteY1458" fmla="*/ 215438 h 349951"/>
              <a:gd name="connsiteX1459" fmla="*/ 4050631 w 5906486"/>
              <a:gd name="connsiteY1459" fmla="*/ 170614 h 349951"/>
              <a:gd name="connsiteX1460" fmla="*/ 4060797 w 5906486"/>
              <a:gd name="connsiteY1460" fmla="*/ 170614 h 349951"/>
              <a:gd name="connsiteX1461" fmla="*/ 4060797 w 5906486"/>
              <a:gd name="connsiteY1461" fmla="*/ 215438 h 349951"/>
              <a:gd name="connsiteX1462" fmla="*/ 792139 w 5906486"/>
              <a:gd name="connsiteY1462" fmla="*/ 215438 h 349951"/>
              <a:gd name="connsiteX1463" fmla="*/ 781984 w 5906486"/>
              <a:gd name="connsiteY1463" fmla="*/ 215438 h 349951"/>
              <a:gd name="connsiteX1464" fmla="*/ 781984 w 5906486"/>
              <a:gd name="connsiteY1464" fmla="*/ 191013 h 349951"/>
              <a:gd name="connsiteX1465" fmla="*/ 779991 w 5906486"/>
              <a:gd name="connsiteY1465" fmla="*/ 180812 h 349951"/>
              <a:gd name="connsiteX1466" fmla="*/ 773273 w 5906486"/>
              <a:gd name="connsiteY1466" fmla="*/ 177660 h 349951"/>
              <a:gd name="connsiteX1467" fmla="*/ 766509 w 5906486"/>
              <a:gd name="connsiteY1467" fmla="*/ 181643 h 349951"/>
              <a:gd name="connsiteX1468" fmla="*/ 763731 w 5906486"/>
              <a:gd name="connsiteY1468" fmla="*/ 191188 h 349951"/>
              <a:gd name="connsiteX1469" fmla="*/ 763731 w 5906486"/>
              <a:gd name="connsiteY1469" fmla="*/ 215438 h 349951"/>
              <a:gd name="connsiteX1470" fmla="*/ 753533 w 5906486"/>
              <a:gd name="connsiteY1470" fmla="*/ 215438 h 349951"/>
              <a:gd name="connsiteX1471" fmla="*/ 753533 w 5906486"/>
              <a:gd name="connsiteY1471" fmla="*/ 190179 h 349951"/>
              <a:gd name="connsiteX1472" fmla="*/ 744690 w 5906486"/>
              <a:gd name="connsiteY1472" fmla="*/ 177660 h 349951"/>
              <a:gd name="connsiteX1473" fmla="*/ 737926 w 5906486"/>
              <a:gd name="connsiteY1473" fmla="*/ 181425 h 349951"/>
              <a:gd name="connsiteX1474" fmla="*/ 735277 w 5906486"/>
              <a:gd name="connsiteY1474" fmla="*/ 191188 h 349951"/>
              <a:gd name="connsiteX1475" fmla="*/ 735277 w 5906486"/>
              <a:gd name="connsiteY1475" fmla="*/ 215438 h 349951"/>
              <a:gd name="connsiteX1476" fmla="*/ 725122 w 5906486"/>
              <a:gd name="connsiteY1476" fmla="*/ 215438 h 349951"/>
              <a:gd name="connsiteX1477" fmla="*/ 725122 w 5906486"/>
              <a:gd name="connsiteY1477" fmla="*/ 170614 h 349951"/>
              <a:gd name="connsiteX1478" fmla="*/ 735277 w 5906486"/>
              <a:gd name="connsiteY1478" fmla="*/ 170614 h 349951"/>
              <a:gd name="connsiteX1479" fmla="*/ 735277 w 5906486"/>
              <a:gd name="connsiteY1479" fmla="*/ 177706 h 349951"/>
              <a:gd name="connsiteX1480" fmla="*/ 735455 w 5906486"/>
              <a:gd name="connsiteY1480" fmla="*/ 177706 h 349951"/>
              <a:gd name="connsiteX1481" fmla="*/ 749593 w 5906486"/>
              <a:gd name="connsiteY1481" fmla="*/ 169562 h 349951"/>
              <a:gd name="connsiteX1482" fmla="*/ 757712 w 5906486"/>
              <a:gd name="connsiteY1482" fmla="*/ 172122 h 349951"/>
              <a:gd name="connsiteX1483" fmla="*/ 762462 w 5906486"/>
              <a:gd name="connsiteY1483" fmla="*/ 178843 h 349951"/>
              <a:gd name="connsiteX1484" fmla="*/ 777345 w 5906486"/>
              <a:gd name="connsiteY1484" fmla="*/ 169562 h 349951"/>
              <a:gd name="connsiteX1485" fmla="*/ 792139 w 5906486"/>
              <a:gd name="connsiteY1485" fmla="*/ 187815 h 349951"/>
              <a:gd name="connsiteX1486" fmla="*/ 792139 w 5906486"/>
              <a:gd name="connsiteY1486" fmla="*/ 215438 h 349951"/>
              <a:gd name="connsiteX1487" fmla="*/ 5265331 w 5906486"/>
              <a:gd name="connsiteY1487" fmla="*/ 215438 h 349951"/>
              <a:gd name="connsiteX1488" fmla="*/ 5255192 w 5906486"/>
              <a:gd name="connsiteY1488" fmla="*/ 215438 h 349951"/>
              <a:gd name="connsiteX1489" fmla="*/ 5255192 w 5906486"/>
              <a:gd name="connsiteY1489" fmla="*/ 170614 h 349951"/>
              <a:gd name="connsiteX1490" fmla="*/ 5265331 w 5906486"/>
              <a:gd name="connsiteY1490" fmla="*/ 170614 h 349951"/>
              <a:gd name="connsiteX1491" fmla="*/ 5265331 w 5906486"/>
              <a:gd name="connsiteY1491" fmla="*/ 215438 h 349951"/>
              <a:gd name="connsiteX1492" fmla="*/ 452679 w 5906486"/>
              <a:gd name="connsiteY1492" fmla="*/ 215438 h 349951"/>
              <a:gd name="connsiteX1493" fmla="*/ 442524 w 5906486"/>
              <a:gd name="connsiteY1493" fmla="*/ 215438 h 349951"/>
              <a:gd name="connsiteX1494" fmla="*/ 442524 w 5906486"/>
              <a:gd name="connsiteY1494" fmla="*/ 170614 h 349951"/>
              <a:gd name="connsiteX1495" fmla="*/ 452679 w 5906486"/>
              <a:gd name="connsiteY1495" fmla="*/ 170614 h 349951"/>
              <a:gd name="connsiteX1496" fmla="*/ 452679 w 5906486"/>
              <a:gd name="connsiteY1496" fmla="*/ 215438 h 349951"/>
              <a:gd name="connsiteX1497" fmla="*/ 4357547 w 5906486"/>
              <a:gd name="connsiteY1497" fmla="*/ 215438 h 349951"/>
              <a:gd name="connsiteX1498" fmla="*/ 4347381 w 5906486"/>
              <a:gd name="connsiteY1498" fmla="*/ 215438 h 349951"/>
              <a:gd name="connsiteX1499" fmla="*/ 4347381 w 5906486"/>
              <a:gd name="connsiteY1499" fmla="*/ 190179 h 349951"/>
              <a:gd name="connsiteX1500" fmla="*/ 4338506 w 5906486"/>
              <a:gd name="connsiteY1500" fmla="*/ 177617 h 349951"/>
              <a:gd name="connsiteX1501" fmla="*/ 4330841 w 5906486"/>
              <a:gd name="connsiteY1501" fmla="*/ 181097 h 349951"/>
              <a:gd name="connsiteX1502" fmla="*/ 4327802 w 5906486"/>
              <a:gd name="connsiteY1502" fmla="*/ 189872 h 349951"/>
              <a:gd name="connsiteX1503" fmla="*/ 4327802 w 5906486"/>
              <a:gd name="connsiteY1503" fmla="*/ 215438 h 349951"/>
              <a:gd name="connsiteX1504" fmla="*/ 4317609 w 5906486"/>
              <a:gd name="connsiteY1504" fmla="*/ 215438 h 349951"/>
              <a:gd name="connsiteX1505" fmla="*/ 4317609 w 5906486"/>
              <a:gd name="connsiteY1505" fmla="*/ 170614 h 349951"/>
              <a:gd name="connsiteX1506" fmla="*/ 4327802 w 5906486"/>
              <a:gd name="connsiteY1506" fmla="*/ 170614 h 349951"/>
              <a:gd name="connsiteX1507" fmla="*/ 4327802 w 5906486"/>
              <a:gd name="connsiteY1507" fmla="*/ 178055 h 349951"/>
              <a:gd name="connsiteX1508" fmla="*/ 4327990 w 5906486"/>
              <a:gd name="connsiteY1508" fmla="*/ 178055 h 349951"/>
              <a:gd name="connsiteX1509" fmla="*/ 4342513 w 5906486"/>
              <a:gd name="connsiteY1509" fmla="*/ 169562 h 349951"/>
              <a:gd name="connsiteX1510" fmla="*/ 4353674 w 5906486"/>
              <a:gd name="connsiteY1510" fmla="*/ 174312 h 349951"/>
              <a:gd name="connsiteX1511" fmla="*/ 4357547 w 5906486"/>
              <a:gd name="connsiteY1511" fmla="*/ 188036 h 349951"/>
              <a:gd name="connsiteX1512" fmla="*/ 4357547 w 5906486"/>
              <a:gd name="connsiteY1512" fmla="*/ 215438 h 349951"/>
              <a:gd name="connsiteX1513" fmla="*/ 2305283 w 5906486"/>
              <a:gd name="connsiteY1513" fmla="*/ 215438 h 349951"/>
              <a:gd name="connsiteX1514" fmla="*/ 2295117 w 5906486"/>
              <a:gd name="connsiteY1514" fmla="*/ 215438 h 349951"/>
              <a:gd name="connsiteX1515" fmla="*/ 2295117 w 5906486"/>
              <a:gd name="connsiteY1515" fmla="*/ 170614 h 349951"/>
              <a:gd name="connsiteX1516" fmla="*/ 2305283 w 5906486"/>
              <a:gd name="connsiteY1516" fmla="*/ 170614 h 349951"/>
              <a:gd name="connsiteX1517" fmla="*/ 2305283 w 5906486"/>
              <a:gd name="connsiteY1517" fmla="*/ 215438 h 349951"/>
              <a:gd name="connsiteX1518" fmla="*/ 3669299 w 5906486"/>
              <a:gd name="connsiteY1518" fmla="*/ 215438 h 349951"/>
              <a:gd name="connsiteX1519" fmla="*/ 3659133 w 5906486"/>
              <a:gd name="connsiteY1519" fmla="*/ 215438 h 349951"/>
              <a:gd name="connsiteX1520" fmla="*/ 3659133 w 5906486"/>
              <a:gd name="connsiteY1520" fmla="*/ 191013 h 349951"/>
              <a:gd name="connsiteX1521" fmla="*/ 3657143 w 5906486"/>
              <a:gd name="connsiteY1521" fmla="*/ 180812 h 349951"/>
              <a:gd name="connsiteX1522" fmla="*/ 3650419 w 5906486"/>
              <a:gd name="connsiteY1522" fmla="*/ 177660 h 349951"/>
              <a:gd name="connsiteX1523" fmla="*/ 3643669 w 5906486"/>
              <a:gd name="connsiteY1523" fmla="*/ 181643 h 349951"/>
              <a:gd name="connsiteX1524" fmla="*/ 3640899 w 5906486"/>
              <a:gd name="connsiteY1524" fmla="*/ 191188 h 349951"/>
              <a:gd name="connsiteX1525" fmla="*/ 3640899 w 5906486"/>
              <a:gd name="connsiteY1525" fmla="*/ 215438 h 349951"/>
              <a:gd name="connsiteX1526" fmla="*/ 3630679 w 5906486"/>
              <a:gd name="connsiteY1526" fmla="*/ 215438 h 349951"/>
              <a:gd name="connsiteX1527" fmla="*/ 3630679 w 5906486"/>
              <a:gd name="connsiteY1527" fmla="*/ 190179 h 349951"/>
              <a:gd name="connsiteX1528" fmla="*/ 3621831 w 5906486"/>
              <a:gd name="connsiteY1528" fmla="*/ 177660 h 349951"/>
              <a:gd name="connsiteX1529" fmla="*/ 3615080 w 5906486"/>
              <a:gd name="connsiteY1529" fmla="*/ 181425 h 349951"/>
              <a:gd name="connsiteX1530" fmla="*/ 3612418 w 5906486"/>
              <a:gd name="connsiteY1530" fmla="*/ 191188 h 349951"/>
              <a:gd name="connsiteX1531" fmla="*/ 3612418 w 5906486"/>
              <a:gd name="connsiteY1531" fmla="*/ 215438 h 349951"/>
              <a:gd name="connsiteX1532" fmla="*/ 3602279 w 5906486"/>
              <a:gd name="connsiteY1532" fmla="*/ 215438 h 349951"/>
              <a:gd name="connsiteX1533" fmla="*/ 3602279 w 5906486"/>
              <a:gd name="connsiteY1533" fmla="*/ 170614 h 349951"/>
              <a:gd name="connsiteX1534" fmla="*/ 3612418 w 5906486"/>
              <a:gd name="connsiteY1534" fmla="*/ 170614 h 349951"/>
              <a:gd name="connsiteX1535" fmla="*/ 3612418 w 5906486"/>
              <a:gd name="connsiteY1535" fmla="*/ 177706 h 349951"/>
              <a:gd name="connsiteX1536" fmla="*/ 3612606 w 5906486"/>
              <a:gd name="connsiteY1536" fmla="*/ 177706 h 349951"/>
              <a:gd name="connsiteX1537" fmla="*/ 3626753 w 5906486"/>
              <a:gd name="connsiteY1537" fmla="*/ 169562 h 349951"/>
              <a:gd name="connsiteX1538" fmla="*/ 3634875 w 5906486"/>
              <a:gd name="connsiteY1538" fmla="*/ 172122 h 349951"/>
              <a:gd name="connsiteX1539" fmla="*/ 3639608 w 5906486"/>
              <a:gd name="connsiteY1539" fmla="*/ 178843 h 349951"/>
              <a:gd name="connsiteX1540" fmla="*/ 3654507 w 5906486"/>
              <a:gd name="connsiteY1540" fmla="*/ 169562 h 349951"/>
              <a:gd name="connsiteX1541" fmla="*/ 3669299 w 5906486"/>
              <a:gd name="connsiteY1541" fmla="*/ 187815 h 349951"/>
              <a:gd name="connsiteX1542" fmla="*/ 3669299 w 5906486"/>
              <a:gd name="connsiteY1542" fmla="*/ 215438 h 349951"/>
              <a:gd name="connsiteX1543" fmla="*/ 4536608 w 5906486"/>
              <a:gd name="connsiteY1543" fmla="*/ 215438 h 349951"/>
              <a:gd name="connsiteX1544" fmla="*/ 4526468 w 5906486"/>
              <a:gd name="connsiteY1544" fmla="*/ 215438 h 349951"/>
              <a:gd name="connsiteX1545" fmla="*/ 4526468 w 5906486"/>
              <a:gd name="connsiteY1545" fmla="*/ 170614 h 349951"/>
              <a:gd name="connsiteX1546" fmla="*/ 4536608 w 5906486"/>
              <a:gd name="connsiteY1546" fmla="*/ 170614 h 349951"/>
              <a:gd name="connsiteX1547" fmla="*/ 4536608 w 5906486"/>
              <a:gd name="connsiteY1547" fmla="*/ 215438 h 349951"/>
              <a:gd name="connsiteX1548" fmla="*/ 3423648 w 5906486"/>
              <a:gd name="connsiteY1548" fmla="*/ 215438 h 349951"/>
              <a:gd name="connsiteX1549" fmla="*/ 3413482 w 5906486"/>
              <a:gd name="connsiteY1549" fmla="*/ 215438 h 349951"/>
              <a:gd name="connsiteX1550" fmla="*/ 3413482 w 5906486"/>
              <a:gd name="connsiteY1550" fmla="*/ 170614 h 349951"/>
              <a:gd name="connsiteX1551" fmla="*/ 3423648 w 5906486"/>
              <a:gd name="connsiteY1551" fmla="*/ 170614 h 349951"/>
              <a:gd name="connsiteX1552" fmla="*/ 3423648 w 5906486"/>
              <a:gd name="connsiteY1552" fmla="*/ 215438 h 349951"/>
              <a:gd name="connsiteX1553" fmla="*/ 3974090 w 5906486"/>
              <a:gd name="connsiteY1553" fmla="*/ 215438 h 349951"/>
              <a:gd name="connsiteX1554" fmla="*/ 3963924 w 5906486"/>
              <a:gd name="connsiteY1554" fmla="*/ 215438 h 349951"/>
              <a:gd name="connsiteX1555" fmla="*/ 3963924 w 5906486"/>
              <a:gd name="connsiteY1555" fmla="*/ 170614 h 349951"/>
              <a:gd name="connsiteX1556" fmla="*/ 3974090 w 5906486"/>
              <a:gd name="connsiteY1556" fmla="*/ 170614 h 349951"/>
              <a:gd name="connsiteX1557" fmla="*/ 3974090 w 5906486"/>
              <a:gd name="connsiteY1557" fmla="*/ 215438 h 349951"/>
              <a:gd name="connsiteX1558" fmla="*/ 3044737 w 5906486"/>
              <a:gd name="connsiteY1558" fmla="*/ 215438 h 349951"/>
              <a:gd name="connsiteX1559" fmla="*/ 3034598 w 5906486"/>
              <a:gd name="connsiteY1559" fmla="*/ 215438 h 349951"/>
              <a:gd name="connsiteX1560" fmla="*/ 3034598 w 5906486"/>
              <a:gd name="connsiteY1560" fmla="*/ 190179 h 349951"/>
              <a:gd name="connsiteX1561" fmla="*/ 3025696 w 5906486"/>
              <a:gd name="connsiteY1561" fmla="*/ 177617 h 349951"/>
              <a:gd name="connsiteX1562" fmla="*/ 3018031 w 5906486"/>
              <a:gd name="connsiteY1562" fmla="*/ 181097 h 349951"/>
              <a:gd name="connsiteX1563" fmla="*/ 3015019 w 5906486"/>
              <a:gd name="connsiteY1563" fmla="*/ 189872 h 349951"/>
              <a:gd name="connsiteX1564" fmla="*/ 3015019 w 5906486"/>
              <a:gd name="connsiteY1564" fmla="*/ 215438 h 349951"/>
              <a:gd name="connsiteX1565" fmla="*/ 3004826 w 5906486"/>
              <a:gd name="connsiteY1565" fmla="*/ 215438 h 349951"/>
              <a:gd name="connsiteX1566" fmla="*/ 3004826 w 5906486"/>
              <a:gd name="connsiteY1566" fmla="*/ 170614 h 349951"/>
              <a:gd name="connsiteX1567" fmla="*/ 3015019 w 5906486"/>
              <a:gd name="connsiteY1567" fmla="*/ 170614 h 349951"/>
              <a:gd name="connsiteX1568" fmla="*/ 3015019 w 5906486"/>
              <a:gd name="connsiteY1568" fmla="*/ 178055 h 349951"/>
              <a:gd name="connsiteX1569" fmla="*/ 3015180 w 5906486"/>
              <a:gd name="connsiteY1569" fmla="*/ 178055 h 349951"/>
              <a:gd name="connsiteX1570" fmla="*/ 3029730 w 5906486"/>
              <a:gd name="connsiteY1570" fmla="*/ 169562 h 349951"/>
              <a:gd name="connsiteX1571" fmla="*/ 3040891 w 5906486"/>
              <a:gd name="connsiteY1571" fmla="*/ 174312 h 349951"/>
              <a:gd name="connsiteX1572" fmla="*/ 3044737 w 5906486"/>
              <a:gd name="connsiteY1572" fmla="*/ 188036 h 349951"/>
              <a:gd name="connsiteX1573" fmla="*/ 3044737 w 5906486"/>
              <a:gd name="connsiteY1573" fmla="*/ 215438 h 349951"/>
              <a:gd name="connsiteX1574" fmla="*/ 2449517 w 5906486"/>
              <a:gd name="connsiteY1574" fmla="*/ 215438 h 349951"/>
              <a:gd name="connsiteX1575" fmla="*/ 2439350 w 5906486"/>
              <a:gd name="connsiteY1575" fmla="*/ 215438 h 349951"/>
              <a:gd name="connsiteX1576" fmla="*/ 2439350 w 5906486"/>
              <a:gd name="connsiteY1576" fmla="*/ 170614 h 349951"/>
              <a:gd name="connsiteX1577" fmla="*/ 2449517 w 5906486"/>
              <a:gd name="connsiteY1577" fmla="*/ 170614 h 349951"/>
              <a:gd name="connsiteX1578" fmla="*/ 2449517 w 5906486"/>
              <a:gd name="connsiteY1578" fmla="*/ 215438 h 349951"/>
              <a:gd name="connsiteX1579" fmla="*/ 5304623 w 5906486"/>
              <a:gd name="connsiteY1579" fmla="*/ 180287 h 349951"/>
              <a:gd name="connsiteX1580" fmla="*/ 5299298 w 5906486"/>
              <a:gd name="connsiteY1580" fmla="*/ 178843 h 349951"/>
              <a:gd name="connsiteX1581" fmla="*/ 5291794 w 5906486"/>
              <a:gd name="connsiteY1581" fmla="*/ 182912 h 349951"/>
              <a:gd name="connsiteX1582" fmla="*/ 5288756 w 5906486"/>
              <a:gd name="connsiteY1582" fmla="*/ 193987 h 349951"/>
              <a:gd name="connsiteX1583" fmla="*/ 5288756 w 5906486"/>
              <a:gd name="connsiteY1583" fmla="*/ 215438 h 349951"/>
              <a:gd name="connsiteX1584" fmla="*/ 5278616 w 5906486"/>
              <a:gd name="connsiteY1584" fmla="*/ 215438 h 349951"/>
              <a:gd name="connsiteX1585" fmla="*/ 5278616 w 5906486"/>
              <a:gd name="connsiteY1585" fmla="*/ 170614 h 349951"/>
              <a:gd name="connsiteX1586" fmla="*/ 5288756 w 5906486"/>
              <a:gd name="connsiteY1586" fmla="*/ 170614 h 349951"/>
              <a:gd name="connsiteX1587" fmla="*/ 5288756 w 5906486"/>
              <a:gd name="connsiteY1587" fmla="*/ 179849 h 349951"/>
              <a:gd name="connsiteX1588" fmla="*/ 5288944 w 5906486"/>
              <a:gd name="connsiteY1588" fmla="*/ 179849 h 349951"/>
              <a:gd name="connsiteX1589" fmla="*/ 5293516 w 5906486"/>
              <a:gd name="connsiteY1589" fmla="*/ 172475 h 349951"/>
              <a:gd name="connsiteX1590" fmla="*/ 5300401 w 5906486"/>
              <a:gd name="connsiteY1590" fmla="*/ 169826 h 349951"/>
              <a:gd name="connsiteX1591" fmla="*/ 5304623 w 5906486"/>
              <a:gd name="connsiteY1591" fmla="*/ 170657 h 349951"/>
              <a:gd name="connsiteX1592" fmla="*/ 5304623 w 5906486"/>
              <a:gd name="connsiteY1592" fmla="*/ 180287 h 349951"/>
              <a:gd name="connsiteX1593" fmla="*/ 1252061 w 5906486"/>
              <a:gd name="connsiteY1593" fmla="*/ 180287 h 349951"/>
              <a:gd name="connsiteX1594" fmla="*/ 1246766 w 5906486"/>
              <a:gd name="connsiteY1594" fmla="*/ 178843 h 349951"/>
              <a:gd name="connsiteX1595" fmla="*/ 1239238 w 5906486"/>
              <a:gd name="connsiteY1595" fmla="*/ 182912 h 349951"/>
              <a:gd name="connsiteX1596" fmla="*/ 1236215 w 5906486"/>
              <a:gd name="connsiteY1596" fmla="*/ 193987 h 349951"/>
              <a:gd name="connsiteX1597" fmla="*/ 1236215 w 5906486"/>
              <a:gd name="connsiteY1597" fmla="*/ 215438 h 349951"/>
              <a:gd name="connsiteX1598" fmla="*/ 1226060 w 5906486"/>
              <a:gd name="connsiteY1598" fmla="*/ 215438 h 349951"/>
              <a:gd name="connsiteX1599" fmla="*/ 1226060 w 5906486"/>
              <a:gd name="connsiteY1599" fmla="*/ 170614 h 349951"/>
              <a:gd name="connsiteX1600" fmla="*/ 1236215 w 5906486"/>
              <a:gd name="connsiteY1600" fmla="*/ 170614 h 349951"/>
              <a:gd name="connsiteX1601" fmla="*/ 1236215 w 5906486"/>
              <a:gd name="connsiteY1601" fmla="*/ 179849 h 349951"/>
              <a:gd name="connsiteX1602" fmla="*/ 1236393 w 5906486"/>
              <a:gd name="connsiteY1602" fmla="*/ 179849 h 349951"/>
              <a:gd name="connsiteX1603" fmla="*/ 1240965 w 5906486"/>
              <a:gd name="connsiteY1603" fmla="*/ 172475 h 349951"/>
              <a:gd name="connsiteX1604" fmla="*/ 1247860 w 5906486"/>
              <a:gd name="connsiteY1604" fmla="*/ 169826 h 349951"/>
              <a:gd name="connsiteX1605" fmla="*/ 1252061 w 5906486"/>
              <a:gd name="connsiteY1605" fmla="*/ 170657 h 349951"/>
              <a:gd name="connsiteX1606" fmla="*/ 1252061 w 5906486"/>
              <a:gd name="connsiteY1606" fmla="*/ 180287 h 349951"/>
              <a:gd name="connsiteX1607" fmla="*/ 4896209 w 5906486"/>
              <a:gd name="connsiteY1607" fmla="*/ 180287 h 349951"/>
              <a:gd name="connsiteX1608" fmla="*/ 4890911 w 5906486"/>
              <a:gd name="connsiteY1608" fmla="*/ 178843 h 349951"/>
              <a:gd name="connsiteX1609" fmla="*/ 4883381 w 5906486"/>
              <a:gd name="connsiteY1609" fmla="*/ 182912 h 349951"/>
              <a:gd name="connsiteX1610" fmla="*/ 4880368 w 5906486"/>
              <a:gd name="connsiteY1610" fmla="*/ 193987 h 349951"/>
              <a:gd name="connsiteX1611" fmla="*/ 4880368 w 5906486"/>
              <a:gd name="connsiteY1611" fmla="*/ 215438 h 349951"/>
              <a:gd name="connsiteX1612" fmla="*/ 4870202 w 5906486"/>
              <a:gd name="connsiteY1612" fmla="*/ 215438 h 349951"/>
              <a:gd name="connsiteX1613" fmla="*/ 4870202 w 5906486"/>
              <a:gd name="connsiteY1613" fmla="*/ 170614 h 349951"/>
              <a:gd name="connsiteX1614" fmla="*/ 4880368 w 5906486"/>
              <a:gd name="connsiteY1614" fmla="*/ 170614 h 349951"/>
              <a:gd name="connsiteX1615" fmla="*/ 4880368 w 5906486"/>
              <a:gd name="connsiteY1615" fmla="*/ 179849 h 349951"/>
              <a:gd name="connsiteX1616" fmla="*/ 4880530 w 5906486"/>
              <a:gd name="connsiteY1616" fmla="*/ 179849 h 349951"/>
              <a:gd name="connsiteX1617" fmla="*/ 4885101 w 5906486"/>
              <a:gd name="connsiteY1617" fmla="*/ 172475 h 349951"/>
              <a:gd name="connsiteX1618" fmla="*/ 4892013 w 5906486"/>
              <a:gd name="connsiteY1618" fmla="*/ 169826 h 349951"/>
              <a:gd name="connsiteX1619" fmla="*/ 4896209 w 5906486"/>
              <a:gd name="connsiteY1619" fmla="*/ 170657 h 349951"/>
              <a:gd name="connsiteX1620" fmla="*/ 4896209 w 5906486"/>
              <a:gd name="connsiteY1620" fmla="*/ 180287 h 349951"/>
              <a:gd name="connsiteX1621" fmla="*/ 337688 w 5906486"/>
              <a:gd name="connsiteY1621" fmla="*/ 215438 h 349951"/>
              <a:gd name="connsiteX1622" fmla="*/ 327533 w 5906486"/>
              <a:gd name="connsiteY1622" fmla="*/ 215438 h 349951"/>
              <a:gd name="connsiteX1623" fmla="*/ 327533 w 5906486"/>
              <a:gd name="connsiteY1623" fmla="*/ 190179 h 349951"/>
              <a:gd name="connsiteX1624" fmla="*/ 318647 w 5906486"/>
              <a:gd name="connsiteY1624" fmla="*/ 177617 h 349951"/>
              <a:gd name="connsiteX1625" fmla="*/ 310987 w 5906486"/>
              <a:gd name="connsiteY1625" fmla="*/ 181097 h 349951"/>
              <a:gd name="connsiteX1626" fmla="*/ 307967 w 5906486"/>
              <a:gd name="connsiteY1626" fmla="*/ 189872 h 349951"/>
              <a:gd name="connsiteX1627" fmla="*/ 307967 w 5906486"/>
              <a:gd name="connsiteY1627" fmla="*/ 215438 h 349951"/>
              <a:gd name="connsiteX1628" fmla="*/ 297766 w 5906486"/>
              <a:gd name="connsiteY1628" fmla="*/ 215438 h 349951"/>
              <a:gd name="connsiteX1629" fmla="*/ 297766 w 5906486"/>
              <a:gd name="connsiteY1629" fmla="*/ 170614 h 349951"/>
              <a:gd name="connsiteX1630" fmla="*/ 307967 w 5906486"/>
              <a:gd name="connsiteY1630" fmla="*/ 170614 h 349951"/>
              <a:gd name="connsiteX1631" fmla="*/ 307967 w 5906486"/>
              <a:gd name="connsiteY1631" fmla="*/ 178055 h 349951"/>
              <a:gd name="connsiteX1632" fmla="*/ 308142 w 5906486"/>
              <a:gd name="connsiteY1632" fmla="*/ 178055 h 349951"/>
              <a:gd name="connsiteX1633" fmla="*/ 322673 w 5906486"/>
              <a:gd name="connsiteY1633" fmla="*/ 169562 h 349951"/>
              <a:gd name="connsiteX1634" fmla="*/ 333837 w 5906486"/>
              <a:gd name="connsiteY1634" fmla="*/ 174312 h 349951"/>
              <a:gd name="connsiteX1635" fmla="*/ 337688 w 5906486"/>
              <a:gd name="connsiteY1635" fmla="*/ 188036 h 349951"/>
              <a:gd name="connsiteX1636" fmla="*/ 337688 w 5906486"/>
              <a:gd name="connsiteY1636" fmla="*/ 215438 h 349951"/>
              <a:gd name="connsiteX1637" fmla="*/ 434996 w 5906486"/>
              <a:gd name="connsiteY1637" fmla="*/ 170614 h 349951"/>
              <a:gd name="connsiteX1638" fmla="*/ 421775 w 5906486"/>
              <a:gd name="connsiteY1638" fmla="*/ 215438 h 349951"/>
              <a:gd name="connsiteX1639" fmla="*/ 411138 w 5906486"/>
              <a:gd name="connsiteY1639" fmla="*/ 215438 h 349951"/>
              <a:gd name="connsiteX1640" fmla="*/ 402998 w 5906486"/>
              <a:gd name="connsiteY1640" fmla="*/ 185058 h 349951"/>
              <a:gd name="connsiteX1641" fmla="*/ 402384 w 5906486"/>
              <a:gd name="connsiteY1641" fmla="*/ 181118 h 349951"/>
              <a:gd name="connsiteX1642" fmla="*/ 402210 w 5906486"/>
              <a:gd name="connsiteY1642" fmla="*/ 181118 h 349951"/>
              <a:gd name="connsiteX1643" fmla="*/ 401422 w 5906486"/>
              <a:gd name="connsiteY1643" fmla="*/ 184970 h 349951"/>
              <a:gd name="connsiteX1644" fmla="*/ 392579 w 5906486"/>
              <a:gd name="connsiteY1644" fmla="*/ 215438 h 349951"/>
              <a:gd name="connsiteX1645" fmla="*/ 382163 w 5906486"/>
              <a:gd name="connsiteY1645" fmla="*/ 215438 h 349951"/>
              <a:gd name="connsiteX1646" fmla="*/ 368987 w 5906486"/>
              <a:gd name="connsiteY1646" fmla="*/ 170614 h 349951"/>
              <a:gd name="connsiteX1647" fmla="*/ 379492 w 5906486"/>
              <a:gd name="connsiteY1647" fmla="*/ 170614 h 349951"/>
              <a:gd name="connsiteX1648" fmla="*/ 387633 w 5906486"/>
              <a:gd name="connsiteY1648" fmla="*/ 202919 h 349951"/>
              <a:gd name="connsiteX1649" fmla="*/ 388157 w 5906486"/>
              <a:gd name="connsiteY1649" fmla="*/ 206770 h 349951"/>
              <a:gd name="connsiteX1650" fmla="*/ 388464 w 5906486"/>
              <a:gd name="connsiteY1650" fmla="*/ 206770 h 349951"/>
              <a:gd name="connsiteX1651" fmla="*/ 389166 w 5906486"/>
              <a:gd name="connsiteY1651" fmla="*/ 202830 h 349951"/>
              <a:gd name="connsiteX1652" fmla="*/ 398227 w 5906486"/>
              <a:gd name="connsiteY1652" fmla="*/ 170614 h 349951"/>
              <a:gd name="connsiteX1653" fmla="*/ 407769 w 5906486"/>
              <a:gd name="connsiteY1653" fmla="*/ 170614 h 349951"/>
              <a:gd name="connsiteX1654" fmla="*/ 415823 w 5906486"/>
              <a:gd name="connsiteY1654" fmla="*/ 203048 h 349951"/>
              <a:gd name="connsiteX1655" fmla="*/ 416394 w 5906486"/>
              <a:gd name="connsiteY1655" fmla="*/ 206902 h 349951"/>
              <a:gd name="connsiteX1656" fmla="*/ 416697 w 5906486"/>
              <a:gd name="connsiteY1656" fmla="*/ 206902 h 349951"/>
              <a:gd name="connsiteX1657" fmla="*/ 417356 w 5906486"/>
              <a:gd name="connsiteY1657" fmla="*/ 203048 h 349951"/>
              <a:gd name="connsiteX1658" fmla="*/ 425322 w 5906486"/>
              <a:gd name="connsiteY1658" fmla="*/ 170614 h 349951"/>
              <a:gd name="connsiteX1659" fmla="*/ 434996 w 5906486"/>
              <a:gd name="connsiteY1659" fmla="*/ 170614 h 349951"/>
              <a:gd name="connsiteX1660" fmla="*/ 2134828 w 5906486"/>
              <a:gd name="connsiteY1660" fmla="*/ 180287 h 349951"/>
              <a:gd name="connsiteX1661" fmla="*/ 2129530 w 5906486"/>
              <a:gd name="connsiteY1661" fmla="*/ 178843 h 349951"/>
              <a:gd name="connsiteX1662" fmla="*/ 2122000 w 5906486"/>
              <a:gd name="connsiteY1662" fmla="*/ 182912 h 349951"/>
              <a:gd name="connsiteX1663" fmla="*/ 2118988 w 5906486"/>
              <a:gd name="connsiteY1663" fmla="*/ 193987 h 349951"/>
              <a:gd name="connsiteX1664" fmla="*/ 2118988 w 5906486"/>
              <a:gd name="connsiteY1664" fmla="*/ 215438 h 349951"/>
              <a:gd name="connsiteX1665" fmla="*/ 2108822 w 5906486"/>
              <a:gd name="connsiteY1665" fmla="*/ 215438 h 349951"/>
              <a:gd name="connsiteX1666" fmla="*/ 2108822 w 5906486"/>
              <a:gd name="connsiteY1666" fmla="*/ 170614 h 349951"/>
              <a:gd name="connsiteX1667" fmla="*/ 2118988 w 5906486"/>
              <a:gd name="connsiteY1667" fmla="*/ 170614 h 349951"/>
              <a:gd name="connsiteX1668" fmla="*/ 2118988 w 5906486"/>
              <a:gd name="connsiteY1668" fmla="*/ 179849 h 349951"/>
              <a:gd name="connsiteX1669" fmla="*/ 2119149 w 5906486"/>
              <a:gd name="connsiteY1669" fmla="*/ 179849 h 349951"/>
              <a:gd name="connsiteX1670" fmla="*/ 2123721 w 5906486"/>
              <a:gd name="connsiteY1670" fmla="*/ 172475 h 349951"/>
              <a:gd name="connsiteX1671" fmla="*/ 2130633 w 5906486"/>
              <a:gd name="connsiteY1671" fmla="*/ 169826 h 349951"/>
              <a:gd name="connsiteX1672" fmla="*/ 2134828 w 5906486"/>
              <a:gd name="connsiteY1672" fmla="*/ 170657 h 349951"/>
              <a:gd name="connsiteX1673" fmla="*/ 2134828 w 5906486"/>
              <a:gd name="connsiteY1673" fmla="*/ 180287 h 349951"/>
              <a:gd name="connsiteX1674" fmla="*/ 1977901 w 5906486"/>
              <a:gd name="connsiteY1674" fmla="*/ 180287 h 349951"/>
              <a:gd name="connsiteX1675" fmla="*/ 1972603 w 5906486"/>
              <a:gd name="connsiteY1675" fmla="*/ 178843 h 349951"/>
              <a:gd name="connsiteX1676" fmla="*/ 1965073 w 5906486"/>
              <a:gd name="connsiteY1676" fmla="*/ 182912 h 349951"/>
              <a:gd name="connsiteX1677" fmla="*/ 1962061 w 5906486"/>
              <a:gd name="connsiteY1677" fmla="*/ 193987 h 349951"/>
              <a:gd name="connsiteX1678" fmla="*/ 1962061 w 5906486"/>
              <a:gd name="connsiteY1678" fmla="*/ 215438 h 349951"/>
              <a:gd name="connsiteX1679" fmla="*/ 1951895 w 5906486"/>
              <a:gd name="connsiteY1679" fmla="*/ 215438 h 349951"/>
              <a:gd name="connsiteX1680" fmla="*/ 1951895 w 5906486"/>
              <a:gd name="connsiteY1680" fmla="*/ 170614 h 349951"/>
              <a:gd name="connsiteX1681" fmla="*/ 1962061 w 5906486"/>
              <a:gd name="connsiteY1681" fmla="*/ 170614 h 349951"/>
              <a:gd name="connsiteX1682" fmla="*/ 1962061 w 5906486"/>
              <a:gd name="connsiteY1682" fmla="*/ 179849 h 349951"/>
              <a:gd name="connsiteX1683" fmla="*/ 1962249 w 5906486"/>
              <a:gd name="connsiteY1683" fmla="*/ 179849 h 349951"/>
              <a:gd name="connsiteX1684" fmla="*/ 1966821 w 5906486"/>
              <a:gd name="connsiteY1684" fmla="*/ 172475 h 349951"/>
              <a:gd name="connsiteX1685" fmla="*/ 1973706 w 5906486"/>
              <a:gd name="connsiteY1685" fmla="*/ 169826 h 349951"/>
              <a:gd name="connsiteX1686" fmla="*/ 1977901 w 5906486"/>
              <a:gd name="connsiteY1686" fmla="*/ 170657 h 349951"/>
              <a:gd name="connsiteX1687" fmla="*/ 1977901 w 5906486"/>
              <a:gd name="connsiteY1687" fmla="*/ 180287 h 349951"/>
              <a:gd name="connsiteX1688" fmla="*/ 4588486 w 5906486"/>
              <a:gd name="connsiteY1688" fmla="*/ 170614 h 349951"/>
              <a:gd name="connsiteX1689" fmla="*/ 4571140 w 5906486"/>
              <a:gd name="connsiteY1689" fmla="*/ 215438 h 349951"/>
              <a:gd name="connsiteX1690" fmla="*/ 4560167 w 5906486"/>
              <a:gd name="connsiteY1690" fmla="*/ 215438 h 349951"/>
              <a:gd name="connsiteX1691" fmla="*/ 4543654 w 5906486"/>
              <a:gd name="connsiteY1691" fmla="*/ 170614 h 349951"/>
              <a:gd name="connsiteX1692" fmla="*/ 4554681 w 5906486"/>
              <a:gd name="connsiteY1692" fmla="*/ 170614 h 349951"/>
              <a:gd name="connsiteX1693" fmla="*/ 4564631 w 5906486"/>
              <a:gd name="connsiteY1693" fmla="*/ 201956 h 349951"/>
              <a:gd name="connsiteX1694" fmla="*/ 4566030 w 5906486"/>
              <a:gd name="connsiteY1694" fmla="*/ 207996 h 349951"/>
              <a:gd name="connsiteX1695" fmla="*/ 4566164 w 5906486"/>
              <a:gd name="connsiteY1695" fmla="*/ 207996 h 349951"/>
              <a:gd name="connsiteX1696" fmla="*/ 4567375 w 5906486"/>
              <a:gd name="connsiteY1696" fmla="*/ 202131 h 349951"/>
              <a:gd name="connsiteX1697" fmla="*/ 4577810 w 5906486"/>
              <a:gd name="connsiteY1697" fmla="*/ 170614 h 349951"/>
              <a:gd name="connsiteX1698" fmla="*/ 4588486 w 5906486"/>
              <a:gd name="connsiteY1698" fmla="*/ 170614 h 349951"/>
              <a:gd name="connsiteX1699" fmla="*/ 597700 w 5906486"/>
              <a:gd name="connsiteY1699" fmla="*/ 170614 h 349951"/>
              <a:gd name="connsiteX1700" fmla="*/ 584482 w 5906486"/>
              <a:gd name="connsiteY1700" fmla="*/ 215438 h 349951"/>
              <a:gd name="connsiteX1701" fmla="*/ 573842 w 5906486"/>
              <a:gd name="connsiteY1701" fmla="*/ 215438 h 349951"/>
              <a:gd name="connsiteX1702" fmla="*/ 565702 w 5906486"/>
              <a:gd name="connsiteY1702" fmla="*/ 185058 h 349951"/>
              <a:gd name="connsiteX1703" fmla="*/ 565089 w 5906486"/>
              <a:gd name="connsiteY1703" fmla="*/ 181118 h 349951"/>
              <a:gd name="connsiteX1704" fmla="*/ 564914 w 5906486"/>
              <a:gd name="connsiteY1704" fmla="*/ 181118 h 349951"/>
              <a:gd name="connsiteX1705" fmla="*/ 564126 w 5906486"/>
              <a:gd name="connsiteY1705" fmla="*/ 184970 h 349951"/>
              <a:gd name="connsiteX1706" fmla="*/ 555283 w 5906486"/>
              <a:gd name="connsiteY1706" fmla="*/ 215438 h 349951"/>
              <a:gd name="connsiteX1707" fmla="*/ 544867 w 5906486"/>
              <a:gd name="connsiteY1707" fmla="*/ 215438 h 349951"/>
              <a:gd name="connsiteX1708" fmla="*/ 531691 w 5906486"/>
              <a:gd name="connsiteY1708" fmla="*/ 170614 h 349951"/>
              <a:gd name="connsiteX1709" fmla="*/ 542196 w 5906486"/>
              <a:gd name="connsiteY1709" fmla="*/ 170614 h 349951"/>
              <a:gd name="connsiteX1710" fmla="*/ 550337 w 5906486"/>
              <a:gd name="connsiteY1710" fmla="*/ 202919 h 349951"/>
              <a:gd name="connsiteX1711" fmla="*/ 550864 w 5906486"/>
              <a:gd name="connsiteY1711" fmla="*/ 206770 h 349951"/>
              <a:gd name="connsiteX1712" fmla="*/ 551168 w 5906486"/>
              <a:gd name="connsiteY1712" fmla="*/ 206770 h 349951"/>
              <a:gd name="connsiteX1713" fmla="*/ 551870 w 5906486"/>
              <a:gd name="connsiteY1713" fmla="*/ 202830 h 349951"/>
              <a:gd name="connsiteX1714" fmla="*/ 560931 w 5906486"/>
              <a:gd name="connsiteY1714" fmla="*/ 170614 h 349951"/>
              <a:gd name="connsiteX1715" fmla="*/ 570473 w 5906486"/>
              <a:gd name="connsiteY1715" fmla="*/ 170614 h 349951"/>
              <a:gd name="connsiteX1716" fmla="*/ 578527 w 5906486"/>
              <a:gd name="connsiteY1716" fmla="*/ 203048 h 349951"/>
              <a:gd name="connsiteX1717" fmla="*/ 579098 w 5906486"/>
              <a:gd name="connsiteY1717" fmla="*/ 206902 h 349951"/>
              <a:gd name="connsiteX1718" fmla="*/ 579402 w 5906486"/>
              <a:gd name="connsiteY1718" fmla="*/ 206902 h 349951"/>
              <a:gd name="connsiteX1719" fmla="*/ 580060 w 5906486"/>
              <a:gd name="connsiteY1719" fmla="*/ 203048 h 349951"/>
              <a:gd name="connsiteX1720" fmla="*/ 588027 w 5906486"/>
              <a:gd name="connsiteY1720" fmla="*/ 170614 h 349951"/>
              <a:gd name="connsiteX1721" fmla="*/ 597700 w 5906486"/>
              <a:gd name="connsiteY1721" fmla="*/ 170614 h 349951"/>
              <a:gd name="connsiteX1722" fmla="*/ 3523130 w 5906486"/>
              <a:gd name="connsiteY1722" fmla="*/ 170614 h 349951"/>
              <a:gd name="connsiteX1723" fmla="*/ 3505810 w 5906486"/>
              <a:gd name="connsiteY1723" fmla="*/ 215438 h 349951"/>
              <a:gd name="connsiteX1724" fmla="*/ 3494810 w 5906486"/>
              <a:gd name="connsiteY1724" fmla="*/ 215438 h 349951"/>
              <a:gd name="connsiteX1725" fmla="*/ 3478324 w 5906486"/>
              <a:gd name="connsiteY1725" fmla="*/ 170614 h 349951"/>
              <a:gd name="connsiteX1726" fmla="*/ 3489350 w 5906486"/>
              <a:gd name="connsiteY1726" fmla="*/ 170614 h 349951"/>
              <a:gd name="connsiteX1727" fmla="*/ 3499275 w 5906486"/>
              <a:gd name="connsiteY1727" fmla="*/ 201956 h 349951"/>
              <a:gd name="connsiteX1728" fmla="*/ 3500673 w 5906486"/>
              <a:gd name="connsiteY1728" fmla="*/ 207996 h 349951"/>
              <a:gd name="connsiteX1729" fmla="*/ 3500807 w 5906486"/>
              <a:gd name="connsiteY1729" fmla="*/ 207996 h 349951"/>
              <a:gd name="connsiteX1730" fmla="*/ 3502045 w 5906486"/>
              <a:gd name="connsiteY1730" fmla="*/ 202131 h 349951"/>
              <a:gd name="connsiteX1731" fmla="*/ 3512453 w 5906486"/>
              <a:gd name="connsiteY1731" fmla="*/ 170614 h 349951"/>
              <a:gd name="connsiteX1732" fmla="*/ 3523130 w 5906486"/>
              <a:gd name="connsiteY1732" fmla="*/ 170614 h 349951"/>
              <a:gd name="connsiteX1733" fmla="*/ 1897407 w 5906486"/>
              <a:gd name="connsiteY1733" fmla="*/ 170614 h 349951"/>
              <a:gd name="connsiteX1734" fmla="*/ 1880087 w 5906486"/>
              <a:gd name="connsiteY1734" fmla="*/ 215438 h 349951"/>
              <a:gd name="connsiteX1735" fmla="*/ 1869085 w 5906486"/>
              <a:gd name="connsiteY1735" fmla="*/ 215438 h 349951"/>
              <a:gd name="connsiteX1736" fmla="*/ 1852583 w 5906486"/>
              <a:gd name="connsiteY1736" fmla="*/ 170614 h 349951"/>
              <a:gd name="connsiteX1737" fmla="*/ 1863615 w 5906486"/>
              <a:gd name="connsiteY1737" fmla="*/ 170614 h 349951"/>
              <a:gd name="connsiteX1738" fmla="*/ 1873552 w 5906486"/>
              <a:gd name="connsiteY1738" fmla="*/ 201956 h 349951"/>
              <a:gd name="connsiteX1739" fmla="*/ 1874950 w 5906486"/>
              <a:gd name="connsiteY1739" fmla="*/ 207996 h 349951"/>
              <a:gd name="connsiteX1740" fmla="*/ 1875082 w 5906486"/>
              <a:gd name="connsiteY1740" fmla="*/ 207996 h 349951"/>
              <a:gd name="connsiteX1741" fmla="*/ 1876308 w 5906486"/>
              <a:gd name="connsiteY1741" fmla="*/ 202131 h 349951"/>
              <a:gd name="connsiteX1742" fmla="*/ 1886730 w 5906486"/>
              <a:gd name="connsiteY1742" fmla="*/ 170614 h 349951"/>
              <a:gd name="connsiteX1743" fmla="*/ 1897407 w 5906486"/>
              <a:gd name="connsiteY1743" fmla="*/ 170614 h 349951"/>
              <a:gd name="connsiteX1744" fmla="*/ 972354 w 5906486"/>
              <a:gd name="connsiteY1744" fmla="*/ 170614 h 349951"/>
              <a:gd name="connsiteX1745" fmla="*/ 959133 w 5906486"/>
              <a:gd name="connsiteY1745" fmla="*/ 215438 h 349951"/>
              <a:gd name="connsiteX1746" fmla="*/ 948496 w 5906486"/>
              <a:gd name="connsiteY1746" fmla="*/ 215438 h 349951"/>
              <a:gd name="connsiteX1747" fmla="*/ 940356 w 5906486"/>
              <a:gd name="connsiteY1747" fmla="*/ 185058 h 349951"/>
              <a:gd name="connsiteX1748" fmla="*/ 939742 w 5906486"/>
              <a:gd name="connsiteY1748" fmla="*/ 181118 h 349951"/>
              <a:gd name="connsiteX1749" fmla="*/ 939567 w 5906486"/>
              <a:gd name="connsiteY1749" fmla="*/ 181118 h 349951"/>
              <a:gd name="connsiteX1750" fmla="*/ 938780 w 5906486"/>
              <a:gd name="connsiteY1750" fmla="*/ 184970 h 349951"/>
              <a:gd name="connsiteX1751" fmla="*/ 929937 w 5906486"/>
              <a:gd name="connsiteY1751" fmla="*/ 215438 h 349951"/>
              <a:gd name="connsiteX1752" fmla="*/ 919518 w 5906486"/>
              <a:gd name="connsiteY1752" fmla="*/ 215438 h 349951"/>
              <a:gd name="connsiteX1753" fmla="*/ 906343 w 5906486"/>
              <a:gd name="connsiteY1753" fmla="*/ 170614 h 349951"/>
              <a:gd name="connsiteX1754" fmla="*/ 916847 w 5906486"/>
              <a:gd name="connsiteY1754" fmla="*/ 170614 h 349951"/>
              <a:gd name="connsiteX1755" fmla="*/ 924991 w 5906486"/>
              <a:gd name="connsiteY1755" fmla="*/ 202919 h 349951"/>
              <a:gd name="connsiteX1756" fmla="*/ 925515 w 5906486"/>
              <a:gd name="connsiteY1756" fmla="*/ 206770 h 349951"/>
              <a:gd name="connsiteX1757" fmla="*/ 925822 w 5906486"/>
              <a:gd name="connsiteY1757" fmla="*/ 206770 h 349951"/>
              <a:gd name="connsiteX1758" fmla="*/ 926521 w 5906486"/>
              <a:gd name="connsiteY1758" fmla="*/ 202830 h 349951"/>
              <a:gd name="connsiteX1759" fmla="*/ 935585 w 5906486"/>
              <a:gd name="connsiteY1759" fmla="*/ 170614 h 349951"/>
              <a:gd name="connsiteX1760" fmla="*/ 945127 w 5906486"/>
              <a:gd name="connsiteY1760" fmla="*/ 170614 h 349951"/>
              <a:gd name="connsiteX1761" fmla="*/ 953181 w 5906486"/>
              <a:gd name="connsiteY1761" fmla="*/ 203048 h 349951"/>
              <a:gd name="connsiteX1762" fmla="*/ 953749 w 5906486"/>
              <a:gd name="connsiteY1762" fmla="*/ 206902 h 349951"/>
              <a:gd name="connsiteX1763" fmla="*/ 954055 w 5906486"/>
              <a:gd name="connsiteY1763" fmla="*/ 206902 h 349951"/>
              <a:gd name="connsiteX1764" fmla="*/ 954712 w 5906486"/>
              <a:gd name="connsiteY1764" fmla="*/ 203048 h 349951"/>
              <a:gd name="connsiteX1765" fmla="*/ 962680 w 5906486"/>
              <a:gd name="connsiteY1765" fmla="*/ 170614 h 349951"/>
              <a:gd name="connsiteX1766" fmla="*/ 972354 w 5906486"/>
              <a:gd name="connsiteY1766" fmla="*/ 170614 h 349951"/>
              <a:gd name="connsiteX1767" fmla="*/ 5562779 w 5906486"/>
              <a:gd name="connsiteY1767" fmla="*/ 180287 h 349951"/>
              <a:gd name="connsiteX1768" fmla="*/ 5557481 w 5906486"/>
              <a:gd name="connsiteY1768" fmla="*/ 178843 h 349951"/>
              <a:gd name="connsiteX1769" fmla="*/ 5549951 w 5906486"/>
              <a:gd name="connsiteY1769" fmla="*/ 182912 h 349951"/>
              <a:gd name="connsiteX1770" fmla="*/ 5546939 w 5906486"/>
              <a:gd name="connsiteY1770" fmla="*/ 193987 h 349951"/>
              <a:gd name="connsiteX1771" fmla="*/ 5546939 w 5906486"/>
              <a:gd name="connsiteY1771" fmla="*/ 215438 h 349951"/>
              <a:gd name="connsiteX1772" fmla="*/ 5536773 w 5906486"/>
              <a:gd name="connsiteY1772" fmla="*/ 215438 h 349951"/>
              <a:gd name="connsiteX1773" fmla="*/ 5536773 w 5906486"/>
              <a:gd name="connsiteY1773" fmla="*/ 170614 h 349951"/>
              <a:gd name="connsiteX1774" fmla="*/ 5546939 w 5906486"/>
              <a:gd name="connsiteY1774" fmla="*/ 170614 h 349951"/>
              <a:gd name="connsiteX1775" fmla="*/ 5546939 w 5906486"/>
              <a:gd name="connsiteY1775" fmla="*/ 179849 h 349951"/>
              <a:gd name="connsiteX1776" fmla="*/ 5547101 w 5906486"/>
              <a:gd name="connsiteY1776" fmla="*/ 179849 h 349951"/>
              <a:gd name="connsiteX1777" fmla="*/ 5551699 w 5906486"/>
              <a:gd name="connsiteY1777" fmla="*/ 172475 h 349951"/>
              <a:gd name="connsiteX1778" fmla="*/ 5558584 w 5906486"/>
              <a:gd name="connsiteY1778" fmla="*/ 169826 h 349951"/>
              <a:gd name="connsiteX1779" fmla="*/ 5562779 w 5906486"/>
              <a:gd name="connsiteY1779" fmla="*/ 170657 h 349951"/>
              <a:gd name="connsiteX1780" fmla="*/ 5562779 w 5906486"/>
              <a:gd name="connsiteY1780" fmla="*/ 180287 h 349951"/>
              <a:gd name="connsiteX1781" fmla="*/ 5035924 w 5906486"/>
              <a:gd name="connsiteY1781" fmla="*/ 170614 h 349951"/>
              <a:gd name="connsiteX1782" fmla="*/ 5022719 w 5906486"/>
              <a:gd name="connsiteY1782" fmla="*/ 215438 h 349951"/>
              <a:gd name="connsiteX1783" fmla="*/ 5012068 w 5906486"/>
              <a:gd name="connsiteY1783" fmla="*/ 215438 h 349951"/>
              <a:gd name="connsiteX1784" fmla="*/ 5003920 w 5906486"/>
              <a:gd name="connsiteY1784" fmla="*/ 185058 h 349951"/>
              <a:gd name="connsiteX1785" fmla="*/ 5003328 w 5906486"/>
              <a:gd name="connsiteY1785" fmla="*/ 181118 h 349951"/>
              <a:gd name="connsiteX1786" fmla="*/ 5003140 w 5906486"/>
              <a:gd name="connsiteY1786" fmla="*/ 181118 h 349951"/>
              <a:gd name="connsiteX1787" fmla="*/ 5002360 w 5906486"/>
              <a:gd name="connsiteY1787" fmla="*/ 184970 h 349951"/>
              <a:gd name="connsiteX1788" fmla="*/ 4993512 w 5906486"/>
              <a:gd name="connsiteY1788" fmla="*/ 215438 h 349951"/>
              <a:gd name="connsiteX1789" fmla="*/ 4983104 w 5906486"/>
              <a:gd name="connsiteY1789" fmla="*/ 215438 h 349951"/>
              <a:gd name="connsiteX1790" fmla="*/ 4969926 w 5906486"/>
              <a:gd name="connsiteY1790" fmla="*/ 170614 h 349951"/>
              <a:gd name="connsiteX1791" fmla="*/ 4980415 w 5906486"/>
              <a:gd name="connsiteY1791" fmla="*/ 170614 h 349951"/>
              <a:gd name="connsiteX1792" fmla="*/ 4988563 w 5906486"/>
              <a:gd name="connsiteY1792" fmla="*/ 202919 h 349951"/>
              <a:gd name="connsiteX1793" fmla="*/ 4989101 w 5906486"/>
              <a:gd name="connsiteY1793" fmla="*/ 206770 h 349951"/>
              <a:gd name="connsiteX1794" fmla="*/ 4989397 w 5906486"/>
              <a:gd name="connsiteY1794" fmla="*/ 206770 h 349951"/>
              <a:gd name="connsiteX1795" fmla="*/ 4990096 w 5906486"/>
              <a:gd name="connsiteY1795" fmla="*/ 202830 h 349951"/>
              <a:gd name="connsiteX1796" fmla="*/ 4999160 w 5906486"/>
              <a:gd name="connsiteY1796" fmla="*/ 170614 h 349951"/>
              <a:gd name="connsiteX1797" fmla="*/ 5008707 w 5906486"/>
              <a:gd name="connsiteY1797" fmla="*/ 170614 h 349951"/>
              <a:gd name="connsiteX1798" fmla="*/ 5016749 w 5906486"/>
              <a:gd name="connsiteY1798" fmla="*/ 203048 h 349951"/>
              <a:gd name="connsiteX1799" fmla="*/ 5017340 w 5906486"/>
              <a:gd name="connsiteY1799" fmla="*/ 206902 h 349951"/>
              <a:gd name="connsiteX1800" fmla="*/ 5017636 w 5906486"/>
              <a:gd name="connsiteY1800" fmla="*/ 206902 h 349951"/>
              <a:gd name="connsiteX1801" fmla="*/ 5018281 w 5906486"/>
              <a:gd name="connsiteY1801" fmla="*/ 203048 h 349951"/>
              <a:gd name="connsiteX1802" fmla="*/ 5026269 w 5906486"/>
              <a:gd name="connsiteY1802" fmla="*/ 170614 h 349951"/>
              <a:gd name="connsiteX1803" fmla="*/ 5035924 w 5906486"/>
              <a:gd name="connsiteY1803" fmla="*/ 170614 h 349951"/>
              <a:gd name="connsiteX1804" fmla="*/ 3903708 w 5906486"/>
              <a:gd name="connsiteY1804" fmla="*/ 161507 h 349951"/>
              <a:gd name="connsiteX1805" fmla="*/ 3885662 w 5906486"/>
              <a:gd name="connsiteY1805" fmla="*/ 161507 h 349951"/>
              <a:gd name="connsiteX1806" fmla="*/ 3885662 w 5906486"/>
              <a:gd name="connsiteY1806" fmla="*/ 215438 h 349951"/>
              <a:gd name="connsiteX1807" fmla="*/ 3875254 w 5906486"/>
              <a:gd name="connsiteY1807" fmla="*/ 215438 h 349951"/>
              <a:gd name="connsiteX1808" fmla="*/ 3875254 w 5906486"/>
              <a:gd name="connsiteY1808" fmla="*/ 161507 h 349951"/>
              <a:gd name="connsiteX1809" fmla="*/ 3857262 w 5906486"/>
              <a:gd name="connsiteY1809" fmla="*/ 161507 h 349951"/>
              <a:gd name="connsiteX1810" fmla="*/ 3857262 w 5906486"/>
              <a:gd name="connsiteY1810" fmla="*/ 152667 h 349951"/>
              <a:gd name="connsiteX1811" fmla="*/ 3903708 w 5906486"/>
              <a:gd name="connsiteY1811" fmla="*/ 152667 h 349951"/>
              <a:gd name="connsiteX1812" fmla="*/ 3903708 w 5906486"/>
              <a:gd name="connsiteY1812" fmla="*/ 161507 h 349951"/>
              <a:gd name="connsiteX1813" fmla="*/ 2556232 w 5906486"/>
              <a:gd name="connsiteY1813" fmla="*/ 215438 h 349951"/>
              <a:gd name="connsiteX1814" fmla="*/ 2546066 w 5906486"/>
              <a:gd name="connsiteY1814" fmla="*/ 215438 h 349951"/>
              <a:gd name="connsiteX1815" fmla="*/ 2546066 w 5906486"/>
              <a:gd name="connsiteY1815" fmla="*/ 190179 h 349951"/>
              <a:gd name="connsiteX1816" fmla="*/ 2537191 w 5906486"/>
              <a:gd name="connsiteY1816" fmla="*/ 177617 h 349951"/>
              <a:gd name="connsiteX1817" fmla="*/ 2529527 w 5906486"/>
              <a:gd name="connsiteY1817" fmla="*/ 181097 h 349951"/>
              <a:gd name="connsiteX1818" fmla="*/ 2526514 w 5906486"/>
              <a:gd name="connsiteY1818" fmla="*/ 189872 h 349951"/>
              <a:gd name="connsiteX1819" fmla="*/ 2526514 w 5906486"/>
              <a:gd name="connsiteY1819" fmla="*/ 215438 h 349951"/>
              <a:gd name="connsiteX1820" fmla="*/ 2516321 w 5906486"/>
              <a:gd name="connsiteY1820" fmla="*/ 215438 h 349951"/>
              <a:gd name="connsiteX1821" fmla="*/ 2516321 w 5906486"/>
              <a:gd name="connsiteY1821" fmla="*/ 170614 h 349951"/>
              <a:gd name="connsiteX1822" fmla="*/ 2526514 w 5906486"/>
              <a:gd name="connsiteY1822" fmla="*/ 170614 h 349951"/>
              <a:gd name="connsiteX1823" fmla="*/ 2526514 w 5906486"/>
              <a:gd name="connsiteY1823" fmla="*/ 178055 h 349951"/>
              <a:gd name="connsiteX1824" fmla="*/ 2526676 w 5906486"/>
              <a:gd name="connsiteY1824" fmla="*/ 178055 h 349951"/>
              <a:gd name="connsiteX1825" fmla="*/ 2541225 w 5906486"/>
              <a:gd name="connsiteY1825" fmla="*/ 169562 h 349951"/>
              <a:gd name="connsiteX1826" fmla="*/ 2552387 w 5906486"/>
              <a:gd name="connsiteY1826" fmla="*/ 174312 h 349951"/>
              <a:gd name="connsiteX1827" fmla="*/ 2556232 w 5906486"/>
              <a:gd name="connsiteY1827" fmla="*/ 188036 h 349951"/>
              <a:gd name="connsiteX1828" fmla="*/ 2556232 w 5906486"/>
              <a:gd name="connsiteY1828" fmla="*/ 215438 h 349951"/>
              <a:gd name="connsiteX1829" fmla="*/ 237798 w 5906486"/>
              <a:gd name="connsiteY1829" fmla="*/ 215438 h 349951"/>
              <a:gd name="connsiteX1830" fmla="*/ 227643 w 5906486"/>
              <a:gd name="connsiteY1830" fmla="*/ 215438 h 349951"/>
              <a:gd name="connsiteX1831" fmla="*/ 227643 w 5906486"/>
              <a:gd name="connsiteY1831" fmla="*/ 190924 h 349951"/>
              <a:gd name="connsiteX1832" fmla="*/ 218757 w 5906486"/>
              <a:gd name="connsiteY1832" fmla="*/ 177617 h 349951"/>
              <a:gd name="connsiteX1833" fmla="*/ 211229 w 5906486"/>
              <a:gd name="connsiteY1833" fmla="*/ 181468 h 349951"/>
              <a:gd name="connsiteX1834" fmla="*/ 208163 w 5906486"/>
              <a:gd name="connsiteY1834" fmla="*/ 191317 h 349951"/>
              <a:gd name="connsiteX1835" fmla="*/ 208163 w 5906486"/>
              <a:gd name="connsiteY1835" fmla="*/ 215438 h 349951"/>
              <a:gd name="connsiteX1836" fmla="*/ 197965 w 5906486"/>
              <a:gd name="connsiteY1836" fmla="*/ 215438 h 349951"/>
              <a:gd name="connsiteX1837" fmla="*/ 197965 w 5906486"/>
              <a:gd name="connsiteY1837" fmla="*/ 149077 h 349951"/>
              <a:gd name="connsiteX1838" fmla="*/ 208163 w 5906486"/>
              <a:gd name="connsiteY1838" fmla="*/ 149077 h 349951"/>
              <a:gd name="connsiteX1839" fmla="*/ 208163 w 5906486"/>
              <a:gd name="connsiteY1839" fmla="*/ 178055 h 349951"/>
              <a:gd name="connsiteX1840" fmla="*/ 208338 w 5906486"/>
              <a:gd name="connsiteY1840" fmla="*/ 178055 h 349951"/>
              <a:gd name="connsiteX1841" fmla="*/ 222872 w 5906486"/>
              <a:gd name="connsiteY1841" fmla="*/ 169562 h 349951"/>
              <a:gd name="connsiteX1842" fmla="*/ 237798 w 5906486"/>
              <a:gd name="connsiteY1842" fmla="*/ 187815 h 349951"/>
              <a:gd name="connsiteX1843" fmla="*/ 237798 w 5906486"/>
              <a:gd name="connsiteY1843" fmla="*/ 215438 h 349951"/>
              <a:gd name="connsiteX1844" fmla="*/ 1596381 w 5906486"/>
              <a:gd name="connsiteY1844" fmla="*/ 215438 h 349951"/>
              <a:gd name="connsiteX1845" fmla="*/ 1586226 w 5906486"/>
              <a:gd name="connsiteY1845" fmla="*/ 215438 h 349951"/>
              <a:gd name="connsiteX1846" fmla="*/ 1586226 w 5906486"/>
              <a:gd name="connsiteY1846" fmla="*/ 190179 h 349951"/>
              <a:gd name="connsiteX1847" fmla="*/ 1577340 w 5906486"/>
              <a:gd name="connsiteY1847" fmla="*/ 177617 h 349951"/>
              <a:gd name="connsiteX1848" fmla="*/ 1569678 w 5906486"/>
              <a:gd name="connsiteY1848" fmla="*/ 181097 h 349951"/>
              <a:gd name="connsiteX1849" fmla="*/ 1566658 w 5906486"/>
              <a:gd name="connsiteY1849" fmla="*/ 189872 h 349951"/>
              <a:gd name="connsiteX1850" fmla="*/ 1566658 w 5906486"/>
              <a:gd name="connsiteY1850" fmla="*/ 215438 h 349951"/>
              <a:gd name="connsiteX1851" fmla="*/ 1556460 w 5906486"/>
              <a:gd name="connsiteY1851" fmla="*/ 215438 h 349951"/>
              <a:gd name="connsiteX1852" fmla="*/ 1556460 w 5906486"/>
              <a:gd name="connsiteY1852" fmla="*/ 170614 h 349951"/>
              <a:gd name="connsiteX1853" fmla="*/ 1566658 w 5906486"/>
              <a:gd name="connsiteY1853" fmla="*/ 170614 h 349951"/>
              <a:gd name="connsiteX1854" fmla="*/ 1566658 w 5906486"/>
              <a:gd name="connsiteY1854" fmla="*/ 178055 h 349951"/>
              <a:gd name="connsiteX1855" fmla="*/ 1566833 w 5906486"/>
              <a:gd name="connsiteY1855" fmla="*/ 178055 h 349951"/>
              <a:gd name="connsiteX1856" fmla="*/ 1581366 w 5906486"/>
              <a:gd name="connsiteY1856" fmla="*/ 169562 h 349951"/>
              <a:gd name="connsiteX1857" fmla="*/ 1592527 w 5906486"/>
              <a:gd name="connsiteY1857" fmla="*/ 174312 h 349951"/>
              <a:gd name="connsiteX1858" fmla="*/ 1596381 w 5906486"/>
              <a:gd name="connsiteY1858" fmla="*/ 188036 h 349951"/>
              <a:gd name="connsiteX1859" fmla="*/ 1596381 w 5906486"/>
              <a:gd name="connsiteY1859" fmla="*/ 215438 h 349951"/>
              <a:gd name="connsiteX1860" fmla="*/ 4209575 w 5906486"/>
              <a:gd name="connsiteY1860" fmla="*/ 215438 h 349951"/>
              <a:gd name="connsiteX1861" fmla="*/ 4199436 w 5906486"/>
              <a:gd name="connsiteY1861" fmla="*/ 215438 h 349951"/>
              <a:gd name="connsiteX1862" fmla="*/ 4199436 w 5906486"/>
              <a:gd name="connsiteY1862" fmla="*/ 190924 h 349951"/>
              <a:gd name="connsiteX1863" fmla="*/ 4190534 w 5906486"/>
              <a:gd name="connsiteY1863" fmla="*/ 177617 h 349951"/>
              <a:gd name="connsiteX1864" fmla="*/ 4183004 w 5906486"/>
              <a:gd name="connsiteY1864" fmla="*/ 181468 h 349951"/>
              <a:gd name="connsiteX1865" fmla="*/ 4179938 w 5906486"/>
              <a:gd name="connsiteY1865" fmla="*/ 191317 h 349951"/>
              <a:gd name="connsiteX1866" fmla="*/ 4179938 w 5906486"/>
              <a:gd name="connsiteY1866" fmla="*/ 215438 h 349951"/>
              <a:gd name="connsiteX1867" fmla="*/ 4169745 w 5906486"/>
              <a:gd name="connsiteY1867" fmla="*/ 215438 h 349951"/>
              <a:gd name="connsiteX1868" fmla="*/ 4169745 w 5906486"/>
              <a:gd name="connsiteY1868" fmla="*/ 149077 h 349951"/>
              <a:gd name="connsiteX1869" fmla="*/ 4179938 w 5906486"/>
              <a:gd name="connsiteY1869" fmla="*/ 149077 h 349951"/>
              <a:gd name="connsiteX1870" fmla="*/ 4179938 w 5906486"/>
              <a:gd name="connsiteY1870" fmla="*/ 178055 h 349951"/>
              <a:gd name="connsiteX1871" fmla="*/ 4180126 w 5906486"/>
              <a:gd name="connsiteY1871" fmla="*/ 178055 h 349951"/>
              <a:gd name="connsiteX1872" fmla="*/ 4194649 w 5906486"/>
              <a:gd name="connsiteY1872" fmla="*/ 169562 h 349951"/>
              <a:gd name="connsiteX1873" fmla="*/ 4209575 w 5906486"/>
              <a:gd name="connsiteY1873" fmla="*/ 187815 h 349951"/>
              <a:gd name="connsiteX1874" fmla="*/ 4209575 w 5906486"/>
              <a:gd name="connsiteY1874" fmla="*/ 215438 h 349951"/>
              <a:gd name="connsiteX1875" fmla="*/ 3951580 w 5906486"/>
              <a:gd name="connsiteY1875" fmla="*/ 215438 h 349951"/>
              <a:gd name="connsiteX1876" fmla="*/ 3941441 w 5906486"/>
              <a:gd name="connsiteY1876" fmla="*/ 215438 h 349951"/>
              <a:gd name="connsiteX1877" fmla="*/ 3941441 w 5906486"/>
              <a:gd name="connsiteY1877" fmla="*/ 190924 h 349951"/>
              <a:gd name="connsiteX1878" fmla="*/ 3932539 w 5906486"/>
              <a:gd name="connsiteY1878" fmla="*/ 177617 h 349951"/>
              <a:gd name="connsiteX1879" fmla="*/ 3925009 w 5906486"/>
              <a:gd name="connsiteY1879" fmla="*/ 181468 h 349951"/>
              <a:gd name="connsiteX1880" fmla="*/ 3921943 w 5906486"/>
              <a:gd name="connsiteY1880" fmla="*/ 191317 h 349951"/>
              <a:gd name="connsiteX1881" fmla="*/ 3921943 w 5906486"/>
              <a:gd name="connsiteY1881" fmla="*/ 215438 h 349951"/>
              <a:gd name="connsiteX1882" fmla="*/ 3911750 w 5906486"/>
              <a:gd name="connsiteY1882" fmla="*/ 215438 h 349951"/>
              <a:gd name="connsiteX1883" fmla="*/ 3911750 w 5906486"/>
              <a:gd name="connsiteY1883" fmla="*/ 149077 h 349951"/>
              <a:gd name="connsiteX1884" fmla="*/ 3921943 w 5906486"/>
              <a:gd name="connsiteY1884" fmla="*/ 149077 h 349951"/>
              <a:gd name="connsiteX1885" fmla="*/ 3921943 w 5906486"/>
              <a:gd name="connsiteY1885" fmla="*/ 178055 h 349951"/>
              <a:gd name="connsiteX1886" fmla="*/ 3922131 w 5906486"/>
              <a:gd name="connsiteY1886" fmla="*/ 178055 h 349951"/>
              <a:gd name="connsiteX1887" fmla="*/ 3936654 w 5906486"/>
              <a:gd name="connsiteY1887" fmla="*/ 169562 h 349951"/>
              <a:gd name="connsiteX1888" fmla="*/ 3951580 w 5906486"/>
              <a:gd name="connsiteY1888" fmla="*/ 187815 h 349951"/>
              <a:gd name="connsiteX1889" fmla="*/ 3951580 w 5906486"/>
              <a:gd name="connsiteY1889" fmla="*/ 215438 h 349951"/>
              <a:gd name="connsiteX1890" fmla="*/ 2351649 w 5906486"/>
              <a:gd name="connsiteY1890" fmla="*/ 174860 h 349951"/>
              <a:gd name="connsiteX1891" fmla="*/ 2327444 w 5906486"/>
              <a:gd name="connsiteY1891" fmla="*/ 207515 h 349951"/>
              <a:gd name="connsiteX1892" fmla="*/ 2351541 w 5906486"/>
              <a:gd name="connsiteY1892" fmla="*/ 207515 h 349951"/>
              <a:gd name="connsiteX1893" fmla="*/ 2351541 w 5906486"/>
              <a:gd name="connsiteY1893" fmla="*/ 215438 h 349951"/>
              <a:gd name="connsiteX1894" fmla="*/ 2313217 w 5906486"/>
              <a:gd name="connsiteY1894" fmla="*/ 215438 h 349951"/>
              <a:gd name="connsiteX1895" fmla="*/ 2313217 w 5906486"/>
              <a:gd name="connsiteY1895" fmla="*/ 211630 h 349951"/>
              <a:gd name="connsiteX1896" fmla="*/ 2337933 w 5906486"/>
              <a:gd name="connsiteY1896" fmla="*/ 178537 h 349951"/>
              <a:gd name="connsiteX1897" fmla="*/ 2315584 w 5906486"/>
              <a:gd name="connsiteY1897" fmla="*/ 178537 h 349951"/>
              <a:gd name="connsiteX1898" fmla="*/ 2315584 w 5906486"/>
              <a:gd name="connsiteY1898" fmla="*/ 170614 h 349951"/>
              <a:gd name="connsiteX1899" fmla="*/ 2351649 w 5906486"/>
              <a:gd name="connsiteY1899" fmla="*/ 170614 h 349951"/>
              <a:gd name="connsiteX1900" fmla="*/ 2351649 w 5906486"/>
              <a:gd name="connsiteY1900" fmla="*/ 174860 h 349951"/>
              <a:gd name="connsiteX1901" fmla="*/ 3401138 w 5906486"/>
              <a:gd name="connsiteY1901" fmla="*/ 215438 h 349951"/>
              <a:gd name="connsiteX1902" fmla="*/ 3390999 w 5906486"/>
              <a:gd name="connsiteY1902" fmla="*/ 215438 h 349951"/>
              <a:gd name="connsiteX1903" fmla="*/ 3390999 w 5906486"/>
              <a:gd name="connsiteY1903" fmla="*/ 190924 h 349951"/>
              <a:gd name="connsiteX1904" fmla="*/ 3382097 w 5906486"/>
              <a:gd name="connsiteY1904" fmla="*/ 177617 h 349951"/>
              <a:gd name="connsiteX1905" fmla="*/ 3374567 w 5906486"/>
              <a:gd name="connsiteY1905" fmla="*/ 181468 h 349951"/>
              <a:gd name="connsiteX1906" fmla="*/ 3371501 w 5906486"/>
              <a:gd name="connsiteY1906" fmla="*/ 191317 h 349951"/>
              <a:gd name="connsiteX1907" fmla="*/ 3371501 w 5906486"/>
              <a:gd name="connsiteY1907" fmla="*/ 215438 h 349951"/>
              <a:gd name="connsiteX1908" fmla="*/ 3361308 w 5906486"/>
              <a:gd name="connsiteY1908" fmla="*/ 215438 h 349951"/>
              <a:gd name="connsiteX1909" fmla="*/ 3361308 w 5906486"/>
              <a:gd name="connsiteY1909" fmla="*/ 149077 h 349951"/>
              <a:gd name="connsiteX1910" fmla="*/ 3371501 w 5906486"/>
              <a:gd name="connsiteY1910" fmla="*/ 149077 h 349951"/>
              <a:gd name="connsiteX1911" fmla="*/ 3371501 w 5906486"/>
              <a:gd name="connsiteY1911" fmla="*/ 178055 h 349951"/>
              <a:gd name="connsiteX1912" fmla="*/ 3371689 w 5906486"/>
              <a:gd name="connsiteY1912" fmla="*/ 178055 h 349951"/>
              <a:gd name="connsiteX1913" fmla="*/ 3386212 w 5906486"/>
              <a:gd name="connsiteY1913" fmla="*/ 169562 h 349951"/>
              <a:gd name="connsiteX1914" fmla="*/ 3401138 w 5906486"/>
              <a:gd name="connsiteY1914" fmla="*/ 187815 h 349951"/>
              <a:gd name="connsiteX1915" fmla="*/ 3401138 w 5906486"/>
              <a:gd name="connsiteY1915" fmla="*/ 215438 h 349951"/>
              <a:gd name="connsiteX1916" fmla="*/ 2795993 w 5906486"/>
              <a:gd name="connsiteY1916" fmla="*/ 215438 h 349951"/>
              <a:gd name="connsiteX1917" fmla="*/ 2785827 w 5906486"/>
              <a:gd name="connsiteY1917" fmla="*/ 215438 h 349951"/>
              <a:gd name="connsiteX1918" fmla="*/ 2785827 w 5906486"/>
              <a:gd name="connsiteY1918" fmla="*/ 190924 h 349951"/>
              <a:gd name="connsiteX1919" fmla="*/ 2776952 w 5906486"/>
              <a:gd name="connsiteY1919" fmla="*/ 177617 h 349951"/>
              <a:gd name="connsiteX1920" fmla="*/ 2769422 w 5906486"/>
              <a:gd name="connsiteY1920" fmla="*/ 181468 h 349951"/>
              <a:gd name="connsiteX1921" fmla="*/ 2766356 w 5906486"/>
              <a:gd name="connsiteY1921" fmla="*/ 191317 h 349951"/>
              <a:gd name="connsiteX1922" fmla="*/ 2766356 w 5906486"/>
              <a:gd name="connsiteY1922" fmla="*/ 215438 h 349951"/>
              <a:gd name="connsiteX1923" fmla="*/ 2756136 w 5906486"/>
              <a:gd name="connsiteY1923" fmla="*/ 215438 h 349951"/>
              <a:gd name="connsiteX1924" fmla="*/ 2756136 w 5906486"/>
              <a:gd name="connsiteY1924" fmla="*/ 149077 h 349951"/>
              <a:gd name="connsiteX1925" fmla="*/ 2766356 w 5906486"/>
              <a:gd name="connsiteY1925" fmla="*/ 149077 h 349951"/>
              <a:gd name="connsiteX1926" fmla="*/ 2766356 w 5906486"/>
              <a:gd name="connsiteY1926" fmla="*/ 178055 h 349951"/>
              <a:gd name="connsiteX1927" fmla="*/ 2766517 w 5906486"/>
              <a:gd name="connsiteY1927" fmla="*/ 178055 h 349951"/>
              <a:gd name="connsiteX1928" fmla="*/ 2781067 w 5906486"/>
              <a:gd name="connsiteY1928" fmla="*/ 169562 h 349951"/>
              <a:gd name="connsiteX1929" fmla="*/ 2795993 w 5906486"/>
              <a:gd name="connsiteY1929" fmla="*/ 187815 h 349951"/>
              <a:gd name="connsiteX1930" fmla="*/ 2795993 w 5906486"/>
              <a:gd name="connsiteY1930" fmla="*/ 215438 h 349951"/>
              <a:gd name="connsiteX1931" fmla="*/ 1457094 w 5906486"/>
              <a:gd name="connsiteY1931" fmla="*/ 180287 h 349951"/>
              <a:gd name="connsiteX1932" fmla="*/ 1451798 w 5906486"/>
              <a:gd name="connsiteY1932" fmla="*/ 178843 h 349951"/>
              <a:gd name="connsiteX1933" fmla="*/ 1444271 w 5906486"/>
              <a:gd name="connsiteY1933" fmla="*/ 182912 h 349951"/>
              <a:gd name="connsiteX1934" fmla="*/ 1441248 w 5906486"/>
              <a:gd name="connsiteY1934" fmla="*/ 193987 h 349951"/>
              <a:gd name="connsiteX1935" fmla="*/ 1441248 w 5906486"/>
              <a:gd name="connsiteY1935" fmla="*/ 215438 h 349951"/>
              <a:gd name="connsiteX1936" fmla="*/ 1431092 w 5906486"/>
              <a:gd name="connsiteY1936" fmla="*/ 215438 h 349951"/>
              <a:gd name="connsiteX1937" fmla="*/ 1431092 w 5906486"/>
              <a:gd name="connsiteY1937" fmla="*/ 170614 h 349951"/>
              <a:gd name="connsiteX1938" fmla="*/ 1441248 w 5906486"/>
              <a:gd name="connsiteY1938" fmla="*/ 170614 h 349951"/>
              <a:gd name="connsiteX1939" fmla="*/ 1441248 w 5906486"/>
              <a:gd name="connsiteY1939" fmla="*/ 179849 h 349951"/>
              <a:gd name="connsiteX1940" fmla="*/ 1441425 w 5906486"/>
              <a:gd name="connsiteY1940" fmla="*/ 179849 h 349951"/>
              <a:gd name="connsiteX1941" fmla="*/ 1445997 w 5906486"/>
              <a:gd name="connsiteY1941" fmla="*/ 172475 h 349951"/>
              <a:gd name="connsiteX1942" fmla="*/ 1452893 w 5906486"/>
              <a:gd name="connsiteY1942" fmla="*/ 169826 h 349951"/>
              <a:gd name="connsiteX1943" fmla="*/ 1457094 w 5906486"/>
              <a:gd name="connsiteY1943" fmla="*/ 170657 h 349951"/>
              <a:gd name="connsiteX1944" fmla="*/ 1457094 w 5906486"/>
              <a:gd name="connsiteY1944" fmla="*/ 180287 h 349951"/>
              <a:gd name="connsiteX1945" fmla="*/ 1053507 w 5906486"/>
              <a:gd name="connsiteY1945" fmla="*/ 180287 h 349951"/>
              <a:gd name="connsiteX1946" fmla="*/ 1048212 w 5906486"/>
              <a:gd name="connsiteY1946" fmla="*/ 178843 h 349951"/>
              <a:gd name="connsiteX1947" fmla="*/ 1040681 w 5906486"/>
              <a:gd name="connsiteY1947" fmla="*/ 182912 h 349951"/>
              <a:gd name="connsiteX1948" fmla="*/ 1037661 w 5906486"/>
              <a:gd name="connsiteY1948" fmla="*/ 193987 h 349951"/>
              <a:gd name="connsiteX1949" fmla="*/ 1037661 w 5906486"/>
              <a:gd name="connsiteY1949" fmla="*/ 215438 h 349951"/>
              <a:gd name="connsiteX1950" fmla="*/ 1027506 w 5906486"/>
              <a:gd name="connsiteY1950" fmla="*/ 215438 h 349951"/>
              <a:gd name="connsiteX1951" fmla="*/ 1027506 w 5906486"/>
              <a:gd name="connsiteY1951" fmla="*/ 170614 h 349951"/>
              <a:gd name="connsiteX1952" fmla="*/ 1037661 w 5906486"/>
              <a:gd name="connsiteY1952" fmla="*/ 170614 h 349951"/>
              <a:gd name="connsiteX1953" fmla="*/ 1037661 w 5906486"/>
              <a:gd name="connsiteY1953" fmla="*/ 179849 h 349951"/>
              <a:gd name="connsiteX1954" fmla="*/ 1037836 w 5906486"/>
              <a:gd name="connsiteY1954" fmla="*/ 179849 h 349951"/>
              <a:gd name="connsiteX1955" fmla="*/ 1042411 w 5906486"/>
              <a:gd name="connsiteY1955" fmla="*/ 172475 h 349951"/>
              <a:gd name="connsiteX1956" fmla="*/ 1049306 w 5906486"/>
              <a:gd name="connsiteY1956" fmla="*/ 169826 h 349951"/>
              <a:gd name="connsiteX1957" fmla="*/ 1053507 w 5906486"/>
              <a:gd name="connsiteY1957" fmla="*/ 170657 h 349951"/>
              <a:gd name="connsiteX1958" fmla="*/ 1053507 w 5906486"/>
              <a:gd name="connsiteY1958" fmla="*/ 180287 h 349951"/>
              <a:gd name="connsiteX1959" fmla="*/ 1171564 w 5906486"/>
              <a:gd name="connsiteY1959" fmla="*/ 170614 h 349951"/>
              <a:gd name="connsiteX1960" fmla="*/ 1154228 w 5906486"/>
              <a:gd name="connsiteY1960" fmla="*/ 215438 h 349951"/>
              <a:gd name="connsiteX1961" fmla="*/ 1143242 w 5906486"/>
              <a:gd name="connsiteY1961" fmla="*/ 215438 h 349951"/>
              <a:gd name="connsiteX1962" fmla="*/ 1126740 w 5906486"/>
              <a:gd name="connsiteY1962" fmla="*/ 170614 h 349951"/>
              <a:gd name="connsiteX1963" fmla="*/ 1137772 w 5906486"/>
              <a:gd name="connsiteY1963" fmla="*/ 170614 h 349951"/>
              <a:gd name="connsiteX1964" fmla="*/ 1147707 w 5906486"/>
              <a:gd name="connsiteY1964" fmla="*/ 201956 h 349951"/>
              <a:gd name="connsiteX1965" fmla="*/ 1149108 w 5906486"/>
              <a:gd name="connsiteY1965" fmla="*/ 207996 h 349951"/>
              <a:gd name="connsiteX1966" fmla="*/ 1149240 w 5906486"/>
              <a:gd name="connsiteY1966" fmla="*/ 207996 h 349951"/>
              <a:gd name="connsiteX1967" fmla="*/ 1150466 w 5906486"/>
              <a:gd name="connsiteY1967" fmla="*/ 202131 h 349951"/>
              <a:gd name="connsiteX1968" fmla="*/ 1160882 w 5906486"/>
              <a:gd name="connsiteY1968" fmla="*/ 170614 h 349951"/>
              <a:gd name="connsiteX1969" fmla="*/ 1171564 w 5906486"/>
              <a:gd name="connsiteY1969" fmla="*/ 170614 h 349951"/>
              <a:gd name="connsiteX1970" fmla="*/ 3296950 w 5906486"/>
              <a:gd name="connsiteY1970" fmla="*/ 193420 h 349951"/>
              <a:gd name="connsiteX1971" fmla="*/ 3287537 w 5906486"/>
              <a:gd name="connsiteY1971" fmla="*/ 194732 h 349951"/>
              <a:gd name="connsiteX1972" fmla="*/ 3280948 w 5906486"/>
              <a:gd name="connsiteY1972" fmla="*/ 196854 h 349951"/>
              <a:gd name="connsiteX1973" fmla="*/ 3278743 w 5906486"/>
              <a:gd name="connsiteY1973" fmla="*/ 202306 h 349951"/>
              <a:gd name="connsiteX1974" fmla="*/ 3280787 w 5906486"/>
              <a:gd name="connsiteY1974" fmla="*/ 206966 h 349951"/>
              <a:gd name="connsiteX1975" fmla="*/ 3286246 w 5906486"/>
              <a:gd name="connsiteY1975" fmla="*/ 208784 h 349951"/>
              <a:gd name="connsiteX1976" fmla="*/ 3293911 w 5906486"/>
              <a:gd name="connsiteY1976" fmla="*/ 205522 h 349951"/>
              <a:gd name="connsiteX1977" fmla="*/ 3296950 w 5906486"/>
              <a:gd name="connsiteY1977" fmla="*/ 197314 h 349951"/>
              <a:gd name="connsiteX1978" fmla="*/ 3296950 w 5906486"/>
              <a:gd name="connsiteY1978" fmla="*/ 193420 h 349951"/>
              <a:gd name="connsiteX1979" fmla="*/ 5642198 w 5906486"/>
              <a:gd name="connsiteY1979" fmla="*/ 193420 h 349951"/>
              <a:gd name="connsiteX1980" fmla="*/ 5632785 w 5906486"/>
              <a:gd name="connsiteY1980" fmla="*/ 194732 h 349951"/>
              <a:gd name="connsiteX1981" fmla="*/ 5626196 w 5906486"/>
              <a:gd name="connsiteY1981" fmla="*/ 196854 h 349951"/>
              <a:gd name="connsiteX1982" fmla="*/ 5623990 w 5906486"/>
              <a:gd name="connsiteY1982" fmla="*/ 202306 h 349951"/>
              <a:gd name="connsiteX1983" fmla="*/ 5626007 w 5906486"/>
              <a:gd name="connsiteY1983" fmla="*/ 206966 h 349951"/>
              <a:gd name="connsiteX1984" fmla="*/ 5631467 w 5906486"/>
              <a:gd name="connsiteY1984" fmla="*/ 208784 h 349951"/>
              <a:gd name="connsiteX1985" fmla="*/ 5639132 w 5906486"/>
              <a:gd name="connsiteY1985" fmla="*/ 205522 h 349951"/>
              <a:gd name="connsiteX1986" fmla="*/ 5642198 w 5906486"/>
              <a:gd name="connsiteY1986" fmla="*/ 197314 h 349951"/>
              <a:gd name="connsiteX1987" fmla="*/ 5642198 w 5906486"/>
              <a:gd name="connsiteY1987" fmla="*/ 193420 h 349951"/>
              <a:gd name="connsiteX1988" fmla="*/ 2384782 w 5906486"/>
              <a:gd name="connsiteY1988" fmla="*/ 193420 h 349951"/>
              <a:gd name="connsiteX1989" fmla="*/ 2375369 w 5906486"/>
              <a:gd name="connsiteY1989" fmla="*/ 194732 h 349951"/>
              <a:gd name="connsiteX1990" fmla="*/ 2368780 w 5906486"/>
              <a:gd name="connsiteY1990" fmla="*/ 196854 h 349951"/>
              <a:gd name="connsiteX1991" fmla="*/ 2366575 w 5906486"/>
              <a:gd name="connsiteY1991" fmla="*/ 202306 h 349951"/>
              <a:gd name="connsiteX1992" fmla="*/ 2368592 w 5906486"/>
              <a:gd name="connsiteY1992" fmla="*/ 206966 h 349951"/>
              <a:gd name="connsiteX1993" fmla="*/ 2374051 w 5906486"/>
              <a:gd name="connsiteY1993" fmla="*/ 208784 h 349951"/>
              <a:gd name="connsiteX1994" fmla="*/ 2381743 w 5906486"/>
              <a:gd name="connsiteY1994" fmla="*/ 205522 h 349951"/>
              <a:gd name="connsiteX1995" fmla="*/ 2384782 w 5906486"/>
              <a:gd name="connsiteY1995" fmla="*/ 197314 h 349951"/>
              <a:gd name="connsiteX1996" fmla="*/ 2384782 w 5906486"/>
              <a:gd name="connsiteY1996" fmla="*/ 193420 h 349951"/>
              <a:gd name="connsiteX1997" fmla="*/ 5140327 w 5906486"/>
              <a:gd name="connsiteY1997" fmla="*/ 193420 h 349951"/>
              <a:gd name="connsiteX1998" fmla="*/ 5130914 w 5906486"/>
              <a:gd name="connsiteY1998" fmla="*/ 194732 h 349951"/>
              <a:gd name="connsiteX1999" fmla="*/ 5124325 w 5906486"/>
              <a:gd name="connsiteY1999" fmla="*/ 196854 h 349951"/>
              <a:gd name="connsiteX2000" fmla="*/ 5122120 w 5906486"/>
              <a:gd name="connsiteY2000" fmla="*/ 202306 h 349951"/>
              <a:gd name="connsiteX2001" fmla="*/ 5124164 w 5906486"/>
              <a:gd name="connsiteY2001" fmla="*/ 206966 h 349951"/>
              <a:gd name="connsiteX2002" fmla="*/ 5129596 w 5906486"/>
              <a:gd name="connsiteY2002" fmla="*/ 208784 h 349951"/>
              <a:gd name="connsiteX2003" fmla="*/ 5137288 w 5906486"/>
              <a:gd name="connsiteY2003" fmla="*/ 205522 h 349951"/>
              <a:gd name="connsiteX2004" fmla="*/ 5140327 w 5906486"/>
              <a:gd name="connsiteY2004" fmla="*/ 197314 h 349951"/>
              <a:gd name="connsiteX2005" fmla="*/ 5140327 w 5906486"/>
              <a:gd name="connsiteY2005" fmla="*/ 193420 h 349951"/>
              <a:gd name="connsiteX2006" fmla="*/ 2220620 w 5906486"/>
              <a:gd name="connsiteY2006" fmla="*/ 193420 h 349951"/>
              <a:gd name="connsiteX2007" fmla="*/ 2211207 w 5906486"/>
              <a:gd name="connsiteY2007" fmla="*/ 194732 h 349951"/>
              <a:gd name="connsiteX2008" fmla="*/ 2204619 w 5906486"/>
              <a:gd name="connsiteY2008" fmla="*/ 196854 h 349951"/>
              <a:gd name="connsiteX2009" fmla="*/ 2202413 w 5906486"/>
              <a:gd name="connsiteY2009" fmla="*/ 202306 h 349951"/>
              <a:gd name="connsiteX2010" fmla="*/ 2204457 w 5906486"/>
              <a:gd name="connsiteY2010" fmla="*/ 206966 h 349951"/>
              <a:gd name="connsiteX2011" fmla="*/ 2209890 w 5906486"/>
              <a:gd name="connsiteY2011" fmla="*/ 208784 h 349951"/>
              <a:gd name="connsiteX2012" fmla="*/ 2217582 w 5906486"/>
              <a:gd name="connsiteY2012" fmla="*/ 205522 h 349951"/>
              <a:gd name="connsiteX2013" fmla="*/ 2220620 w 5906486"/>
              <a:gd name="connsiteY2013" fmla="*/ 197314 h 349951"/>
              <a:gd name="connsiteX2014" fmla="*/ 2220620 w 5906486"/>
              <a:gd name="connsiteY2014" fmla="*/ 193420 h 349951"/>
              <a:gd name="connsiteX2015" fmla="*/ 1658012 w 5906486"/>
              <a:gd name="connsiteY2015" fmla="*/ 193420 h 349951"/>
              <a:gd name="connsiteX2016" fmla="*/ 1648601 w 5906486"/>
              <a:gd name="connsiteY2016" fmla="*/ 194732 h 349951"/>
              <a:gd name="connsiteX2017" fmla="*/ 1642015 w 5906486"/>
              <a:gd name="connsiteY2017" fmla="*/ 196854 h 349951"/>
              <a:gd name="connsiteX2018" fmla="*/ 1639804 w 5906486"/>
              <a:gd name="connsiteY2018" fmla="*/ 202306 h 349951"/>
              <a:gd name="connsiteX2019" fmla="*/ 1641838 w 5906486"/>
              <a:gd name="connsiteY2019" fmla="*/ 206966 h 349951"/>
              <a:gd name="connsiteX2020" fmla="*/ 1647289 w 5906486"/>
              <a:gd name="connsiteY2020" fmla="*/ 208784 h 349951"/>
              <a:gd name="connsiteX2021" fmla="*/ 1654970 w 5906486"/>
              <a:gd name="connsiteY2021" fmla="*/ 205522 h 349951"/>
              <a:gd name="connsiteX2022" fmla="*/ 1658012 w 5906486"/>
              <a:gd name="connsiteY2022" fmla="*/ 197314 h 349951"/>
              <a:gd name="connsiteX2023" fmla="*/ 1658012 w 5906486"/>
              <a:gd name="connsiteY2023" fmla="*/ 193420 h 349951"/>
              <a:gd name="connsiteX2024" fmla="*/ 2982639 w 5906486"/>
              <a:gd name="connsiteY2024" fmla="*/ 193420 h 349951"/>
              <a:gd name="connsiteX2025" fmla="*/ 2973226 w 5906486"/>
              <a:gd name="connsiteY2025" fmla="*/ 194732 h 349951"/>
              <a:gd name="connsiteX2026" fmla="*/ 2966636 w 5906486"/>
              <a:gd name="connsiteY2026" fmla="*/ 196854 h 349951"/>
              <a:gd name="connsiteX2027" fmla="*/ 2964431 w 5906486"/>
              <a:gd name="connsiteY2027" fmla="*/ 202306 h 349951"/>
              <a:gd name="connsiteX2028" fmla="*/ 2966448 w 5906486"/>
              <a:gd name="connsiteY2028" fmla="*/ 206966 h 349951"/>
              <a:gd name="connsiteX2029" fmla="*/ 2971908 w 5906486"/>
              <a:gd name="connsiteY2029" fmla="*/ 208784 h 349951"/>
              <a:gd name="connsiteX2030" fmla="*/ 2979573 w 5906486"/>
              <a:gd name="connsiteY2030" fmla="*/ 205522 h 349951"/>
              <a:gd name="connsiteX2031" fmla="*/ 2982639 w 5906486"/>
              <a:gd name="connsiteY2031" fmla="*/ 197314 h 349951"/>
              <a:gd name="connsiteX2032" fmla="*/ 2982639 w 5906486"/>
              <a:gd name="connsiteY2032" fmla="*/ 193420 h 349951"/>
              <a:gd name="connsiteX2033" fmla="*/ 2483134 w 5906486"/>
              <a:gd name="connsiteY2033" fmla="*/ 177660 h 349951"/>
              <a:gd name="connsiteX2034" fmla="*/ 2473721 w 5906486"/>
              <a:gd name="connsiteY2034" fmla="*/ 181820 h 349951"/>
              <a:gd name="connsiteX2035" fmla="*/ 2470279 w 5906486"/>
              <a:gd name="connsiteY2035" fmla="*/ 193288 h 349951"/>
              <a:gd name="connsiteX2036" fmla="*/ 2473775 w 5906486"/>
              <a:gd name="connsiteY2036" fmla="*/ 204385 h 349951"/>
              <a:gd name="connsiteX2037" fmla="*/ 2483134 w 5906486"/>
              <a:gd name="connsiteY2037" fmla="*/ 208432 h 349951"/>
              <a:gd name="connsiteX2038" fmla="*/ 2492359 w 5906486"/>
              <a:gd name="connsiteY2038" fmla="*/ 204449 h 349951"/>
              <a:gd name="connsiteX2039" fmla="*/ 2495559 w 5906486"/>
              <a:gd name="connsiteY2039" fmla="*/ 193113 h 349951"/>
              <a:gd name="connsiteX2040" fmla="*/ 2492359 w 5906486"/>
              <a:gd name="connsiteY2040" fmla="*/ 181689 h 349951"/>
              <a:gd name="connsiteX2041" fmla="*/ 2483134 w 5906486"/>
              <a:gd name="connsiteY2041" fmla="*/ 177660 h 349951"/>
              <a:gd name="connsiteX2042" fmla="*/ 5436808 w 5906486"/>
              <a:gd name="connsiteY2042" fmla="*/ 177660 h 349951"/>
              <a:gd name="connsiteX2043" fmla="*/ 5427395 w 5906486"/>
              <a:gd name="connsiteY2043" fmla="*/ 181820 h 349951"/>
              <a:gd name="connsiteX2044" fmla="*/ 5423925 w 5906486"/>
              <a:gd name="connsiteY2044" fmla="*/ 193288 h 349951"/>
              <a:gd name="connsiteX2045" fmla="*/ 5427449 w 5906486"/>
              <a:gd name="connsiteY2045" fmla="*/ 204385 h 349951"/>
              <a:gd name="connsiteX2046" fmla="*/ 5436808 w 5906486"/>
              <a:gd name="connsiteY2046" fmla="*/ 208432 h 349951"/>
              <a:gd name="connsiteX2047" fmla="*/ 5446005 w 5906486"/>
              <a:gd name="connsiteY2047" fmla="*/ 204449 h 349951"/>
              <a:gd name="connsiteX2048" fmla="*/ 5449233 w 5906486"/>
              <a:gd name="connsiteY2048" fmla="*/ 193113 h 349951"/>
              <a:gd name="connsiteX2049" fmla="*/ 5446005 w 5906486"/>
              <a:gd name="connsiteY2049" fmla="*/ 181689 h 349951"/>
              <a:gd name="connsiteX2050" fmla="*/ 5436808 w 5906486"/>
              <a:gd name="connsiteY2050" fmla="*/ 177660 h 349951"/>
              <a:gd name="connsiteX2051" fmla="*/ 3214547 w 5906486"/>
              <a:gd name="connsiteY2051" fmla="*/ 177660 h 349951"/>
              <a:gd name="connsiteX2052" fmla="*/ 3205134 w 5906486"/>
              <a:gd name="connsiteY2052" fmla="*/ 181820 h 349951"/>
              <a:gd name="connsiteX2053" fmla="*/ 3201664 w 5906486"/>
              <a:gd name="connsiteY2053" fmla="*/ 193288 h 349951"/>
              <a:gd name="connsiteX2054" fmla="*/ 3205161 w 5906486"/>
              <a:gd name="connsiteY2054" fmla="*/ 204385 h 349951"/>
              <a:gd name="connsiteX2055" fmla="*/ 3214547 w 5906486"/>
              <a:gd name="connsiteY2055" fmla="*/ 208432 h 349951"/>
              <a:gd name="connsiteX2056" fmla="*/ 3223744 w 5906486"/>
              <a:gd name="connsiteY2056" fmla="*/ 204449 h 349951"/>
              <a:gd name="connsiteX2057" fmla="*/ 3226972 w 5906486"/>
              <a:gd name="connsiteY2057" fmla="*/ 193113 h 349951"/>
              <a:gd name="connsiteX2058" fmla="*/ 3223744 w 5906486"/>
              <a:gd name="connsiteY2058" fmla="*/ 181689 h 349951"/>
              <a:gd name="connsiteX2059" fmla="*/ 3214547 w 5906486"/>
              <a:gd name="connsiteY2059" fmla="*/ 177660 h 349951"/>
              <a:gd name="connsiteX2060" fmla="*/ 5211246 w 5906486"/>
              <a:gd name="connsiteY2060" fmla="*/ 191142 h 349951"/>
              <a:gd name="connsiteX2061" fmla="*/ 5211246 w 5906486"/>
              <a:gd name="connsiteY2061" fmla="*/ 196701 h 349951"/>
              <a:gd name="connsiteX2062" fmla="*/ 5214367 w 5906486"/>
              <a:gd name="connsiteY2062" fmla="*/ 205019 h 349951"/>
              <a:gd name="connsiteX2063" fmla="*/ 5222327 w 5906486"/>
              <a:gd name="connsiteY2063" fmla="*/ 208432 h 349951"/>
              <a:gd name="connsiteX2064" fmla="*/ 5231175 w 5906486"/>
              <a:gd name="connsiteY2064" fmla="*/ 204035 h 349951"/>
              <a:gd name="connsiteX2065" fmla="*/ 5234403 w 5906486"/>
              <a:gd name="connsiteY2065" fmla="*/ 191755 h 349951"/>
              <a:gd name="connsiteX2066" fmla="*/ 5231390 w 5906486"/>
              <a:gd name="connsiteY2066" fmla="*/ 181403 h 349951"/>
              <a:gd name="connsiteX2067" fmla="*/ 5223268 w 5906486"/>
              <a:gd name="connsiteY2067" fmla="*/ 177660 h 349951"/>
              <a:gd name="connsiteX2068" fmla="*/ 5214554 w 5906486"/>
              <a:gd name="connsiteY2068" fmla="*/ 181514 h 349951"/>
              <a:gd name="connsiteX2069" fmla="*/ 5211246 w 5906486"/>
              <a:gd name="connsiteY2069" fmla="*/ 191142 h 349951"/>
              <a:gd name="connsiteX2070" fmla="*/ 3702029 w 5906486"/>
              <a:gd name="connsiteY2070" fmla="*/ 177660 h 349951"/>
              <a:gd name="connsiteX2071" fmla="*/ 3692616 w 5906486"/>
              <a:gd name="connsiteY2071" fmla="*/ 181820 h 349951"/>
              <a:gd name="connsiteX2072" fmla="*/ 3689174 w 5906486"/>
              <a:gd name="connsiteY2072" fmla="*/ 193288 h 349951"/>
              <a:gd name="connsiteX2073" fmla="*/ 3692670 w 5906486"/>
              <a:gd name="connsiteY2073" fmla="*/ 204385 h 349951"/>
              <a:gd name="connsiteX2074" fmla="*/ 3702029 w 5906486"/>
              <a:gd name="connsiteY2074" fmla="*/ 208432 h 349951"/>
              <a:gd name="connsiteX2075" fmla="*/ 3711254 w 5906486"/>
              <a:gd name="connsiteY2075" fmla="*/ 204449 h 349951"/>
              <a:gd name="connsiteX2076" fmla="*/ 3714454 w 5906486"/>
              <a:gd name="connsiteY2076" fmla="*/ 193113 h 349951"/>
              <a:gd name="connsiteX2077" fmla="*/ 3711254 w 5906486"/>
              <a:gd name="connsiteY2077" fmla="*/ 181689 h 349951"/>
              <a:gd name="connsiteX2078" fmla="*/ 3702029 w 5906486"/>
              <a:gd name="connsiteY2078" fmla="*/ 177660 h 349951"/>
              <a:gd name="connsiteX2079" fmla="*/ 878897 w 5906486"/>
              <a:gd name="connsiteY2079" fmla="*/ 177660 h 349951"/>
              <a:gd name="connsiteX2080" fmla="*/ 869487 w 5906486"/>
              <a:gd name="connsiteY2080" fmla="*/ 181820 h 349951"/>
              <a:gd name="connsiteX2081" fmla="*/ 866028 w 5906486"/>
              <a:gd name="connsiteY2081" fmla="*/ 193288 h 349951"/>
              <a:gd name="connsiteX2082" fmla="*/ 869530 w 5906486"/>
              <a:gd name="connsiteY2082" fmla="*/ 204385 h 349951"/>
              <a:gd name="connsiteX2083" fmla="*/ 878897 w 5906486"/>
              <a:gd name="connsiteY2083" fmla="*/ 208432 h 349951"/>
              <a:gd name="connsiteX2084" fmla="*/ 888111 w 5906486"/>
              <a:gd name="connsiteY2084" fmla="*/ 204449 h 349951"/>
              <a:gd name="connsiteX2085" fmla="*/ 891330 w 5906486"/>
              <a:gd name="connsiteY2085" fmla="*/ 193113 h 349951"/>
              <a:gd name="connsiteX2086" fmla="*/ 888111 w 5906486"/>
              <a:gd name="connsiteY2086" fmla="*/ 181689 h 349951"/>
              <a:gd name="connsiteX2087" fmla="*/ 878897 w 5906486"/>
              <a:gd name="connsiteY2087" fmla="*/ 177660 h 349951"/>
              <a:gd name="connsiteX2088" fmla="*/ 1523280 w 5906486"/>
              <a:gd name="connsiteY2088" fmla="*/ 177660 h 349951"/>
              <a:gd name="connsiteX2089" fmla="*/ 1513867 w 5906486"/>
              <a:gd name="connsiteY2089" fmla="*/ 181820 h 349951"/>
              <a:gd name="connsiteX2090" fmla="*/ 1510411 w 5906486"/>
              <a:gd name="connsiteY2090" fmla="*/ 193288 h 349951"/>
              <a:gd name="connsiteX2091" fmla="*/ 1513913 w 5906486"/>
              <a:gd name="connsiteY2091" fmla="*/ 204385 h 349951"/>
              <a:gd name="connsiteX2092" fmla="*/ 1523280 w 5906486"/>
              <a:gd name="connsiteY2092" fmla="*/ 208432 h 349951"/>
              <a:gd name="connsiteX2093" fmla="*/ 1532494 w 5906486"/>
              <a:gd name="connsiteY2093" fmla="*/ 204449 h 349951"/>
              <a:gd name="connsiteX2094" fmla="*/ 1535711 w 5906486"/>
              <a:gd name="connsiteY2094" fmla="*/ 193113 h 349951"/>
              <a:gd name="connsiteX2095" fmla="*/ 1532494 w 5906486"/>
              <a:gd name="connsiteY2095" fmla="*/ 181689 h 349951"/>
              <a:gd name="connsiteX2096" fmla="*/ 1523280 w 5906486"/>
              <a:gd name="connsiteY2096" fmla="*/ 177660 h 349951"/>
              <a:gd name="connsiteX2097" fmla="*/ 1763243 w 5906486"/>
              <a:gd name="connsiteY2097" fmla="*/ 194950 h 349951"/>
              <a:gd name="connsiteX2098" fmla="*/ 1763243 w 5906486"/>
              <a:gd name="connsiteY2098" fmla="*/ 189084 h 349951"/>
              <a:gd name="connsiteX2099" fmla="*/ 1760134 w 5906486"/>
              <a:gd name="connsiteY2099" fmla="*/ 180987 h 349951"/>
              <a:gd name="connsiteX2100" fmla="*/ 1752211 w 5906486"/>
              <a:gd name="connsiteY2100" fmla="*/ 177660 h 349951"/>
              <a:gd name="connsiteX2101" fmla="*/ 1743261 w 5906486"/>
              <a:gd name="connsiteY2101" fmla="*/ 181906 h 349951"/>
              <a:gd name="connsiteX2102" fmla="*/ 1739998 w 5906486"/>
              <a:gd name="connsiteY2102" fmla="*/ 193681 h 349951"/>
              <a:gd name="connsiteX2103" fmla="*/ 1743129 w 5906486"/>
              <a:gd name="connsiteY2103" fmla="*/ 204471 h 349951"/>
              <a:gd name="connsiteX2104" fmla="*/ 1751555 w 5906486"/>
              <a:gd name="connsiteY2104" fmla="*/ 208432 h 349951"/>
              <a:gd name="connsiteX2105" fmla="*/ 1760005 w 5906486"/>
              <a:gd name="connsiteY2105" fmla="*/ 204602 h 349951"/>
              <a:gd name="connsiteX2106" fmla="*/ 1763243 w 5906486"/>
              <a:gd name="connsiteY2106" fmla="*/ 194950 h 349951"/>
              <a:gd name="connsiteX2107" fmla="*/ 2075661 w 5906486"/>
              <a:gd name="connsiteY2107" fmla="*/ 177660 h 349951"/>
              <a:gd name="connsiteX2108" fmla="*/ 2066248 w 5906486"/>
              <a:gd name="connsiteY2108" fmla="*/ 181820 h 349951"/>
              <a:gd name="connsiteX2109" fmla="*/ 2062779 w 5906486"/>
              <a:gd name="connsiteY2109" fmla="*/ 193288 h 349951"/>
              <a:gd name="connsiteX2110" fmla="*/ 2066275 w 5906486"/>
              <a:gd name="connsiteY2110" fmla="*/ 204385 h 349951"/>
              <a:gd name="connsiteX2111" fmla="*/ 2075661 w 5906486"/>
              <a:gd name="connsiteY2111" fmla="*/ 208432 h 349951"/>
              <a:gd name="connsiteX2112" fmla="*/ 2084859 w 5906486"/>
              <a:gd name="connsiteY2112" fmla="*/ 204449 h 349951"/>
              <a:gd name="connsiteX2113" fmla="*/ 2088086 w 5906486"/>
              <a:gd name="connsiteY2113" fmla="*/ 193113 h 349951"/>
              <a:gd name="connsiteX2114" fmla="*/ 2084859 w 5906486"/>
              <a:gd name="connsiteY2114" fmla="*/ 181689 h 349951"/>
              <a:gd name="connsiteX2115" fmla="*/ 2075661 w 5906486"/>
              <a:gd name="connsiteY2115" fmla="*/ 177660 h 349951"/>
              <a:gd name="connsiteX2116" fmla="*/ 2613624 w 5906486"/>
              <a:gd name="connsiteY2116" fmla="*/ 177660 h 349951"/>
              <a:gd name="connsiteX2117" fmla="*/ 2604211 w 5906486"/>
              <a:gd name="connsiteY2117" fmla="*/ 181820 h 349951"/>
              <a:gd name="connsiteX2118" fmla="*/ 2600742 w 5906486"/>
              <a:gd name="connsiteY2118" fmla="*/ 193288 h 349951"/>
              <a:gd name="connsiteX2119" fmla="*/ 2604265 w 5906486"/>
              <a:gd name="connsiteY2119" fmla="*/ 204385 h 349951"/>
              <a:gd name="connsiteX2120" fmla="*/ 2613624 w 5906486"/>
              <a:gd name="connsiteY2120" fmla="*/ 208432 h 349951"/>
              <a:gd name="connsiteX2121" fmla="*/ 2622849 w 5906486"/>
              <a:gd name="connsiteY2121" fmla="*/ 204449 h 349951"/>
              <a:gd name="connsiteX2122" fmla="*/ 2626049 w 5906486"/>
              <a:gd name="connsiteY2122" fmla="*/ 193113 h 349951"/>
              <a:gd name="connsiteX2123" fmla="*/ 2622849 w 5906486"/>
              <a:gd name="connsiteY2123" fmla="*/ 181689 h 349951"/>
              <a:gd name="connsiteX2124" fmla="*/ 2613624 w 5906486"/>
              <a:gd name="connsiteY2124" fmla="*/ 177660 h 349951"/>
              <a:gd name="connsiteX2125" fmla="*/ 2890661 w 5906486"/>
              <a:gd name="connsiteY2125" fmla="*/ 191142 h 349951"/>
              <a:gd name="connsiteX2126" fmla="*/ 2890661 w 5906486"/>
              <a:gd name="connsiteY2126" fmla="*/ 196701 h 349951"/>
              <a:gd name="connsiteX2127" fmla="*/ 2893780 w 5906486"/>
              <a:gd name="connsiteY2127" fmla="*/ 205019 h 349951"/>
              <a:gd name="connsiteX2128" fmla="*/ 2901741 w 5906486"/>
              <a:gd name="connsiteY2128" fmla="*/ 208432 h 349951"/>
              <a:gd name="connsiteX2129" fmla="*/ 2910589 w 5906486"/>
              <a:gd name="connsiteY2129" fmla="*/ 204035 h 349951"/>
              <a:gd name="connsiteX2130" fmla="*/ 2913816 w 5906486"/>
              <a:gd name="connsiteY2130" fmla="*/ 191755 h 349951"/>
              <a:gd name="connsiteX2131" fmla="*/ 2910831 w 5906486"/>
              <a:gd name="connsiteY2131" fmla="*/ 181403 h 349951"/>
              <a:gd name="connsiteX2132" fmla="*/ 2902709 w 5906486"/>
              <a:gd name="connsiteY2132" fmla="*/ 177660 h 349951"/>
              <a:gd name="connsiteX2133" fmla="*/ 2893969 w 5906486"/>
              <a:gd name="connsiteY2133" fmla="*/ 181514 h 349951"/>
              <a:gd name="connsiteX2134" fmla="*/ 2890661 w 5906486"/>
              <a:gd name="connsiteY2134" fmla="*/ 191142 h 349951"/>
              <a:gd name="connsiteX2135" fmla="*/ 814596 w 5906486"/>
              <a:gd name="connsiteY2135" fmla="*/ 191142 h 349951"/>
              <a:gd name="connsiteX2136" fmla="*/ 814596 w 5906486"/>
              <a:gd name="connsiteY2136" fmla="*/ 196701 h 349951"/>
              <a:gd name="connsiteX2137" fmla="*/ 817724 w 5906486"/>
              <a:gd name="connsiteY2137" fmla="*/ 205019 h 349951"/>
              <a:gd name="connsiteX2138" fmla="*/ 825668 w 5906486"/>
              <a:gd name="connsiteY2138" fmla="*/ 208432 h 349951"/>
              <a:gd name="connsiteX2139" fmla="*/ 834533 w 5906486"/>
              <a:gd name="connsiteY2139" fmla="*/ 204035 h 349951"/>
              <a:gd name="connsiteX2140" fmla="*/ 837752 w 5906486"/>
              <a:gd name="connsiteY2140" fmla="*/ 191755 h 349951"/>
              <a:gd name="connsiteX2141" fmla="*/ 834753 w 5906486"/>
              <a:gd name="connsiteY2141" fmla="*/ 181403 h 349951"/>
              <a:gd name="connsiteX2142" fmla="*/ 826634 w 5906486"/>
              <a:gd name="connsiteY2142" fmla="*/ 177660 h 349951"/>
              <a:gd name="connsiteX2143" fmla="*/ 817899 w 5906486"/>
              <a:gd name="connsiteY2143" fmla="*/ 181514 h 349951"/>
              <a:gd name="connsiteX2144" fmla="*/ 814596 w 5906486"/>
              <a:gd name="connsiteY2144" fmla="*/ 191142 h 349951"/>
              <a:gd name="connsiteX2145" fmla="*/ 1339521 w 5906486"/>
              <a:gd name="connsiteY2145" fmla="*/ 191142 h 349951"/>
              <a:gd name="connsiteX2146" fmla="*/ 1339521 w 5906486"/>
              <a:gd name="connsiteY2146" fmla="*/ 196701 h 349951"/>
              <a:gd name="connsiteX2147" fmla="*/ 1342651 w 5906486"/>
              <a:gd name="connsiteY2147" fmla="*/ 205019 h 349951"/>
              <a:gd name="connsiteX2148" fmla="*/ 1350596 w 5906486"/>
              <a:gd name="connsiteY2148" fmla="*/ 208432 h 349951"/>
              <a:gd name="connsiteX2149" fmla="*/ 1359460 w 5906486"/>
              <a:gd name="connsiteY2149" fmla="*/ 204035 h 349951"/>
              <a:gd name="connsiteX2150" fmla="*/ 1362677 w 5906486"/>
              <a:gd name="connsiteY2150" fmla="*/ 191755 h 349951"/>
              <a:gd name="connsiteX2151" fmla="*/ 1359678 w 5906486"/>
              <a:gd name="connsiteY2151" fmla="*/ 181403 h 349951"/>
              <a:gd name="connsiteX2152" fmla="*/ 1351559 w 5906486"/>
              <a:gd name="connsiteY2152" fmla="*/ 177660 h 349951"/>
              <a:gd name="connsiteX2153" fmla="*/ 1342826 w 5906486"/>
              <a:gd name="connsiteY2153" fmla="*/ 181514 h 349951"/>
              <a:gd name="connsiteX2154" fmla="*/ 1339521 w 5906486"/>
              <a:gd name="connsiteY2154" fmla="*/ 191142 h 349951"/>
              <a:gd name="connsiteX2155" fmla="*/ 2172749 w 5906486"/>
              <a:gd name="connsiteY2155" fmla="*/ 194907 h 349951"/>
              <a:gd name="connsiteX2156" fmla="*/ 2172749 w 5906486"/>
              <a:gd name="connsiteY2156" fmla="*/ 189084 h 349951"/>
              <a:gd name="connsiteX2157" fmla="*/ 2169602 w 5906486"/>
              <a:gd name="connsiteY2157" fmla="*/ 181008 h 349951"/>
              <a:gd name="connsiteX2158" fmla="*/ 2161803 w 5906486"/>
              <a:gd name="connsiteY2158" fmla="*/ 177660 h 349951"/>
              <a:gd name="connsiteX2159" fmla="*/ 2152767 w 5906486"/>
              <a:gd name="connsiteY2159" fmla="*/ 181928 h 349951"/>
              <a:gd name="connsiteX2160" fmla="*/ 2149486 w 5906486"/>
              <a:gd name="connsiteY2160" fmla="*/ 193855 h 349951"/>
              <a:gd name="connsiteX2161" fmla="*/ 2152632 w 5906486"/>
              <a:gd name="connsiteY2161" fmla="*/ 204428 h 349951"/>
              <a:gd name="connsiteX2162" fmla="*/ 2160916 w 5906486"/>
              <a:gd name="connsiteY2162" fmla="*/ 208389 h 349951"/>
              <a:gd name="connsiteX2163" fmla="*/ 2169468 w 5906486"/>
              <a:gd name="connsiteY2163" fmla="*/ 204602 h 349951"/>
              <a:gd name="connsiteX2164" fmla="*/ 2172749 w 5906486"/>
              <a:gd name="connsiteY2164" fmla="*/ 194907 h 349951"/>
              <a:gd name="connsiteX2165" fmla="*/ 5598092 w 5906486"/>
              <a:gd name="connsiteY2165" fmla="*/ 188603 h 349951"/>
              <a:gd name="connsiteX2166" fmla="*/ 5595537 w 5906486"/>
              <a:gd name="connsiteY2166" fmla="*/ 180091 h 349951"/>
              <a:gd name="connsiteX2167" fmla="*/ 5588517 w 5906486"/>
              <a:gd name="connsiteY2167" fmla="*/ 177047 h 349951"/>
              <a:gd name="connsiteX2168" fmla="*/ 5581094 w 5906486"/>
              <a:gd name="connsiteY2168" fmla="*/ 180244 h 349951"/>
              <a:gd name="connsiteX2169" fmla="*/ 5577356 w 5906486"/>
              <a:gd name="connsiteY2169" fmla="*/ 188603 h 349951"/>
              <a:gd name="connsiteX2170" fmla="*/ 5598092 w 5906486"/>
              <a:gd name="connsiteY2170" fmla="*/ 188603 h 349951"/>
              <a:gd name="connsiteX2171" fmla="*/ 4623503 w 5906486"/>
              <a:gd name="connsiteY2171" fmla="*/ 188603 h 349951"/>
              <a:gd name="connsiteX2172" fmla="*/ 4620921 w 5906486"/>
              <a:gd name="connsiteY2172" fmla="*/ 180091 h 349951"/>
              <a:gd name="connsiteX2173" fmla="*/ 4613928 w 5906486"/>
              <a:gd name="connsiteY2173" fmla="*/ 177047 h 349951"/>
              <a:gd name="connsiteX2174" fmla="*/ 4606505 w 5906486"/>
              <a:gd name="connsiteY2174" fmla="*/ 180244 h 349951"/>
              <a:gd name="connsiteX2175" fmla="*/ 4602740 w 5906486"/>
              <a:gd name="connsiteY2175" fmla="*/ 188603 h 349951"/>
              <a:gd name="connsiteX2176" fmla="*/ 4623503 w 5906486"/>
              <a:gd name="connsiteY2176" fmla="*/ 188603 h 349951"/>
              <a:gd name="connsiteX2177" fmla="*/ 3558146 w 5906486"/>
              <a:gd name="connsiteY2177" fmla="*/ 188603 h 349951"/>
              <a:gd name="connsiteX2178" fmla="*/ 3555564 w 5906486"/>
              <a:gd name="connsiteY2178" fmla="*/ 180091 h 349951"/>
              <a:gd name="connsiteX2179" fmla="*/ 3548571 w 5906486"/>
              <a:gd name="connsiteY2179" fmla="*/ 177047 h 349951"/>
              <a:gd name="connsiteX2180" fmla="*/ 3541149 w 5906486"/>
              <a:gd name="connsiteY2180" fmla="*/ 180244 h 349951"/>
              <a:gd name="connsiteX2181" fmla="*/ 3537411 w 5906486"/>
              <a:gd name="connsiteY2181" fmla="*/ 188603 h 349951"/>
              <a:gd name="connsiteX2182" fmla="*/ 3558146 w 5906486"/>
              <a:gd name="connsiteY2182" fmla="*/ 188603 h 349951"/>
              <a:gd name="connsiteX2183" fmla="*/ 1839321 w 5906486"/>
              <a:gd name="connsiteY2183" fmla="*/ 188603 h 349951"/>
              <a:gd name="connsiteX2184" fmla="*/ 1836739 w 5906486"/>
              <a:gd name="connsiteY2184" fmla="*/ 180091 h 349951"/>
              <a:gd name="connsiteX2185" fmla="*/ 1829733 w 5906486"/>
              <a:gd name="connsiteY2185" fmla="*/ 177047 h 349951"/>
              <a:gd name="connsiteX2186" fmla="*/ 1822316 w 5906486"/>
              <a:gd name="connsiteY2186" fmla="*/ 180244 h 349951"/>
              <a:gd name="connsiteX2187" fmla="*/ 1818572 w 5906486"/>
              <a:gd name="connsiteY2187" fmla="*/ 188603 h 349951"/>
              <a:gd name="connsiteX2188" fmla="*/ 1839321 w 5906486"/>
              <a:gd name="connsiteY2188" fmla="*/ 188603 h 349951"/>
              <a:gd name="connsiteX2189" fmla="*/ 3465038 w 5906486"/>
              <a:gd name="connsiteY2189" fmla="*/ 188603 h 349951"/>
              <a:gd name="connsiteX2190" fmla="*/ 3462456 w 5906486"/>
              <a:gd name="connsiteY2190" fmla="*/ 180091 h 349951"/>
              <a:gd name="connsiteX2191" fmla="*/ 3455464 w 5906486"/>
              <a:gd name="connsiteY2191" fmla="*/ 177047 h 349951"/>
              <a:gd name="connsiteX2192" fmla="*/ 3448041 w 5906486"/>
              <a:gd name="connsiteY2192" fmla="*/ 180244 h 349951"/>
              <a:gd name="connsiteX2193" fmla="*/ 3444303 w 5906486"/>
              <a:gd name="connsiteY2193" fmla="*/ 188603 h 349951"/>
              <a:gd name="connsiteX2194" fmla="*/ 3465038 w 5906486"/>
              <a:gd name="connsiteY2194" fmla="*/ 188603 h 349951"/>
              <a:gd name="connsiteX2195" fmla="*/ 5339935 w 5906486"/>
              <a:gd name="connsiteY2195" fmla="*/ 188603 h 349951"/>
              <a:gd name="connsiteX2196" fmla="*/ 5337353 w 5906486"/>
              <a:gd name="connsiteY2196" fmla="*/ 180091 h 349951"/>
              <a:gd name="connsiteX2197" fmla="*/ 5330334 w 5906486"/>
              <a:gd name="connsiteY2197" fmla="*/ 177047 h 349951"/>
              <a:gd name="connsiteX2198" fmla="*/ 5322938 w 5906486"/>
              <a:gd name="connsiteY2198" fmla="*/ 180244 h 349951"/>
              <a:gd name="connsiteX2199" fmla="*/ 5319200 w 5906486"/>
              <a:gd name="connsiteY2199" fmla="*/ 188603 h 349951"/>
              <a:gd name="connsiteX2200" fmla="*/ 5339935 w 5906486"/>
              <a:gd name="connsiteY2200" fmla="*/ 188603 h 349951"/>
              <a:gd name="connsiteX2201" fmla="*/ 3085266 w 5906486"/>
              <a:gd name="connsiteY2201" fmla="*/ 188603 h 349951"/>
              <a:gd name="connsiteX2202" fmla="*/ 3082685 w 5906486"/>
              <a:gd name="connsiteY2202" fmla="*/ 180091 h 349951"/>
              <a:gd name="connsiteX2203" fmla="*/ 3075692 w 5906486"/>
              <a:gd name="connsiteY2203" fmla="*/ 177047 h 349951"/>
              <a:gd name="connsiteX2204" fmla="*/ 3068269 w 5906486"/>
              <a:gd name="connsiteY2204" fmla="*/ 180244 h 349951"/>
              <a:gd name="connsiteX2205" fmla="*/ 3064531 w 5906486"/>
              <a:gd name="connsiteY2205" fmla="*/ 188603 h 349951"/>
              <a:gd name="connsiteX2206" fmla="*/ 3085266 w 5906486"/>
              <a:gd name="connsiteY2206" fmla="*/ 188603 h 349951"/>
              <a:gd name="connsiteX2207" fmla="*/ 5724924 w 5906486"/>
              <a:gd name="connsiteY2207" fmla="*/ 188603 h 349951"/>
              <a:gd name="connsiteX2208" fmla="*/ 5722342 w 5906486"/>
              <a:gd name="connsiteY2208" fmla="*/ 180091 h 349951"/>
              <a:gd name="connsiteX2209" fmla="*/ 5715323 w 5906486"/>
              <a:gd name="connsiteY2209" fmla="*/ 177047 h 349951"/>
              <a:gd name="connsiteX2210" fmla="*/ 5707901 w 5906486"/>
              <a:gd name="connsiteY2210" fmla="*/ 180244 h 349951"/>
              <a:gd name="connsiteX2211" fmla="*/ 5704162 w 5906486"/>
              <a:gd name="connsiteY2211" fmla="*/ 188603 h 349951"/>
              <a:gd name="connsiteX2212" fmla="*/ 5724924 w 5906486"/>
              <a:gd name="connsiteY2212" fmla="*/ 188603 h 349951"/>
              <a:gd name="connsiteX2213" fmla="*/ 278290 w 5906486"/>
              <a:gd name="connsiteY2213" fmla="*/ 188603 h 349951"/>
              <a:gd name="connsiteX2214" fmla="*/ 275705 w 5906486"/>
              <a:gd name="connsiteY2214" fmla="*/ 180091 h 349951"/>
              <a:gd name="connsiteX2215" fmla="*/ 268702 w 5906486"/>
              <a:gd name="connsiteY2215" fmla="*/ 177047 h 349951"/>
              <a:gd name="connsiteX2216" fmla="*/ 261282 w 5906486"/>
              <a:gd name="connsiteY2216" fmla="*/ 180244 h 349951"/>
              <a:gd name="connsiteX2217" fmla="*/ 257541 w 5906486"/>
              <a:gd name="connsiteY2217" fmla="*/ 188603 h 349951"/>
              <a:gd name="connsiteX2218" fmla="*/ 278290 w 5906486"/>
              <a:gd name="connsiteY2218" fmla="*/ 188603 h 349951"/>
              <a:gd name="connsiteX2219" fmla="*/ 1008027 w 5906486"/>
              <a:gd name="connsiteY2219" fmla="*/ 188603 h 349951"/>
              <a:gd name="connsiteX2220" fmla="*/ 1005445 w 5906486"/>
              <a:gd name="connsiteY2220" fmla="*/ 180091 h 349951"/>
              <a:gd name="connsiteX2221" fmla="*/ 998442 w 5906486"/>
              <a:gd name="connsiteY2221" fmla="*/ 177047 h 349951"/>
              <a:gd name="connsiteX2222" fmla="*/ 991021 w 5906486"/>
              <a:gd name="connsiteY2222" fmla="*/ 180244 h 349951"/>
              <a:gd name="connsiteX2223" fmla="*/ 987280 w 5906486"/>
              <a:gd name="connsiteY2223" fmla="*/ 188603 h 349951"/>
              <a:gd name="connsiteX2224" fmla="*/ 1008027 w 5906486"/>
              <a:gd name="connsiteY2224" fmla="*/ 188603 h 349951"/>
              <a:gd name="connsiteX2225" fmla="*/ 1113476 w 5906486"/>
              <a:gd name="connsiteY2225" fmla="*/ 188603 h 349951"/>
              <a:gd name="connsiteX2226" fmla="*/ 1110894 w 5906486"/>
              <a:gd name="connsiteY2226" fmla="*/ 180091 h 349951"/>
              <a:gd name="connsiteX2227" fmla="*/ 1103891 w 5906486"/>
              <a:gd name="connsiteY2227" fmla="*/ 177047 h 349951"/>
              <a:gd name="connsiteX2228" fmla="*/ 1096471 w 5906486"/>
              <a:gd name="connsiteY2228" fmla="*/ 180244 h 349951"/>
              <a:gd name="connsiteX2229" fmla="*/ 1092730 w 5906486"/>
              <a:gd name="connsiteY2229" fmla="*/ 188603 h 349951"/>
              <a:gd name="connsiteX2230" fmla="*/ 1113476 w 5906486"/>
              <a:gd name="connsiteY2230" fmla="*/ 188603 h 349951"/>
              <a:gd name="connsiteX2231" fmla="*/ 3796535 w 5906486"/>
              <a:gd name="connsiteY2231" fmla="*/ 188603 h 349951"/>
              <a:gd name="connsiteX2232" fmla="*/ 3793953 w 5906486"/>
              <a:gd name="connsiteY2232" fmla="*/ 180091 h 349951"/>
              <a:gd name="connsiteX2233" fmla="*/ 3786961 w 5906486"/>
              <a:gd name="connsiteY2233" fmla="*/ 177047 h 349951"/>
              <a:gd name="connsiteX2234" fmla="*/ 3779538 w 5906486"/>
              <a:gd name="connsiteY2234" fmla="*/ 180244 h 349951"/>
              <a:gd name="connsiteX2235" fmla="*/ 3775800 w 5906486"/>
              <a:gd name="connsiteY2235" fmla="*/ 188603 h 349951"/>
              <a:gd name="connsiteX2236" fmla="*/ 3796535 w 5906486"/>
              <a:gd name="connsiteY2236" fmla="*/ 188603 h 349951"/>
              <a:gd name="connsiteX2237" fmla="*/ 705645 w 5906486"/>
              <a:gd name="connsiteY2237" fmla="*/ 188603 h 349951"/>
              <a:gd name="connsiteX2238" fmla="*/ 703061 w 5906486"/>
              <a:gd name="connsiteY2238" fmla="*/ 180091 h 349951"/>
              <a:gd name="connsiteX2239" fmla="*/ 696058 w 5906486"/>
              <a:gd name="connsiteY2239" fmla="*/ 177047 h 349951"/>
              <a:gd name="connsiteX2240" fmla="*/ 688637 w 5906486"/>
              <a:gd name="connsiteY2240" fmla="*/ 180244 h 349951"/>
              <a:gd name="connsiteX2241" fmla="*/ 684896 w 5906486"/>
              <a:gd name="connsiteY2241" fmla="*/ 188603 h 349951"/>
              <a:gd name="connsiteX2242" fmla="*/ 705645 w 5906486"/>
              <a:gd name="connsiteY2242" fmla="*/ 188603 h 349951"/>
              <a:gd name="connsiteX2243" fmla="*/ 1206583 w 5906486"/>
              <a:gd name="connsiteY2243" fmla="*/ 188603 h 349951"/>
              <a:gd name="connsiteX2244" fmla="*/ 1203999 w 5906486"/>
              <a:gd name="connsiteY2244" fmla="*/ 180091 h 349951"/>
              <a:gd name="connsiteX2245" fmla="*/ 1196995 w 5906486"/>
              <a:gd name="connsiteY2245" fmla="*/ 177047 h 349951"/>
              <a:gd name="connsiteX2246" fmla="*/ 1189575 w 5906486"/>
              <a:gd name="connsiteY2246" fmla="*/ 180244 h 349951"/>
              <a:gd name="connsiteX2247" fmla="*/ 1185834 w 5906486"/>
              <a:gd name="connsiteY2247" fmla="*/ 188603 h 349951"/>
              <a:gd name="connsiteX2248" fmla="*/ 1206583 w 5906486"/>
              <a:gd name="connsiteY2248" fmla="*/ 188603 h 349951"/>
              <a:gd name="connsiteX2249" fmla="*/ 2836469 w 5906486"/>
              <a:gd name="connsiteY2249" fmla="*/ 188603 h 349951"/>
              <a:gd name="connsiteX2250" fmla="*/ 2833887 w 5906486"/>
              <a:gd name="connsiteY2250" fmla="*/ 180091 h 349951"/>
              <a:gd name="connsiteX2251" fmla="*/ 2826895 w 5906486"/>
              <a:gd name="connsiteY2251" fmla="*/ 177047 h 349951"/>
              <a:gd name="connsiteX2252" fmla="*/ 2819472 w 5906486"/>
              <a:gd name="connsiteY2252" fmla="*/ 180244 h 349951"/>
              <a:gd name="connsiteX2253" fmla="*/ 2815707 w 5906486"/>
              <a:gd name="connsiteY2253" fmla="*/ 188603 h 349951"/>
              <a:gd name="connsiteX2254" fmla="*/ 2836469 w 5906486"/>
              <a:gd name="connsiteY2254" fmla="*/ 188603 h 349951"/>
              <a:gd name="connsiteX2255" fmla="*/ 5071612 w 5906486"/>
              <a:gd name="connsiteY2255" fmla="*/ 188603 h 349951"/>
              <a:gd name="connsiteX2256" fmla="*/ 5069031 w 5906486"/>
              <a:gd name="connsiteY2256" fmla="*/ 180091 h 349951"/>
              <a:gd name="connsiteX2257" fmla="*/ 5062011 w 5906486"/>
              <a:gd name="connsiteY2257" fmla="*/ 177047 h 349951"/>
              <a:gd name="connsiteX2258" fmla="*/ 5054588 w 5906486"/>
              <a:gd name="connsiteY2258" fmla="*/ 180244 h 349951"/>
              <a:gd name="connsiteX2259" fmla="*/ 5050850 w 5906486"/>
              <a:gd name="connsiteY2259" fmla="*/ 188603 h 349951"/>
              <a:gd name="connsiteX2260" fmla="*/ 5071612 w 5906486"/>
              <a:gd name="connsiteY2260" fmla="*/ 188603 h 349951"/>
              <a:gd name="connsiteX2261" fmla="*/ 633375 w 5906486"/>
              <a:gd name="connsiteY2261" fmla="*/ 188603 h 349951"/>
              <a:gd name="connsiteX2262" fmla="*/ 630793 w 5906486"/>
              <a:gd name="connsiteY2262" fmla="*/ 180091 h 349951"/>
              <a:gd name="connsiteX2263" fmla="*/ 623788 w 5906486"/>
              <a:gd name="connsiteY2263" fmla="*/ 177047 h 349951"/>
              <a:gd name="connsiteX2264" fmla="*/ 616370 w 5906486"/>
              <a:gd name="connsiteY2264" fmla="*/ 180244 h 349951"/>
              <a:gd name="connsiteX2265" fmla="*/ 612627 w 5906486"/>
              <a:gd name="connsiteY2265" fmla="*/ 188603 h 349951"/>
              <a:gd name="connsiteX2266" fmla="*/ 633375 w 5906486"/>
              <a:gd name="connsiteY2266" fmla="*/ 188603 h 349951"/>
              <a:gd name="connsiteX2267" fmla="*/ 4250078 w 5906486"/>
              <a:gd name="connsiteY2267" fmla="*/ 188603 h 349951"/>
              <a:gd name="connsiteX2268" fmla="*/ 4247496 w 5906486"/>
              <a:gd name="connsiteY2268" fmla="*/ 180091 h 349951"/>
              <a:gd name="connsiteX2269" fmla="*/ 4240476 w 5906486"/>
              <a:gd name="connsiteY2269" fmla="*/ 177047 h 349951"/>
              <a:gd name="connsiteX2270" fmla="*/ 4233081 w 5906486"/>
              <a:gd name="connsiteY2270" fmla="*/ 180244 h 349951"/>
              <a:gd name="connsiteX2271" fmla="*/ 4229315 w 5906486"/>
              <a:gd name="connsiteY2271" fmla="*/ 188603 h 349951"/>
              <a:gd name="connsiteX2272" fmla="*/ 4250078 w 5906486"/>
              <a:gd name="connsiteY2272" fmla="*/ 188603 h 349951"/>
              <a:gd name="connsiteX2273" fmla="*/ 4931521 w 5906486"/>
              <a:gd name="connsiteY2273" fmla="*/ 188603 h 349951"/>
              <a:gd name="connsiteX2274" fmla="*/ 4928939 w 5906486"/>
              <a:gd name="connsiteY2274" fmla="*/ 180091 h 349951"/>
              <a:gd name="connsiteX2275" fmla="*/ 4921947 w 5906486"/>
              <a:gd name="connsiteY2275" fmla="*/ 177047 h 349951"/>
              <a:gd name="connsiteX2276" fmla="*/ 4914524 w 5906486"/>
              <a:gd name="connsiteY2276" fmla="*/ 180244 h 349951"/>
              <a:gd name="connsiteX2277" fmla="*/ 4910785 w 5906486"/>
              <a:gd name="connsiteY2277" fmla="*/ 188603 h 349951"/>
              <a:gd name="connsiteX2278" fmla="*/ 4931521 w 5906486"/>
              <a:gd name="connsiteY2278" fmla="*/ 188603 h 349951"/>
              <a:gd name="connsiteX2279" fmla="*/ 1932423 w 5906486"/>
              <a:gd name="connsiteY2279" fmla="*/ 188603 h 349951"/>
              <a:gd name="connsiteX2280" fmla="*/ 1929841 w 5906486"/>
              <a:gd name="connsiteY2280" fmla="*/ 180091 h 349951"/>
              <a:gd name="connsiteX2281" fmla="*/ 1922849 w 5906486"/>
              <a:gd name="connsiteY2281" fmla="*/ 177047 h 349951"/>
              <a:gd name="connsiteX2282" fmla="*/ 1915426 w 5906486"/>
              <a:gd name="connsiteY2282" fmla="*/ 180244 h 349951"/>
              <a:gd name="connsiteX2283" fmla="*/ 1911688 w 5906486"/>
              <a:gd name="connsiteY2283" fmla="*/ 188603 h 349951"/>
              <a:gd name="connsiteX2284" fmla="*/ 1932423 w 5906486"/>
              <a:gd name="connsiteY2284" fmla="*/ 188603 h 349951"/>
              <a:gd name="connsiteX2285" fmla="*/ 1411616 w 5906486"/>
              <a:gd name="connsiteY2285" fmla="*/ 188603 h 349951"/>
              <a:gd name="connsiteX2286" fmla="*/ 1409031 w 5906486"/>
              <a:gd name="connsiteY2286" fmla="*/ 180091 h 349951"/>
              <a:gd name="connsiteX2287" fmla="*/ 1402028 w 5906486"/>
              <a:gd name="connsiteY2287" fmla="*/ 177047 h 349951"/>
              <a:gd name="connsiteX2288" fmla="*/ 1394608 w 5906486"/>
              <a:gd name="connsiteY2288" fmla="*/ 180244 h 349951"/>
              <a:gd name="connsiteX2289" fmla="*/ 1390867 w 5906486"/>
              <a:gd name="connsiteY2289" fmla="*/ 188603 h 349951"/>
              <a:gd name="connsiteX2290" fmla="*/ 1411616 w 5906486"/>
              <a:gd name="connsiteY2290" fmla="*/ 188603 h 349951"/>
              <a:gd name="connsiteX2291" fmla="*/ 3418592 w 5906486"/>
              <a:gd name="connsiteY2291" fmla="*/ 161203 h 349951"/>
              <a:gd name="connsiteX2292" fmla="*/ 3414343 w 5906486"/>
              <a:gd name="connsiteY2292" fmla="*/ 159582 h 349951"/>
              <a:gd name="connsiteX2293" fmla="*/ 3412568 w 5906486"/>
              <a:gd name="connsiteY2293" fmla="*/ 155467 h 349951"/>
              <a:gd name="connsiteX2294" fmla="*/ 3414343 w 5906486"/>
              <a:gd name="connsiteY2294" fmla="*/ 151309 h 349951"/>
              <a:gd name="connsiteX2295" fmla="*/ 3418592 w 5906486"/>
              <a:gd name="connsiteY2295" fmla="*/ 149647 h 349951"/>
              <a:gd name="connsiteX2296" fmla="*/ 3422976 w 5906486"/>
              <a:gd name="connsiteY2296" fmla="*/ 151309 h 349951"/>
              <a:gd name="connsiteX2297" fmla="*/ 3424778 w 5906486"/>
              <a:gd name="connsiteY2297" fmla="*/ 155467 h 349951"/>
              <a:gd name="connsiteX2298" fmla="*/ 3422976 w 5906486"/>
              <a:gd name="connsiteY2298" fmla="*/ 159517 h 349951"/>
              <a:gd name="connsiteX2299" fmla="*/ 3418592 w 5906486"/>
              <a:gd name="connsiteY2299" fmla="*/ 161203 h 349951"/>
              <a:gd name="connsiteX2300" fmla="*/ 2300254 w 5906486"/>
              <a:gd name="connsiteY2300" fmla="*/ 161203 h 349951"/>
              <a:gd name="connsiteX2301" fmla="*/ 2295978 w 5906486"/>
              <a:gd name="connsiteY2301" fmla="*/ 159582 h 349951"/>
              <a:gd name="connsiteX2302" fmla="*/ 2294203 w 5906486"/>
              <a:gd name="connsiteY2302" fmla="*/ 155467 h 349951"/>
              <a:gd name="connsiteX2303" fmla="*/ 2295978 w 5906486"/>
              <a:gd name="connsiteY2303" fmla="*/ 151309 h 349951"/>
              <a:gd name="connsiteX2304" fmla="*/ 2300254 w 5906486"/>
              <a:gd name="connsiteY2304" fmla="*/ 149647 h 349951"/>
              <a:gd name="connsiteX2305" fmla="*/ 2304638 w 5906486"/>
              <a:gd name="connsiteY2305" fmla="*/ 151309 h 349951"/>
              <a:gd name="connsiteX2306" fmla="*/ 2306413 w 5906486"/>
              <a:gd name="connsiteY2306" fmla="*/ 155467 h 349951"/>
              <a:gd name="connsiteX2307" fmla="*/ 2304638 w 5906486"/>
              <a:gd name="connsiteY2307" fmla="*/ 159517 h 349951"/>
              <a:gd name="connsiteX2308" fmla="*/ 2300254 w 5906486"/>
              <a:gd name="connsiteY2308" fmla="*/ 161203 h 349951"/>
              <a:gd name="connsiteX2309" fmla="*/ 447647 w 5906486"/>
              <a:gd name="connsiteY2309" fmla="*/ 161203 h 349951"/>
              <a:gd name="connsiteX2310" fmla="*/ 443379 w 5906486"/>
              <a:gd name="connsiteY2310" fmla="*/ 159582 h 349951"/>
              <a:gd name="connsiteX2311" fmla="*/ 441607 w 5906486"/>
              <a:gd name="connsiteY2311" fmla="*/ 155467 h 349951"/>
              <a:gd name="connsiteX2312" fmla="*/ 443379 w 5906486"/>
              <a:gd name="connsiteY2312" fmla="*/ 151309 h 349951"/>
              <a:gd name="connsiteX2313" fmla="*/ 447647 w 5906486"/>
              <a:gd name="connsiteY2313" fmla="*/ 149647 h 349951"/>
              <a:gd name="connsiteX2314" fmla="*/ 452023 w 5906486"/>
              <a:gd name="connsiteY2314" fmla="*/ 151309 h 349951"/>
              <a:gd name="connsiteX2315" fmla="*/ 453819 w 5906486"/>
              <a:gd name="connsiteY2315" fmla="*/ 155467 h 349951"/>
              <a:gd name="connsiteX2316" fmla="*/ 452023 w 5906486"/>
              <a:gd name="connsiteY2316" fmla="*/ 159517 h 349951"/>
              <a:gd name="connsiteX2317" fmla="*/ 447647 w 5906486"/>
              <a:gd name="connsiteY2317" fmla="*/ 161203 h 349951"/>
              <a:gd name="connsiteX2318" fmla="*/ 5260301 w 5906486"/>
              <a:gd name="connsiteY2318" fmla="*/ 161203 h 349951"/>
              <a:gd name="connsiteX2319" fmla="*/ 5256052 w 5906486"/>
              <a:gd name="connsiteY2319" fmla="*/ 159582 h 349951"/>
              <a:gd name="connsiteX2320" fmla="*/ 5254277 w 5906486"/>
              <a:gd name="connsiteY2320" fmla="*/ 155467 h 349951"/>
              <a:gd name="connsiteX2321" fmla="*/ 5256052 w 5906486"/>
              <a:gd name="connsiteY2321" fmla="*/ 151309 h 349951"/>
              <a:gd name="connsiteX2322" fmla="*/ 5260301 w 5906486"/>
              <a:gd name="connsiteY2322" fmla="*/ 149647 h 349951"/>
              <a:gd name="connsiteX2323" fmla="*/ 5264685 w 5906486"/>
              <a:gd name="connsiteY2323" fmla="*/ 151309 h 349951"/>
              <a:gd name="connsiteX2324" fmla="*/ 5266487 w 5906486"/>
              <a:gd name="connsiteY2324" fmla="*/ 155467 h 349951"/>
              <a:gd name="connsiteX2325" fmla="*/ 5264685 w 5906486"/>
              <a:gd name="connsiteY2325" fmla="*/ 159517 h 349951"/>
              <a:gd name="connsiteX2326" fmla="*/ 5260301 w 5906486"/>
              <a:gd name="connsiteY2326" fmla="*/ 161203 h 349951"/>
              <a:gd name="connsiteX2327" fmla="*/ 4299321 w 5906486"/>
              <a:gd name="connsiteY2327" fmla="*/ 161203 h 349951"/>
              <a:gd name="connsiteX2328" fmla="*/ 4295045 w 5906486"/>
              <a:gd name="connsiteY2328" fmla="*/ 159582 h 349951"/>
              <a:gd name="connsiteX2329" fmla="*/ 4293270 w 5906486"/>
              <a:gd name="connsiteY2329" fmla="*/ 155467 h 349951"/>
              <a:gd name="connsiteX2330" fmla="*/ 4295045 w 5906486"/>
              <a:gd name="connsiteY2330" fmla="*/ 151309 h 349951"/>
              <a:gd name="connsiteX2331" fmla="*/ 4299321 w 5906486"/>
              <a:gd name="connsiteY2331" fmla="*/ 149647 h 349951"/>
              <a:gd name="connsiteX2332" fmla="*/ 4303705 w 5906486"/>
              <a:gd name="connsiteY2332" fmla="*/ 151309 h 349951"/>
              <a:gd name="connsiteX2333" fmla="*/ 4305480 w 5906486"/>
              <a:gd name="connsiteY2333" fmla="*/ 155467 h 349951"/>
              <a:gd name="connsiteX2334" fmla="*/ 4303705 w 5906486"/>
              <a:gd name="connsiteY2334" fmla="*/ 159517 h 349951"/>
              <a:gd name="connsiteX2335" fmla="*/ 4299321 w 5906486"/>
              <a:gd name="connsiteY2335" fmla="*/ 161203 h 349951"/>
              <a:gd name="connsiteX2336" fmla="*/ 4055768 w 5906486"/>
              <a:gd name="connsiteY2336" fmla="*/ 161203 h 349951"/>
              <a:gd name="connsiteX2337" fmla="*/ 4051491 w 5906486"/>
              <a:gd name="connsiteY2337" fmla="*/ 159582 h 349951"/>
              <a:gd name="connsiteX2338" fmla="*/ 4049717 w 5906486"/>
              <a:gd name="connsiteY2338" fmla="*/ 155467 h 349951"/>
              <a:gd name="connsiteX2339" fmla="*/ 4051491 w 5906486"/>
              <a:gd name="connsiteY2339" fmla="*/ 151309 h 349951"/>
              <a:gd name="connsiteX2340" fmla="*/ 4055768 w 5906486"/>
              <a:gd name="connsiteY2340" fmla="*/ 149647 h 349951"/>
              <a:gd name="connsiteX2341" fmla="*/ 4060152 w 5906486"/>
              <a:gd name="connsiteY2341" fmla="*/ 151309 h 349951"/>
              <a:gd name="connsiteX2342" fmla="*/ 4061926 w 5906486"/>
              <a:gd name="connsiteY2342" fmla="*/ 155467 h 349951"/>
              <a:gd name="connsiteX2343" fmla="*/ 4060152 w 5906486"/>
              <a:gd name="connsiteY2343" fmla="*/ 159517 h 349951"/>
              <a:gd name="connsiteX2344" fmla="*/ 4055768 w 5906486"/>
              <a:gd name="connsiteY2344" fmla="*/ 161203 h 349951"/>
              <a:gd name="connsiteX2345" fmla="*/ 3969061 w 5906486"/>
              <a:gd name="connsiteY2345" fmla="*/ 161203 h 349951"/>
              <a:gd name="connsiteX2346" fmla="*/ 3964785 w 5906486"/>
              <a:gd name="connsiteY2346" fmla="*/ 159582 h 349951"/>
              <a:gd name="connsiteX2347" fmla="*/ 3963010 w 5906486"/>
              <a:gd name="connsiteY2347" fmla="*/ 155467 h 349951"/>
              <a:gd name="connsiteX2348" fmla="*/ 3964785 w 5906486"/>
              <a:gd name="connsiteY2348" fmla="*/ 151309 h 349951"/>
              <a:gd name="connsiteX2349" fmla="*/ 3969061 w 5906486"/>
              <a:gd name="connsiteY2349" fmla="*/ 149647 h 349951"/>
              <a:gd name="connsiteX2350" fmla="*/ 3973418 w 5906486"/>
              <a:gd name="connsiteY2350" fmla="*/ 151309 h 349951"/>
              <a:gd name="connsiteX2351" fmla="*/ 3975220 w 5906486"/>
              <a:gd name="connsiteY2351" fmla="*/ 155467 h 349951"/>
              <a:gd name="connsiteX2352" fmla="*/ 3973418 w 5906486"/>
              <a:gd name="connsiteY2352" fmla="*/ 159517 h 349951"/>
              <a:gd name="connsiteX2353" fmla="*/ 3969061 w 5906486"/>
              <a:gd name="connsiteY2353" fmla="*/ 161203 h 349951"/>
              <a:gd name="connsiteX2354" fmla="*/ 2444487 w 5906486"/>
              <a:gd name="connsiteY2354" fmla="*/ 161203 h 349951"/>
              <a:gd name="connsiteX2355" fmla="*/ 2440211 w 5906486"/>
              <a:gd name="connsiteY2355" fmla="*/ 159582 h 349951"/>
              <a:gd name="connsiteX2356" fmla="*/ 2438436 w 5906486"/>
              <a:gd name="connsiteY2356" fmla="*/ 155467 h 349951"/>
              <a:gd name="connsiteX2357" fmla="*/ 2440211 w 5906486"/>
              <a:gd name="connsiteY2357" fmla="*/ 151309 h 349951"/>
              <a:gd name="connsiteX2358" fmla="*/ 2444487 w 5906486"/>
              <a:gd name="connsiteY2358" fmla="*/ 149647 h 349951"/>
              <a:gd name="connsiteX2359" fmla="*/ 2448871 w 5906486"/>
              <a:gd name="connsiteY2359" fmla="*/ 151309 h 349951"/>
              <a:gd name="connsiteX2360" fmla="*/ 2450646 w 5906486"/>
              <a:gd name="connsiteY2360" fmla="*/ 155467 h 349951"/>
              <a:gd name="connsiteX2361" fmla="*/ 2448871 w 5906486"/>
              <a:gd name="connsiteY2361" fmla="*/ 159517 h 349951"/>
              <a:gd name="connsiteX2362" fmla="*/ 2444487 w 5906486"/>
              <a:gd name="connsiteY2362" fmla="*/ 161203 h 349951"/>
              <a:gd name="connsiteX2363" fmla="*/ 4531578 w 5906486"/>
              <a:gd name="connsiteY2363" fmla="*/ 161203 h 349951"/>
              <a:gd name="connsiteX2364" fmla="*/ 4527302 w 5906486"/>
              <a:gd name="connsiteY2364" fmla="*/ 159582 h 349951"/>
              <a:gd name="connsiteX2365" fmla="*/ 4525527 w 5906486"/>
              <a:gd name="connsiteY2365" fmla="*/ 155467 h 349951"/>
              <a:gd name="connsiteX2366" fmla="*/ 4527302 w 5906486"/>
              <a:gd name="connsiteY2366" fmla="*/ 151309 h 349951"/>
              <a:gd name="connsiteX2367" fmla="*/ 4531578 w 5906486"/>
              <a:gd name="connsiteY2367" fmla="*/ 149647 h 349951"/>
              <a:gd name="connsiteX2368" fmla="*/ 4535962 w 5906486"/>
              <a:gd name="connsiteY2368" fmla="*/ 151309 h 349951"/>
              <a:gd name="connsiteX2369" fmla="*/ 4537764 w 5906486"/>
              <a:gd name="connsiteY2369" fmla="*/ 155467 h 349951"/>
              <a:gd name="connsiteX2370" fmla="*/ 4535962 w 5906486"/>
              <a:gd name="connsiteY2370" fmla="*/ 159517 h 349951"/>
              <a:gd name="connsiteX2371" fmla="*/ 4531578 w 5906486"/>
              <a:gd name="connsiteY2371" fmla="*/ 161203 h 349951"/>
              <a:gd name="connsiteX2372" fmla="*/ 5310513 w 5906486"/>
              <a:gd name="connsiteY2372" fmla="*/ 57153 h 349951"/>
              <a:gd name="connsiteX2373" fmla="*/ 5290289 w 5906486"/>
              <a:gd name="connsiteY2373" fmla="*/ 109155 h 349951"/>
              <a:gd name="connsiteX2374" fmla="*/ 5272619 w 5906486"/>
              <a:gd name="connsiteY2374" fmla="*/ 123076 h 349951"/>
              <a:gd name="connsiteX2375" fmla="*/ 5267267 w 5906486"/>
              <a:gd name="connsiteY2375" fmla="*/ 122508 h 349951"/>
              <a:gd name="connsiteX2376" fmla="*/ 5267267 w 5906486"/>
              <a:gd name="connsiteY2376" fmla="*/ 114058 h 349951"/>
              <a:gd name="connsiteX2377" fmla="*/ 5271651 w 5906486"/>
              <a:gd name="connsiteY2377" fmla="*/ 114846 h 349951"/>
              <a:gd name="connsiteX2378" fmla="*/ 5280150 w 5906486"/>
              <a:gd name="connsiteY2378" fmla="*/ 109244 h 349951"/>
              <a:gd name="connsiteX2379" fmla="*/ 5283161 w 5906486"/>
              <a:gd name="connsiteY2379" fmla="*/ 101891 h 349951"/>
              <a:gd name="connsiteX2380" fmla="*/ 5265331 w 5906486"/>
              <a:gd name="connsiteY2380" fmla="*/ 57153 h 349951"/>
              <a:gd name="connsiteX2381" fmla="*/ 5276599 w 5906486"/>
              <a:gd name="connsiteY2381" fmla="*/ 57153 h 349951"/>
              <a:gd name="connsiteX2382" fmla="*/ 5287276 w 5906486"/>
              <a:gd name="connsiteY2382" fmla="*/ 89721 h 349951"/>
              <a:gd name="connsiteX2383" fmla="*/ 5288056 w 5906486"/>
              <a:gd name="connsiteY2383" fmla="*/ 92960 h 349951"/>
              <a:gd name="connsiteX2384" fmla="*/ 5288272 w 5906486"/>
              <a:gd name="connsiteY2384" fmla="*/ 92960 h 349951"/>
              <a:gd name="connsiteX2385" fmla="*/ 5289078 w 5906486"/>
              <a:gd name="connsiteY2385" fmla="*/ 89808 h 349951"/>
              <a:gd name="connsiteX2386" fmla="*/ 5300266 w 5906486"/>
              <a:gd name="connsiteY2386" fmla="*/ 57153 h 349951"/>
              <a:gd name="connsiteX2387" fmla="*/ 5310513 w 5906486"/>
              <a:gd name="connsiteY2387" fmla="*/ 57153 h 349951"/>
              <a:gd name="connsiteX2388" fmla="*/ 3112295 w 5906486"/>
              <a:gd name="connsiteY2388" fmla="*/ 57153 h 349951"/>
              <a:gd name="connsiteX2389" fmla="*/ 3092071 w 5906486"/>
              <a:gd name="connsiteY2389" fmla="*/ 109155 h 349951"/>
              <a:gd name="connsiteX2390" fmla="*/ 3074374 w 5906486"/>
              <a:gd name="connsiteY2390" fmla="*/ 123076 h 349951"/>
              <a:gd name="connsiteX2391" fmla="*/ 3069022 w 5906486"/>
              <a:gd name="connsiteY2391" fmla="*/ 122508 h 349951"/>
              <a:gd name="connsiteX2392" fmla="*/ 3069022 w 5906486"/>
              <a:gd name="connsiteY2392" fmla="*/ 114058 h 349951"/>
              <a:gd name="connsiteX2393" fmla="*/ 3073406 w 5906486"/>
              <a:gd name="connsiteY2393" fmla="*/ 114846 h 349951"/>
              <a:gd name="connsiteX2394" fmla="*/ 3081905 w 5906486"/>
              <a:gd name="connsiteY2394" fmla="*/ 109244 h 349951"/>
              <a:gd name="connsiteX2395" fmla="*/ 3084917 w 5906486"/>
              <a:gd name="connsiteY2395" fmla="*/ 101891 h 349951"/>
              <a:gd name="connsiteX2396" fmla="*/ 3067113 w 5906486"/>
              <a:gd name="connsiteY2396" fmla="*/ 57153 h 349951"/>
              <a:gd name="connsiteX2397" fmla="*/ 3078355 w 5906486"/>
              <a:gd name="connsiteY2397" fmla="*/ 57153 h 349951"/>
              <a:gd name="connsiteX2398" fmla="*/ 3089032 w 5906486"/>
              <a:gd name="connsiteY2398" fmla="*/ 89721 h 349951"/>
              <a:gd name="connsiteX2399" fmla="*/ 3089839 w 5906486"/>
              <a:gd name="connsiteY2399" fmla="*/ 92960 h 349951"/>
              <a:gd name="connsiteX2400" fmla="*/ 3090054 w 5906486"/>
              <a:gd name="connsiteY2400" fmla="*/ 92960 h 349951"/>
              <a:gd name="connsiteX2401" fmla="*/ 3090834 w 5906486"/>
              <a:gd name="connsiteY2401" fmla="*/ 89808 h 349951"/>
              <a:gd name="connsiteX2402" fmla="*/ 3102049 w 5906486"/>
              <a:gd name="connsiteY2402" fmla="*/ 57153 h 349951"/>
              <a:gd name="connsiteX2403" fmla="*/ 3112295 w 5906486"/>
              <a:gd name="connsiteY2403" fmla="*/ 57153 h 349951"/>
              <a:gd name="connsiteX2404" fmla="*/ 5724117 w 5906486"/>
              <a:gd name="connsiteY2404" fmla="*/ 57153 h 349951"/>
              <a:gd name="connsiteX2405" fmla="*/ 5703920 w 5906486"/>
              <a:gd name="connsiteY2405" fmla="*/ 109155 h 349951"/>
              <a:gd name="connsiteX2406" fmla="*/ 5686224 w 5906486"/>
              <a:gd name="connsiteY2406" fmla="*/ 123076 h 349951"/>
              <a:gd name="connsiteX2407" fmla="*/ 5680872 w 5906486"/>
              <a:gd name="connsiteY2407" fmla="*/ 122508 h 349951"/>
              <a:gd name="connsiteX2408" fmla="*/ 5680872 w 5906486"/>
              <a:gd name="connsiteY2408" fmla="*/ 114058 h 349951"/>
              <a:gd name="connsiteX2409" fmla="*/ 5685255 w 5906486"/>
              <a:gd name="connsiteY2409" fmla="*/ 114846 h 349951"/>
              <a:gd name="connsiteX2410" fmla="*/ 5693754 w 5906486"/>
              <a:gd name="connsiteY2410" fmla="*/ 109244 h 349951"/>
              <a:gd name="connsiteX2411" fmla="*/ 5696766 w 5906486"/>
              <a:gd name="connsiteY2411" fmla="*/ 101891 h 349951"/>
              <a:gd name="connsiteX2412" fmla="*/ 5678963 w 5906486"/>
              <a:gd name="connsiteY2412" fmla="*/ 57153 h 349951"/>
              <a:gd name="connsiteX2413" fmla="*/ 5690204 w 5906486"/>
              <a:gd name="connsiteY2413" fmla="*/ 57153 h 349951"/>
              <a:gd name="connsiteX2414" fmla="*/ 5700881 w 5906486"/>
              <a:gd name="connsiteY2414" fmla="*/ 89721 h 349951"/>
              <a:gd name="connsiteX2415" fmla="*/ 5701688 w 5906486"/>
              <a:gd name="connsiteY2415" fmla="*/ 92960 h 349951"/>
              <a:gd name="connsiteX2416" fmla="*/ 5701903 w 5906486"/>
              <a:gd name="connsiteY2416" fmla="*/ 92960 h 349951"/>
              <a:gd name="connsiteX2417" fmla="*/ 5702683 w 5906486"/>
              <a:gd name="connsiteY2417" fmla="*/ 89808 h 349951"/>
              <a:gd name="connsiteX2418" fmla="*/ 5713898 w 5906486"/>
              <a:gd name="connsiteY2418" fmla="*/ 57153 h 349951"/>
              <a:gd name="connsiteX2419" fmla="*/ 5724117 w 5906486"/>
              <a:gd name="connsiteY2419" fmla="*/ 57153 h 349951"/>
              <a:gd name="connsiteX2420" fmla="*/ 653904 w 5906486"/>
              <a:gd name="connsiteY2420" fmla="*/ 57153 h 349951"/>
              <a:gd name="connsiteX2421" fmla="*/ 633682 w 5906486"/>
              <a:gd name="connsiteY2421" fmla="*/ 109155 h 349951"/>
              <a:gd name="connsiteX2422" fmla="*/ 615996 w 5906486"/>
              <a:gd name="connsiteY2422" fmla="*/ 123076 h 349951"/>
              <a:gd name="connsiteX2423" fmla="*/ 610658 w 5906486"/>
              <a:gd name="connsiteY2423" fmla="*/ 122508 h 349951"/>
              <a:gd name="connsiteX2424" fmla="*/ 610658 w 5906486"/>
              <a:gd name="connsiteY2424" fmla="*/ 114058 h 349951"/>
              <a:gd name="connsiteX2425" fmla="*/ 615034 w 5906486"/>
              <a:gd name="connsiteY2425" fmla="*/ 114846 h 349951"/>
              <a:gd name="connsiteX2426" fmla="*/ 623527 w 5906486"/>
              <a:gd name="connsiteY2426" fmla="*/ 109244 h 349951"/>
              <a:gd name="connsiteX2427" fmla="*/ 626547 w 5906486"/>
              <a:gd name="connsiteY2427" fmla="*/ 101891 h 349951"/>
              <a:gd name="connsiteX2428" fmla="*/ 608730 w 5906486"/>
              <a:gd name="connsiteY2428" fmla="*/ 57153 h 349951"/>
              <a:gd name="connsiteX2429" fmla="*/ 619979 w 5906486"/>
              <a:gd name="connsiteY2429" fmla="*/ 57153 h 349951"/>
              <a:gd name="connsiteX2430" fmla="*/ 630662 w 5906486"/>
              <a:gd name="connsiteY2430" fmla="*/ 89721 h 349951"/>
              <a:gd name="connsiteX2431" fmla="*/ 631450 w 5906486"/>
              <a:gd name="connsiteY2431" fmla="*/ 92960 h 349951"/>
              <a:gd name="connsiteX2432" fmla="*/ 631668 w 5906486"/>
              <a:gd name="connsiteY2432" fmla="*/ 92960 h 349951"/>
              <a:gd name="connsiteX2433" fmla="*/ 632456 w 5906486"/>
              <a:gd name="connsiteY2433" fmla="*/ 89808 h 349951"/>
              <a:gd name="connsiteX2434" fmla="*/ 643662 w 5906486"/>
              <a:gd name="connsiteY2434" fmla="*/ 57153 h 349951"/>
              <a:gd name="connsiteX2435" fmla="*/ 653904 w 5906486"/>
              <a:gd name="connsiteY2435" fmla="*/ 57153 h 349951"/>
              <a:gd name="connsiteX2436" fmla="*/ 1923091 w 5906486"/>
              <a:gd name="connsiteY2436" fmla="*/ 98387 h 349951"/>
              <a:gd name="connsiteX2437" fmla="*/ 1898295 w 5906486"/>
              <a:gd name="connsiteY2437" fmla="*/ 123076 h 349951"/>
              <a:gd name="connsiteX2438" fmla="*/ 1882992 w 5906486"/>
              <a:gd name="connsiteY2438" fmla="*/ 120144 h 349951"/>
              <a:gd name="connsiteX2439" fmla="*/ 1882992 w 5906486"/>
              <a:gd name="connsiteY2439" fmla="*/ 110863 h 349951"/>
              <a:gd name="connsiteX2440" fmla="*/ 1896977 w 5906486"/>
              <a:gd name="connsiteY2440" fmla="*/ 115066 h 349951"/>
              <a:gd name="connsiteX2441" fmla="*/ 1912952 w 5906486"/>
              <a:gd name="connsiteY2441" fmla="*/ 99352 h 349951"/>
              <a:gd name="connsiteX2442" fmla="*/ 1912952 w 5906486"/>
              <a:gd name="connsiteY2442" fmla="*/ 94449 h 349951"/>
              <a:gd name="connsiteX2443" fmla="*/ 1912763 w 5906486"/>
              <a:gd name="connsiteY2443" fmla="*/ 94449 h 349951"/>
              <a:gd name="connsiteX2444" fmla="*/ 1897622 w 5906486"/>
              <a:gd name="connsiteY2444" fmla="*/ 103029 h 349951"/>
              <a:gd name="connsiteX2445" fmla="*/ 1884417 w 5906486"/>
              <a:gd name="connsiteY2445" fmla="*/ 97053 h 349951"/>
              <a:gd name="connsiteX2446" fmla="*/ 1879415 w 5906486"/>
              <a:gd name="connsiteY2446" fmla="*/ 81010 h 349951"/>
              <a:gd name="connsiteX2447" fmla="*/ 1884794 w 5906486"/>
              <a:gd name="connsiteY2447" fmla="*/ 62843 h 349951"/>
              <a:gd name="connsiteX2448" fmla="*/ 1899585 w 5906486"/>
              <a:gd name="connsiteY2448" fmla="*/ 56104 h 349951"/>
              <a:gd name="connsiteX2449" fmla="*/ 1912763 w 5906486"/>
              <a:gd name="connsiteY2449" fmla="*/ 63371 h 349951"/>
              <a:gd name="connsiteX2450" fmla="*/ 1912952 w 5906486"/>
              <a:gd name="connsiteY2450" fmla="*/ 63371 h 349951"/>
              <a:gd name="connsiteX2451" fmla="*/ 1912952 w 5906486"/>
              <a:gd name="connsiteY2451" fmla="*/ 57153 h 349951"/>
              <a:gd name="connsiteX2452" fmla="*/ 1923091 w 5906486"/>
              <a:gd name="connsiteY2452" fmla="*/ 57153 h 349951"/>
              <a:gd name="connsiteX2453" fmla="*/ 1923091 w 5906486"/>
              <a:gd name="connsiteY2453" fmla="*/ 98387 h 349951"/>
              <a:gd name="connsiteX2454" fmla="*/ 4354750 w 5906486"/>
              <a:gd name="connsiteY2454" fmla="*/ 95367 h 349951"/>
              <a:gd name="connsiteX2455" fmla="*/ 4354561 w 5906486"/>
              <a:gd name="connsiteY2455" fmla="*/ 95367 h 349951"/>
              <a:gd name="connsiteX2456" fmla="*/ 4354561 w 5906486"/>
              <a:gd name="connsiteY2456" fmla="*/ 122594 h 349951"/>
              <a:gd name="connsiteX2457" fmla="*/ 4344395 w 5906486"/>
              <a:gd name="connsiteY2457" fmla="*/ 122594 h 349951"/>
              <a:gd name="connsiteX2458" fmla="*/ 4344395 w 5906486"/>
              <a:gd name="connsiteY2458" fmla="*/ 57153 h 349951"/>
              <a:gd name="connsiteX2459" fmla="*/ 4354561 w 5906486"/>
              <a:gd name="connsiteY2459" fmla="*/ 57153 h 349951"/>
              <a:gd name="connsiteX2460" fmla="*/ 4354561 w 5906486"/>
              <a:gd name="connsiteY2460" fmla="*/ 65033 h 349951"/>
              <a:gd name="connsiteX2461" fmla="*/ 4354750 w 5906486"/>
              <a:gd name="connsiteY2461" fmla="*/ 65033 h 349951"/>
              <a:gd name="connsiteX2462" fmla="*/ 4369972 w 5906486"/>
              <a:gd name="connsiteY2462" fmla="*/ 56104 h 349951"/>
              <a:gd name="connsiteX2463" fmla="*/ 4383284 w 5906486"/>
              <a:gd name="connsiteY2463" fmla="*/ 62101 h 349951"/>
              <a:gd name="connsiteX2464" fmla="*/ 4388045 w 5906486"/>
              <a:gd name="connsiteY2464" fmla="*/ 78208 h 349951"/>
              <a:gd name="connsiteX2465" fmla="*/ 4382666 w 5906486"/>
              <a:gd name="connsiteY2465" fmla="*/ 96155 h 349951"/>
              <a:gd name="connsiteX2466" fmla="*/ 4367955 w 5906486"/>
              <a:gd name="connsiteY2466" fmla="*/ 102897 h 349951"/>
              <a:gd name="connsiteX2467" fmla="*/ 4354750 w 5906486"/>
              <a:gd name="connsiteY2467" fmla="*/ 95367 h 349951"/>
              <a:gd name="connsiteX2468" fmla="*/ 3154008 w 5906486"/>
              <a:gd name="connsiteY2468" fmla="*/ 95367 h 349951"/>
              <a:gd name="connsiteX2469" fmla="*/ 3153820 w 5906486"/>
              <a:gd name="connsiteY2469" fmla="*/ 95367 h 349951"/>
              <a:gd name="connsiteX2470" fmla="*/ 3153820 w 5906486"/>
              <a:gd name="connsiteY2470" fmla="*/ 122594 h 349951"/>
              <a:gd name="connsiteX2471" fmla="*/ 3143654 w 5906486"/>
              <a:gd name="connsiteY2471" fmla="*/ 122594 h 349951"/>
              <a:gd name="connsiteX2472" fmla="*/ 3143654 w 5906486"/>
              <a:gd name="connsiteY2472" fmla="*/ 57153 h 349951"/>
              <a:gd name="connsiteX2473" fmla="*/ 3153820 w 5906486"/>
              <a:gd name="connsiteY2473" fmla="*/ 57153 h 349951"/>
              <a:gd name="connsiteX2474" fmla="*/ 3153820 w 5906486"/>
              <a:gd name="connsiteY2474" fmla="*/ 65033 h 349951"/>
              <a:gd name="connsiteX2475" fmla="*/ 3154008 w 5906486"/>
              <a:gd name="connsiteY2475" fmla="*/ 65033 h 349951"/>
              <a:gd name="connsiteX2476" fmla="*/ 3169230 w 5906486"/>
              <a:gd name="connsiteY2476" fmla="*/ 56104 h 349951"/>
              <a:gd name="connsiteX2477" fmla="*/ 3182542 w 5906486"/>
              <a:gd name="connsiteY2477" fmla="*/ 62101 h 349951"/>
              <a:gd name="connsiteX2478" fmla="*/ 3187303 w 5906486"/>
              <a:gd name="connsiteY2478" fmla="*/ 78208 h 349951"/>
              <a:gd name="connsiteX2479" fmla="*/ 3181924 w 5906486"/>
              <a:gd name="connsiteY2479" fmla="*/ 96155 h 349951"/>
              <a:gd name="connsiteX2480" fmla="*/ 3167213 w 5906486"/>
              <a:gd name="connsiteY2480" fmla="*/ 102897 h 349951"/>
              <a:gd name="connsiteX2481" fmla="*/ 3154008 w 5906486"/>
              <a:gd name="connsiteY2481" fmla="*/ 95367 h 349951"/>
              <a:gd name="connsiteX2482" fmla="*/ 118132 w 5906486"/>
              <a:gd name="connsiteY2482" fmla="*/ 79451 h 349951"/>
              <a:gd name="connsiteX2483" fmla="*/ 116379 w 5906486"/>
              <a:gd name="connsiteY2483" fmla="*/ 88616 h 349951"/>
              <a:gd name="connsiteX2484" fmla="*/ 111594 w 5906486"/>
              <a:gd name="connsiteY2484" fmla="*/ 96297 h 349951"/>
              <a:gd name="connsiteX2485" fmla="*/ 104250 w 5906486"/>
              <a:gd name="connsiteY2485" fmla="*/ 101555 h 349951"/>
              <a:gd name="connsiteX2486" fmla="*/ 95084 w 5906486"/>
              <a:gd name="connsiteY2486" fmla="*/ 103507 h 349951"/>
              <a:gd name="connsiteX2487" fmla="*/ 86594 w 5906486"/>
              <a:gd name="connsiteY2487" fmla="*/ 102093 h 349951"/>
              <a:gd name="connsiteX2488" fmla="*/ 79924 w 5906486"/>
              <a:gd name="connsiteY2488" fmla="*/ 98118 h 349951"/>
              <a:gd name="connsiteX2489" fmla="*/ 75002 w 5906486"/>
              <a:gd name="connsiteY2489" fmla="*/ 92322 h 349951"/>
              <a:gd name="connsiteX2490" fmla="*/ 71568 w 5906486"/>
              <a:gd name="connsiteY2490" fmla="*/ 85112 h 349951"/>
              <a:gd name="connsiteX2491" fmla="*/ 69613 w 5906486"/>
              <a:gd name="connsiteY2491" fmla="*/ 77159 h 349951"/>
              <a:gd name="connsiteX2492" fmla="*/ 69005 w 5906486"/>
              <a:gd name="connsiteY2492" fmla="*/ 69005 h 349951"/>
              <a:gd name="connsiteX2493" fmla="*/ 70893 w 5906486"/>
              <a:gd name="connsiteY2493" fmla="*/ 53102 h 349951"/>
              <a:gd name="connsiteX2494" fmla="*/ 76420 w 5906486"/>
              <a:gd name="connsiteY2494" fmla="*/ 38074 h 349951"/>
              <a:gd name="connsiteX2495" fmla="*/ 85045 w 5906486"/>
              <a:gd name="connsiteY2495" fmla="*/ 24597 h 349951"/>
              <a:gd name="connsiteX2496" fmla="*/ 96297 w 5906486"/>
              <a:gd name="connsiteY2496" fmla="*/ 13275 h 349951"/>
              <a:gd name="connsiteX2497" fmla="*/ 109844 w 5906486"/>
              <a:gd name="connsiteY2497" fmla="*/ 4919 h 349951"/>
              <a:gd name="connsiteX2498" fmla="*/ 125141 w 5906486"/>
              <a:gd name="connsiteY2498" fmla="*/ 0 h 349951"/>
              <a:gd name="connsiteX2499" fmla="*/ 126892 w 5906486"/>
              <a:gd name="connsiteY2499" fmla="*/ 4109 h 349951"/>
              <a:gd name="connsiteX2500" fmla="*/ 110720 w 5906486"/>
              <a:gd name="connsiteY2500" fmla="*/ 12264 h 349951"/>
              <a:gd name="connsiteX2501" fmla="*/ 97916 w 5906486"/>
              <a:gd name="connsiteY2501" fmla="*/ 24799 h 349951"/>
              <a:gd name="connsiteX2502" fmla="*/ 89020 w 5906486"/>
              <a:gd name="connsiteY2502" fmla="*/ 40433 h 349951"/>
              <a:gd name="connsiteX2503" fmla="*/ 84574 w 5906486"/>
              <a:gd name="connsiteY2503" fmla="*/ 58156 h 349951"/>
              <a:gd name="connsiteX2504" fmla="*/ 89154 w 5906486"/>
              <a:gd name="connsiteY2504" fmla="*/ 56943 h 349951"/>
              <a:gd name="connsiteX2505" fmla="*/ 93938 w 5906486"/>
              <a:gd name="connsiteY2505" fmla="*/ 56405 h 349951"/>
              <a:gd name="connsiteX2506" fmla="*/ 103510 w 5906486"/>
              <a:gd name="connsiteY2506" fmla="*/ 58021 h 349951"/>
              <a:gd name="connsiteX2507" fmla="*/ 111191 w 5906486"/>
              <a:gd name="connsiteY2507" fmla="*/ 62604 h 349951"/>
              <a:gd name="connsiteX2508" fmla="*/ 116244 w 5906486"/>
              <a:gd name="connsiteY2508" fmla="*/ 69814 h 349951"/>
              <a:gd name="connsiteX2509" fmla="*/ 118132 w 5906486"/>
              <a:gd name="connsiteY2509" fmla="*/ 79451 h 349951"/>
              <a:gd name="connsiteX2510" fmla="*/ 15566 w 5906486"/>
              <a:gd name="connsiteY2510" fmla="*/ 58156 h 349951"/>
              <a:gd name="connsiteX2511" fmla="*/ 20149 w 5906486"/>
              <a:gd name="connsiteY2511" fmla="*/ 56943 h 349951"/>
              <a:gd name="connsiteX2512" fmla="*/ 24934 w 5906486"/>
              <a:gd name="connsiteY2512" fmla="*/ 56405 h 349951"/>
              <a:gd name="connsiteX2513" fmla="*/ 34502 w 5906486"/>
              <a:gd name="connsiteY2513" fmla="*/ 58021 h 349951"/>
              <a:gd name="connsiteX2514" fmla="*/ 42186 w 5906486"/>
              <a:gd name="connsiteY2514" fmla="*/ 62604 h 349951"/>
              <a:gd name="connsiteX2515" fmla="*/ 47240 w 5906486"/>
              <a:gd name="connsiteY2515" fmla="*/ 69814 h 349951"/>
              <a:gd name="connsiteX2516" fmla="*/ 49127 w 5906486"/>
              <a:gd name="connsiteY2516" fmla="*/ 79451 h 349951"/>
              <a:gd name="connsiteX2517" fmla="*/ 47374 w 5906486"/>
              <a:gd name="connsiteY2517" fmla="*/ 88616 h 349951"/>
              <a:gd name="connsiteX2518" fmla="*/ 42590 w 5906486"/>
              <a:gd name="connsiteY2518" fmla="*/ 96297 h 349951"/>
              <a:gd name="connsiteX2519" fmla="*/ 35245 w 5906486"/>
              <a:gd name="connsiteY2519" fmla="*/ 101555 h 349951"/>
              <a:gd name="connsiteX2520" fmla="*/ 26079 w 5906486"/>
              <a:gd name="connsiteY2520" fmla="*/ 103507 h 349951"/>
              <a:gd name="connsiteX2521" fmla="*/ 17589 w 5906486"/>
              <a:gd name="connsiteY2521" fmla="*/ 102093 h 349951"/>
              <a:gd name="connsiteX2522" fmla="*/ 10916 w 5906486"/>
              <a:gd name="connsiteY2522" fmla="*/ 98118 h 349951"/>
              <a:gd name="connsiteX2523" fmla="*/ 5997 w 5906486"/>
              <a:gd name="connsiteY2523" fmla="*/ 92322 h 349951"/>
              <a:gd name="connsiteX2524" fmla="*/ 2560 w 5906486"/>
              <a:gd name="connsiteY2524" fmla="*/ 85112 h 349951"/>
              <a:gd name="connsiteX2525" fmla="*/ 608 w 5906486"/>
              <a:gd name="connsiteY2525" fmla="*/ 77159 h 349951"/>
              <a:gd name="connsiteX2526" fmla="*/ 0 w 5906486"/>
              <a:gd name="connsiteY2526" fmla="*/ 69005 h 349951"/>
              <a:gd name="connsiteX2527" fmla="*/ 1888 w 5906486"/>
              <a:gd name="connsiteY2527" fmla="*/ 53102 h 349951"/>
              <a:gd name="connsiteX2528" fmla="*/ 7412 w 5906486"/>
              <a:gd name="connsiteY2528" fmla="*/ 38074 h 349951"/>
              <a:gd name="connsiteX2529" fmla="*/ 16040 w 5906486"/>
              <a:gd name="connsiteY2529" fmla="*/ 24597 h 349951"/>
              <a:gd name="connsiteX2530" fmla="*/ 27292 w 5906486"/>
              <a:gd name="connsiteY2530" fmla="*/ 13275 h 349951"/>
              <a:gd name="connsiteX2531" fmla="*/ 40839 w 5906486"/>
              <a:gd name="connsiteY2531" fmla="*/ 4919 h 349951"/>
              <a:gd name="connsiteX2532" fmla="*/ 56133 w 5906486"/>
              <a:gd name="connsiteY2532" fmla="*/ 0 h 349951"/>
              <a:gd name="connsiteX2533" fmla="*/ 57887 w 5906486"/>
              <a:gd name="connsiteY2533" fmla="*/ 4109 h 349951"/>
              <a:gd name="connsiteX2534" fmla="*/ 41713 w 5906486"/>
              <a:gd name="connsiteY2534" fmla="*/ 12264 h 349951"/>
              <a:gd name="connsiteX2535" fmla="*/ 28908 w 5906486"/>
              <a:gd name="connsiteY2535" fmla="*/ 24799 h 349951"/>
              <a:gd name="connsiteX2536" fmla="*/ 20015 w 5906486"/>
              <a:gd name="connsiteY2536" fmla="*/ 40433 h 349951"/>
              <a:gd name="connsiteX2537" fmla="*/ 15566 w 5906486"/>
              <a:gd name="connsiteY2537" fmla="*/ 58156 h 349951"/>
              <a:gd name="connsiteX2538" fmla="*/ 1561319 w 5906486"/>
              <a:gd name="connsiteY2538" fmla="*/ 103029 h 349951"/>
              <a:gd name="connsiteX2539" fmla="*/ 1544750 w 5906486"/>
              <a:gd name="connsiteY2539" fmla="*/ 96746 h 349951"/>
              <a:gd name="connsiteX2540" fmla="*/ 1538556 w 5906486"/>
              <a:gd name="connsiteY2540" fmla="*/ 80091 h 349951"/>
              <a:gd name="connsiteX2541" fmla="*/ 1545013 w 5906486"/>
              <a:gd name="connsiteY2541" fmla="*/ 62451 h 349951"/>
              <a:gd name="connsiteX2542" fmla="*/ 1562414 w 5906486"/>
              <a:gd name="connsiteY2542" fmla="*/ 56104 h 349951"/>
              <a:gd name="connsiteX2543" fmla="*/ 1578784 w 5906486"/>
              <a:gd name="connsiteY2543" fmla="*/ 62276 h 349951"/>
              <a:gd name="connsiteX2544" fmla="*/ 1584650 w 5906486"/>
              <a:gd name="connsiteY2544" fmla="*/ 79391 h 349951"/>
              <a:gd name="connsiteX2545" fmla="*/ 1578324 w 5906486"/>
              <a:gd name="connsiteY2545" fmla="*/ 96571 h 349951"/>
              <a:gd name="connsiteX2546" fmla="*/ 1561319 w 5906486"/>
              <a:gd name="connsiteY2546" fmla="*/ 103029 h 349951"/>
              <a:gd name="connsiteX2547" fmla="*/ 5135728 w 5906486"/>
              <a:gd name="connsiteY2547" fmla="*/ 82323 h 349951"/>
              <a:gd name="connsiteX2548" fmla="*/ 5105176 w 5906486"/>
              <a:gd name="connsiteY2548" fmla="*/ 82323 h 349951"/>
              <a:gd name="connsiteX2549" fmla="*/ 5109022 w 5906486"/>
              <a:gd name="connsiteY2549" fmla="*/ 91911 h 349951"/>
              <a:gd name="connsiteX2550" fmla="*/ 5119053 w 5906486"/>
              <a:gd name="connsiteY2550" fmla="*/ 95280 h 349951"/>
              <a:gd name="connsiteX2551" fmla="*/ 5132232 w 5906486"/>
              <a:gd name="connsiteY2551" fmla="*/ 90991 h 349951"/>
              <a:gd name="connsiteX2552" fmla="*/ 5132232 w 5906486"/>
              <a:gd name="connsiteY2552" fmla="*/ 99175 h 349951"/>
              <a:gd name="connsiteX2553" fmla="*/ 5116042 w 5906486"/>
              <a:gd name="connsiteY2553" fmla="*/ 103029 h 349951"/>
              <a:gd name="connsiteX2554" fmla="*/ 5100524 w 5906486"/>
              <a:gd name="connsiteY2554" fmla="*/ 96921 h 349951"/>
              <a:gd name="connsiteX2555" fmla="*/ 5094902 w 5906486"/>
              <a:gd name="connsiteY2555" fmla="*/ 79741 h 349951"/>
              <a:gd name="connsiteX2556" fmla="*/ 5101088 w 5906486"/>
              <a:gd name="connsiteY2556" fmla="*/ 62690 h 349951"/>
              <a:gd name="connsiteX2557" fmla="*/ 5116472 w 5906486"/>
              <a:gd name="connsiteY2557" fmla="*/ 56104 h 349951"/>
              <a:gd name="connsiteX2558" fmla="*/ 5130699 w 5906486"/>
              <a:gd name="connsiteY2558" fmla="*/ 62012 h 349951"/>
              <a:gd name="connsiteX2559" fmla="*/ 5135728 w 5906486"/>
              <a:gd name="connsiteY2559" fmla="*/ 78429 h 349951"/>
              <a:gd name="connsiteX2560" fmla="*/ 5135728 w 5906486"/>
              <a:gd name="connsiteY2560" fmla="*/ 82323 h 349951"/>
              <a:gd name="connsiteX2561" fmla="*/ 3377498 w 5906486"/>
              <a:gd name="connsiteY2561" fmla="*/ 101977 h 349951"/>
              <a:gd name="connsiteX2562" fmla="*/ 3367359 w 5906486"/>
              <a:gd name="connsiteY2562" fmla="*/ 101977 h 349951"/>
              <a:gd name="connsiteX2563" fmla="*/ 3367359 w 5906486"/>
              <a:gd name="connsiteY2563" fmla="*/ 94885 h 349951"/>
              <a:gd name="connsiteX2564" fmla="*/ 3367171 w 5906486"/>
              <a:gd name="connsiteY2564" fmla="*/ 94885 h 349951"/>
              <a:gd name="connsiteX2565" fmla="*/ 3353428 w 5906486"/>
              <a:gd name="connsiteY2565" fmla="*/ 103029 h 349951"/>
              <a:gd name="connsiteX2566" fmla="*/ 3337533 w 5906486"/>
              <a:gd name="connsiteY2566" fmla="*/ 83942 h 349951"/>
              <a:gd name="connsiteX2567" fmla="*/ 3337533 w 5906486"/>
              <a:gd name="connsiteY2567" fmla="*/ 57153 h 349951"/>
              <a:gd name="connsiteX2568" fmla="*/ 3347699 w 5906486"/>
              <a:gd name="connsiteY2568" fmla="*/ 57153 h 349951"/>
              <a:gd name="connsiteX2569" fmla="*/ 3347699 w 5906486"/>
              <a:gd name="connsiteY2569" fmla="*/ 82893 h 349951"/>
              <a:gd name="connsiteX2570" fmla="*/ 3357032 w 5906486"/>
              <a:gd name="connsiteY2570" fmla="*/ 94974 h 349951"/>
              <a:gd name="connsiteX2571" fmla="*/ 3364427 w 5906486"/>
              <a:gd name="connsiteY2571" fmla="*/ 91647 h 349951"/>
              <a:gd name="connsiteX2572" fmla="*/ 3367359 w 5906486"/>
              <a:gd name="connsiteY2572" fmla="*/ 82936 h 349951"/>
              <a:gd name="connsiteX2573" fmla="*/ 3367359 w 5906486"/>
              <a:gd name="connsiteY2573" fmla="*/ 57153 h 349951"/>
              <a:gd name="connsiteX2574" fmla="*/ 3377498 w 5906486"/>
              <a:gd name="connsiteY2574" fmla="*/ 57153 h 349951"/>
              <a:gd name="connsiteX2575" fmla="*/ 3377498 w 5906486"/>
              <a:gd name="connsiteY2575" fmla="*/ 101977 h 349951"/>
              <a:gd name="connsiteX2576" fmla="*/ 2387095 w 5906486"/>
              <a:gd name="connsiteY2576" fmla="*/ 95498 h 349951"/>
              <a:gd name="connsiteX2577" fmla="*/ 2386934 w 5906486"/>
              <a:gd name="connsiteY2577" fmla="*/ 95498 h 349951"/>
              <a:gd name="connsiteX2578" fmla="*/ 2386934 w 5906486"/>
              <a:gd name="connsiteY2578" fmla="*/ 101977 h 349951"/>
              <a:gd name="connsiteX2579" fmla="*/ 2376768 w 5906486"/>
              <a:gd name="connsiteY2579" fmla="*/ 101977 h 349951"/>
              <a:gd name="connsiteX2580" fmla="*/ 2376768 w 5906486"/>
              <a:gd name="connsiteY2580" fmla="*/ 35619 h 349951"/>
              <a:gd name="connsiteX2581" fmla="*/ 2386934 w 5906486"/>
              <a:gd name="connsiteY2581" fmla="*/ 35619 h 349951"/>
              <a:gd name="connsiteX2582" fmla="*/ 2386934 w 5906486"/>
              <a:gd name="connsiteY2582" fmla="*/ 65033 h 349951"/>
              <a:gd name="connsiteX2583" fmla="*/ 2387095 w 5906486"/>
              <a:gd name="connsiteY2583" fmla="*/ 65033 h 349951"/>
              <a:gd name="connsiteX2584" fmla="*/ 2402317 w 5906486"/>
              <a:gd name="connsiteY2584" fmla="*/ 56104 h 349951"/>
              <a:gd name="connsiteX2585" fmla="*/ 2415603 w 5906486"/>
              <a:gd name="connsiteY2585" fmla="*/ 62123 h 349951"/>
              <a:gd name="connsiteX2586" fmla="*/ 2420417 w 5906486"/>
              <a:gd name="connsiteY2586" fmla="*/ 78251 h 349951"/>
              <a:gd name="connsiteX2587" fmla="*/ 2415011 w 5906486"/>
              <a:gd name="connsiteY2587" fmla="*/ 96265 h 349951"/>
              <a:gd name="connsiteX2588" fmla="*/ 2400327 w 5906486"/>
              <a:gd name="connsiteY2588" fmla="*/ 103029 h 349951"/>
              <a:gd name="connsiteX2589" fmla="*/ 2387095 w 5906486"/>
              <a:gd name="connsiteY2589" fmla="*/ 95498 h 349951"/>
              <a:gd name="connsiteX2590" fmla="*/ 2513390 w 5906486"/>
              <a:gd name="connsiteY2590" fmla="*/ 95498 h 349951"/>
              <a:gd name="connsiteX2591" fmla="*/ 2513202 w 5906486"/>
              <a:gd name="connsiteY2591" fmla="*/ 95498 h 349951"/>
              <a:gd name="connsiteX2592" fmla="*/ 2513202 w 5906486"/>
              <a:gd name="connsiteY2592" fmla="*/ 101977 h 349951"/>
              <a:gd name="connsiteX2593" fmla="*/ 2503036 w 5906486"/>
              <a:gd name="connsiteY2593" fmla="*/ 101977 h 349951"/>
              <a:gd name="connsiteX2594" fmla="*/ 2503036 w 5906486"/>
              <a:gd name="connsiteY2594" fmla="*/ 35619 h 349951"/>
              <a:gd name="connsiteX2595" fmla="*/ 2513202 w 5906486"/>
              <a:gd name="connsiteY2595" fmla="*/ 35619 h 349951"/>
              <a:gd name="connsiteX2596" fmla="*/ 2513202 w 5906486"/>
              <a:gd name="connsiteY2596" fmla="*/ 65033 h 349951"/>
              <a:gd name="connsiteX2597" fmla="*/ 2513390 w 5906486"/>
              <a:gd name="connsiteY2597" fmla="*/ 65033 h 349951"/>
              <a:gd name="connsiteX2598" fmla="*/ 2528612 w 5906486"/>
              <a:gd name="connsiteY2598" fmla="*/ 56104 h 349951"/>
              <a:gd name="connsiteX2599" fmla="*/ 2541898 w 5906486"/>
              <a:gd name="connsiteY2599" fmla="*/ 62123 h 349951"/>
              <a:gd name="connsiteX2600" fmla="*/ 2546685 w 5906486"/>
              <a:gd name="connsiteY2600" fmla="*/ 78251 h 349951"/>
              <a:gd name="connsiteX2601" fmla="*/ 2541306 w 5906486"/>
              <a:gd name="connsiteY2601" fmla="*/ 96265 h 349951"/>
              <a:gd name="connsiteX2602" fmla="*/ 2526595 w 5906486"/>
              <a:gd name="connsiteY2602" fmla="*/ 103029 h 349951"/>
              <a:gd name="connsiteX2603" fmla="*/ 2513390 w 5906486"/>
              <a:gd name="connsiteY2603" fmla="*/ 95498 h 349951"/>
              <a:gd name="connsiteX2604" fmla="*/ 4525877 w 5906486"/>
              <a:gd name="connsiteY2604" fmla="*/ 101977 h 349951"/>
              <a:gd name="connsiteX2605" fmla="*/ 4515738 w 5906486"/>
              <a:gd name="connsiteY2605" fmla="*/ 101977 h 349951"/>
              <a:gd name="connsiteX2606" fmla="*/ 4515738 w 5906486"/>
              <a:gd name="connsiteY2606" fmla="*/ 94361 h 349951"/>
              <a:gd name="connsiteX2607" fmla="*/ 4515550 w 5906486"/>
              <a:gd name="connsiteY2607" fmla="*/ 94361 h 349951"/>
              <a:gd name="connsiteX2608" fmla="*/ 4500462 w 5906486"/>
              <a:gd name="connsiteY2608" fmla="*/ 103029 h 349951"/>
              <a:gd name="connsiteX2609" fmla="*/ 4487203 w 5906486"/>
              <a:gd name="connsiteY2609" fmla="*/ 97010 h 349951"/>
              <a:gd name="connsiteX2610" fmla="*/ 4482255 w 5906486"/>
              <a:gd name="connsiteY2610" fmla="*/ 80615 h 349951"/>
              <a:gd name="connsiteX2611" fmla="*/ 4487741 w 5906486"/>
              <a:gd name="connsiteY2611" fmla="*/ 62800 h 349951"/>
              <a:gd name="connsiteX2612" fmla="*/ 4502371 w 5906486"/>
              <a:gd name="connsiteY2612" fmla="*/ 56104 h 349951"/>
              <a:gd name="connsiteX2613" fmla="*/ 4515550 w 5906486"/>
              <a:gd name="connsiteY2613" fmla="*/ 63371 h 349951"/>
              <a:gd name="connsiteX2614" fmla="*/ 4515738 w 5906486"/>
              <a:gd name="connsiteY2614" fmla="*/ 63371 h 349951"/>
              <a:gd name="connsiteX2615" fmla="*/ 4515738 w 5906486"/>
              <a:gd name="connsiteY2615" fmla="*/ 35619 h 349951"/>
              <a:gd name="connsiteX2616" fmla="*/ 4525877 w 5906486"/>
              <a:gd name="connsiteY2616" fmla="*/ 35619 h 349951"/>
              <a:gd name="connsiteX2617" fmla="*/ 4525877 w 5906486"/>
              <a:gd name="connsiteY2617" fmla="*/ 101977 h 349951"/>
              <a:gd name="connsiteX2618" fmla="*/ 3325162 w 5906486"/>
              <a:gd name="connsiteY2618" fmla="*/ 101977 h 349951"/>
              <a:gd name="connsiteX2619" fmla="*/ 3314996 w 5906486"/>
              <a:gd name="connsiteY2619" fmla="*/ 101977 h 349951"/>
              <a:gd name="connsiteX2620" fmla="*/ 3314996 w 5906486"/>
              <a:gd name="connsiteY2620" fmla="*/ 94361 h 349951"/>
              <a:gd name="connsiteX2621" fmla="*/ 3314835 w 5906486"/>
              <a:gd name="connsiteY2621" fmla="*/ 94361 h 349951"/>
              <a:gd name="connsiteX2622" fmla="*/ 3299720 w 5906486"/>
              <a:gd name="connsiteY2622" fmla="*/ 103029 h 349951"/>
              <a:gd name="connsiteX2623" fmla="*/ 3286488 w 5906486"/>
              <a:gd name="connsiteY2623" fmla="*/ 97010 h 349951"/>
              <a:gd name="connsiteX2624" fmla="*/ 3281513 w 5906486"/>
              <a:gd name="connsiteY2624" fmla="*/ 80615 h 349951"/>
              <a:gd name="connsiteX2625" fmla="*/ 3286999 w 5906486"/>
              <a:gd name="connsiteY2625" fmla="*/ 62800 h 349951"/>
              <a:gd name="connsiteX2626" fmla="*/ 3301657 w 5906486"/>
              <a:gd name="connsiteY2626" fmla="*/ 56104 h 349951"/>
              <a:gd name="connsiteX2627" fmla="*/ 3314835 w 5906486"/>
              <a:gd name="connsiteY2627" fmla="*/ 63371 h 349951"/>
              <a:gd name="connsiteX2628" fmla="*/ 3314996 w 5906486"/>
              <a:gd name="connsiteY2628" fmla="*/ 63371 h 349951"/>
              <a:gd name="connsiteX2629" fmla="*/ 3314996 w 5906486"/>
              <a:gd name="connsiteY2629" fmla="*/ 35619 h 349951"/>
              <a:gd name="connsiteX2630" fmla="*/ 3325162 w 5906486"/>
              <a:gd name="connsiteY2630" fmla="*/ 35619 h 349951"/>
              <a:gd name="connsiteX2631" fmla="*/ 3325162 w 5906486"/>
              <a:gd name="connsiteY2631" fmla="*/ 101977 h 349951"/>
              <a:gd name="connsiteX2632" fmla="*/ 468746 w 5906486"/>
              <a:gd name="connsiteY2632" fmla="*/ 95498 h 349951"/>
              <a:gd name="connsiteX2633" fmla="*/ 468571 w 5906486"/>
              <a:gd name="connsiteY2633" fmla="*/ 95498 h 349951"/>
              <a:gd name="connsiteX2634" fmla="*/ 468571 w 5906486"/>
              <a:gd name="connsiteY2634" fmla="*/ 101977 h 349951"/>
              <a:gd name="connsiteX2635" fmla="*/ 458416 w 5906486"/>
              <a:gd name="connsiteY2635" fmla="*/ 101977 h 349951"/>
              <a:gd name="connsiteX2636" fmla="*/ 458416 w 5906486"/>
              <a:gd name="connsiteY2636" fmla="*/ 35619 h 349951"/>
              <a:gd name="connsiteX2637" fmla="*/ 468571 w 5906486"/>
              <a:gd name="connsiteY2637" fmla="*/ 35619 h 349951"/>
              <a:gd name="connsiteX2638" fmla="*/ 468571 w 5906486"/>
              <a:gd name="connsiteY2638" fmla="*/ 65033 h 349951"/>
              <a:gd name="connsiteX2639" fmla="*/ 468746 w 5906486"/>
              <a:gd name="connsiteY2639" fmla="*/ 65033 h 349951"/>
              <a:gd name="connsiteX2640" fmla="*/ 483979 w 5906486"/>
              <a:gd name="connsiteY2640" fmla="*/ 56104 h 349951"/>
              <a:gd name="connsiteX2641" fmla="*/ 497261 w 5906486"/>
              <a:gd name="connsiteY2641" fmla="*/ 62123 h 349951"/>
              <a:gd name="connsiteX2642" fmla="*/ 502057 w 5906486"/>
              <a:gd name="connsiteY2642" fmla="*/ 78251 h 349951"/>
              <a:gd name="connsiteX2643" fmla="*/ 496673 w 5906486"/>
              <a:gd name="connsiteY2643" fmla="*/ 96265 h 349951"/>
              <a:gd name="connsiteX2644" fmla="*/ 481964 w 5906486"/>
              <a:gd name="connsiteY2644" fmla="*/ 103029 h 349951"/>
              <a:gd name="connsiteX2645" fmla="*/ 468746 w 5906486"/>
              <a:gd name="connsiteY2645" fmla="*/ 95498 h 349951"/>
              <a:gd name="connsiteX2646" fmla="*/ 1016652 w 5906486"/>
              <a:gd name="connsiteY2646" fmla="*/ 95498 h 349951"/>
              <a:gd name="connsiteX2647" fmla="*/ 1016477 w 5906486"/>
              <a:gd name="connsiteY2647" fmla="*/ 95498 h 349951"/>
              <a:gd name="connsiteX2648" fmla="*/ 1016477 w 5906486"/>
              <a:gd name="connsiteY2648" fmla="*/ 101977 h 349951"/>
              <a:gd name="connsiteX2649" fmla="*/ 1006321 w 5906486"/>
              <a:gd name="connsiteY2649" fmla="*/ 101977 h 349951"/>
              <a:gd name="connsiteX2650" fmla="*/ 1006321 w 5906486"/>
              <a:gd name="connsiteY2650" fmla="*/ 35619 h 349951"/>
              <a:gd name="connsiteX2651" fmla="*/ 1016477 w 5906486"/>
              <a:gd name="connsiteY2651" fmla="*/ 35619 h 349951"/>
              <a:gd name="connsiteX2652" fmla="*/ 1016477 w 5906486"/>
              <a:gd name="connsiteY2652" fmla="*/ 65033 h 349951"/>
              <a:gd name="connsiteX2653" fmla="*/ 1016652 w 5906486"/>
              <a:gd name="connsiteY2653" fmla="*/ 65033 h 349951"/>
              <a:gd name="connsiteX2654" fmla="*/ 1031884 w 5906486"/>
              <a:gd name="connsiteY2654" fmla="*/ 56104 h 349951"/>
              <a:gd name="connsiteX2655" fmla="*/ 1045170 w 5906486"/>
              <a:gd name="connsiteY2655" fmla="*/ 62123 h 349951"/>
              <a:gd name="connsiteX2656" fmla="*/ 1049963 w 5906486"/>
              <a:gd name="connsiteY2656" fmla="*/ 78251 h 349951"/>
              <a:gd name="connsiteX2657" fmla="*/ 1044578 w 5906486"/>
              <a:gd name="connsiteY2657" fmla="*/ 96265 h 349951"/>
              <a:gd name="connsiteX2658" fmla="*/ 1029870 w 5906486"/>
              <a:gd name="connsiteY2658" fmla="*/ 103029 h 349951"/>
              <a:gd name="connsiteX2659" fmla="*/ 1016652 w 5906486"/>
              <a:gd name="connsiteY2659" fmla="*/ 95498 h 349951"/>
              <a:gd name="connsiteX2660" fmla="*/ 5461066 w 5906486"/>
              <a:gd name="connsiteY2660" fmla="*/ 82323 h 349951"/>
              <a:gd name="connsiteX2661" fmla="*/ 5430514 w 5906486"/>
              <a:gd name="connsiteY2661" fmla="*/ 82323 h 349951"/>
              <a:gd name="connsiteX2662" fmla="*/ 5434333 w 5906486"/>
              <a:gd name="connsiteY2662" fmla="*/ 91911 h 349951"/>
              <a:gd name="connsiteX2663" fmla="*/ 5444365 w 5906486"/>
              <a:gd name="connsiteY2663" fmla="*/ 95280 h 349951"/>
              <a:gd name="connsiteX2664" fmla="*/ 5457543 w 5906486"/>
              <a:gd name="connsiteY2664" fmla="*/ 90991 h 349951"/>
              <a:gd name="connsiteX2665" fmla="*/ 5457543 w 5906486"/>
              <a:gd name="connsiteY2665" fmla="*/ 99175 h 349951"/>
              <a:gd name="connsiteX2666" fmla="*/ 5441353 w 5906486"/>
              <a:gd name="connsiteY2666" fmla="*/ 103029 h 349951"/>
              <a:gd name="connsiteX2667" fmla="*/ 5425835 w 5906486"/>
              <a:gd name="connsiteY2667" fmla="*/ 96921 h 349951"/>
              <a:gd name="connsiteX2668" fmla="*/ 5420214 w 5906486"/>
              <a:gd name="connsiteY2668" fmla="*/ 79741 h 349951"/>
              <a:gd name="connsiteX2669" fmla="*/ 5426399 w 5906486"/>
              <a:gd name="connsiteY2669" fmla="*/ 62690 h 349951"/>
              <a:gd name="connsiteX2670" fmla="*/ 5441783 w 5906486"/>
              <a:gd name="connsiteY2670" fmla="*/ 56104 h 349951"/>
              <a:gd name="connsiteX2671" fmla="*/ 5456010 w 5906486"/>
              <a:gd name="connsiteY2671" fmla="*/ 62012 h 349951"/>
              <a:gd name="connsiteX2672" fmla="*/ 5461066 w 5906486"/>
              <a:gd name="connsiteY2672" fmla="*/ 78429 h 349951"/>
              <a:gd name="connsiteX2673" fmla="*/ 5461066 w 5906486"/>
              <a:gd name="connsiteY2673" fmla="*/ 82323 h 349951"/>
              <a:gd name="connsiteX2674" fmla="*/ 969288 w 5906486"/>
              <a:gd name="connsiteY2674" fmla="*/ 101977 h 349951"/>
              <a:gd name="connsiteX2675" fmla="*/ 959440 w 5906486"/>
              <a:gd name="connsiteY2675" fmla="*/ 101977 h 349951"/>
              <a:gd name="connsiteX2676" fmla="*/ 959440 w 5906486"/>
              <a:gd name="connsiteY2676" fmla="*/ 94974 h 349951"/>
              <a:gd name="connsiteX2677" fmla="*/ 959265 w 5906486"/>
              <a:gd name="connsiteY2677" fmla="*/ 94974 h 349951"/>
              <a:gd name="connsiteX2678" fmla="*/ 945651 w 5906486"/>
              <a:gd name="connsiteY2678" fmla="*/ 103029 h 349951"/>
              <a:gd name="connsiteX2679" fmla="*/ 935299 w 5906486"/>
              <a:gd name="connsiteY2679" fmla="*/ 99438 h 349951"/>
              <a:gd name="connsiteX2680" fmla="*/ 931556 w 5906486"/>
              <a:gd name="connsiteY2680" fmla="*/ 89939 h 349951"/>
              <a:gd name="connsiteX2681" fmla="*/ 946175 w 5906486"/>
              <a:gd name="connsiteY2681" fmla="*/ 75145 h 349951"/>
              <a:gd name="connsiteX2682" fmla="*/ 959483 w 5906486"/>
              <a:gd name="connsiteY2682" fmla="*/ 73262 h 349951"/>
              <a:gd name="connsiteX2683" fmla="*/ 950379 w 5906486"/>
              <a:gd name="connsiteY2683" fmla="*/ 63677 h 349951"/>
              <a:gd name="connsiteX2684" fmla="*/ 935934 w 5906486"/>
              <a:gd name="connsiteY2684" fmla="*/ 69190 h 349951"/>
              <a:gd name="connsiteX2685" fmla="*/ 935934 w 5906486"/>
              <a:gd name="connsiteY2685" fmla="*/ 60305 h 349951"/>
              <a:gd name="connsiteX2686" fmla="*/ 952305 w 5906486"/>
              <a:gd name="connsiteY2686" fmla="*/ 56104 h 349951"/>
              <a:gd name="connsiteX2687" fmla="*/ 969288 w 5906486"/>
              <a:gd name="connsiteY2687" fmla="*/ 72824 h 349951"/>
              <a:gd name="connsiteX2688" fmla="*/ 969288 w 5906486"/>
              <a:gd name="connsiteY2688" fmla="*/ 101977 h 349951"/>
              <a:gd name="connsiteX2689" fmla="*/ 4111304 w 5906486"/>
              <a:gd name="connsiteY2689" fmla="*/ 101977 h 349951"/>
              <a:gd name="connsiteX2690" fmla="*/ 4101461 w 5906486"/>
              <a:gd name="connsiteY2690" fmla="*/ 101977 h 349951"/>
              <a:gd name="connsiteX2691" fmla="*/ 4101461 w 5906486"/>
              <a:gd name="connsiteY2691" fmla="*/ 94974 h 349951"/>
              <a:gd name="connsiteX2692" fmla="*/ 4101299 w 5906486"/>
              <a:gd name="connsiteY2692" fmla="*/ 94974 h 349951"/>
              <a:gd name="connsiteX2693" fmla="*/ 4087664 w 5906486"/>
              <a:gd name="connsiteY2693" fmla="*/ 103029 h 349951"/>
              <a:gd name="connsiteX2694" fmla="*/ 4077337 w 5906486"/>
              <a:gd name="connsiteY2694" fmla="*/ 99438 h 349951"/>
              <a:gd name="connsiteX2695" fmla="*/ 4073572 w 5906486"/>
              <a:gd name="connsiteY2695" fmla="*/ 89939 h 349951"/>
              <a:gd name="connsiteX2696" fmla="*/ 4088202 w 5906486"/>
              <a:gd name="connsiteY2696" fmla="*/ 75145 h 349951"/>
              <a:gd name="connsiteX2697" fmla="*/ 4101515 w 5906486"/>
              <a:gd name="connsiteY2697" fmla="*/ 73262 h 349951"/>
              <a:gd name="connsiteX2698" fmla="*/ 4092398 w 5906486"/>
              <a:gd name="connsiteY2698" fmla="*/ 63677 h 349951"/>
              <a:gd name="connsiteX2699" fmla="*/ 4077955 w 5906486"/>
              <a:gd name="connsiteY2699" fmla="*/ 69190 h 349951"/>
              <a:gd name="connsiteX2700" fmla="*/ 4077955 w 5906486"/>
              <a:gd name="connsiteY2700" fmla="*/ 60305 h 349951"/>
              <a:gd name="connsiteX2701" fmla="*/ 4094334 w 5906486"/>
              <a:gd name="connsiteY2701" fmla="*/ 56104 h 349951"/>
              <a:gd name="connsiteX2702" fmla="*/ 4111304 w 5906486"/>
              <a:gd name="connsiteY2702" fmla="*/ 72824 h 349951"/>
              <a:gd name="connsiteX2703" fmla="*/ 4111304 w 5906486"/>
              <a:gd name="connsiteY2703" fmla="*/ 101977 h 349951"/>
              <a:gd name="connsiteX2704" fmla="*/ 2937510 w 5906486"/>
              <a:gd name="connsiteY2704" fmla="*/ 82323 h 349951"/>
              <a:gd name="connsiteX2705" fmla="*/ 2906932 w 5906486"/>
              <a:gd name="connsiteY2705" fmla="*/ 82323 h 349951"/>
              <a:gd name="connsiteX2706" fmla="*/ 2910778 w 5906486"/>
              <a:gd name="connsiteY2706" fmla="*/ 91911 h 349951"/>
              <a:gd name="connsiteX2707" fmla="*/ 2920809 w 5906486"/>
              <a:gd name="connsiteY2707" fmla="*/ 95280 h 349951"/>
              <a:gd name="connsiteX2708" fmla="*/ 2933987 w 5906486"/>
              <a:gd name="connsiteY2708" fmla="*/ 90991 h 349951"/>
              <a:gd name="connsiteX2709" fmla="*/ 2933987 w 5906486"/>
              <a:gd name="connsiteY2709" fmla="*/ 99175 h 349951"/>
              <a:gd name="connsiteX2710" fmla="*/ 2917797 w 5906486"/>
              <a:gd name="connsiteY2710" fmla="*/ 103029 h 349951"/>
              <a:gd name="connsiteX2711" fmla="*/ 2902279 w 5906486"/>
              <a:gd name="connsiteY2711" fmla="*/ 96921 h 349951"/>
              <a:gd name="connsiteX2712" fmla="*/ 2896658 w 5906486"/>
              <a:gd name="connsiteY2712" fmla="*/ 79741 h 349951"/>
              <a:gd name="connsiteX2713" fmla="*/ 2902844 w 5906486"/>
              <a:gd name="connsiteY2713" fmla="*/ 62690 h 349951"/>
              <a:gd name="connsiteX2714" fmla="*/ 2918227 w 5906486"/>
              <a:gd name="connsiteY2714" fmla="*/ 56104 h 349951"/>
              <a:gd name="connsiteX2715" fmla="*/ 2932454 w 5906486"/>
              <a:gd name="connsiteY2715" fmla="*/ 62012 h 349951"/>
              <a:gd name="connsiteX2716" fmla="*/ 2937510 w 5906486"/>
              <a:gd name="connsiteY2716" fmla="*/ 78429 h 349951"/>
              <a:gd name="connsiteX2717" fmla="*/ 2937510 w 5906486"/>
              <a:gd name="connsiteY2717" fmla="*/ 82323 h 349951"/>
              <a:gd name="connsiteX2718" fmla="*/ 3934045 w 5906486"/>
              <a:gd name="connsiteY2718" fmla="*/ 103029 h 349951"/>
              <a:gd name="connsiteX2719" fmla="*/ 3917478 w 5906486"/>
              <a:gd name="connsiteY2719" fmla="*/ 96746 h 349951"/>
              <a:gd name="connsiteX2720" fmla="*/ 3911265 w 5906486"/>
              <a:gd name="connsiteY2720" fmla="*/ 80091 h 349951"/>
              <a:gd name="connsiteX2721" fmla="*/ 3917720 w 5906486"/>
              <a:gd name="connsiteY2721" fmla="*/ 62451 h 349951"/>
              <a:gd name="connsiteX2722" fmla="*/ 3935120 w 5906486"/>
              <a:gd name="connsiteY2722" fmla="*/ 56104 h 349951"/>
              <a:gd name="connsiteX2723" fmla="*/ 3951499 w 5906486"/>
              <a:gd name="connsiteY2723" fmla="*/ 62276 h 349951"/>
              <a:gd name="connsiteX2724" fmla="*/ 3957362 w 5906486"/>
              <a:gd name="connsiteY2724" fmla="*/ 79391 h 349951"/>
              <a:gd name="connsiteX2725" fmla="*/ 3951042 w 5906486"/>
              <a:gd name="connsiteY2725" fmla="*/ 96571 h 349951"/>
              <a:gd name="connsiteX2726" fmla="*/ 3934045 w 5906486"/>
              <a:gd name="connsiteY2726" fmla="*/ 103029 h 349951"/>
              <a:gd name="connsiteX2727" fmla="*/ 4200620 w 5906486"/>
              <a:gd name="connsiteY2727" fmla="*/ 103029 h 349951"/>
              <a:gd name="connsiteX2728" fmla="*/ 4184053 w 5906486"/>
              <a:gd name="connsiteY2728" fmla="*/ 96746 h 349951"/>
              <a:gd name="connsiteX2729" fmla="*/ 4177840 w 5906486"/>
              <a:gd name="connsiteY2729" fmla="*/ 80091 h 349951"/>
              <a:gd name="connsiteX2730" fmla="*/ 4184295 w 5906486"/>
              <a:gd name="connsiteY2730" fmla="*/ 62451 h 349951"/>
              <a:gd name="connsiteX2731" fmla="*/ 4201695 w 5906486"/>
              <a:gd name="connsiteY2731" fmla="*/ 56104 h 349951"/>
              <a:gd name="connsiteX2732" fmla="*/ 4218074 w 5906486"/>
              <a:gd name="connsiteY2732" fmla="*/ 62276 h 349951"/>
              <a:gd name="connsiteX2733" fmla="*/ 4223937 w 5906486"/>
              <a:gd name="connsiteY2733" fmla="*/ 79391 h 349951"/>
              <a:gd name="connsiteX2734" fmla="*/ 4217616 w 5906486"/>
              <a:gd name="connsiteY2734" fmla="*/ 96571 h 349951"/>
              <a:gd name="connsiteX2735" fmla="*/ 4200620 w 5906486"/>
              <a:gd name="connsiteY2735" fmla="*/ 103029 h 349951"/>
              <a:gd name="connsiteX2736" fmla="*/ 4451461 w 5906486"/>
              <a:gd name="connsiteY2736" fmla="*/ 103029 h 349951"/>
              <a:gd name="connsiteX2737" fmla="*/ 4434894 w 5906486"/>
              <a:gd name="connsiteY2737" fmla="*/ 96746 h 349951"/>
              <a:gd name="connsiteX2738" fmla="*/ 4428708 w 5906486"/>
              <a:gd name="connsiteY2738" fmla="*/ 80091 h 349951"/>
              <a:gd name="connsiteX2739" fmla="*/ 4435163 w 5906486"/>
              <a:gd name="connsiteY2739" fmla="*/ 62451 h 349951"/>
              <a:gd name="connsiteX2740" fmla="*/ 4452563 w 5906486"/>
              <a:gd name="connsiteY2740" fmla="*/ 56104 h 349951"/>
              <a:gd name="connsiteX2741" fmla="*/ 4468942 w 5906486"/>
              <a:gd name="connsiteY2741" fmla="*/ 62276 h 349951"/>
              <a:gd name="connsiteX2742" fmla="*/ 4474805 w 5906486"/>
              <a:gd name="connsiteY2742" fmla="*/ 79391 h 349951"/>
              <a:gd name="connsiteX2743" fmla="*/ 4468485 w 5906486"/>
              <a:gd name="connsiteY2743" fmla="*/ 96571 h 349951"/>
              <a:gd name="connsiteX2744" fmla="*/ 4451461 w 5906486"/>
              <a:gd name="connsiteY2744" fmla="*/ 103029 h 349951"/>
              <a:gd name="connsiteX2745" fmla="*/ 4816979 w 5906486"/>
              <a:gd name="connsiteY2745" fmla="*/ 103029 h 349951"/>
              <a:gd name="connsiteX2746" fmla="*/ 4800412 w 5906486"/>
              <a:gd name="connsiteY2746" fmla="*/ 96746 h 349951"/>
              <a:gd name="connsiteX2747" fmla="*/ 4794226 w 5906486"/>
              <a:gd name="connsiteY2747" fmla="*/ 80091 h 349951"/>
              <a:gd name="connsiteX2748" fmla="*/ 4800681 w 5906486"/>
              <a:gd name="connsiteY2748" fmla="*/ 62451 h 349951"/>
              <a:gd name="connsiteX2749" fmla="*/ 4818082 w 5906486"/>
              <a:gd name="connsiteY2749" fmla="*/ 56104 h 349951"/>
              <a:gd name="connsiteX2750" fmla="*/ 4834433 w 5906486"/>
              <a:gd name="connsiteY2750" fmla="*/ 62276 h 349951"/>
              <a:gd name="connsiteX2751" fmla="*/ 4840296 w 5906486"/>
              <a:gd name="connsiteY2751" fmla="*/ 79391 h 349951"/>
              <a:gd name="connsiteX2752" fmla="*/ 4833976 w 5906486"/>
              <a:gd name="connsiteY2752" fmla="*/ 96571 h 349951"/>
              <a:gd name="connsiteX2753" fmla="*/ 4816979 w 5906486"/>
              <a:gd name="connsiteY2753" fmla="*/ 103029 h 349951"/>
              <a:gd name="connsiteX2754" fmla="*/ 2841229 w 5906486"/>
              <a:gd name="connsiteY2754" fmla="*/ 103029 h 349951"/>
              <a:gd name="connsiteX2755" fmla="*/ 2824663 w 5906486"/>
              <a:gd name="connsiteY2755" fmla="*/ 96746 h 349951"/>
              <a:gd name="connsiteX2756" fmla="*/ 2818477 w 5906486"/>
              <a:gd name="connsiteY2756" fmla="*/ 80091 h 349951"/>
              <a:gd name="connsiteX2757" fmla="*/ 2824931 w 5906486"/>
              <a:gd name="connsiteY2757" fmla="*/ 62451 h 349951"/>
              <a:gd name="connsiteX2758" fmla="*/ 2842332 w 5906486"/>
              <a:gd name="connsiteY2758" fmla="*/ 56104 h 349951"/>
              <a:gd name="connsiteX2759" fmla="*/ 2858710 w 5906486"/>
              <a:gd name="connsiteY2759" fmla="*/ 62276 h 349951"/>
              <a:gd name="connsiteX2760" fmla="*/ 2864573 w 5906486"/>
              <a:gd name="connsiteY2760" fmla="*/ 79391 h 349951"/>
              <a:gd name="connsiteX2761" fmla="*/ 2858253 w 5906486"/>
              <a:gd name="connsiteY2761" fmla="*/ 96571 h 349951"/>
              <a:gd name="connsiteX2762" fmla="*/ 2841229 w 5906486"/>
              <a:gd name="connsiteY2762" fmla="*/ 103029 h 349951"/>
              <a:gd name="connsiteX2763" fmla="*/ 3250746 w 5906486"/>
              <a:gd name="connsiteY2763" fmla="*/ 103029 h 349951"/>
              <a:gd name="connsiteX2764" fmla="*/ 3234179 w 5906486"/>
              <a:gd name="connsiteY2764" fmla="*/ 96746 h 349951"/>
              <a:gd name="connsiteX2765" fmla="*/ 3227967 w 5906486"/>
              <a:gd name="connsiteY2765" fmla="*/ 80091 h 349951"/>
              <a:gd name="connsiteX2766" fmla="*/ 3234421 w 5906486"/>
              <a:gd name="connsiteY2766" fmla="*/ 62451 h 349951"/>
              <a:gd name="connsiteX2767" fmla="*/ 3251822 w 5906486"/>
              <a:gd name="connsiteY2767" fmla="*/ 56104 h 349951"/>
              <a:gd name="connsiteX2768" fmla="*/ 3268200 w 5906486"/>
              <a:gd name="connsiteY2768" fmla="*/ 62276 h 349951"/>
              <a:gd name="connsiteX2769" fmla="*/ 3274063 w 5906486"/>
              <a:gd name="connsiteY2769" fmla="*/ 79391 h 349951"/>
              <a:gd name="connsiteX2770" fmla="*/ 3267743 w 5906486"/>
              <a:gd name="connsiteY2770" fmla="*/ 96571 h 349951"/>
              <a:gd name="connsiteX2771" fmla="*/ 3250746 w 5906486"/>
              <a:gd name="connsiteY2771" fmla="*/ 103029 h 349951"/>
              <a:gd name="connsiteX2772" fmla="*/ 4663198 w 5906486"/>
              <a:gd name="connsiteY2772" fmla="*/ 100576 h 349951"/>
              <a:gd name="connsiteX2773" fmla="*/ 4663198 w 5906486"/>
              <a:gd name="connsiteY2773" fmla="*/ 91166 h 349951"/>
              <a:gd name="connsiteX2774" fmla="*/ 4675758 w 5906486"/>
              <a:gd name="connsiteY2774" fmla="*/ 95498 h 349951"/>
              <a:gd name="connsiteX2775" fmla="*/ 4684956 w 5906486"/>
              <a:gd name="connsiteY2775" fmla="*/ 90071 h 349951"/>
              <a:gd name="connsiteX2776" fmla="*/ 4684176 w 5906486"/>
              <a:gd name="connsiteY2776" fmla="*/ 87468 h 349951"/>
              <a:gd name="connsiteX2777" fmla="*/ 4682051 w 5906486"/>
              <a:gd name="connsiteY2777" fmla="*/ 85564 h 349951"/>
              <a:gd name="connsiteX2778" fmla="*/ 4678904 w 5906486"/>
              <a:gd name="connsiteY2778" fmla="*/ 84074 h 349951"/>
              <a:gd name="connsiteX2779" fmla="*/ 4674843 w 5906486"/>
              <a:gd name="connsiteY2779" fmla="*/ 82586 h 349951"/>
              <a:gd name="connsiteX2780" fmla="*/ 4669868 w 5906486"/>
              <a:gd name="connsiteY2780" fmla="*/ 80266 h 349951"/>
              <a:gd name="connsiteX2781" fmla="*/ 4666211 w 5906486"/>
              <a:gd name="connsiteY2781" fmla="*/ 77487 h 349951"/>
              <a:gd name="connsiteX2782" fmla="*/ 4664005 w 5906486"/>
              <a:gd name="connsiteY2782" fmla="*/ 73961 h 349951"/>
              <a:gd name="connsiteX2783" fmla="*/ 4663252 w 5906486"/>
              <a:gd name="connsiteY2783" fmla="*/ 69365 h 349951"/>
              <a:gd name="connsiteX2784" fmla="*/ 4664785 w 5906486"/>
              <a:gd name="connsiteY2784" fmla="*/ 63653 h 349951"/>
              <a:gd name="connsiteX2785" fmla="*/ 4668900 w 5906486"/>
              <a:gd name="connsiteY2785" fmla="*/ 59495 h 349951"/>
              <a:gd name="connsiteX2786" fmla="*/ 4674763 w 5906486"/>
              <a:gd name="connsiteY2786" fmla="*/ 56956 h 349951"/>
              <a:gd name="connsiteX2787" fmla="*/ 4681540 w 5906486"/>
              <a:gd name="connsiteY2787" fmla="*/ 56104 h 349951"/>
              <a:gd name="connsiteX2788" fmla="*/ 4692674 w 5906486"/>
              <a:gd name="connsiteY2788" fmla="*/ 57986 h 349951"/>
              <a:gd name="connsiteX2789" fmla="*/ 4692674 w 5906486"/>
              <a:gd name="connsiteY2789" fmla="*/ 66872 h 349951"/>
              <a:gd name="connsiteX2790" fmla="*/ 4681809 w 5906486"/>
              <a:gd name="connsiteY2790" fmla="*/ 63631 h 349951"/>
              <a:gd name="connsiteX2791" fmla="*/ 4678340 w 5906486"/>
              <a:gd name="connsiteY2791" fmla="*/ 64027 h 349951"/>
              <a:gd name="connsiteX2792" fmla="*/ 4675677 w 5906486"/>
              <a:gd name="connsiteY2792" fmla="*/ 65121 h 349951"/>
              <a:gd name="connsiteX2793" fmla="*/ 4673983 w 5906486"/>
              <a:gd name="connsiteY2793" fmla="*/ 66805 h 349951"/>
              <a:gd name="connsiteX2794" fmla="*/ 4673364 w 5906486"/>
              <a:gd name="connsiteY2794" fmla="*/ 68973 h 349951"/>
              <a:gd name="connsiteX2795" fmla="*/ 4673983 w 5906486"/>
              <a:gd name="connsiteY2795" fmla="*/ 71423 h 349951"/>
              <a:gd name="connsiteX2796" fmla="*/ 4675785 w 5906486"/>
              <a:gd name="connsiteY2796" fmla="*/ 73198 h 349951"/>
              <a:gd name="connsiteX2797" fmla="*/ 4678663 w 5906486"/>
              <a:gd name="connsiteY2797" fmla="*/ 74596 h 349951"/>
              <a:gd name="connsiteX2798" fmla="*/ 4682562 w 5906486"/>
              <a:gd name="connsiteY2798" fmla="*/ 75976 h 349951"/>
              <a:gd name="connsiteX2799" fmla="*/ 4687753 w 5906486"/>
              <a:gd name="connsiteY2799" fmla="*/ 78383 h 349951"/>
              <a:gd name="connsiteX2800" fmla="*/ 4691652 w 5906486"/>
              <a:gd name="connsiteY2800" fmla="*/ 81164 h 349951"/>
              <a:gd name="connsiteX2801" fmla="*/ 4694154 w 5906486"/>
              <a:gd name="connsiteY2801" fmla="*/ 84751 h 349951"/>
              <a:gd name="connsiteX2802" fmla="*/ 4695014 w 5906486"/>
              <a:gd name="connsiteY2802" fmla="*/ 89590 h 349951"/>
              <a:gd name="connsiteX2803" fmla="*/ 4693454 w 5906486"/>
              <a:gd name="connsiteY2803" fmla="*/ 95541 h 349951"/>
              <a:gd name="connsiteX2804" fmla="*/ 4689259 w 5906486"/>
              <a:gd name="connsiteY2804" fmla="*/ 99745 h 349951"/>
              <a:gd name="connsiteX2805" fmla="*/ 4683181 w 5906486"/>
              <a:gd name="connsiteY2805" fmla="*/ 102219 h 349951"/>
              <a:gd name="connsiteX2806" fmla="*/ 4675946 w 5906486"/>
              <a:gd name="connsiteY2806" fmla="*/ 103029 h 349951"/>
              <a:gd name="connsiteX2807" fmla="*/ 4663198 w 5906486"/>
              <a:gd name="connsiteY2807" fmla="*/ 100576 h 349951"/>
              <a:gd name="connsiteX2808" fmla="*/ 354892 w 5906486"/>
              <a:gd name="connsiteY2808" fmla="*/ 100576 h 349951"/>
              <a:gd name="connsiteX2809" fmla="*/ 354892 w 5906486"/>
              <a:gd name="connsiteY2809" fmla="*/ 91166 h 349951"/>
              <a:gd name="connsiteX2810" fmla="*/ 367454 w 5906486"/>
              <a:gd name="connsiteY2810" fmla="*/ 95498 h 349951"/>
              <a:gd name="connsiteX2811" fmla="*/ 376647 w 5906486"/>
              <a:gd name="connsiteY2811" fmla="*/ 90071 h 349951"/>
              <a:gd name="connsiteX2812" fmla="*/ 375859 w 5906486"/>
              <a:gd name="connsiteY2812" fmla="*/ 87468 h 349951"/>
              <a:gd name="connsiteX2813" fmla="*/ 373734 w 5906486"/>
              <a:gd name="connsiteY2813" fmla="*/ 85564 h 349951"/>
              <a:gd name="connsiteX2814" fmla="*/ 370585 w 5906486"/>
              <a:gd name="connsiteY2814" fmla="*/ 84074 h 349951"/>
              <a:gd name="connsiteX2815" fmla="*/ 366535 w 5906486"/>
              <a:gd name="connsiteY2815" fmla="*/ 82586 h 349951"/>
              <a:gd name="connsiteX2816" fmla="*/ 361567 w 5906486"/>
              <a:gd name="connsiteY2816" fmla="*/ 80266 h 349951"/>
              <a:gd name="connsiteX2817" fmla="*/ 357891 w 5906486"/>
              <a:gd name="connsiteY2817" fmla="*/ 77487 h 349951"/>
              <a:gd name="connsiteX2818" fmla="*/ 355680 w 5906486"/>
              <a:gd name="connsiteY2818" fmla="*/ 73961 h 349951"/>
              <a:gd name="connsiteX2819" fmla="*/ 354935 w 5906486"/>
              <a:gd name="connsiteY2819" fmla="*/ 69365 h 349951"/>
              <a:gd name="connsiteX2820" fmla="*/ 356468 w 5906486"/>
              <a:gd name="connsiteY2820" fmla="*/ 63653 h 349951"/>
              <a:gd name="connsiteX2821" fmla="*/ 360583 w 5906486"/>
              <a:gd name="connsiteY2821" fmla="*/ 59495 h 349951"/>
              <a:gd name="connsiteX2822" fmla="*/ 366449 w 5906486"/>
              <a:gd name="connsiteY2822" fmla="*/ 56956 h 349951"/>
              <a:gd name="connsiteX2823" fmla="*/ 373231 w 5906486"/>
              <a:gd name="connsiteY2823" fmla="*/ 56104 h 349951"/>
              <a:gd name="connsiteX2824" fmla="*/ 384349 w 5906486"/>
              <a:gd name="connsiteY2824" fmla="*/ 57986 h 349951"/>
              <a:gd name="connsiteX2825" fmla="*/ 384349 w 5906486"/>
              <a:gd name="connsiteY2825" fmla="*/ 66872 h 349951"/>
              <a:gd name="connsiteX2826" fmla="*/ 373495 w 5906486"/>
              <a:gd name="connsiteY2826" fmla="*/ 63631 h 349951"/>
              <a:gd name="connsiteX2827" fmla="*/ 370015 w 5906486"/>
              <a:gd name="connsiteY2827" fmla="*/ 64027 h 349951"/>
              <a:gd name="connsiteX2828" fmla="*/ 367366 w 5906486"/>
              <a:gd name="connsiteY2828" fmla="*/ 65121 h 349951"/>
              <a:gd name="connsiteX2829" fmla="*/ 365661 w 5906486"/>
              <a:gd name="connsiteY2829" fmla="*/ 66805 h 349951"/>
              <a:gd name="connsiteX2830" fmla="*/ 365047 w 5906486"/>
              <a:gd name="connsiteY2830" fmla="*/ 68973 h 349951"/>
              <a:gd name="connsiteX2831" fmla="*/ 365661 w 5906486"/>
              <a:gd name="connsiteY2831" fmla="*/ 71423 h 349951"/>
              <a:gd name="connsiteX2832" fmla="*/ 367476 w 5906486"/>
              <a:gd name="connsiteY2832" fmla="*/ 73198 h 349951"/>
              <a:gd name="connsiteX2833" fmla="*/ 370364 w 5906486"/>
              <a:gd name="connsiteY2833" fmla="*/ 74596 h 349951"/>
              <a:gd name="connsiteX2834" fmla="*/ 374240 w 5906486"/>
              <a:gd name="connsiteY2834" fmla="*/ 75976 h 349951"/>
              <a:gd name="connsiteX2835" fmla="*/ 379425 w 5906486"/>
              <a:gd name="connsiteY2835" fmla="*/ 78383 h 349951"/>
              <a:gd name="connsiteX2836" fmla="*/ 383343 w 5906486"/>
              <a:gd name="connsiteY2836" fmla="*/ 81164 h 349951"/>
              <a:gd name="connsiteX2837" fmla="*/ 385839 w 5906486"/>
              <a:gd name="connsiteY2837" fmla="*/ 84751 h 349951"/>
              <a:gd name="connsiteX2838" fmla="*/ 386713 w 5906486"/>
              <a:gd name="connsiteY2838" fmla="*/ 89590 h 349951"/>
              <a:gd name="connsiteX2839" fmla="*/ 385137 w 5906486"/>
              <a:gd name="connsiteY2839" fmla="*/ 95541 h 349951"/>
              <a:gd name="connsiteX2840" fmla="*/ 380936 w 5906486"/>
              <a:gd name="connsiteY2840" fmla="*/ 99745 h 349951"/>
              <a:gd name="connsiteX2841" fmla="*/ 374874 w 5906486"/>
              <a:gd name="connsiteY2841" fmla="*/ 102219 h 349951"/>
              <a:gd name="connsiteX2842" fmla="*/ 367629 w 5906486"/>
              <a:gd name="connsiteY2842" fmla="*/ 103029 h 349951"/>
              <a:gd name="connsiteX2843" fmla="*/ 354892 w 5906486"/>
              <a:gd name="connsiteY2843" fmla="*/ 100576 h 349951"/>
              <a:gd name="connsiteX2844" fmla="*/ 393542 w 5906486"/>
              <a:gd name="connsiteY2844" fmla="*/ 100576 h 349951"/>
              <a:gd name="connsiteX2845" fmla="*/ 393542 w 5906486"/>
              <a:gd name="connsiteY2845" fmla="*/ 91166 h 349951"/>
              <a:gd name="connsiteX2846" fmla="*/ 406107 w 5906486"/>
              <a:gd name="connsiteY2846" fmla="*/ 95498 h 349951"/>
              <a:gd name="connsiteX2847" fmla="*/ 415299 w 5906486"/>
              <a:gd name="connsiteY2847" fmla="*/ 90071 h 349951"/>
              <a:gd name="connsiteX2848" fmla="*/ 414511 w 5906486"/>
              <a:gd name="connsiteY2848" fmla="*/ 87468 h 349951"/>
              <a:gd name="connsiteX2849" fmla="*/ 412386 w 5906486"/>
              <a:gd name="connsiteY2849" fmla="*/ 85564 h 349951"/>
              <a:gd name="connsiteX2850" fmla="*/ 409234 w 5906486"/>
              <a:gd name="connsiteY2850" fmla="*/ 84074 h 349951"/>
              <a:gd name="connsiteX2851" fmla="*/ 405187 w 5906486"/>
              <a:gd name="connsiteY2851" fmla="*/ 82586 h 349951"/>
              <a:gd name="connsiteX2852" fmla="*/ 400219 w 5906486"/>
              <a:gd name="connsiteY2852" fmla="*/ 80266 h 349951"/>
              <a:gd name="connsiteX2853" fmla="*/ 396540 w 5906486"/>
              <a:gd name="connsiteY2853" fmla="*/ 77487 h 349951"/>
              <a:gd name="connsiteX2854" fmla="*/ 394330 w 5906486"/>
              <a:gd name="connsiteY2854" fmla="*/ 73961 h 349951"/>
              <a:gd name="connsiteX2855" fmla="*/ 393587 w 5906486"/>
              <a:gd name="connsiteY2855" fmla="*/ 69365 h 349951"/>
              <a:gd name="connsiteX2856" fmla="*/ 395118 w 5906486"/>
              <a:gd name="connsiteY2856" fmla="*/ 63653 h 349951"/>
              <a:gd name="connsiteX2857" fmla="*/ 399232 w 5906486"/>
              <a:gd name="connsiteY2857" fmla="*/ 59495 h 349951"/>
              <a:gd name="connsiteX2858" fmla="*/ 405098 w 5906486"/>
              <a:gd name="connsiteY2858" fmla="*/ 56956 h 349951"/>
              <a:gd name="connsiteX2859" fmla="*/ 411883 w 5906486"/>
              <a:gd name="connsiteY2859" fmla="*/ 56104 h 349951"/>
              <a:gd name="connsiteX2860" fmla="*/ 423001 w 5906486"/>
              <a:gd name="connsiteY2860" fmla="*/ 57986 h 349951"/>
              <a:gd name="connsiteX2861" fmla="*/ 423001 w 5906486"/>
              <a:gd name="connsiteY2861" fmla="*/ 66872 h 349951"/>
              <a:gd name="connsiteX2862" fmla="*/ 412147 w 5906486"/>
              <a:gd name="connsiteY2862" fmla="*/ 63631 h 349951"/>
              <a:gd name="connsiteX2863" fmla="*/ 408667 w 5906486"/>
              <a:gd name="connsiteY2863" fmla="*/ 64027 h 349951"/>
              <a:gd name="connsiteX2864" fmla="*/ 406018 w 5906486"/>
              <a:gd name="connsiteY2864" fmla="*/ 65121 h 349951"/>
              <a:gd name="connsiteX2865" fmla="*/ 404310 w 5906486"/>
              <a:gd name="connsiteY2865" fmla="*/ 66805 h 349951"/>
              <a:gd name="connsiteX2866" fmla="*/ 403697 w 5906486"/>
              <a:gd name="connsiteY2866" fmla="*/ 68973 h 349951"/>
              <a:gd name="connsiteX2867" fmla="*/ 404310 w 5906486"/>
              <a:gd name="connsiteY2867" fmla="*/ 71423 h 349951"/>
              <a:gd name="connsiteX2868" fmla="*/ 406128 w 5906486"/>
              <a:gd name="connsiteY2868" fmla="*/ 73198 h 349951"/>
              <a:gd name="connsiteX2869" fmla="*/ 409017 w 5906486"/>
              <a:gd name="connsiteY2869" fmla="*/ 74596 h 349951"/>
              <a:gd name="connsiteX2870" fmla="*/ 412889 w 5906486"/>
              <a:gd name="connsiteY2870" fmla="*/ 75976 h 349951"/>
              <a:gd name="connsiteX2871" fmla="*/ 418077 w 5906486"/>
              <a:gd name="connsiteY2871" fmla="*/ 78383 h 349951"/>
              <a:gd name="connsiteX2872" fmla="*/ 421996 w 5906486"/>
              <a:gd name="connsiteY2872" fmla="*/ 81164 h 349951"/>
              <a:gd name="connsiteX2873" fmla="*/ 424491 w 5906486"/>
              <a:gd name="connsiteY2873" fmla="*/ 84751 h 349951"/>
              <a:gd name="connsiteX2874" fmla="*/ 425365 w 5906486"/>
              <a:gd name="connsiteY2874" fmla="*/ 89590 h 349951"/>
              <a:gd name="connsiteX2875" fmla="*/ 423789 w 5906486"/>
              <a:gd name="connsiteY2875" fmla="*/ 95541 h 349951"/>
              <a:gd name="connsiteX2876" fmla="*/ 419589 w 5906486"/>
              <a:gd name="connsiteY2876" fmla="*/ 99745 h 349951"/>
              <a:gd name="connsiteX2877" fmla="*/ 413524 w 5906486"/>
              <a:gd name="connsiteY2877" fmla="*/ 102219 h 349951"/>
              <a:gd name="connsiteX2878" fmla="*/ 406281 w 5906486"/>
              <a:gd name="connsiteY2878" fmla="*/ 103029 h 349951"/>
              <a:gd name="connsiteX2879" fmla="*/ 393542 w 5906486"/>
              <a:gd name="connsiteY2879" fmla="*/ 100576 h 349951"/>
              <a:gd name="connsiteX2880" fmla="*/ 348018 w 5906486"/>
              <a:gd name="connsiteY2880" fmla="*/ 82323 h 349951"/>
              <a:gd name="connsiteX2881" fmla="*/ 317466 w 5906486"/>
              <a:gd name="connsiteY2881" fmla="*/ 82323 h 349951"/>
              <a:gd name="connsiteX2882" fmla="*/ 321296 w 5906486"/>
              <a:gd name="connsiteY2882" fmla="*/ 91911 h 349951"/>
              <a:gd name="connsiteX2883" fmla="*/ 331341 w 5906486"/>
              <a:gd name="connsiteY2883" fmla="*/ 95280 h 349951"/>
              <a:gd name="connsiteX2884" fmla="*/ 344516 w 5906486"/>
              <a:gd name="connsiteY2884" fmla="*/ 90991 h 349951"/>
              <a:gd name="connsiteX2885" fmla="*/ 344516 w 5906486"/>
              <a:gd name="connsiteY2885" fmla="*/ 99175 h 349951"/>
              <a:gd name="connsiteX2886" fmla="*/ 328321 w 5906486"/>
              <a:gd name="connsiteY2886" fmla="*/ 103029 h 349951"/>
              <a:gd name="connsiteX2887" fmla="*/ 312803 w 5906486"/>
              <a:gd name="connsiteY2887" fmla="*/ 96921 h 349951"/>
              <a:gd name="connsiteX2888" fmla="*/ 307179 w 5906486"/>
              <a:gd name="connsiteY2888" fmla="*/ 79741 h 349951"/>
              <a:gd name="connsiteX2889" fmla="*/ 313373 w 5906486"/>
              <a:gd name="connsiteY2889" fmla="*/ 62690 h 349951"/>
              <a:gd name="connsiteX2890" fmla="*/ 328759 w 5906486"/>
              <a:gd name="connsiteY2890" fmla="*/ 56104 h 349951"/>
              <a:gd name="connsiteX2891" fmla="*/ 342986 w 5906486"/>
              <a:gd name="connsiteY2891" fmla="*/ 62012 h 349951"/>
              <a:gd name="connsiteX2892" fmla="*/ 348018 w 5906486"/>
              <a:gd name="connsiteY2892" fmla="*/ 78429 h 349951"/>
              <a:gd name="connsiteX2893" fmla="*/ 348018 w 5906486"/>
              <a:gd name="connsiteY2893" fmla="*/ 82323 h 349951"/>
              <a:gd name="connsiteX2894" fmla="*/ 4578240 w 5906486"/>
              <a:gd name="connsiteY2894" fmla="*/ 101977 h 349951"/>
              <a:gd name="connsiteX2895" fmla="*/ 4568074 w 5906486"/>
              <a:gd name="connsiteY2895" fmla="*/ 101977 h 349951"/>
              <a:gd name="connsiteX2896" fmla="*/ 4568074 w 5906486"/>
              <a:gd name="connsiteY2896" fmla="*/ 94885 h 349951"/>
              <a:gd name="connsiteX2897" fmla="*/ 4567912 w 5906486"/>
              <a:gd name="connsiteY2897" fmla="*/ 94885 h 349951"/>
              <a:gd name="connsiteX2898" fmla="*/ 4554170 w 5906486"/>
              <a:gd name="connsiteY2898" fmla="*/ 103029 h 349951"/>
              <a:gd name="connsiteX2899" fmla="*/ 4538275 w 5906486"/>
              <a:gd name="connsiteY2899" fmla="*/ 83942 h 349951"/>
              <a:gd name="connsiteX2900" fmla="*/ 4538275 w 5906486"/>
              <a:gd name="connsiteY2900" fmla="*/ 57153 h 349951"/>
              <a:gd name="connsiteX2901" fmla="*/ 4548441 w 5906486"/>
              <a:gd name="connsiteY2901" fmla="*/ 57153 h 349951"/>
              <a:gd name="connsiteX2902" fmla="*/ 4548441 w 5906486"/>
              <a:gd name="connsiteY2902" fmla="*/ 82893 h 349951"/>
              <a:gd name="connsiteX2903" fmla="*/ 4557746 w 5906486"/>
              <a:gd name="connsiteY2903" fmla="*/ 94974 h 349951"/>
              <a:gd name="connsiteX2904" fmla="*/ 4565169 w 5906486"/>
              <a:gd name="connsiteY2904" fmla="*/ 91647 h 349951"/>
              <a:gd name="connsiteX2905" fmla="*/ 4568074 w 5906486"/>
              <a:gd name="connsiteY2905" fmla="*/ 82936 h 349951"/>
              <a:gd name="connsiteX2906" fmla="*/ 4568074 w 5906486"/>
              <a:gd name="connsiteY2906" fmla="*/ 57153 h 349951"/>
              <a:gd name="connsiteX2907" fmla="*/ 4578240 w 5906486"/>
              <a:gd name="connsiteY2907" fmla="*/ 57153 h 349951"/>
              <a:gd name="connsiteX2908" fmla="*/ 4578240 w 5906486"/>
              <a:gd name="connsiteY2908" fmla="*/ 101977 h 349951"/>
              <a:gd name="connsiteX2909" fmla="*/ 5006287 w 5906486"/>
              <a:gd name="connsiteY2909" fmla="*/ 103029 h 349951"/>
              <a:gd name="connsiteX2910" fmla="*/ 4989720 w 5906486"/>
              <a:gd name="connsiteY2910" fmla="*/ 96746 h 349951"/>
              <a:gd name="connsiteX2911" fmla="*/ 4983534 w 5906486"/>
              <a:gd name="connsiteY2911" fmla="*/ 80091 h 349951"/>
              <a:gd name="connsiteX2912" fmla="*/ 4989989 w 5906486"/>
              <a:gd name="connsiteY2912" fmla="*/ 62451 h 349951"/>
              <a:gd name="connsiteX2913" fmla="*/ 5007389 w 5906486"/>
              <a:gd name="connsiteY2913" fmla="*/ 56104 h 349951"/>
              <a:gd name="connsiteX2914" fmla="*/ 5023768 w 5906486"/>
              <a:gd name="connsiteY2914" fmla="*/ 62276 h 349951"/>
              <a:gd name="connsiteX2915" fmla="*/ 5029630 w 5906486"/>
              <a:gd name="connsiteY2915" fmla="*/ 79391 h 349951"/>
              <a:gd name="connsiteX2916" fmla="*/ 5023311 w 5906486"/>
              <a:gd name="connsiteY2916" fmla="*/ 96571 h 349951"/>
              <a:gd name="connsiteX2917" fmla="*/ 5006287 w 5906486"/>
              <a:gd name="connsiteY2917" fmla="*/ 103029 h 349951"/>
              <a:gd name="connsiteX2918" fmla="*/ 1712335 w 5906486"/>
              <a:gd name="connsiteY2918" fmla="*/ 82323 h 349951"/>
              <a:gd name="connsiteX2919" fmla="*/ 1681781 w 5906486"/>
              <a:gd name="connsiteY2919" fmla="*/ 82323 h 349951"/>
              <a:gd name="connsiteX2920" fmla="*/ 1685610 w 5906486"/>
              <a:gd name="connsiteY2920" fmla="*/ 91911 h 349951"/>
              <a:gd name="connsiteX2921" fmla="*/ 1695658 w 5906486"/>
              <a:gd name="connsiteY2921" fmla="*/ 95280 h 349951"/>
              <a:gd name="connsiteX2922" fmla="*/ 1708834 w 5906486"/>
              <a:gd name="connsiteY2922" fmla="*/ 90991 h 349951"/>
              <a:gd name="connsiteX2923" fmla="*/ 1708834 w 5906486"/>
              <a:gd name="connsiteY2923" fmla="*/ 99175 h 349951"/>
              <a:gd name="connsiteX2924" fmla="*/ 1692638 w 5906486"/>
              <a:gd name="connsiteY2924" fmla="*/ 103029 h 349951"/>
              <a:gd name="connsiteX2925" fmla="*/ 1677120 w 5906486"/>
              <a:gd name="connsiteY2925" fmla="*/ 96921 h 349951"/>
              <a:gd name="connsiteX2926" fmla="*/ 1671494 w 5906486"/>
              <a:gd name="connsiteY2926" fmla="*/ 79741 h 349951"/>
              <a:gd name="connsiteX2927" fmla="*/ 1677690 w 5906486"/>
              <a:gd name="connsiteY2927" fmla="*/ 62690 h 349951"/>
              <a:gd name="connsiteX2928" fmla="*/ 1693076 w 5906486"/>
              <a:gd name="connsiteY2928" fmla="*/ 56104 h 349951"/>
              <a:gd name="connsiteX2929" fmla="*/ 1707301 w 5906486"/>
              <a:gd name="connsiteY2929" fmla="*/ 62012 h 349951"/>
              <a:gd name="connsiteX2930" fmla="*/ 1712335 w 5906486"/>
              <a:gd name="connsiteY2930" fmla="*/ 78429 h 349951"/>
              <a:gd name="connsiteX2931" fmla="*/ 1712335 w 5906486"/>
              <a:gd name="connsiteY2931" fmla="*/ 82323 h 349951"/>
              <a:gd name="connsiteX2932" fmla="*/ 5337138 w 5906486"/>
              <a:gd name="connsiteY2932" fmla="*/ 103029 h 349951"/>
              <a:gd name="connsiteX2933" fmla="*/ 5320571 w 5906486"/>
              <a:gd name="connsiteY2933" fmla="*/ 96746 h 349951"/>
              <a:gd name="connsiteX2934" fmla="*/ 5314359 w 5906486"/>
              <a:gd name="connsiteY2934" fmla="*/ 80091 h 349951"/>
              <a:gd name="connsiteX2935" fmla="*/ 5320813 w 5906486"/>
              <a:gd name="connsiteY2935" fmla="*/ 62451 h 349951"/>
              <a:gd name="connsiteX2936" fmla="*/ 5338240 w 5906486"/>
              <a:gd name="connsiteY2936" fmla="*/ 56104 h 349951"/>
              <a:gd name="connsiteX2937" fmla="*/ 5354592 w 5906486"/>
              <a:gd name="connsiteY2937" fmla="*/ 62276 h 349951"/>
              <a:gd name="connsiteX2938" fmla="*/ 5360455 w 5906486"/>
              <a:gd name="connsiteY2938" fmla="*/ 79391 h 349951"/>
              <a:gd name="connsiteX2939" fmla="*/ 5354135 w 5906486"/>
              <a:gd name="connsiteY2939" fmla="*/ 96571 h 349951"/>
              <a:gd name="connsiteX2940" fmla="*/ 5337138 w 5906486"/>
              <a:gd name="connsiteY2940" fmla="*/ 103029 h 349951"/>
              <a:gd name="connsiteX2941" fmla="*/ 5575904 w 5906486"/>
              <a:gd name="connsiteY2941" fmla="*/ 103029 h 349951"/>
              <a:gd name="connsiteX2942" fmla="*/ 5559338 w 5906486"/>
              <a:gd name="connsiteY2942" fmla="*/ 96746 h 349951"/>
              <a:gd name="connsiteX2943" fmla="*/ 5553152 w 5906486"/>
              <a:gd name="connsiteY2943" fmla="*/ 80091 h 349951"/>
              <a:gd name="connsiteX2944" fmla="*/ 5559606 w 5906486"/>
              <a:gd name="connsiteY2944" fmla="*/ 62451 h 349951"/>
              <a:gd name="connsiteX2945" fmla="*/ 5577006 w 5906486"/>
              <a:gd name="connsiteY2945" fmla="*/ 56104 h 349951"/>
              <a:gd name="connsiteX2946" fmla="*/ 5593385 w 5906486"/>
              <a:gd name="connsiteY2946" fmla="*/ 62276 h 349951"/>
              <a:gd name="connsiteX2947" fmla="*/ 5599248 w 5906486"/>
              <a:gd name="connsiteY2947" fmla="*/ 79391 h 349951"/>
              <a:gd name="connsiteX2948" fmla="*/ 5592928 w 5906486"/>
              <a:gd name="connsiteY2948" fmla="*/ 96571 h 349951"/>
              <a:gd name="connsiteX2949" fmla="*/ 5575904 w 5906486"/>
              <a:gd name="connsiteY2949" fmla="*/ 103029 h 349951"/>
              <a:gd name="connsiteX2950" fmla="*/ 1436697 w 5906486"/>
              <a:gd name="connsiteY2950" fmla="*/ 100576 h 349951"/>
              <a:gd name="connsiteX2951" fmla="*/ 1436697 w 5906486"/>
              <a:gd name="connsiteY2951" fmla="*/ 91166 h 349951"/>
              <a:gd name="connsiteX2952" fmla="*/ 1449259 w 5906486"/>
              <a:gd name="connsiteY2952" fmla="*/ 95498 h 349951"/>
              <a:gd name="connsiteX2953" fmla="*/ 1458452 w 5906486"/>
              <a:gd name="connsiteY2953" fmla="*/ 90071 h 349951"/>
              <a:gd name="connsiteX2954" fmla="*/ 1457664 w 5906486"/>
              <a:gd name="connsiteY2954" fmla="*/ 87468 h 349951"/>
              <a:gd name="connsiteX2955" fmla="*/ 1455542 w 5906486"/>
              <a:gd name="connsiteY2955" fmla="*/ 85564 h 349951"/>
              <a:gd name="connsiteX2956" fmla="*/ 1452390 w 5906486"/>
              <a:gd name="connsiteY2956" fmla="*/ 84074 h 349951"/>
              <a:gd name="connsiteX2957" fmla="*/ 1448340 w 5906486"/>
              <a:gd name="connsiteY2957" fmla="*/ 82586 h 349951"/>
              <a:gd name="connsiteX2958" fmla="*/ 1443372 w 5906486"/>
              <a:gd name="connsiteY2958" fmla="*/ 80266 h 349951"/>
              <a:gd name="connsiteX2959" fmla="*/ 1439696 w 5906486"/>
              <a:gd name="connsiteY2959" fmla="*/ 77487 h 349951"/>
              <a:gd name="connsiteX2960" fmla="*/ 1437485 w 5906486"/>
              <a:gd name="connsiteY2960" fmla="*/ 73961 h 349951"/>
              <a:gd name="connsiteX2961" fmla="*/ 1436740 w 5906486"/>
              <a:gd name="connsiteY2961" fmla="*/ 69365 h 349951"/>
              <a:gd name="connsiteX2962" fmla="*/ 1438273 w 5906486"/>
              <a:gd name="connsiteY2962" fmla="*/ 63653 h 349951"/>
              <a:gd name="connsiteX2963" fmla="*/ 1442388 w 5906486"/>
              <a:gd name="connsiteY2963" fmla="*/ 59495 h 349951"/>
              <a:gd name="connsiteX2964" fmla="*/ 1448254 w 5906486"/>
              <a:gd name="connsiteY2964" fmla="*/ 56956 h 349951"/>
              <a:gd name="connsiteX2965" fmla="*/ 1455036 w 5906486"/>
              <a:gd name="connsiteY2965" fmla="*/ 56104 h 349951"/>
              <a:gd name="connsiteX2966" fmla="*/ 1466157 w 5906486"/>
              <a:gd name="connsiteY2966" fmla="*/ 57986 h 349951"/>
              <a:gd name="connsiteX2967" fmla="*/ 1466157 w 5906486"/>
              <a:gd name="connsiteY2967" fmla="*/ 66872 h 349951"/>
              <a:gd name="connsiteX2968" fmla="*/ 1455300 w 5906486"/>
              <a:gd name="connsiteY2968" fmla="*/ 63631 h 349951"/>
              <a:gd name="connsiteX2969" fmla="*/ 1451820 w 5906486"/>
              <a:gd name="connsiteY2969" fmla="*/ 64027 h 349951"/>
              <a:gd name="connsiteX2970" fmla="*/ 1449171 w 5906486"/>
              <a:gd name="connsiteY2970" fmla="*/ 65121 h 349951"/>
              <a:gd name="connsiteX2971" fmla="*/ 1447466 w 5906486"/>
              <a:gd name="connsiteY2971" fmla="*/ 66805 h 349951"/>
              <a:gd name="connsiteX2972" fmla="*/ 1446853 w 5906486"/>
              <a:gd name="connsiteY2972" fmla="*/ 68973 h 349951"/>
              <a:gd name="connsiteX2973" fmla="*/ 1447466 w 5906486"/>
              <a:gd name="connsiteY2973" fmla="*/ 71423 h 349951"/>
              <a:gd name="connsiteX2974" fmla="*/ 1449281 w 5906486"/>
              <a:gd name="connsiteY2974" fmla="*/ 73198 h 349951"/>
              <a:gd name="connsiteX2975" fmla="*/ 1452170 w 5906486"/>
              <a:gd name="connsiteY2975" fmla="*/ 74596 h 349951"/>
              <a:gd name="connsiteX2976" fmla="*/ 1456045 w 5906486"/>
              <a:gd name="connsiteY2976" fmla="*/ 75976 h 349951"/>
              <a:gd name="connsiteX2977" fmla="*/ 1461230 w 5906486"/>
              <a:gd name="connsiteY2977" fmla="*/ 78383 h 349951"/>
              <a:gd name="connsiteX2978" fmla="*/ 1465149 w 5906486"/>
              <a:gd name="connsiteY2978" fmla="*/ 81164 h 349951"/>
              <a:gd name="connsiteX2979" fmla="*/ 1467644 w 5906486"/>
              <a:gd name="connsiteY2979" fmla="*/ 84751 h 349951"/>
              <a:gd name="connsiteX2980" fmla="*/ 1468518 w 5906486"/>
              <a:gd name="connsiteY2980" fmla="*/ 89590 h 349951"/>
              <a:gd name="connsiteX2981" fmla="*/ 1466945 w 5906486"/>
              <a:gd name="connsiteY2981" fmla="*/ 95541 h 349951"/>
              <a:gd name="connsiteX2982" fmla="*/ 1462742 w 5906486"/>
              <a:gd name="connsiteY2982" fmla="*/ 99745 h 349951"/>
              <a:gd name="connsiteX2983" fmla="*/ 1456680 w 5906486"/>
              <a:gd name="connsiteY2983" fmla="*/ 102219 h 349951"/>
              <a:gd name="connsiteX2984" fmla="*/ 1449434 w 5906486"/>
              <a:gd name="connsiteY2984" fmla="*/ 103029 h 349951"/>
              <a:gd name="connsiteX2985" fmla="*/ 1436697 w 5906486"/>
              <a:gd name="connsiteY2985" fmla="*/ 100576 h 349951"/>
              <a:gd name="connsiteX2986" fmla="*/ 3841179 w 5906486"/>
              <a:gd name="connsiteY2986" fmla="*/ 82323 h 349951"/>
              <a:gd name="connsiteX2987" fmla="*/ 3810628 w 5906486"/>
              <a:gd name="connsiteY2987" fmla="*/ 82323 h 349951"/>
              <a:gd name="connsiteX2988" fmla="*/ 3814473 w 5906486"/>
              <a:gd name="connsiteY2988" fmla="*/ 91911 h 349951"/>
              <a:gd name="connsiteX2989" fmla="*/ 3824505 w 5906486"/>
              <a:gd name="connsiteY2989" fmla="*/ 95280 h 349951"/>
              <a:gd name="connsiteX2990" fmla="*/ 3837683 w 5906486"/>
              <a:gd name="connsiteY2990" fmla="*/ 90991 h 349951"/>
              <a:gd name="connsiteX2991" fmla="*/ 3837683 w 5906486"/>
              <a:gd name="connsiteY2991" fmla="*/ 99175 h 349951"/>
              <a:gd name="connsiteX2992" fmla="*/ 3821493 w 5906486"/>
              <a:gd name="connsiteY2992" fmla="*/ 103029 h 349951"/>
              <a:gd name="connsiteX2993" fmla="*/ 3805975 w 5906486"/>
              <a:gd name="connsiteY2993" fmla="*/ 96921 h 349951"/>
              <a:gd name="connsiteX2994" fmla="*/ 3800354 w 5906486"/>
              <a:gd name="connsiteY2994" fmla="*/ 79741 h 349951"/>
              <a:gd name="connsiteX2995" fmla="*/ 3806540 w 5906486"/>
              <a:gd name="connsiteY2995" fmla="*/ 62690 h 349951"/>
              <a:gd name="connsiteX2996" fmla="*/ 3821923 w 5906486"/>
              <a:gd name="connsiteY2996" fmla="*/ 56104 h 349951"/>
              <a:gd name="connsiteX2997" fmla="*/ 3836150 w 5906486"/>
              <a:gd name="connsiteY2997" fmla="*/ 62012 h 349951"/>
              <a:gd name="connsiteX2998" fmla="*/ 3841179 w 5906486"/>
              <a:gd name="connsiteY2998" fmla="*/ 78429 h 349951"/>
              <a:gd name="connsiteX2999" fmla="*/ 3841179 w 5906486"/>
              <a:gd name="connsiteY2999" fmla="*/ 82323 h 349951"/>
              <a:gd name="connsiteX3000" fmla="*/ 3030591 w 5906486"/>
              <a:gd name="connsiteY3000" fmla="*/ 82323 h 349951"/>
              <a:gd name="connsiteX3001" fmla="*/ 3000039 w 5906486"/>
              <a:gd name="connsiteY3001" fmla="*/ 82323 h 349951"/>
              <a:gd name="connsiteX3002" fmla="*/ 3003885 w 5906486"/>
              <a:gd name="connsiteY3002" fmla="*/ 91911 h 349951"/>
              <a:gd name="connsiteX3003" fmla="*/ 3013916 w 5906486"/>
              <a:gd name="connsiteY3003" fmla="*/ 95280 h 349951"/>
              <a:gd name="connsiteX3004" fmla="*/ 3027095 w 5906486"/>
              <a:gd name="connsiteY3004" fmla="*/ 90991 h 349951"/>
              <a:gd name="connsiteX3005" fmla="*/ 3027095 w 5906486"/>
              <a:gd name="connsiteY3005" fmla="*/ 99175 h 349951"/>
              <a:gd name="connsiteX3006" fmla="*/ 3010904 w 5906486"/>
              <a:gd name="connsiteY3006" fmla="*/ 103029 h 349951"/>
              <a:gd name="connsiteX3007" fmla="*/ 2995386 w 5906486"/>
              <a:gd name="connsiteY3007" fmla="*/ 96921 h 349951"/>
              <a:gd name="connsiteX3008" fmla="*/ 2989766 w 5906486"/>
              <a:gd name="connsiteY3008" fmla="*/ 79741 h 349951"/>
              <a:gd name="connsiteX3009" fmla="*/ 2995951 w 5906486"/>
              <a:gd name="connsiteY3009" fmla="*/ 62690 h 349951"/>
              <a:gd name="connsiteX3010" fmla="*/ 3011334 w 5906486"/>
              <a:gd name="connsiteY3010" fmla="*/ 56104 h 349951"/>
              <a:gd name="connsiteX3011" fmla="*/ 3025562 w 5906486"/>
              <a:gd name="connsiteY3011" fmla="*/ 62012 h 349951"/>
              <a:gd name="connsiteX3012" fmla="*/ 3030591 w 5906486"/>
              <a:gd name="connsiteY3012" fmla="*/ 78429 h 349951"/>
              <a:gd name="connsiteX3013" fmla="*/ 3030591 w 5906486"/>
              <a:gd name="connsiteY3013" fmla="*/ 82323 h 349951"/>
              <a:gd name="connsiteX3014" fmla="*/ 257847 w 5906486"/>
              <a:gd name="connsiteY3014" fmla="*/ 99920 h 349951"/>
              <a:gd name="connsiteX3015" fmla="*/ 245108 w 5906486"/>
              <a:gd name="connsiteY3015" fmla="*/ 103029 h 349951"/>
              <a:gd name="connsiteX3016" fmla="*/ 229001 w 5906486"/>
              <a:gd name="connsiteY3016" fmla="*/ 96789 h 349951"/>
              <a:gd name="connsiteX3017" fmla="*/ 222872 w 5906486"/>
              <a:gd name="connsiteY3017" fmla="*/ 80615 h 349951"/>
              <a:gd name="connsiteX3018" fmla="*/ 229461 w 5906486"/>
              <a:gd name="connsiteY3018" fmla="*/ 62822 h 349951"/>
              <a:gd name="connsiteX3019" fmla="*/ 247079 w 5906486"/>
              <a:gd name="connsiteY3019" fmla="*/ 56104 h 349951"/>
              <a:gd name="connsiteX3020" fmla="*/ 257890 w 5906486"/>
              <a:gd name="connsiteY3020" fmla="*/ 58247 h 349951"/>
              <a:gd name="connsiteX3021" fmla="*/ 257890 w 5906486"/>
              <a:gd name="connsiteY3021" fmla="*/ 67703 h 349951"/>
              <a:gd name="connsiteX3022" fmla="*/ 247910 w 5906486"/>
              <a:gd name="connsiteY3022" fmla="*/ 64202 h 349951"/>
              <a:gd name="connsiteX3023" fmla="*/ 237359 w 5906486"/>
              <a:gd name="connsiteY3023" fmla="*/ 68556 h 349951"/>
              <a:gd name="connsiteX3024" fmla="*/ 233247 w 5906486"/>
              <a:gd name="connsiteY3024" fmla="*/ 79959 h 349951"/>
              <a:gd name="connsiteX3025" fmla="*/ 237120 w 5906486"/>
              <a:gd name="connsiteY3025" fmla="*/ 90948 h 349951"/>
              <a:gd name="connsiteX3026" fmla="*/ 247517 w 5906486"/>
              <a:gd name="connsiteY3026" fmla="*/ 94974 h 349951"/>
              <a:gd name="connsiteX3027" fmla="*/ 257847 w 5906486"/>
              <a:gd name="connsiteY3027" fmla="*/ 91077 h 349951"/>
              <a:gd name="connsiteX3028" fmla="*/ 257847 w 5906486"/>
              <a:gd name="connsiteY3028" fmla="*/ 99920 h 349951"/>
              <a:gd name="connsiteX3029" fmla="*/ 300001 w 5906486"/>
              <a:gd name="connsiteY3029" fmla="*/ 99920 h 349951"/>
              <a:gd name="connsiteX3030" fmla="*/ 287262 w 5906486"/>
              <a:gd name="connsiteY3030" fmla="*/ 103029 h 349951"/>
              <a:gd name="connsiteX3031" fmla="*/ 271155 w 5906486"/>
              <a:gd name="connsiteY3031" fmla="*/ 96789 h 349951"/>
              <a:gd name="connsiteX3032" fmla="*/ 265025 w 5906486"/>
              <a:gd name="connsiteY3032" fmla="*/ 80615 h 349951"/>
              <a:gd name="connsiteX3033" fmla="*/ 271612 w 5906486"/>
              <a:gd name="connsiteY3033" fmla="*/ 62822 h 349951"/>
              <a:gd name="connsiteX3034" fmla="*/ 289233 w 5906486"/>
              <a:gd name="connsiteY3034" fmla="*/ 56104 h 349951"/>
              <a:gd name="connsiteX3035" fmla="*/ 300044 w 5906486"/>
              <a:gd name="connsiteY3035" fmla="*/ 58247 h 349951"/>
              <a:gd name="connsiteX3036" fmla="*/ 300044 w 5906486"/>
              <a:gd name="connsiteY3036" fmla="*/ 67703 h 349951"/>
              <a:gd name="connsiteX3037" fmla="*/ 290064 w 5906486"/>
              <a:gd name="connsiteY3037" fmla="*/ 64202 h 349951"/>
              <a:gd name="connsiteX3038" fmla="*/ 279513 w 5906486"/>
              <a:gd name="connsiteY3038" fmla="*/ 68556 h 349951"/>
              <a:gd name="connsiteX3039" fmla="*/ 275398 w 5906486"/>
              <a:gd name="connsiteY3039" fmla="*/ 79959 h 349951"/>
              <a:gd name="connsiteX3040" fmla="*/ 279274 w 5906486"/>
              <a:gd name="connsiteY3040" fmla="*/ 90948 h 349951"/>
              <a:gd name="connsiteX3041" fmla="*/ 289668 w 5906486"/>
              <a:gd name="connsiteY3041" fmla="*/ 94974 h 349951"/>
              <a:gd name="connsiteX3042" fmla="*/ 300001 w 5906486"/>
              <a:gd name="connsiteY3042" fmla="*/ 91077 h 349951"/>
              <a:gd name="connsiteX3043" fmla="*/ 300001 w 5906486"/>
              <a:gd name="connsiteY3043" fmla="*/ 99920 h 349951"/>
              <a:gd name="connsiteX3044" fmla="*/ 705906 w 5906486"/>
              <a:gd name="connsiteY3044" fmla="*/ 100576 h 349951"/>
              <a:gd name="connsiteX3045" fmla="*/ 705906 w 5906486"/>
              <a:gd name="connsiteY3045" fmla="*/ 91166 h 349951"/>
              <a:gd name="connsiteX3046" fmla="*/ 718468 w 5906486"/>
              <a:gd name="connsiteY3046" fmla="*/ 95498 h 349951"/>
              <a:gd name="connsiteX3047" fmla="*/ 727661 w 5906486"/>
              <a:gd name="connsiteY3047" fmla="*/ 90071 h 349951"/>
              <a:gd name="connsiteX3048" fmla="*/ 726873 w 5906486"/>
              <a:gd name="connsiteY3048" fmla="*/ 87468 h 349951"/>
              <a:gd name="connsiteX3049" fmla="*/ 724751 w 5906486"/>
              <a:gd name="connsiteY3049" fmla="*/ 85564 h 349951"/>
              <a:gd name="connsiteX3050" fmla="*/ 721599 w 5906486"/>
              <a:gd name="connsiteY3050" fmla="*/ 84074 h 349951"/>
              <a:gd name="connsiteX3051" fmla="*/ 717551 w 5906486"/>
              <a:gd name="connsiteY3051" fmla="*/ 82586 h 349951"/>
              <a:gd name="connsiteX3052" fmla="*/ 712581 w 5906486"/>
              <a:gd name="connsiteY3052" fmla="*/ 80266 h 349951"/>
              <a:gd name="connsiteX3053" fmla="*/ 708905 w 5906486"/>
              <a:gd name="connsiteY3053" fmla="*/ 77487 h 349951"/>
              <a:gd name="connsiteX3054" fmla="*/ 706694 w 5906486"/>
              <a:gd name="connsiteY3054" fmla="*/ 73961 h 349951"/>
              <a:gd name="connsiteX3055" fmla="*/ 705952 w 5906486"/>
              <a:gd name="connsiteY3055" fmla="*/ 69365 h 349951"/>
              <a:gd name="connsiteX3056" fmla="*/ 707482 w 5906486"/>
              <a:gd name="connsiteY3056" fmla="*/ 63653 h 349951"/>
              <a:gd name="connsiteX3057" fmla="*/ 711597 w 5906486"/>
              <a:gd name="connsiteY3057" fmla="*/ 59495 h 349951"/>
              <a:gd name="connsiteX3058" fmla="*/ 717463 w 5906486"/>
              <a:gd name="connsiteY3058" fmla="*/ 56956 h 349951"/>
              <a:gd name="connsiteX3059" fmla="*/ 724248 w 5906486"/>
              <a:gd name="connsiteY3059" fmla="*/ 56104 h 349951"/>
              <a:gd name="connsiteX3060" fmla="*/ 735366 w 5906486"/>
              <a:gd name="connsiteY3060" fmla="*/ 57986 h 349951"/>
              <a:gd name="connsiteX3061" fmla="*/ 735366 w 5906486"/>
              <a:gd name="connsiteY3061" fmla="*/ 66872 h 349951"/>
              <a:gd name="connsiteX3062" fmla="*/ 724511 w 5906486"/>
              <a:gd name="connsiteY3062" fmla="*/ 63631 h 349951"/>
              <a:gd name="connsiteX3063" fmla="*/ 721031 w 5906486"/>
              <a:gd name="connsiteY3063" fmla="*/ 64027 h 349951"/>
              <a:gd name="connsiteX3064" fmla="*/ 718382 w 5906486"/>
              <a:gd name="connsiteY3064" fmla="*/ 65121 h 349951"/>
              <a:gd name="connsiteX3065" fmla="*/ 716674 w 5906486"/>
              <a:gd name="connsiteY3065" fmla="*/ 66805 h 349951"/>
              <a:gd name="connsiteX3066" fmla="*/ 716061 w 5906486"/>
              <a:gd name="connsiteY3066" fmla="*/ 68973 h 349951"/>
              <a:gd name="connsiteX3067" fmla="*/ 716674 w 5906486"/>
              <a:gd name="connsiteY3067" fmla="*/ 71423 h 349951"/>
              <a:gd name="connsiteX3068" fmla="*/ 718493 w 5906486"/>
              <a:gd name="connsiteY3068" fmla="*/ 73198 h 349951"/>
              <a:gd name="connsiteX3069" fmla="*/ 721381 w 5906486"/>
              <a:gd name="connsiteY3069" fmla="*/ 74596 h 349951"/>
              <a:gd name="connsiteX3070" fmla="*/ 725254 w 5906486"/>
              <a:gd name="connsiteY3070" fmla="*/ 75976 h 349951"/>
              <a:gd name="connsiteX3071" fmla="*/ 730442 w 5906486"/>
              <a:gd name="connsiteY3071" fmla="*/ 78383 h 349951"/>
              <a:gd name="connsiteX3072" fmla="*/ 734360 w 5906486"/>
              <a:gd name="connsiteY3072" fmla="*/ 81164 h 349951"/>
              <a:gd name="connsiteX3073" fmla="*/ 736853 w 5906486"/>
              <a:gd name="connsiteY3073" fmla="*/ 84751 h 349951"/>
              <a:gd name="connsiteX3074" fmla="*/ 737730 w 5906486"/>
              <a:gd name="connsiteY3074" fmla="*/ 89590 h 349951"/>
              <a:gd name="connsiteX3075" fmla="*/ 736154 w 5906486"/>
              <a:gd name="connsiteY3075" fmla="*/ 95541 h 349951"/>
              <a:gd name="connsiteX3076" fmla="*/ 731950 w 5906486"/>
              <a:gd name="connsiteY3076" fmla="*/ 99745 h 349951"/>
              <a:gd name="connsiteX3077" fmla="*/ 725888 w 5906486"/>
              <a:gd name="connsiteY3077" fmla="*/ 102219 h 349951"/>
              <a:gd name="connsiteX3078" fmla="*/ 718646 w 5906486"/>
              <a:gd name="connsiteY3078" fmla="*/ 103029 h 349951"/>
              <a:gd name="connsiteX3079" fmla="*/ 705906 w 5906486"/>
              <a:gd name="connsiteY3079" fmla="*/ 100576 h 349951"/>
              <a:gd name="connsiteX3080" fmla="*/ 5228835 w 5906486"/>
              <a:gd name="connsiteY3080" fmla="*/ 82323 h 349951"/>
              <a:gd name="connsiteX3081" fmla="*/ 5198284 w 5906486"/>
              <a:gd name="connsiteY3081" fmla="*/ 82323 h 349951"/>
              <a:gd name="connsiteX3082" fmla="*/ 5202103 w 5906486"/>
              <a:gd name="connsiteY3082" fmla="*/ 91911 h 349951"/>
              <a:gd name="connsiteX3083" fmla="*/ 5212161 w 5906486"/>
              <a:gd name="connsiteY3083" fmla="*/ 95280 h 349951"/>
              <a:gd name="connsiteX3084" fmla="*/ 5225339 w 5906486"/>
              <a:gd name="connsiteY3084" fmla="*/ 90991 h 349951"/>
              <a:gd name="connsiteX3085" fmla="*/ 5225339 w 5906486"/>
              <a:gd name="connsiteY3085" fmla="*/ 99175 h 349951"/>
              <a:gd name="connsiteX3086" fmla="*/ 5209149 w 5906486"/>
              <a:gd name="connsiteY3086" fmla="*/ 103029 h 349951"/>
              <a:gd name="connsiteX3087" fmla="*/ 5193631 w 5906486"/>
              <a:gd name="connsiteY3087" fmla="*/ 96921 h 349951"/>
              <a:gd name="connsiteX3088" fmla="*/ 5188010 w 5906486"/>
              <a:gd name="connsiteY3088" fmla="*/ 79741 h 349951"/>
              <a:gd name="connsiteX3089" fmla="*/ 5194196 w 5906486"/>
              <a:gd name="connsiteY3089" fmla="*/ 62690 h 349951"/>
              <a:gd name="connsiteX3090" fmla="*/ 5209579 w 5906486"/>
              <a:gd name="connsiteY3090" fmla="*/ 56104 h 349951"/>
              <a:gd name="connsiteX3091" fmla="*/ 5223806 w 5906486"/>
              <a:gd name="connsiteY3091" fmla="*/ 62012 h 349951"/>
              <a:gd name="connsiteX3092" fmla="*/ 5228835 w 5906486"/>
              <a:gd name="connsiteY3092" fmla="*/ 78429 h 349951"/>
              <a:gd name="connsiteX3093" fmla="*/ 5228835 w 5906486"/>
              <a:gd name="connsiteY3093" fmla="*/ 82323 h 349951"/>
              <a:gd name="connsiteX3094" fmla="*/ 2267847 w 5906486"/>
              <a:gd name="connsiteY3094" fmla="*/ 101977 h 349951"/>
              <a:gd name="connsiteX3095" fmla="*/ 2257708 w 5906486"/>
              <a:gd name="connsiteY3095" fmla="*/ 101977 h 349951"/>
              <a:gd name="connsiteX3096" fmla="*/ 2257708 w 5906486"/>
              <a:gd name="connsiteY3096" fmla="*/ 94885 h 349951"/>
              <a:gd name="connsiteX3097" fmla="*/ 2257519 w 5906486"/>
              <a:gd name="connsiteY3097" fmla="*/ 94885 h 349951"/>
              <a:gd name="connsiteX3098" fmla="*/ 2243777 w 5906486"/>
              <a:gd name="connsiteY3098" fmla="*/ 103029 h 349951"/>
              <a:gd name="connsiteX3099" fmla="*/ 2227882 w 5906486"/>
              <a:gd name="connsiteY3099" fmla="*/ 83942 h 349951"/>
              <a:gd name="connsiteX3100" fmla="*/ 2227882 w 5906486"/>
              <a:gd name="connsiteY3100" fmla="*/ 57153 h 349951"/>
              <a:gd name="connsiteX3101" fmla="*/ 2238048 w 5906486"/>
              <a:gd name="connsiteY3101" fmla="*/ 57153 h 349951"/>
              <a:gd name="connsiteX3102" fmla="*/ 2238048 w 5906486"/>
              <a:gd name="connsiteY3102" fmla="*/ 82893 h 349951"/>
              <a:gd name="connsiteX3103" fmla="*/ 2247380 w 5906486"/>
              <a:gd name="connsiteY3103" fmla="*/ 94974 h 349951"/>
              <a:gd name="connsiteX3104" fmla="*/ 2254803 w 5906486"/>
              <a:gd name="connsiteY3104" fmla="*/ 91647 h 349951"/>
              <a:gd name="connsiteX3105" fmla="*/ 2257708 w 5906486"/>
              <a:gd name="connsiteY3105" fmla="*/ 82936 h 349951"/>
              <a:gd name="connsiteX3106" fmla="*/ 2257708 w 5906486"/>
              <a:gd name="connsiteY3106" fmla="*/ 57153 h 349951"/>
              <a:gd name="connsiteX3107" fmla="*/ 2267847 w 5906486"/>
              <a:gd name="connsiteY3107" fmla="*/ 57153 h 349951"/>
              <a:gd name="connsiteX3108" fmla="*/ 2267847 w 5906486"/>
              <a:gd name="connsiteY3108" fmla="*/ 101977 h 349951"/>
              <a:gd name="connsiteX3109" fmla="*/ 3743796 w 5906486"/>
              <a:gd name="connsiteY3109" fmla="*/ 101977 h 349951"/>
              <a:gd name="connsiteX3110" fmla="*/ 3733953 w 5906486"/>
              <a:gd name="connsiteY3110" fmla="*/ 101977 h 349951"/>
              <a:gd name="connsiteX3111" fmla="*/ 3733953 w 5906486"/>
              <a:gd name="connsiteY3111" fmla="*/ 94974 h 349951"/>
              <a:gd name="connsiteX3112" fmla="*/ 3733764 w 5906486"/>
              <a:gd name="connsiteY3112" fmla="*/ 94974 h 349951"/>
              <a:gd name="connsiteX3113" fmla="*/ 3720156 w 5906486"/>
              <a:gd name="connsiteY3113" fmla="*/ 103029 h 349951"/>
              <a:gd name="connsiteX3114" fmla="*/ 3709802 w 5906486"/>
              <a:gd name="connsiteY3114" fmla="*/ 99438 h 349951"/>
              <a:gd name="connsiteX3115" fmla="*/ 3706063 w 5906486"/>
              <a:gd name="connsiteY3115" fmla="*/ 89939 h 349951"/>
              <a:gd name="connsiteX3116" fmla="*/ 3720694 w 5906486"/>
              <a:gd name="connsiteY3116" fmla="*/ 75145 h 349951"/>
              <a:gd name="connsiteX3117" fmla="*/ 3733980 w 5906486"/>
              <a:gd name="connsiteY3117" fmla="*/ 73262 h 349951"/>
              <a:gd name="connsiteX3118" fmla="*/ 3724889 w 5906486"/>
              <a:gd name="connsiteY3118" fmla="*/ 63677 h 349951"/>
              <a:gd name="connsiteX3119" fmla="*/ 3710447 w 5906486"/>
              <a:gd name="connsiteY3119" fmla="*/ 69190 h 349951"/>
              <a:gd name="connsiteX3120" fmla="*/ 3710447 w 5906486"/>
              <a:gd name="connsiteY3120" fmla="*/ 60305 h 349951"/>
              <a:gd name="connsiteX3121" fmla="*/ 3726826 w 5906486"/>
              <a:gd name="connsiteY3121" fmla="*/ 56104 h 349951"/>
              <a:gd name="connsiteX3122" fmla="*/ 3743796 w 5906486"/>
              <a:gd name="connsiteY3122" fmla="*/ 72824 h 349951"/>
              <a:gd name="connsiteX3123" fmla="*/ 3743796 w 5906486"/>
              <a:gd name="connsiteY3123" fmla="*/ 101977 h 349951"/>
              <a:gd name="connsiteX3124" fmla="*/ 2468719 w 5906486"/>
              <a:gd name="connsiteY3124" fmla="*/ 82323 h 349951"/>
              <a:gd name="connsiteX3125" fmla="*/ 2438167 w 5906486"/>
              <a:gd name="connsiteY3125" fmla="*/ 82323 h 349951"/>
              <a:gd name="connsiteX3126" fmla="*/ 2442013 w 5906486"/>
              <a:gd name="connsiteY3126" fmla="*/ 91911 h 349951"/>
              <a:gd name="connsiteX3127" fmla="*/ 2452044 w 5906486"/>
              <a:gd name="connsiteY3127" fmla="*/ 95280 h 349951"/>
              <a:gd name="connsiteX3128" fmla="*/ 2465223 w 5906486"/>
              <a:gd name="connsiteY3128" fmla="*/ 90991 h 349951"/>
              <a:gd name="connsiteX3129" fmla="*/ 2465223 w 5906486"/>
              <a:gd name="connsiteY3129" fmla="*/ 99175 h 349951"/>
              <a:gd name="connsiteX3130" fmla="*/ 2449032 w 5906486"/>
              <a:gd name="connsiteY3130" fmla="*/ 103029 h 349951"/>
              <a:gd name="connsiteX3131" fmla="*/ 2433514 w 5906486"/>
              <a:gd name="connsiteY3131" fmla="*/ 96921 h 349951"/>
              <a:gd name="connsiteX3132" fmla="*/ 2427894 w 5906486"/>
              <a:gd name="connsiteY3132" fmla="*/ 79741 h 349951"/>
              <a:gd name="connsiteX3133" fmla="*/ 2434079 w 5906486"/>
              <a:gd name="connsiteY3133" fmla="*/ 62690 h 349951"/>
              <a:gd name="connsiteX3134" fmla="*/ 2449463 w 5906486"/>
              <a:gd name="connsiteY3134" fmla="*/ 56104 h 349951"/>
              <a:gd name="connsiteX3135" fmla="*/ 2463689 w 5906486"/>
              <a:gd name="connsiteY3135" fmla="*/ 62012 h 349951"/>
              <a:gd name="connsiteX3136" fmla="*/ 2468719 w 5906486"/>
              <a:gd name="connsiteY3136" fmla="*/ 78429 h 349951"/>
              <a:gd name="connsiteX3137" fmla="*/ 2468719 w 5906486"/>
              <a:gd name="connsiteY3137" fmla="*/ 82323 h 349951"/>
              <a:gd name="connsiteX3138" fmla="*/ 4623556 w 5906486"/>
              <a:gd name="connsiteY3138" fmla="*/ 99920 h 349951"/>
              <a:gd name="connsiteX3139" fmla="*/ 4610809 w 5906486"/>
              <a:gd name="connsiteY3139" fmla="*/ 103029 h 349951"/>
              <a:gd name="connsiteX3140" fmla="*/ 4594699 w 5906486"/>
              <a:gd name="connsiteY3140" fmla="*/ 96789 h 349951"/>
              <a:gd name="connsiteX3141" fmla="*/ 4588567 w 5906486"/>
              <a:gd name="connsiteY3141" fmla="*/ 80615 h 349951"/>
              <a:gd name="connsiteX3142" fmla="*/ 4595156 w 5906486"/>
              <a:gd name="connsiteY3142" fmla="*/ 62822 h 349951"/>
              <a:gd name="connsiteX3143" fmla="*/ 4612772 w 5906486"/>
              <a:gd name="connsiteY3143" fmla="*/ 56104 h 349951"/>
              <a:gd name="connsiteX3144" fmla="*/ 4623583 w 5906486"/>
              <a:gd name="connsiteY3144" fmla="*/ 58247 h 349951"/>
              <a:gd name="connsiteX3145" fmla="*/ 4623583 w 5906486"/>
              <a:gd name="connsiteY3145" fmla="*/ 67703 h 349951"/>
              <a:gd name="connsiteX3146" fmla="*/ 4613605 w 5906486"/>
              <a:gd name="connsiteY3146" fmla="*/ 64202 h 349951"/>
              <a:gd name="connsiteX3147" fmla="*/ 4603063 w 5906486"/>
              <a:gd name="connsiteY3147" fmla="*/ 68556 h 349951"/>
              <a:gd name="connsiteX3148" fmla="*/ 4598948 w 5906486"/>
              <a:gd name="connsiteY3148" fmla="*/ 79959 h 349951"/>
              <a:gd name="connsiteX3149" fmla="*/ 4602821 w 5906486"/>
              <a:gd name="connsiteY3149" fmla="*/ 90948 h 349951"/>
              <a:gd name="connsiteX3150" fmla="*/ 4613229 w 5906486"/>
              <a:gd name="connsiteY3150" fmla="*/ 94974 h 349951"/>
              <a:gd name="connsiteX3151" fmla="*/ 4623556 w 5906486"/>
              <a:gd name="connsiteY3151" fmla="*/ 91077 h 349951"/>
              <a:gd name="connsiteX3152" fmla="*/ 4623556 w 5906486"/>
              <a:gd name="connsiteY3152" fmla="*/ 99920 h 349951"/>
              <a:gd name="connsiteX3153" fmla="*/ 3595663 w 5906486"/>
              <a:gd name="connsiteY3153" fmla="*/ 82323 h 349951"/>
              <a:gd name="connsiteX3154" fmla="*/ 3565111 w 5906486"/>
              <a:gd name="connsiteY3154" fmla="*/ 82323 h 349951"/>
              <a:gd name="connsiteX3155" fmla="*/ 3568957 w 5906486"/>
              <a:gd name="connsiteY3155" fmla="*/ 91911 h 349951"/>
              <a:gd name="connsiteX3156" fmla="*/ 3578989 w 5906486"/>
              <a:gd name="connsiteY3156" fmla="*/ 95280 h 349951"/>
              <a:gd name="connsiteX3157" fmla="*/ 3592167 w 5906486"/>
              <a:gd name="connsiteY3157" fmla="*/ 90991 h 349951"/>
              <a:gd name="connsiteX3158" fmla="*/ 3592167 w 5906486"/>
              <a:gd name="connsiteY3158" fmla="*/ 99175 h 349951"/>
              <a:gd name="connsiteX3159" fmla="*/ 3575977 w 5906486"/>
              <a:gd name="connsiteY3159" fmla="*/ 103029 h 349951"/>
              <a:gd name="connsiteX3160" fmla="*/ 3560459 w 5906486"/>
              <a:gd name="connsiteY3160" fmla="*/ 96921 h 349951"/>
              <a:gd name="connsiteX3161" fmla="*/ 3554838 w 5906486"/>
              <a:gd name="connsiteY3161" fmla="*/ 79741 h 349951"/>
              <a:gd name="connsiteX3162" fmla="*/ 3561023 w 5906486"/>
              <a:gd name="connsiteY3162" fmla="*/ 62690 h 349951"/>
              <a:gd name="connsiteX3163" fmla="*/ 3576407 w 5906486"/>
              <a:gd name="connsiteY3163" fmla="*/ 56104 h 349951"/>
              <a:gd name="connsiteX3164" fmla="*/ 3590634 w 5906486"/>
              <a:gd name="connsiteY3164" fmla="*/ 62012 h 349951"/>
              <a:gd name="connsiteX3165" fmla="*/ 3595663 w 5906486"/>
              <a:gd name="connsiteY3165" fmla="*/ 78429 h 349951"/>
              <a:gd name="connsiteX3166" fmla="*/ 3595663 w 5906486"/>
              <a:gd name="connsiteY3166" fmla="*/ 82323 h 349951"/>
              <a:gd name="connsiteX3167" fmla="*/ 844185 w 5906486"/>
              <a:gd name="connsiteY3167" fmla="*/ 103029 h 349951"/>
              <a:gd name="connsiteX3168" fmla="*/ 827618 w 5906486"/>
              <a:gd name="connsiteY3168" fmla="*/ 96746 h 349951"/>
              <a:gd name="connsiteX3169" fmla="*/ 821424 w 5906486"/>
              <a:gd name="connsiteY3169" fmla="*/ 80091 h 349951"/>
              <a:gd name="connsiteX3170" fmla="*/ 827879 w 5906486"/>
              <a:gd name="connsiteY3170" fmla="*/ 62451 h 349951"/>
              <a:gd name="connsiteX3171" fmla="*/ 845280 w 5906486"/>
              <a:gd name="connsiteY3171" fmla="*/ 56104 h 349951"/>
              <a:gd name="connsiteX3172" fmla="*/ 861650 w 5906486"/>
              <a:gd name="connsiteY3172" fmla="*/ 62276 h 349951"/>
              <a:gd name="connsiteX3173" fmla="*/ 867516 w 5906486"/>
              <a:gd name="connsiteY3173" fmla="*/ 79391 h 349951"/>
              <a:gd name="connsiteX3174" fmla="*/ 861190 w 5906486"/>
              <a:gd name="connsiteY3174" fmla="*/ 96571 h 349951"/>
              <a:gd name="connsiteX3175" fmla="*/ 844185 w 5906486"/>
              <a:gd name="connsiteY3175" fmla="*/ 103029 h 349951"/>
              <a:gd name="connsiteX3176" fmla="*/ 2079937 w 5906486"/>
              <a:gd name="connsiteY3176" fmla="*/ 101977 h 349951"/>
              <a:gd name="connsiteX3177" fmla="*/ 2070094 w 5906486"/>
              <a:gd name="connsiteY3177" fmla="*/ 101977 h 349951"/>
              <a:gd name="connsiteX3178" fmla="*/ 2070094 w 5906486"/>
              <a:gd name="connsiteY3178" fmla="*/ 94974 h 349951"/>
              <a:gd name="connsiteX3179" fmla="*/ 2069906 w 5906486"/>
              <a:gd name="connsiteY3179" fmla="*/ 94974 h 349951"/>
              <a:gd name="connsiteX3180" fmla="*/ 2056297 w 5906486"/>
              <a:gd name="connsiteY3180" fmla="*/ 103029 h 349951"/>
              <a:gd name="connsiteX3181" fmla="*/ 2045943 w 5906486"/>
              <a:gd name="connsiteY3181" fmla="*/ 99438 h 349951"/>
              <a:gd name="connsiteX3182" fmla="*/ 2042205 w 5906486"/>
              <a:gd name="connsiteY3182" fmla="*/ 89939 h 349951"/>
              <a:gd name="connsiteX3183" fmla="*/ 2056835 w 5906486"/>
              <a:gd name="connsiteY3183" fmla="*/ 75145 h 349951"/>
              <a:gd name="connsiteX3184" fmla="*/ 2070148 w 5906486"/>
              <a:gd name="connsiteY3184" fmla="*/ 73262 h 349951"/>
              <a:gd name="connsiteX3185" fmla="*/ 2061031 w 5906486"/>
              <a:gd name="connsiteY3185" fmla="*/ 63677 h 349951"/>
              <a:gd name="connsiteX3186" fmla="*/ 2046589 w 5906486"/>
              <a:gd name="connsiteY3186" fmla="*/ 69190 h 349951"/>
              <a:gd name="connsiteX3187" fmla="*/ 2046589 w 5906486"/>
              <a:gd name="connsiteY3187" fmla="*/ 60305 h 349951"/>
              <a:gd name="connsiteX3188" fmla="*/ 2062967 w 5906486"/>
              <a:gd name="connsiteY3188" fmla="*/ 56104 h 349951"/>
              <a:gd name="connsiteX3189" fmla="*/ 2079937 w 5906486"/>
              <a:gd name="connsiteY3189" fmla="*/ 72824 h 349951"/>
              <a:gd name="connsiteX3190" fmla="*/ 2079937 w 5906486"/>
              <a:gd name="connsiteY3190" fmla="*/ 101977 h 349951"/>
              <a:gd name="connsiteX3191" fmla="*/ 3422814 w 5906486"/>
              <a:gd name="connsiteY3191" fmla="*/ 99920 h 349951"/>
              <a:gd name="connsiteX3192" fmla="*/ 3410067 w 5906486"/>
              <a:gd name="connsiteY3192" fmla="*/ 103029 h 349951"/>
              <a:gd name="connsiteX3193" fmla="*/ 3393957 w 5906486"/>
              <a:gd name="connsiteY3193" fmla="*/ 96789 h 349951"/>
              <a:gd name="connsiteX3194" fmla="*/ 3387825 w 5906486"/>
              <a:gd name="connsiteY3194" fmla="*/ 80615 h 349951"/>
              <a:gd name="connsiteX3195" fmla="*/ 3394414 w 5906486"/>
              <a:gd name="connsiteY3195" fmla="*/ 62822 h 349951"/>
              <a:gd name="connsiteX3196" fmla="*/ 3412030 w 5906486"/>
              <a:gd name="connsiteY3196" fmla="*/ 56104 h 349951"/>
              <a:gd name="connsiteX3197" fmla="*/ 3422841 w 5906486"/>
              <a:gd name="connsiteY3197" fmla="*/ 58247 h 349951"/>
              <a:gd name="connsiteX3198" fmla="*/ 3422841 w 5906486"/>
              <a:gd name="connsiteY3198" fmla="*/ 67703 h 349951"/>
              <a:gd name="connsiteX3199" fmla="*/ 3412864 w 5906486"/>
              <a:gd name="connsiteY3199" fmla="*/ 64202 h 349951"/>
              <a:gd name="connsiteX3200" fmla="*/ 3402321 w 5906486"/>
              <a:gd name="connsiteY3200" fmla="*/ 68556 h 349951"/>
              <a:gd name="connsiteX3201" fmla="*/ 3398207 w 5906486"/>
              <a:gd name="connsiteY3201" fmla="*/ 79959 h 349951"/>
              <a:gd name="connsiteX3202" fmla="*/ 3402079 w 5906486"/>
              <a:gd name="connsiteY3202" fmla="*/ 90948 h 349951"/>
              <a:gd name="connsiteX3203" fmla="*/ 3412487 w 5906486"/>
              <a:gd name="connsiteY3203" fmla="*/ 94974 h 349951"/>
              <a:gd name="connsiteX3204" fmla="*/ 3422814 w 5906486"/>
              <a:gd name="connsiteY3204" fmla="*/ 91077 h 349951"/>
              <a:gd name="connsiteX3205" fmla="*/ 3422814 w 5906486"/>
              <a:gd name="connsiteY3205" fmla="*/ 99920 h 349951"/>
              <a:gd name="connsiteX3206" fmla="*/ 1080210 w 5906486"/>
              <a:gd name="connsiteY3206" fmla="*/ 103029 h 349951"/>
              <a:gd name="connsiteX3207" fmla="*/ 1063641 w 5906486"/>
              <a:gd name="connsiteY3207" fmla="*/ 96746 h 349951"/>
              <a:gd name="connsiteX3208" fmla="*/ 1057447 w 5906486"/>
              <a:gd name="connsiteY3208" fmla="*/ 80091 h 349951"/>
              <a:gd name="connsiteX3209" fmla="*/ 1063905 w 5906486"/>
              <a:gd name="connsiteY3209" fmla="*/ 62451 h 349951"/>
              <a:gd name="connsiteX3210" fmla="*/ 1081305 w 5906486"/>
              <a:gd name="connsiteY3210" fmla="*/ 56104 h 349951"/>
              <a:gd name="connsiteX3211" fmla="*/ 1097675 w 5906486"/>
              <a:gd name="connsiteY3211" fmla="*/ 62276 h 349951"/>
              <a:gd name="connsiteX3212" fmla="*/ 1103541 w 5906486"/>
              <a:gd name="connsiteY3212" fmla="*/ 79391 h 349951"/>
              <a:gd name="connsiteX3213" fmla="*/ 1097216 w 5906486"/>
              <a:gd name="connsiteY3213" fmla="*/ 96571 h 349951"/>
              <a:gd name="connsiteX3214" fmla="*/ 1080210 w 5906486"/>
              <a:gd name="connsiteY3214" fmla="*/ 103029 h 349951"/>
              <a:gd name="connsiteX3215" fmla="*/ 2278282 w 5906486"/>
              <a:gd name="connsiteY3215" fmla="*/ 100576 h 349951"/>
              <a:gd name="connsiteX3216" fmla="*/ 2278282 w 5906486"/>
              <a:gd name="connsiteY3216" fmla="*/ 91166 h 349951"/>
              <a:gd name="connsiteX3217" fmla="*/ 2290841 w 5906486"/>
              <a:gd name="connsiteY3217" fmla="*/ 95498 h 349951"/>
              <a:gd name="connsiteX3218" fmla="*/ 2300039 w 5906486"/>
              <a:gd name="connsiteY3218" fmla="*/ 90071 h 349951"/>
              <a:gd name="connsiteX3219" fmla="*/ 2299232 w 5906486"/>
              <a:gd name="connsiteY3219" fmla="*/ 87468 h 349951"/>
              <a:gd name="connsiteX3220" fmla="*/ 2297107 w 5906486"/>
              <a:gd name="connsiteY3220" fmla="*/ 85564 h 349951"/>
              <a:gd name="connsiteX3221" fmla="*/ 2293961 w 5906486"/>
              <a:gd name="connsiteY3221" fmla="*/ 84074 h 349951"/>
              <a:gd name="connsiteX3222" fmla="*/ 2289927 w 5906486"/>
              <a:gd name="connsiteY3222" fmla="*/ 82586 h 349951"/>
              <a:gd name="connsiteX3223" fmla="*/ 2284951 w 5906486"/>
              <a:gd name="connsiteY3223" fmla="*/ 80266 h 349951"/>
              <a:gd name="connsiteX3224" fmla="*/ 2281267 w 5906486"/>
              <a:gd name="connsiteY3224" fmla="*/ 77487 h 349951"/>
              <a:gd name="connsiteX3225" fmla="*/ 2279062 w 5906486"/>
              <a:gd name="connsiteY3225" fmla="*/ 73961 h 349951"/>
              <a:gd name="connsiteX3226" fmla="*/ 2278308 w 5906486"/>
              <a:gd name="connsiteY3226" fmla="*/ 69365 h 349951"/>
              <a:gd name="connsiteX3227" fmla="*/ 2279841 w 5906486"/>
              <a:gd name="connsiteY3227" fmla="*/ 63653 h 349951"/>
              <a:gd name="connsiteX3228" fmla="*/ 2283956 w 5906486"/>
              <a:gd name="connsiteY3228" fmla="*/ 59495 h 349951"/>
              <a:gd name="connsiteX3229" fmla="*/ 2289819 w 5906486"/>
              <a:gd name="connsiteY3229" fmla="*/ 56956 h 349951"/>
              <a:gd name="connsiteX3230" fmla="*/ 2296623 w 5906486"/>
              <a:gd name="connsiteY3230" fmla="*/ 56104 h 349951"/>
              <a:gd name="connsiteX3231" fmla="*/ 2307730 w 5906486"/>
              <a:gd name="connsiteY3231" fmla="*/ 57986 h 349951"/>
              <a:gd name="connsiteX3232" fmla="*/ 2307730 w 5906486"/>
              <a:gd name="connsiteY3232" fmla="*/ 66872 h 349951"/>
              <a:gd name="connsiteX3233" fmla="*/ 2296892 w 5906486"/>
              <a:gd name="connsiteY3233" fmla="*/ 63631 h 349951"/>
              <a:gd name="connsiteX3234" fmla="*/ 2293396 w 5906486"/>
              <a:gd name="connsiteY3234" fmla="*/ 64027 h 349951"/>
              <a:gd name="connsiteX3235" fmla="*/ 2290760 w 5906486"/>
              <a:gd name="connsiteY3235" fmla="*/ 65121 h 349951"/>
              <a:gd name="connsiteX3236" fmla="*/ 2289039 w 5906486"/>
              <a:gd name="connsiteY3236" fmla="*/ 66805 h 349951"/>
              <a:gd name="connsiteX3237" fmla="*/ 2288421 w 5906486"/>
              <a:gd name="connsiteY3237" fmla="*/ 68973 h 349951"/>
              <a:gd name="connsiteX3238" fmla="*/ 2289039 w 5906486"/>
              <a:gd name="connsiteY3238" fmla="*/ 71423 h 349951"/>
              <a:gd name="connsiteX3239" fmla="*/ 2290868 w 5906486"/>
              <a:gd name="connsiteY3239" fmla="*/ 73198 h 349951"/>
              <a:gd name="connsiteX3240" fmla="*/ 2293746 w 5906486"/>
              <a:gd name="connsiteY3240" fmla="*/ 74596 h 349951"/>
              <a:gd name="connsiteX3241" fmla="*/ 2297618 w 5906486"/>
              <a:gd name="connsiteY3241" fmla="*/ 75976 h 349951"/>
              <a:gd name="connsiteX3242" fmla="*/ 2302809 w 5906486"/>
              <a:gd name="connsiteY3242" fmla="*/ 78383 h 349951"/>
              <a:gd name="connsiteX3243" fmla="*/ 2306735 w 5906486"/>
              <a:gd name="connsiteY3243" fmla="*/ 81164 h 349951"/>
              <a:gd name="connsiteX3244" fmla="*/ 2309210 w 5906486"/>
              <a:gd name="connsiteY3244" fmla="*/ 84751 h 349951"/>
              <a:gd name="connsiteX3245" fmla="*/ 2310097 w 5906486"/>
              <a:gd name="connsiteY3245" fmla="*/ 89590 h 349951"/>
              <a:gd name="connsiteX3246" fmla="*/ 2308537 w 5906486"/>
              <a:gd name="connsiteY3246" fmla="*/ 95541 h 349951"/>
              <a:gd name="connsiteX3247" fmla="*/ 2304315 w 5906486"/>
              <a:gd name="connsiteY3247" fmla="*/ 99745 h 349951"/>
              <a:gd name="connsiteX3248" fmla="*/ 2298264 w 5906486"/>
              <a:gd name="connsiteY3248" fmla="*/ 102219 h 349951"/>
              <a:gd name="connsiteX3249" fmla="*/ 2291002 w 5906486"/>
              <a:gd name="connsiteY3249" fmla="*/ 103029 h 349951"/>
              <a:gd name="connsiteX3250" fmla="*/ 2278282 w 5906486"/>
              <a:gd name="connsiteY3250" fmla="*/ 100576 h 349951"/>
              <a:gd name="connsiteX3251" fmla="*/ 1499993 w 5906486"/>
              <a:gd name="connsiteY3251" fmla="*/ 100576 h 349951"/>
              <a:gd name="connsiteX3252" fmla="*/ 1499993 w 5906486"/>
              <a:gd name="connsiteY3252" fmla="*/ 91166 h 349951"/>
              <a:gd name="connsiteX3253" fmla="*/ 1512555 w 5906486"/>
              <a:gd name="connsiteY3253" fmla="*/ 95498 h 349951"/>
              <a:gd name="connsiteX3254" fmla="*/ 1521747 w 5906486"/>
              <a:gd name="connsiteY3254" fmla="*/ 90071 h 349951"/>
              <a:gd name="connsiteX3255" fmla="*/ 1520959 w 5906486"/>
              <a:gd name="connsiteY3255" fmla="*/ 87468 h 349951"/>
              <a:gd name="connsiteX3256" fmla="*/ 1518837 w 5906486"/>
              <a:gd name="connsiteY3256" fmla="*/ 85564 h 349951"/>
              <a:gd name="connsiteX3257" fmla="*/ 1515685 w 5906486"/>
              <a:gd name="connsiteY3257" fmla="*/ 84074 h 349951"/>
              <a:gd name="connsiteX3258" fmla="*/ 1511635 w 5906486"/>
              <a:gd name="connsiteY3258" fmla="*/ 82586 h 349951"/>
              <a:gd name="connsiteX3259" fmla="*/ 1506668 w 5906486"/>
              <a:gd name="connsiteY3259" fmla="*/ 80266 h 349951"/>
              <a:gd name="connsiteX3260" fmla="*/ 1502991 w 5906486"/>
              <a:gd name="connsiteY3260" fmla="*/ 77487 h 349951"/>
              <a:gd name="connsiteX3261" fmla="*/ 1500781 w 5906486"/>
              <a:gd name="connsiteY3261" fmla="*/ 73961 h 349951"/>
              <a:gd name="connsiteX3262" fmla="*/ 1500036 w 5906486"/>
              <a:gd name="connsiteY3262" fmla="*/ 69365 h 349951"/>
              <a:gd name="connsiteX3263" fmla="*/ 1501569 w 5906486"/>
              <a:gd name="connsiteY3263" fmla="*/ 63653 h 349951"/>
              <a:gd name="connsiteX3264" fmla="*/ 1505683 w 5906486"/>
              <a:gd name="connsiteY3264" fmla="*/ 59495 h 349951"/>
              <a:gd name="connsiteX3265" fmla="*/ 1511549 w 5906486"/>
              <a:gd name="connsiteY3265" fmla="*/ 56956 h 349951"/>
              <a:gd name="connsiteX3266" fmla="*/ 1518334 w 5906486"/>
              <a:gd name="connsiteY3266" fmla="*/ 56104 h 349951"/>
              <a:gd name="connsiteX3267" fmla="*/ 1529452 w 5906486"/>
              <a:gd name="connsiteY3267" fmla="*/ 57986 h 349951"/>
              <a:gd name="connsiteX3268" fmla="*/ 1529452 w 5906486"/>
              <a:gd name="connsiteY3268" fmla="*/ 66872 h 349951"/>
              <a:gd name="connsiteX3269" fmla="*/ 1518595 w 5906486"/>
              <a:gd name="connsiteY3269" fmla="*/ 63631 h 349951"/>
              <a:gd name="connsiteX3270" fmla="*/ 1515115 w 5906486"/>
              <a:gd name="connsiteY3270" fmla="*/ 64027 h 349951"/>
              <a:gd name="connsiteX3271" fmla="*/ 1512469 w 5906486"/>
              <a:gd name="connsiteY3271" fmla="*/ 65121 h 349951"/>
              <a:gd name="connsiteX3272" fmla="*/ 1510761 w 5906486"/>
              <a:gd name="connsiteY3272" fmla="*/ 66805 h 349951"/>
              <a:gd name="connsiteX3273" fmla="*/ 1510148 w 5906486"/>
              <a:gd name="connsiteY3273" fmla="*/ 68973 h 349951"/>
              <a:gd name="connsiteX3274" fmla="*/ 1510761 w 5906486"/>
              <a:gd name="connsiteY3274" fmla="*/ 71423 h 349951"/>
              <a:gd name="connsiteX3275" fmla="*/ 1512576 w 5906486"/>
              <a:gd name="connsiteY3275" fmla="*/ 73198 h 349951"/>
              <a:gd name="connsiteX3276" fmla="*/ 1515465 w 5906486"/>
              <a:gd name="connsiteY3276" fmla="*/ 74596 h 349951"/>
              <a:gd name="connsiteX3277" fmla="*/ 1519340 w 5906486"/>
              <a:gd name="connsiteY3277" fmla="*/ 75976 h 349951"/>
              <a:gd name="connsiteX3278" fmla="*/ 1524528 w 5906486"/>
              <a:gd name="connsiteY3278" fmla="*/ 78383 h 349951"/>
              <a:gd name="connsiteX3279" fmla="*/ 1528444 w 5906486"/>
              <a:gd name="connsiteY3279" fmla="*/ 81164 h 349951"/>
              <a:gd name="connsiteX3280" fmla="*/ 1530940 w 5906486"/>
              <a:gd name="connsiteY3280" fmla="*/ 84751 h 349951"/>
              <a:gd name="connsiteX3281" fmla="*/ 1531816 w 5906486"/>
              <a:gd name="connsiteY3281" fmla="*/ 89590 h 349951"/>
              <a:gd name="connsiteX3282" fmla="*/ 1530240 w 5906486"/>
              <a:gd name="connsiteY3282" fmla="*/ 95541 h 349951"/>
              <a:gd name="connsiteX3283" fmla="*/ 1526037 w 5906486"/>
              <a:gd name="connsiteY3283" fmla="*/ 99745 h 349951"/>
              <a:gd name="connsiteX3284" fmla="*/ 1519975 w 5906486"/>
              <a:gd name="connsiteY3284" fmla="*/ 102219 h 349951"/>
              <a:gd name="connsiteX3285" fmla="*/ 1512730 w 5906486"/>
              <a:gd name="connsiteY3285" fmla="*/ 103029 h 349951"/>
              <a:gd name="connsiteX3286" fmla="*/ 1499993 w 5906486"/>
              <a:gd name="connsiteY3286" fmla="*/ 100576 h 349951"/>
              <a:gd name="connsiteX3287" fmla="*/ 3872699 w 5906486"/>
              <a:gd name="connsiteY3287" fmla="*/ 100576 h 349951"/>
              <a:gd name="connsiteX3288" fmla="*/ 3872699 w 5906486"/>
              <a:gd name="connsiteY3288" fmla="*/ 91166 h 349951"/>
              <a:gd name="connsiteX3289" fmla="*/ 3885259 w 5906486"/>
              <a:gd name="connsiteY3289" fmla="*/ 95498 h 349951"/>
              <a:gd name="connsiteX3290" fmla="*/ 3894457 w 5906486"/>
              <a:gd name="connsiteY3290" fmla="*/ 90071 h 349951"/>
              <a:gd name="connsiteX3291" fmla="*/ 3893677 w 5906486"/>
              <a:gd name="connsiteY3291" fmla="*/ 87468 h 349951"/>
              <a:gd name="connsiteX3292" fmla="*/ 3891552 w 5906486"/>
              <a:gd name="connsiteY3292" fmla="*/ 85564 h 349951"/>
              <a:gd name="connsiteX3293" fmla="*/ 3888405 w 5906486"/>
              <a:gd name="connsiteY3293" fmla="*/ 84074 h 349951"/>
              <a:gd name="connsiteX3294" fmla="*/ 3884345 w 5906486"/>
              <a:gd name="connsiteY3294" fmla="*/ 82586 h 349951"/>
              <a:gd name="connsiteX3295" fmla="*/ 3879396 w 5906486"/>
              <a:gd name="connsiteY3295" fmla="*/ 80266 h 349951"/>
              <a:gd name="connsiteX3296" fmla="*/ 3875711 w 5906486"/>
              <a:gd name="connsiteY3296" fmla="*/ 77487 h 349951"/>
              <a:gd name="connsiteX3297" fmla="*/ 3873506 w 5906486"/>
              <a:gd name="connsiteY3297" fmla="*/ 73961 h 349951"/>
              <a:gd name="connsiteX3298" fmla="*/ 3872753 w 5906486"/>
              <a:gd name="connsiteY3298" fmla="*/ 69365 h 349951"/>
              <a:gd name="connsiteX3299" fmla="*/ 3874286 w 5906486"/>
              <a:gd name="connsiteY3299" fmla="*/ 63653 h 349951"/>
              <a:gd name="connsiteX3300" fmla="*/ 3878401 w 5906486"/>
              <a:gd name="connsiteY3300" fmla="*/ 59495 h 349951"/>
              <a:gd name="connsiteX3301" fmla="*/ 3884264 w 5906486"/>
              <a:gd name="connsiteY3301" fmla="*/ 56956 h 349951"/>
              <a:gd name="connsiteX3302" fmla="*/ 3891041 w 5906486"/>
              <a:gd name="connsiteY3302" fmla="*/ 56104 h 349951"/>
              <a:gd name="connsiteX3303" fmla="*/ 3902175 w 5906486"/>
              <a:gd name="connsiteY3303" fmla="*/ 57986 h 349951"/>
              <a:gd name="connsiteX3304" fmla="*/ 3902175 w 5906486"/>
              <a:gd name="connsiteY3304" fmla="*/ 66872 h 349951"/>
              <a:gd name="connsiteX3305" fmla="*/ 3891310 w 5906486"/>
              <a:gd name="connsiteY3305" fmla="*/ 63631 h 349951"/>
              <a:gd name="connsiteX3306" fmla="*/ 3887841 w 5906486"/>
              <a:gd name="connsiteY3306" fmla="*/ 64027 h 349951"/>
              <a:gd name="connsiteX3307" fmla="*/ 3885178 w 5906486"/>
              <a:gd name="connsiteY3307" fmla="*/ 65121 h 349951"/>
              <a:gd name="connsiteX3308" fmla="*/ 3883484 w 5906486"/>
              <a:gd name="connsiteY3308" fmla="*/ 66805 h 349951"/>
              <a:gd name="connsiteX3309" fmla="*/ 3882865 w 5906486"/>
              <a:gd name="connsiteY3309" fmla="*/ 68973 h 349951"/>
              <a:gd name="connsiteX3310" fmla="*/ 3883484 w 5906486"/>
              <a:gd name="connsiteY3310" fmla="*/ 71423 h 349951"/>
              <a:gd name="connsiteX3311" fmla="*/ 3885286 w 5906486"/>
              <a:gd name="connsiteY3311" fmla="*/ 73198 h 349951"/>
              <a:gd name="connsiteX3312" fmla="*/ 3888190 w 5906486"/>
              <a:gd name="connsiteY3312" fmla="*/ 74596 h 349951"/>
              <a:gd name="connsiteX3313" fmla="*/ 3892063 w 5906486"/>
              <a:gd name="connsiteY3313" fmla="*/ 75976 h 349951"/>
              <a:gd name="connsiteX3314" fmla="*/ 3897254 w 5906486"/>
              <a:gd name="connsiteY3314" fmla="*/ 78383 h 349951"/>
              <a:gd name="connsiteX3315" fmla="*/ 3901153 w 5906486"/>
              <a:gd name="connsiteY3315" fmla="*/ 81164 h 349951"/>
              <a:gd name="connsiteX3316" fmla="*/ 3903654 w 5906486"/>
              <a:gd name="connsiteY3316" fmla="*/ 84751 h 349951"/>
              <a:gd name="connsiteX3317" fmla="*/ 3904542 w 5906486"/>
              <a:gd name="connsiteY3317" fmla="*/ 89590 h 349951"/>
              <a:gd name="connsiteX3318" fmla="*/ 3902955 w 5906486"/>
              <a:gd name="connsiteY3318" fmla="*/ 95541 h 349951"/>
              <a:gd name="connsiteX3319" fmla="*/ 3898760 w 5906486"/>
              <a:gd name="connsiteY3319" fmla="*/ 99745 h 349951"/>
              <a:gd name="connsiteX3320" fmla="*/ 3892682 w 5906486"/>
              <a:gd name="connsiteY3320" fmla="*/ 102219 h 349951"/>
              <a:gd name="connsiteX3321" fmla="*/ 3885447 w 5906486"/>
              <a:gd name="connsiteY3321" fmla="*/ 103029 h 349951"/>
              <a:gd name="connsiteX3322" fmla="*/ 3872699 w 5906486"/>
              <a:gd name="connsiteY3322" fmla="*/ 100576 h 349951"/>
              <a:gd name="connsiteX3323" fmla="*/ 1225579 w 5906486"/>
              <a:gd name="connsiteY3323" fmla="*/ 103029 h 349951"/>
              <a:gd name="connsiteX3324" fmla="*/ 1209012 w 5906486"/>
              <a:gd name="connsiteY3324" fmla="*/ 96746 h 349951"/>
              <a:gd name="connsiteX3325" fmla="*/ 1202818 w 5906486"/>
              <a:gd name="connsiteY3325" fmla="*/ 80091 h 349951"/>
              <a:gd name="connsiteX3326" fmla="*/ 1209275 w 5906486"/>
              <a:gd name="connsiteY3326" fmla="*/ 62451 h 349951"/>
              <a:gd name="connsiteX3327" fmla="*/ 1226673 w 5906486"/>
              <a:gd name="connsiteY3327" fmla="*/ 56104 h 349951"/>
              <a:gd name="connsiteX3328" fmla="*/ 1243046 w 5906486"/>
              <a:gd name="connsiteY3328" fmla="*/ 62276 h 349951"/>
              <a:gd name="connsiteX3329" fmla="*/ 1248912 w 5906486"/>
              <a:gd name="connsiteY3329" fmla="*/ 79391 h 349951"/>
              <a:gd name="connsiteX3330" fmla="*/ 1242586 w 5906486"/>
              <a:gd name="connsiteY3330" fmla="*/ 96571 h 349951"/>
              <a:gd name="connsiteX3331" fmla="*/ 1225579 w 5906486"/>
              <a:gd name="connsiteY3331" fmla="*/ 103029 h 349951"/>
              <a:gd name="connsiteX3332" fmla="*/ 2596170 w 5906486"/>
              <a:gd name="connsiteY3332" fmla="*/ 101977 h 349951"/>
              <a:gd name="connsiteX3333" fmla="*/ 2586004 w 5906486"/>
              <a:gd name="connsiteY3333" fmla="*/ 101977 h 349951"/>
              <a:gd name="connsiteX3334" fmla="*/ 2586004 w 5906486"/>
              <a:gd name="connsiteY3334" fmla="*/ 94885 h 349951"/>
              <a:gd name="connsiteX3335" fmla="*/ 2585816 w 5906486"/>
              <a:gd name="connsiteY3335" fmla="*/ 94885 h 349951"/>
              <a:gd name="connsiteX3336" fmla="*/ 2572073 w 5906486"/>
              <a:gd name="connsiteY3336" fmla="*/ 103029 h 349951"/>
              <a:gd name="connsiteX3337" fmla="*/ 2556178 w 5906486"/>
              <a:gd name="connsiteY3337" fmla="*/ 83942 h 349951"/>
              <a:gd name="connsiteX3338" fmla="*/ 2556178 w 5906486"/>
              <a:gd name="connsiteY3338" fmla="*/ 57153 h 349951"/>
              <a:gd name="connsiteX3339" fmla="*/ 2566344 w 5906486"/>
              <a:gd name="connsiteY3339" fmla="*/ 57153 h 349951"/>
              <a:gd name="connsiteX3340" fmla="*/ 2566344 w 5906486"/>
              <a:gd name="connsiteY3340" fmla="*/ 82893 h 349951"/>
              <a:gd name="connsiteX3341" fmla="*/ 2575677 w 5906486"/>
              <a:gd name="connsiteY3341" fmla="*/ 94974 h 349951"/>
              <a:gd name="connsiteX3342" fmla="*/ 2583099 w 5906486"/>
              <a:gd name="connsiteY3342" fmla="*/ 91647 h 349951"/>
              <a:gd name="connsiteX3343" fmla="*/ 2586004 w 5906486"/>
              <a:gd name="connsiteY3343" fmla="*/ 82936 h 349951"/>
              <a:gd name="connsiteX3344" fmla="*/ 2586004 w 5906486"/>
              <a:gd name="connsiteY3344" fmla="*/ 57153 h 349951"/>
              <a:gd name="connsiteX3345" fmla="*/ 2596170 w 5906486"/>
              <a:gd name="connsiteY3345" fmla="*/ 57153 h 349951"/>
              <a:gd name="connsiteX3346" fmla="*/ 2596170 w 5906486"/>
              <a:gd name="connsiteY3346" fmla="*/ 101977 h 349951"/>
              <a:gd name="connsiteX3347" fmla="*/ 4273368 w 5906486"/>
              <a:gd name="connsiteY3347" fmla="*/ 101977 h 349951"/>
              <a:gd name="connsiteX3348" fmla="*/ 4263202 w 5906486"/>
              <a:gd name="connsiteY3348" fmla="*/ 101977 h 349951"/>
              <a:gd name="connsiteX3349" fmla="*/ 4263202 w 5906486"/>
              <a:gd name="connsiteY3349" fmla="*/ 94885 h 349951"/>
              <a:gd name="connsiteX3350" fmla="*/ 4263041 w 5906486"/>
              <a:gd name="connsiteY3350" fmla="*/ 94885 h 349951"/>
              <a:gd name="connsiteX3351" fmla="*/ 4249298 w 5906486"/>
              <a:gd name="connsiteY3351" fmla="*/ 103029 h 349951"/>
              <a:gd name="connsiteX3352" fmla="*/ 4233403 w 5906486"/>
              <a:gd name="connsiteY3352" fmla="*/ 83942 h 349951"/>
              <a:gd name="connsiteX3353" fmla="*/ 4233403 w 5906486"/>
              <a:gd name="connsiteY3353" fmla="*/ 57153 h 349951"/>
              <a:gd name="connsiteX3354" fmla="*/ 4243542 w 5906486"/>
              <a:gd name="connsiteY3354" fmla="*/ 57153 h 349951"/>
              <a:gd name="connsiteX3355" fmla="*/ 4243542 w 5906486"/>
              <a:gd name="connsiteY3355" fmla="*/ 82893 h 349951"/>
              <a:gd name="connsiteX3356" fmla="*/ 4252875 w 5906486"/>
              <a:gd name="connsiteY3356" fmla="*/ 94974 h 349951"/>
              <a:gd name="connsiteX3357" fmla="*/ 4260297 w 5906486"/>
              <a:gd name="connsiteY3357" fmla="*/ 91647 h 349951"/>
              <a:gd name="connsiteX3358" fmla="*/ 4263202 w 5906486"/>
              <a:gd name="connsiteY3358" fmla="*/ 82936 h 349951"/>
              <a:gd name="connsiteX3359" fmla="*/ 4263202 w 5906486"/>
              <a:gd name="connsiteY3359" fmla="*/ 57153 h 349951"/>
              <a:gd name="connsiteX3360" fmla="*/ 4273368 w 5906486"/>
              <a:gd name="connsiteY3360" fmla="*/ 57153 h 349951"/>
              <a:gd name="connsiteX3361" fmla="*/ 4273368 w 5906486"/>
              <a:gd name="connsiteY3361" fmla="*/ 101977 h 349951"/>
              <a:gd name="connsiteX3362" fmla="*/ 2343365 w 5906486"/>
              <a:gd name="connsiteY3362" fmla="*/ 101496 h 349951"/>
              <a:gd name="connsiteX3363" fmla="*/ 2335539 w 5906486"/>
              <a:gd name="connsiteY3363" fmla="*/ 102983 h 349951"/>
              <a:gd name="connsiteX3364" fmla="*/ 2322495 w 5906486"/>
              <a:gd name="connsiteY3364" fmla="*/ 90464 h 349951"/>
              <a:gd name="connsiteX3365" fmla="*/ 2322495 w 5906486"/>
              <a:gd name="connsiteY3365" fmla="*/ 65121 h 349951"/>
              <a:gd name="connsiteX3366" fmla="*/ 2314992 w 5906486"/>
              <a:gd name="connsiteY3366" fmla="*/ 65121 h 349951"/>
              <a:gd name="connsiteX3367" fmla="*/ 2314992 w 5906486"/>
              <a:gd name="connsiteY3367" fmla="*/ 57153 h 349951"/>
              <a:gd name="connsiteX3368" fmla="*/ 2322495 w 5906486"/>
              <a:gd name="connsiteY3368" fmla="*/ 57153 h 349951"/>
              <a:gd name="connsiteX3369" fmla="*/ 2322495 w 5906486"/>
              <a:gd name="connsiteY3369" fmla="*/ 46780 h 349951"/>
              <a:gd name="connsiteX3370" fmla="*/ 2332634 w 5906486"/>
              <a:gd name="connsiteY3370" fmla="*/ 43891 h 349951"/>
              <a:gd name="connsiteX3371" fmla="*/ 2332634 w 5906486"/>
              <a:gd name="connsiteY3371" fmla="*/ 57153 h 349951"/>
              <a:gd name="connsiteX3372" fmla="*/ 2343365 w 5906486"/>
              <a:gd name="connsiteY3372" fmla="*/ 57153 h 349951"/>
              <a:gd name="connsiteX3373" fmla="*/ 2343365 w 5906486"/>
              <a:gd name="connsiteY3373" fmla="*/ 65121 h 349951"/>
              <a:gd name="connsiteX3374" fmla="*/ 2332634 w 5906486"/>
              <a:gd name="connsiteY3374" fmla="*/ 65121 h 349951"/>
              <a:gd name="connsiteX3375" fmla="*/ 2332634 w 5906486"/>
              <a:gd name="connsiteY3375" fmla="*/ 87532 h 349951"/>
              <a:gd name="connsiteX3376" fmla="*/ 2334087 w 5906486"/>
              <a:gd name="connsiteY3376" fmla="*/ 93223 h 349951"/>
              <a:gd name="connsiteX3377" fmla="*/ 2338901 w 5906486"/>
              <a:gd name="connsiteY3377" fmla="*/ 94931 h 349951"/>
              <a:gd name="connsiteX3378" fmla="*/ 2343365 w 5906486"/>
              <a:gd name="connsiteY3378" fmla="*/ 93441 h 349951"/>
              <a:gd name="connsiteX3379" fmla="*/ 2343365 w 5906486"/>
              <a:gd name="connsiteY3379" fmla="*/ 101496 h 349951"/>
              <a:gd name="connsiteX3380" fmla="*/ 2115976 w 5906486"/>
              <a:gd name="connsiteY3380" fmla="*/ 101496 h 349951"/>
              <a:gd name="connsiteX3381" fmla="*/ 2108122 w 5906486"/>
              <a:gd name="connsiteY3381" fmla="*/ 102983 h 349951"/>
              <a:gd name="connsiteX3382" fmla="*/ 2095079 w 5906486"/>
              <a:gd name="connsiteY3382" fmla="*/ 90464 h 349951"/>
              <a:gd name="connsiteX3383" fmla="*/ 2095079 w 5906486"/>
              <a:gd name="connsiteY3383" fmla="*/ 65121 h 349951"/>
              <a:gd name="connsiteX3384" fmla="*/ 2087602 w 5906486"/>
              <a:gd name="connsiteY3384" fmla="*/ 65121 h 349951"/>
              <a:gd name="connsiteX3385" fmla="*/ 2087602 w 5906486"/>
              <a:gd name="connsiteY3385" fmla="*/ 57153 h 349951"/>
              <a:gd name="connsiteX3386" fmla="*/ 2095079 w 5906486"/>
              <a:gd name="connsiteY3386" fmla="*/ 57153 h 349951"/>
              <a:gd name="connsiteX3387" fmla="*/ 2095079 w 5906486"/>
              <a:gd name="connsiteY3387" fmla="*/ 46780 h 349951"/>
              <a:gd name="connsiteX3388" fmla="*/ 2105245 w 5906486"/>
              <a:gd name="connsiteY3388" fmla="*/ 43891 h 349951"/>
              <a:gd name="connsiteX3389" fmla="*/ 2105245 w 5906486"/>
              <a:gd name="connsiteY3389" fmla="*/ 57153 h 349951"/>
              <a:gd name="connsiteX3390" fmla="*/ 2115976 w 5906486"/>
              <a:gd name="connsiteY3390" fmla="*/ 57153 h 349951"/>
              <a:gd name="connsiteX3391" fmla="*/ 2115976 w 5906486"/>
              <a:gd name="connsiteY3391" fmla="*/ 65121 h 349951"/>
              <a:gd name="connsiteX3392" fmla="*/ 2105245 w 5906486"/>
              <a:gd name="connsiteY3392" fmla="*/ 65121 h 349951"/>
              <a:gd name="connsiteX3393" fmla="*/ 2105245 w 5906486"/>
              <a:gd name="connsiteY3393" fmla="*/ 87532 h 349951"/>
              <a:gd name="connsiteX3394" fmla="*/ 2106697 w 5906486"/>
              <a:gd name="connsiteY3394" fmla="*/ 93223 h 349951"/>
              <a:gd name="connsiteX3395" fmla="*/ 2111511 w 5906486"/>
              <a:gd name="connsiteY3395" fmla="*/ 94931 h 349951"/>
              <a:gd name="connsiteX3396" fmla="*/ 2115976 w 5906486"/>
              <a:gd name="connsiteY3396" fmla="*/ 93441 h 349951"/>
              <a:gd name="connsiteX3397" fmla="*/ 2115976 w 5906486"/>
              <a:gd name="connsiteY3397" fmla="*/ 101496 h 349951"/>
              <a:gd name="connsiteX3398" fmla="*/ 1984598 w 5906486"/>
              <a:gd name="connsiteY3398" fmla="*/ 101496 h 349951"/>
              <a:gd name="connsiteX3399" fmla="*/ 1976772 w 5906486"/>
              <a:gd name="connsiteY3399" fmla="*/ 102983 h 349951"/>
              <a:gd name="connsiteX3400" fmla="*/ 1963728 w 5906486"/>
              <a:gd name="connsiteY3400" fmla="*/ 90464 h 349951"/>
              <a:gd name="connsiteX3401" fmla="*/ 1963728 w 5906486"/>
              <a:gd name="connsiteY3401" fmla="*/ 65121 h 349951"/>
              <a:gd name="connsiteX3402" fmla="*/ 1956224 w 5906486"/>
              <a:gd name="connsiteY3402" fmla="*/ 65121 h 349951"/>
              <a:gd name="connsiteX3403" fmla="*/ 1956224 w 5906486"/>
              <a:gd name="connsiteY3403" fmla="*/ 57153 h 349951"/>
              <a:gd name="connsiteX3404" fmla="*/ 1963728 w 5906486"/>
              <a:gd name="connsiteY3404" fmla="*/ 57153 h 349951"/>
              <a:gd name="connsiteX3405" fmla="*/ 1963728 w 5906486"/>
              <a:gd name="connsiteY3405" fmla="*/ 46780 h 349951"/>
              <a:gd name="connsiteX3406" fmla="*/ 1973867 w 5906486"/>
              <a:gd name="connsiteY3406" fmla="*/ 43891 h 349951"/>
              <a:gd name="connsiteX3407" fmla="*/ 1973867 w 5906486"/>
              <a:gd name="connsiteY3407" fmla="*/ 57153 h 349951"/>
              <a:gd name="connsiteX3408" fmla="*/ 1984598 w 5906486"/>
              <a:gd name="connsiteY3408" fmla="*/ 57153 h 349951"/>
              <a:gd name="connsiteX3409" fmla="*/ 1984598 w 5906486"/>
              <a:gd name="connsiteY3409" fmla="*/ 65121 h 349951"/>
              <a:gd name="connsiteX3410" fmla="*/ 1973867 w 5906486"/>
              <a:gd name="connsiteY3410" fmla="*/ 65121 h 349951"/>
              <a:gd name="connsiteX3411" fmla="*/ 1973867 w 5906486"/>
              <a:gd name="connsiteY3411" fmla="*/ 87532 h 349951"/>
              <a:gd name="connsiteX3412" fmla="*/ 1975319 w 5906486"/>
              <a:gd name="connsiteY3412" fmla="*/ 93223 h 349951"/>
              <a:gd name="connsiteX3413" fmla="*/ 1980133 w 5906486"/>
              <a:gd name="connsiteY3413" fmla="*/ 94931 h 349951"/>
              <a:gd name="connsiteX3414" fmla="*/ 1984598 w 5906486"/>
              <a:gd name="connsiteY3414" fmla="*/ 93441 h 349951"/>
              <a:gd name="connsiteX3415" fmla="*/ 1984598 w 5906486"/>
              <a:gd name="connsiteY3415" fmla="*/ 101496 h 349951"/>
              <a:gd name="connsiteX3416" fmla="*/ 1745646 w 5906486"/>
              <a:gd name="connsiteY3416" fmla="*/ 101496 h 349951"/>
              <a:gd name="connsiteX3417" fmla="*/ 1737812 w 5906486"/>
              <a:gd name="connsiteY3417" fmla="*/ 102983 h 349951"/>
              <a:gd name="connsiteX3418" fmla="*/ 1724766 w 5906486"/>
              <a:gd name="connsiteY3418" fmla="*/ 90464 h 349951"/>
              <a:gd name="connsiteX3419" fmla="*/ 1724766 w 5906486"/>
              <a:gd name="connsiteY3419" fmla="*/ 65121 h 349951"/>
              <a:gd name="connsiteX3420" fmla="*/ 1717281 w 5906486"/>
              <a:gd name="connsiteY3420" fmla="*/ 65121 h 349951"/>
              <a:gd name="connsiteX3421" fmla="*/ 1717281 w 5906486"/>
              <a:gd name="connsiteY3421" fmla="*/ 57153 h 349951"/>
              <a:gd name="connsiteX3422" fmla="*/ 1724766 w 5906486"/>
              <a:gd name="connsiteY3422" fmla="*/ 57153 h 349951"/>
              <a:gd name="connsiteX3423" fmla="*/ 1724766 w 5906486"/>
              <a:gd name="connsiteY3423" fmla="*/ 46780 h 349951"/>
              <a:gd name="connsiteX3424" fmla="*/ 1734921 w 5906486"/>
              <a:gd name="connsiteY3424" fmla="*/ 43891 h 349951"/>
              <a:gd name="connsiteX3425" fmla="*/ 1734921 w 5906486"/>
              <a:gd name="connsiteY3425" fmla="*/ 57153 h 349951"/>
              <a:gd name="connsiteX3426" fmla="*/ 1745646 w 5906486"/>
              <a:gd name="connsiteY3426" fmla="*/ 57153 h 349951"/>
              <a:gd name="connsiteX3427" fmla="*/ 1745646 w 5906486"/>
              <a:gd name="connsiteY3427" fmla="*/ 65121 h 349951"/>
              <a:gd name="connsiteX3428" fmla="*/ 1734921 w 5906486"/>
              <a:gd name="connsiteY3428" fmla="*/ 65121 h 349951"/>
              <a:gd name="connsiteX3429" fmla="*/ 1734921 w 5906486"/>
              <a:gd name="connsiteY3429" fmla="*/ 87532 h 349951"/>
              <a:gd name="connsiteX3430" fmla="*/ 1736368 w 5906486"/>
              <a:gd name="connsiteY3430" fmla="*/ 93223 h 349951"/>
              <a:gd name="connsiteX3431" fmla="*/ 1741182 w 5906486"/>
              <a:gd name="connsiteY3431" fmla="*/ 94931 h 349951"/>
              <a:gd name="connsiteX3432" fmla="*/ 1745646 w 5906486"/>
              <a:gd name="connsiteY3432" fmla="*/ 93441 h 349951"/>
              <a:gd name="connsiteX3433" fmla="*/ 1745646 w 5906486"/>
              <a:gd name="connsiteY3433" fmla="*/ 101496 h 349951"/>
              <a:gd name="connsiteX3434" fmla="*/ 606323 w 5906486"/>
              <a:gd name="connsiteY3434" fmla="*/ 101496 h 349951"/>
              <a:gd name="connsiteX3435" fmla="*/ 598488 w 5906486"/>
              <a:gd name="connsiteY3435" fmla="*/ 102983 h 349951"/>
              <a:gd name="connsiteX3436" fmla="*/ 585445 w 5906486"/>
              <a:gd name="connsiteY3436" fmla="*/ 90464 h 349951"/>
              <a:gd name="connsiteX3437" fmla="*/ 585445 w 5906486"/>
              <a:gd name="connsiteY3437" fmla="*/ 65121 h 349951"/>
              <a:gd name="connsiteX3438" fmla="*/ 577957 w 5906486"/>
              <a:gd name="connsiteY3438" fmla="*/ 65121 h 349951"/>
              <a:gd name="connsiteX3439" fmla="*/ 577957 w 5906486"/>
              <a:gd name="connsiteY3439" fmla="*/ 57153 h 349951"/>
              <a:gd name="connsiteX3440" fmla="*/ 585445 w 5906486"/>
              <a:gd name="connsiteY3440" fmla="*/ 57153 h 349951"/>
              <a:gd name="connsiteX3441" fmla="*/ 585445 w 5906486"/>
              <a:gd name="connsiteY3441" fmla="*/ 46780 h 349951"/>
              <a:gd name="connsiteX3442" fmla="*/ 595600 w 5906486"/>
              <a:gd name="connsiteY3442" fmla="*/ 43891 h 349951"/>
              <a:gd name="connsiteX3443" fmla="*/ 595600 w 5906486"/>
              <a:gd name="connsiteY3443" fmla="*/ 57153 h 349951"/>
              <a:gd name="connsiteX3444" fmla="*/ 606323 w 5906486"/>
              <a:gd name="connsiteY3444" fmla="*/ 57153 h 349951"/>
              <a:gd name="connsiteX3445" fmla="*/ 606323 w 5906486"/>
              <a:gd name="connsiteY3445" fmla="*/ 65121 h 349951"/>
              <a:gd name="connsiteX3446" fmla="*/ 595600 w 5906486"/>
              <a:gd name="connsiteY3446" fmla="*/ 65121 h 349951"/>
              <a:gd name="connsiteX3447" fmla="*/ 595600 w 5906486"/>
              <a:gd name="connsiteY3447" fmla="*/ 87532 h 349951"/>
              <a:gd name="connsiteX3448" fmla="*/ 597044 w 5906486"/>
              <a:gd name="connsiteY3448" fmla="*/ 93223 h 349951"/>
              <a:gd name="connsiteX3449" fmla="*/ 601858 w 5906486"/>
              <a:gd name="connsiteY3449" fmla="*/ 94931 h 349951"/>
              <a:gd name="connsiteX3450" fmla="*/ 606323 w 5906486"/>
              <a:gd name="connsiteY3450" fmla="*/ 93441 h 349951"/>
              <a:gd name="connsiteX3451" fmla="*/ 606323 w 5906486"/>
              <a:gd name="connsiteY3451" fmla="*/ 101496 h 349951"/>
              <a:gd name="connsiteX3452" fmla="*/ 1407587 w 5906486"/>
              <a:gd name="connsiteY3452" fmla="*/ 101496 h 349951"/>
              <a:gd name="connsiteX3453" fmla="*/ 1399753 w 5906486"/>
              <a:gd name="connsiteY3453" fmla="*/ 102983 h 349951"/>
              <a:gd name="connsiteX3454" fmla="*/ 1386709 w 5906486"/>
              <a:gd name="connsiteY3454" fmla="*/ 90464 h 349951"/>
              <a:gd name="connsiteX3455" fmla="*/ 1386709 w 5906486"/>
              <a:gd name="connsiteY3455" fmla="*/ 65121 h 349951"/>
              <a:gd name="connsiteX3456" fmla="*/ 1379222 w 5906486"/>
              <a:gd name="connsiteY3456" fmla="*/ 65121 h 349951"/>
              <a:gd name="connsiteX3457" fmla="*/ 1379222 w 5906486"/>
              <a:gd name="connsiteY3457" fmla="*/ 57153 h 349951"/>
              <a:gd name="connsiteX3458" fmla="*/ 1386709 w 5906486"/>
              <a:gd name="connsiteY3458" fmla="*/ 57153 h 349951"/>
              <a:gd name="connsiteX3459" fmla="*/ 1386709 w 5906486"/>
              <a:gd name="connsiteY3459" fmla="*/ 46780 h 349951"/>
              <a:gd name="connsiteX3460" fmla="*/ 1396864 w 5906486"/>
              <a:gd name="connsiteY3460" fmla="*/ 43891 h 349951"/>
              <a:gd name="connsiteX3461" fmla="*/ 1396864 w 5906486"/>
              <a:gd name="connsiteY3461" fmla="*/ 57153 h 349951"/>
              <a:gd name="connsiteX3462" fmla="*/ 1407587 w 5906486"/>
              <a:gd name="connsiteY3462" fmla="*/ 57153 h 349951"/>
              <a:gd name="connsiteX3463" fmla="*/ 1407587 w 5906486"/>
              <a:gd name="connsiteY3463" fmla="*/ 65121 h 349951"/>
              <a:gd name="connsiteX3464" fmla="*/ 1396864 w 5906486"/>
              <a:gd name="connsiteY3464" fmla="*/ 65121 h 349951"/>
              <a:gd name="connsiteX3465" fmla="*/ 1396864 w 5906486"/>
              <a:gd name="connsiteY3465" fmla="*/ 87532 h 349951"/>
              <a:gd name="connsiteX3466" fmla="*/ 1398309 w 5906486"/>
              <a:gd name="connsiteY3466" fmla="*/ 93223 h 349951"/>
              <a:gd name="connsiteX3467" fmla="*/ 1403123 w 5906486"/>
              <a:gd name="connsiteY3467" fmla="*/ 94931 h 349951"/>
              <a:gd name="connsiteX3468" fmla="*/ 1407587 w 5906486"/>
              <a:gd name="connsiteY3468" fmla="*/ 93441 h 349951"/>
              <a:gd name="connsiteX3469" fmla="*/ 1407587 w 5906486"/>
              <a:gd name="connsiteY3469" fmla="*/ 101496 h 349951"/>
              <a:gd name="connsiteX3470" fmla="*/ 3456513 w 5906486"/>
              <a:gd name="connsiteY3470" fmla="*/ 101496 h 349951"/>
              <a:gd name="connsiteX3471" fmla="*/ 3448687 w 5906486"/>
              <a:gd name="connsiteY3471" fmla="*/ 102983 h 349951"/>
              <a:gd name="connsiteX3472" fmla="*/ 3435643 w 5906486"/>
              <a:gd name="connsiteY3472" fmla="*/ 90464 h 349951"/>
              <a:gd name="connsiteX3473" fmla="*/ 3435643 w 5906486"/>
              <a:gd name="connsiteY3473" fmla="*/ 65121 h 349951"/>
              <a:gd name="connsiteX3474" fmla="*/ 3428140 w 5906486"/>
              <a:gd name="connsiteY3474" fmla="*/ 65121 h 349951"/>
              <a:gd name="connsiteX3475" fmla="*/ 3428140 w 5906486"/>
              <a:gd name="connsiteY3475" fmla="*/ 57153 h 349951"/>
              <a:gd name="connsiteX3476" fmla="*/ 3435643 w 5906486"/>
              <a:gd name="connsiteY3476" fmla="*/ 57153 h 349951"/>
              <a:gd name="connsiteX3477" fmla="*/ 3435643 w 5906486"/>
              <a:gd name="connsiteY3477" fmla="*/ 46780 h 349951"/>
              <a:gd name="connsiteX3478" fmla="*/ 3445782 w 5906486"/>
              <a:gd name="connsiteY3478" fmla="*/ 43891 h 349951"/>
              <a:gd name="connsiteX3479" fmla="*/ 3445782 w 5906486"/>
              <a:gd name="connsiteY3479" fmla="*/ 57153 h 349951"/>
              <a:gd name="connsiteX3480" fmla="*/ 3456513 w 5906486"/>
              <a:gd name="connsiteY3480" fmla="*/ 57153 h 349951"/>
              <a:gd name="connsiteX3481" fmla="*/ 3456513 w 5906486"/>
              <a:gd name="connsiteY3481" fmla="*/ 65121 h 349951"/>
              <a:gd name="connsiteX3482" fmla="*/ 3445782 w 5906486"/>
              <a:gd name="connsiteY3482" fmla="*/ 65121 h 349951"/>
              <a:gd name="connsiteX3483" fmla="*/ 3445782 w 5906486"/>
              <a:gd name="connsiteY3483" fmla="*/ 87532 h 349951"/>
              <a:gd name="connsiteX3484" fmla="*/ 3447234 w 5906486"/>
              <a:gd name="connsiteY3484" fmla="*/ 93223 h 349951"/>
              <a:gd name="connsiteX3485" fmla="*/ 3452048 w 5906486"/>
              <a:gd name="connsiteY3485" fmla="*/ 94931 h 349951"/>
              <a:gd name="connsiteX3486" fmla="*/ 3456513 w 5906486"/>
              <a:gd name="connsiteY3486" fmla="*/ 93441 h 349951"/>
              <a:gd name="connsiteX3487" fmla="*/ 3456513 w 5906486"/>
              <a:gd name="connsiteY3487" fmla="*/ 101496 h 349951"/>
              <a:gd name="connsiteX3488" fmla="*/ 2812614 w 5906486"/>
              <a:gd name="connsiteY3488" fmla="*/ 101496 h 349951"/>
              <a:gd name="connsiteX3489" fmla="*/ 2804788 w 5906486"/>
              <a:gd name="connsiteY3489" fmla="*/ 102983 h 349951"/>
              <a:gd name="connsiteX3490" fmla="*/ 2791744 w 5906486"/>
              <a:gd name="connsiteY3490" fmla="*/ 90464 h 349951"/>
              <a:gd name="connsiteX3491" fmla="*/ 2791744 w 5906486"/>
              <a:gd name="connsiteY3491" fmla="*/ 65121 h 349951"/>
              <a:gd name="connsiteX3492" fmla="*/ 2784241 w 5906486"/>
              <a:gd name="connsiteY3492" fmla="*/ 65121 h 349951"/>
              <a:gd name="connsiteX3493" fmla="*/ 2784241 w 5906486"/>
              <a:gd name="connsiteY3493" fmla="*/ 57153 h 349951"/>
              <a:gd name="connsiteX3494" fmla="*/ 2791744 w 5906486"/>
              <a:gd name="connsiteY3494" fmla="*/ 57153 h 349951"/>
              <a:gd name="connsiteX3495" fmla="*/ 2791744 w 5906486"/>
              <a:gd name="connsiteY3495" fmla="*/ 46780 h 349951"/>
              <a:gd name="connsiteX3496" fmla="*/ 2801883 w 5906486"/>
              <a:gd name="connsiteY3496" fmla="*/ 43891 h 349951"/>
              <a:gd name="connsiteX3497" fmla="*/ 2801883 w 5906486"/>
              <a:gd name="connsiteY3497" fmla="*/ 57153 h 349951"/>
              <a:gd name="connsiteX3498" fmla="*/ 2812614 w 5906486"/>
              <a:gd name="connsiteY3498" fmla="*/ 57153 h 349951"/>
              <a:gd name="connsiteX3499" fmla="*/ 2812614 w 5906486"/>
              <a:gd name="connsiteY3499" fmla="*/ 65121 h 349951"/>
              <a:gd name="connsiteX3500" fmla="*/ 2801883 w 5906486"/>
              <a:gd name="connsiteY3500" fmla="*/ 65121 h 349951"/>
              <a:gd name="connsiteX3501" fmla="*/ 2801883 w 5906486"/>
              <a:gd name="connsiteY3501" fmla="*/ 87532 h 349951"/>
              <a:gd name="connsiteX3502" fmla="*/ 2803335 w 5906486"/>
              <a:gd name="connsiteY3502" fmla="*/ 93223 h 349951"/>
              <a:gd name="connsiteX3503" fmla="*/ 2808150 w 5906486"/>
              <a:gd name="connsiteY3503" fmla="*/ 94931 h 349951"/>
              <a:gd name="connsiteX3504" fmla="*/ 2812614 w 5906486"/>
              <a:gd name="connsiteY3504" fmla="*/ 93441 h 349951"/>
              <a:gd name="connsiteX3505" fmla="*/ 2812614 w 5906486"/>
              <a:gd name="connsiteY3505" fmla="*/ 101496 h 349951"/>
              <a:gd name="connsiteX3506" fmla="*/ 4147342 w 5906486"/>
              <a:gd name="connsiteY3506" fmla="*/ 101496 h 349951"/>
              <a:gd name="connsiteX3507" fmla="*/ 4139489 w 5906486"/>
              <a:gd name="connsiteY3507" fmla="*/ 102983 h 349951"/>
              <a:gd name="connsiteX3508" fmla="*/ 4126472 w 5906486"/>
              <a:gd name="connsiteY3508" fmla="*/ 90464 h 349951"/>
              <a:gd name="connsiteX3509" fmla="*/ 4126472 w 5906486"/>
              <a:gd name="connsiteY3509" fmla="*/ 65121 h 349951"/>
              <a:gd name="connsiteX3510" fmla="*/ 4118969 w 5906486"/>
              <a:gd name="connsiteY3510" fmla="*/ 65121 h 349951"/>
              <a:gd name="connsiteX3511" fmla="*/ 4118969 w 5906486"/>
              <a:gd name="connsiteY3511" fmla="*/ 57153 h 349951"/>
              <a:gd name="connsiteX3512" fmla="*/ 4126472 w 5906486"/>
              <a:gd name="connsiteY3512" fmla="*/ 57153 h 349951"/>
              <a:gd name="connsiteX3513" fmla="*/ 4126472 w 5906486"/>
              <a:gd name="connsiteY3513" fmla="*/ 46780 h 349951"/>
              <a:gd name="connsiteX3514" fmla="*/ 4136611 w 5906486"/>
              <a:gd name="connsiteY3514" fmla="*/ 43891 h 349951"/>
              <a:gd name="connsiteX3515" fmla="*/ 4136611 w 5906486"/>
              <a:gd name="connsiteY3515" fmla="*/ 57153 h 349951"/>
              <a:gd name="connsiteX3516" fmla="*/ 4147342 w 5906486"/>
              <a:gd name="connsiteY3516" fmla="*/ 57153 h 349951"/>
              <a:gd name="connsiteX3517" fmla="*/ 4147342 w 5906486"/>
              <a:gd name="connsiteY3517" fmla="*/ 65121 h 349951"/>
              <a:gd name="connsiteX3518" fmla="*/ 4136611 w 5906486"/>
              <a:gd name="connsiteY3518" fmla="*/ 65121 h 349951"/>
              <a:gd name="connsiteX3519" fmla="*/ 4136611 w 5906486"/>
              <a:gd name="connsiteY3519" fmla="*/ 87532 h 349951"/>
              <a:gd name="connsiteX3520" fmla="*/ 4138064 w 5906486"/>
              <a:gd name="connsiteY3520" fmla="*/ 93223 h 349951"/>
              <a:gd name="connsiteX3521" fmla="*/ 4142878 w 5906486"/>
              <a:gd name="connsiteY3521" fmla="*/ 94931 h 349951"/>
              <a:gd name="connsiteX3522" fmla="*/ 4147342 w 5906486"/>
              <a:gd name="connsiteY3522" fmla="*/ 93441 h 349951"/>
              <a:gd name="connsiteX3523" fmla="*/ 4147342 w 5906486"/>
              <a:gd name="connsiteY3523" fmla="*/ 101496 h 349951"/>
              <a:gd name="connsiteX3524" fmla="*/ 4657255 w 5906486"/>
              <a:gd name="connsiteY3524" fmla="*/ 101496 h 349951"/>
              <a:gd name="connsiteX3525" fmla="*/ 4649429 w 5906486"/>
              <a:gd name="connsiteY3525" fmla="*/ 102983 h 349951"/>
              <a:gd name="connsiteX3526" fmla="*/ 4636358 w 5906486"/>
              <a:gd name="connsiteY3526" fmla="*/ 90464 h 349951"/>
              <a:gd name="connsiteX3527" fmla="*/ 4636358 w 5906486"/>
              <a:gd name="connsiteY3527" fmla="*/ 65121 h 349951"/>
              <a:gd name="connsiteX3528" fmla="*/ 4628881 w 5906486"/>
              <a:gd name="connsiteY3528" fmla="*/ 65121 h 349951"/>
              <a:gd name="connsiteX3529" fmla="*/ 4628881 w 5906486"/>
              <a:gd name="connsiteY3529" fmla="*/ 57153 h 349951"/>
              <a:gd name="connsiteX3530" fmla="*/ 4636358 w 5906486"/>
              <a:gd name="connsiteY3530" fmla="*/ 57153 h 349951"/>
              <a:gd name="connsiteX3531" fmla="*/ 4636358 w 5906486"/>
              <a:gd name="connsiteY3531" fmla="*/ 46780 h 349951"/>
              <a:gd name="connsiteX3532" fmla="*/ 4646524 w 5906486"/>
              <a:gd name="connsiteY3532" fmla="*/ 43891 h 349951"/>
              <a:gd name="connsiteX3533" fmla="*/ 4646524 w 5906486"/>
              <a:gd name="connsiteY3533" fmla="*/ 57153 h 349951"/>
              <a:gd name="connsiteX3534" fmla="*/ 4657255 w 5906486"/>
              <a:gd name="connsiteY3534" fmla="*/ 57153 h 349951"/>
              <a:gd name="connsiteX3535" fmla="*/ 4657255 w 5906486"/>
              <a:gd name="connsiteY3535" fmla="*/ 65121 h 349951"/>
              <a:gd name="connsiteX3536" fmla="*/ 4646524 w 5906486"/>
              <a:gd name="connsiteY3536" fmla="*/ 65121 h 349951"/>
              <a:gd name="connsiteX3537" fmla="*/ 4646524 w 5906486"/>
              <a:gd name="connsiteY3537" fmla="*/ 87532 h 349951"/>
              <a:gd name="connsiteX3538" fmla="*/ 4647976 w 5906486"/>
              <a:gd name="connsiteY3538" fmla="*/ 93223 h 349951"/>
              <a:gd name="connsiteX3539" fmla="*/ 4652790 w 5906486"/>
              <a:gd name="connsiteY3539" fmla="*/ 94931 h 349951"/>
              <a:gd name="connsiteX3540" fmla="*/ 4657255 w 5906486"/>
              <a:gd name="connsiteY3540" fmla="*/ 93441 h 349951"/>
              <a:gd name="connsiteX3541" fmla="*/ 4657255 w 5906486"/>
              <a:gd name="connsiteY3541" fmla="*/ 101496 h 349951"/>
              <a:gd name="connsiteX3542" fmla="*/ 1160928 w 5906486"/>
              <a:gd name="connsiteY3542" fmla="*/ 101496 h 349951"/>
              <a:gd name="connsiteX3543" fmla="*/ 1153091 w 5906486"/>
              <a:gd name="connsiteY3543" fmla="*/ 102983 h 349951"/>
              <a:gd name="connsiteX3544" fmla="*/ 1140047 w 5906486"/>
              <a:gd name="connsiteY3544" fmla="*/ 90464 h 349951"/>
              <a:gd name="connsiteX3545" fmla="*/ 1140047 w 5906486"/>
              <a:gd name="connsiteY3545" fmla="*/ 65121 h 349951"/>
              <a:gd name="connsiteX3546" fmla="*/ 1132563 w 5906486"/>
              <a:gd name="connsiteY3546" fmla="*/ 65121 h 349951"/>
              <a:gd name="connsiteX3547" fmla="*/ 1132563 w 5906486"/>
              <a:gd name="connsiteY3547" fmla="*/ 57153 h 349951"/>
              <a:gd name="connsiteX3548" fmla="*/ 1140047 w 5906486"/>
              <a:gd name="connsiteY3548" fmla="*/ 57153 h 349951"/>
              <a:gd name="connsiteX3549" fmla="*/ 1140047 w 5906486"/>
              <a:gd name="connsiteY3549" fmla="*/ 46780 h 349951"/>
              <a:gd name="connsiteX3550" fmla="*/ 1150202 w 5906486"/>
              <a:gd name="connsiteY3550" fmla="*/ 43891 h 349951"/>
              <a:gd name="connsiteX3551" fmla="*/ 1150202 w 5906486"/>
              <a:gd name="connsiteY3551" fmla="*/ 57153 h 349951"/>
              <a:gd name="connsiteX3552" fmla="*/ 1160928 w 5906486"/>
              <a:gd name="connsiteY3552" fmla="*/ 57153 h 349951"/>
              <a:gd name="connsiteX3553" fmla="*/ 1160928 w 5906486"/>
              <a:gd name="connsiteY3553" fmla="*/ 65121 h 349951"/>
              <a:gd name="connsiteX3554" fmla="*/ 1150202 w 5906486"/>
              <a:gd name="connsiteY3554" fmla="*/ 65121 h 349951"/>
              <a:gd name="connsiteX3555" fmla="*/ 1150202 w 5906486"/>
              <a:gd name="connsiteY3555" fmla="*/ 87532 h 349951"/>
              <a:gd name="connsiteX3556" fmla="*/ 1151647 w 5906486"/>
              <a:gd name="connsiteY3556" fmla="*/ 93223 h 349951"/>
              <a:gd name="connsiteX3557" fmla="*/ 1156463 w 5906486"/>
              <a:gd name="connsiteY3557" fmla="*/ 94931 h 349951"/>
              <a:gd name="connsiteX3558" fmla="*/ 1160928 w 5906486"/>
              <a:gd name="connsiteY3558" fmla="*/ 93441 h 349951"/>
              <a:gd name="connsiteX3559" fmla="*/ 1160928 w 5906486"/>
              <a:gd name="connsiteY3559" fmla="*/ 101496 h 349951"/>
              <a:gd name="connsiteX3560" fmla="*/ 2679837 w 5906486"/>
              <a:gd name="connsiteY3560" fmla="*/ 101496 h 349951"/>
              <a:gd name="connsiteX3561" fmla="*/ 2672012 w 5906486"/>
              <a:gd name="connsiteY3561" fmla="*/ 102983 h 349951"/>
              <a:gd name="connsiteX3562" fmla="*/ 2658968 w 5906486"/>
              <a:gd name="connsiteY3562" fmla="*/ 90464 h 349951"/>
              <a:gd name="connsiteX3563" fmla="*/ 2658968 w 5906486"/>
              <a:gd name="connsiteY3563" fmla="*/ 65121 h 349951"/>
              <a:gd name="connsiteX3564" fmla="*/ 2651491 w 5906486"/>
              <a:gd name="connsiteY3564" fmla="*/ 65121 h 349951"/>
              <a:gd name="connsiteX3565" fmla="*/ 2651491 w 5906486"/>
              <a:gd name="connsiteY3565" fmla="*/ 57153 h 349951"/>
              <a:gd name="connsiteX3566" fmla="*/ 2658968 w 5906486"/>
              <a:gd name="connsiteY3566" fmla="*/ 57153 h 349951"/>
              <a:gd name="connsiteX3567" fmla="*/ 2658968 w 5906486"/>
              <a:gd name="connsiteY3567" fmla="*/ 46780 h 349951"/>
              <a:gd name="connsiteX3568" fmla="*/ 2669134 w 5906486"/>
              <a:gd name="connsiteY3568" fmla="*/ 43891 h 349951"/>
              <a:gd name="connsiteX3569" fmla="*/ 2669134 w 5906486"/>
              <a:gd name="connsiteY3569" fmla="*/ 57153 h 349951"/>
              <a:gd name="connsiteX3570" fmla="*/ 2679837 w 5906486"/>
              <a:gd name="connsiteY3570" fmla="*/ 57153 h 349951"/>
              <a:gd name="connsiteX3571" fmla="*/ 2679837 w 5906486"/>
              <a:gd name="connsiteY3571" fmla="*/ 65121 h 349951"/>
              <a:gd name="connsiteX3572" fmla="*/ 2669134 w 5906486"/>
              <a:gd name="connsiteY3572" fmla="*/ 65121 h 349951"/>
              <a:gd name="connsiteX3573" fmla="*/ 2669134 w 5906486"/>
              <a:gd name="connsiteY3573" fmla="*/ 87532 h 349951"/>
              <a:gd name="connsiteX3574" fmla="*/ 2670559 w 5906486"/>
              <a:gd name="connsiteY3574" fmla="*/ 93223 h 349951"/>
              <a:gd name="connsiteX3575" fmla="*/ 2675373 w 5906486"/>
              <a:gd name="connsiteY3575" fmla="*/ 94931 h 349951"/>
              <a:gd name="connsiteX3576" fmla="*/ 2679837 w 5906486"/>
              <a:gd name="connsiteY3576" fmla="*/ 93441 h 349951"/>
              <a:gd name="connsiteX3577" fmla="*/ 2679837 w 5906486"/>
              <a:gd name="connsiteY3577" fmla="*/ 101496 h 349951"/>
              <a:gd name="connsiteX3578" fmla="*/ 4015964 w 5906486"/>
              <a:gd name="connsiteY3578" fmla="*/ 101496 h 349951"/>
              <a:gd name="connsiteX3579" fmla="*/ 4008138 w 5906486"/>
              <a:gd name="connsiteY3579" fmla="*/ 102983 h 349951"/>
              <a:gd name="connsiteX3580" fmla="*/ 3995094 w 5906486"/>
              <a:gd name="connsiteY3580" fmla="*/ 90464 h 349951"/>
              <a:gd name="connsiteX3581" fmla="*/ 3995094 w 5906486"/>
              <a:gd name="connsiteY3581" fmla="*/ 65121 h 349951"/>
              <a:gd name="connsiteX3582" fmla="*/ 3987618 w 5906486"/>
              <a:gd name="connsiteY3582" fmla="*/ 65121 h 349951"/>
              <a:gd name="connsiteX3583" fmla="*/ 3987618 w 5906486"/>
              <a:gd name="connsiteY3583" fmla="*/ 57153 h 349951"/>
              <a:gd name="connsiteX3584" fmla="*/ 3995094 w 5906486"/>
              <a:gd name="connsiteY3584" fmla="*/ 57153 h 349951"/>
              <a:gd name="connsiteX3585" fmla="*/ 3995094 w 5906486"/>
              <a:gd name="connsiteY3585" fmla="*/ 46780 h 349951"/>
              <a:gd name="connsiteX3586" fmla="*/ 4005261 w 5906486"/>
              <a:gd name="connsiteY3586" fmla="*/ 43891 h 349951"/>
              <a:gd name="connsiteX3587" fmla="*/ 4005261 w 5906486"/>
              <a:gd name="connsiteY3587" fmla="*/ 57153 h 349951"/>
              <a:gd name="connsiteX3588" fmla="*/ 4015964 w 5906486"/>
              <a:gd name="connsiteY3588" fmla="*/ 57153 h 349951"/>
              <a:gd name="connsiteX3589" fmla="*/ 4015964 w 5906486"/>
              <a:gd name="connsiteY3589" fmla="*/ 65121 h 349951"/>
              <a:gd name="connsiteX3590" fmla="*/ 4005261 w 5906486"/>
              <a:gd name="connsiteY3590" fmla="*/ 65121 h 349951"/>
              <a:gd name="connsiteX3591" fmla="*/ 4005261 w 5906486"/>
              <a:gd name="connsiteY3591" fmla="*/ 87532 h 349951"/>
              <a:gd name="connsiteX3592" fmla="*/ 4006686 w 5906486"/>
              <a:gd name="connsiteY3592" fmla="*/ 93223 h 349951"/>
              <a:gd name="connsiteX3593" fmla="*/ 4011500 w 5906486"/>
              <a:gd name="connsiteY3593" fmla="*/ 94931 h 349951"/>
              <a:gd name="connsiteX3594" fmla="*/ 4015964 w 5906486"/>
              <a:gd name="connsiteY3594" fmla="*/ 93441 h 349951"/>
              <a:gd name="connsiteX3595" fmla="*/ 4015964 w 5906486"/>
              <a:gd name="connsiteY3595" fmla="*/ 101496 h 349951"/>
              <a:gd name="connsiteX3596" fmla="*/ 901485 w 5906486"/>
              <a:gd name="connsiteY3596" fmla="*/ 101496 h 349951"/>
              <a:gd name="connsiteX3597" fmla="*/ 893649 w 5906486"/>
              <a:gd name="connsiteY3597" fmla="*/ 102983 h 349951"/>
              <a:gd name="connsiteX3598" fmla="*/ 880605 w 5906486"/>
              <a:gd name="connsiteY3598" fmla="*/ 90464 h 349951"/>
              <a:gd name="connsiteX3599" fmla="*/ 880605 w 5906486"/>
              <a:gd name="connsiteY3599" fmla="*/ 65121 h 349951"/>
              <a:gd name="connsiteX3600" fmla="*/ 873120 w 5906486"/>
              <a:gd name="connsiteY3600" fmla="*/ 65121 h 349951"/>
              <a:gd name="connsiteX3601" fmla="*/ 873120 w 5906486"/>
              <a:gd name="connsiteY3601" fmla="*/ 57153 h 349951"/>
              <a:gd name="connsiteX3602" fmla="*/ 880605 w 5906486"/>
              <a:gd name="connsiteY3602" fmla="*/ 57153 h 349951"/>
              <a:gd name="connsiteX3603" fmla="*/ 880605 w 5906486"/>
              <a:gd name="connsiteY3603" fmla="*/ 46780 h 349951"/>
              <a:gd name="connsiteX3604" fmla="*/ 890760 w 5906486"/>
              <a:gd name="connsiteY3604" fmla="*/ 43891 h 349951"/>
              <a:gd name="connsiteX3605" fmla="*/ 890760 w 5906486"/>
              <a:gd name="connsiteY3605" fmla="*/ 57153 h 349951"/>
              <a:gd name="connsiteX3606" fmla="*/ 901485 w 5906486"/>
              <a:gd name="connsiteY3606" fmla="*/ 57153 h 349951"/>
              <a:gd name="connsiteX3607" fmla="*/ 901485 w 5906486"/>
              <a:gd name="connsiteY3607" fmla="*/ 65121 h 349951"/>
              <a:gd name="connsiteX3608" fmla="*/ 890760 w 5906486"/>
              <a:gd name="connsiteY3608" fmla="*/ 65121 h 349951"/>
              <a:gd name="connsiteX3609" fmla="*/ 890760 w 5906486"/>
              <a:gd name="connsiteY3609" fmla="*/ 87532 h 349951"/>
              <a:gd name="connsiteX3610" fmla="*/ 892204 w 5906486"/>
              <a:gd name="connsiteY3610" fmla="*/ 93223 h 349951"/>
              <a:gd name="connsiteX3611" fmla="*/ 897018 w 5906486"/>
              <a:gd name="connsiteY3611" fmla="*/ 94931 h 349951"/>
              <a:gd name="connsiteX3612" fmla="*/ 901485 w 5906486"/>
              <a:gd name="connsiteY3612" fmla="*/ 93441 h 349951"/>
              <a:gd name="connsiteX3613" fmla="*/ 901485 w 5906486"/>
              <a:gd name="connsiteY3613" fmla="*/ 101496 h 349951"/>
              <a:gd name="connsiteX3614" fmla="*/ 1315752 w 5906486"/>
              <a:gd name="connsiteY3614" fmla="*/ 102940 h 349951"/>
              <a:gd name="connsiteX3615" fmla="*/ 1311287 w 5906486"/>
              <a:gd name="connsiteY3615" fmla="*/ 101211 h 349951"/>
              <a:gd name="connsiteX3616" fmla="*/ 1309448 w 5906486"/>
              <a:gd name="connsiteY3616" fmla="*/ 97074 h 349951"/>
              <a:gd name="connsiteX3617" fmla="*/ 1311287 w 5906486"/>
              <a:gd name="connsiteY3617" fmla="*/ 92873 h 349951"/>
              <a:gd name="connsiteX3618" fmla="*/ 1315752 w 5906486"/>
              <a:gd name="connsiteY3618" fmla="*/ 91123 h 349951"/>
              <a:gd name="connsiteX3619" fmla="*/ 1320283 w 5906486"/>
              <a:gd name="connsiteY3619" fmla="*/ 92873 h 349951"/>
              <a:gd name="connsiteX3620" fmla="*/ 1322142 w 5906486"/>
              <a:gd name="connsiteY3620" fmla="*/ 97074 h 349951"/>
              <a:gd name="connsiteX3621" fmla="*/ 1320283 w 5906486"/>
              <a:gd name="connsiteY3621" fmla="*/ 101211 h 349951"/>
              <a:gd name="connsiteX3622" fmla="*/ 1315752 w 5906486"/>
              <a:gd name="connsiteY3622" fmla="*/ 102940 h 349951"/>
              <a:gd name="connsiteX3623" fmla="*/ 4789573 w 5906486"/>
              <a:gd name="connsiteY3623" fmla="*/ 57153 h 349951"/>
              <a:gd name="connsiteX3624" fmla="*/ 4776369 w 5906486"/>
              <a:gd name="connsiteY3624" fmla="*/ 101977 h 349951"/>
              <a:gd name="connsiteX3625" fmla="*/ 4765719 w 5906486"/>
              <a:gd name="connsiteY3625" fmla="*/ 101977 h 349951"/>
              <a:gd name="connsiteX3626" fmla="*/ 4757570 w 5906486"/>
              <a:gd name="connsiteY3626" fmla="*/ 71597 h 349951"/>
              <a:gd name="connsiteX3627" fmla="*/ 4756978 w 5906486"/>
              <a:gd name="connsiteY3627" fmla="*/ 67660 h 349951"/>
              <a:gd name="connsiteX3628" fmla="*/ 4756790 w 5906486"/>
              <a:gd name="connsiteY3628" fmla="*/ 67660 h 349951"/>
              <a:gd name="connsiteX3629" fmla="*/ 4756010 w 5906486"/>
              <a:gd name="connsiteY3629" fmla="*/ 71511 h 349951"/>
              <a:gd name="connsiteX3630" fmla="*/ 4747161 w 5906486"/>
              <a:gd name="connsiteY3630" fmla="*/ 101977 h 349951"/>
              <a:gd name="connsiteX3631" fmla="*/ 4736754 w 5906486"/>
              <a:gd name="connsiteY3631" fmla="*/ 101977 h 349951"/>
              <a:gd name="connsiteX3632" fmla="*/ 4723576 w 5906486"/>
              <a:gd name="connsiteY3632" fmla="*/ 57153 h 349951"/>
              <a:gd name="connsiteX3633" fmla="*/ 4734064 w 5906486"/>
              <a:gd name="connsiteY3633" fmla="*/ 57153 h 349951"/>
              <a:gd name="connsiteX3634" fmla="*/ 4742213 w 5906486"/>
              <a:gd name="connsiteY3634" fmla="*/ 89458 h 349951"/>
              <a:gd name="connsiteX3635" fmla="*/ 4742751 w 5906486"/>
              <a:gd name="connsiteY3635" fmla="*/ 93309 h 349951"/>
              <a:gd name="connsiteX3636" fmla="*/ 4743047 w 5906486"/>
              <a:gd name="connsiteY3636" fmla="*/ 93309 h 349951"/>
              <a:gd name="connsiteX3637" fmla="*/ 4743746 w 5906486"/>
              <a:gd name="connsiteY3637" fmla="*/ 89372 h 349951"/>
              <a:gd name="connsiteX3638" fmla="*/ 4752809 w 5906486"/>
              <a:gd name="connsiteY3638" fmla="*/ 57153 h 349951"/>
              <a:gd name="connsiteX3639" fmla="*/ 4762357 w 5906486"/>
              <a:gd name="connsiteY3639" fmla="*/ 57153 h 349951"/>
              <a:gd name="connsiteX3640" fmla="*/ 4770398 w 5906486"/>
              <a:gd name="connsiteY3640" fmla="*/ 89590 h 349951"/>
              <a:gd name="connsiteX3641" fmla="*/ 4770963 w 5906486"/>
              <a:gd name="connsiteY3641" fmla="*/ 93441 h 349951"/>
              <a:gd name="connsiteX3642" fmla="*/ 4771286 w 5906486"/>
              <a:gd name="connsiteY3642" fmla="*/ 93441 h 349951"/>
              <a:gd name="connsiteX3643" fmla="*/ 4771931 w 5906486"/>
              <a:gd name="connsiteY3643" fmla="*/ 89590 h 349951"/>
              <a:gd name="connsiteX3644" fmla="*/ 4779892 w 5906486"/>
              <a:gd name="connsiteY3644" fmla="*/ 57153 h 349951"/>
              <a:gd name="connsiteX3645" fmla="*/ 4789573 w 5906486"/>
              <a:gd name="connsiteY3645" fmla="*/ 57153 h 349951"/>
              <a:gd name="connsiteX3646" fmla="*/ 218275 w 5906486"/>
              <a:gd name="connsiteY3646" fmla="*/ 101977 h 349951"/>
              <a:gd name="connsiteX3647" fmla="*/ 206851 w 5906486"/>
              <a:gd name="connsiteY3647" fmla="*/ 101977 h 349951"/>
              <a:gd name="connsiteX3648" fmla="*/ 201203 w 5906486"/>
              <a:gd name="connsiteY3648" fmla="*/ 85999 h 349951"/>
              <a:gd name="connsiteX3649" fmla="*/ 176517 w 5906486"/>
              <a:gd name="connsiteY3649" fmla="*/ 85999 h 349951"/>
              <a:gd name="connsiteX3650" fmla="*/ 171090 w 5906486"/>
              <a:gd name="connsiteY3650" fmla="*/ 101977 h 349951"/>
              <a:gd name="connsiteX3651" fmla="*/ 159708 w 5906486"/>
              <a:gd name="connsiteY3651" fmla="*/ 101977 h 349951"/>
              <a:gd name="connsiteX3652" fmla="*/ 183213 w 5906486"/>
              <a:gd name="connsiteY3652" fmla="*/ 39206 h 349951"/>
              <a:gd name="connsiteX3653" fmla="*/ 194945 w 5906486"/>
              <a:gd name="connsiteY3653" fmla="*/ 39206 h 349951"/>
              <a:gd name="connsiteX3654" fmla="*/ 218275 w 5906486"/>
              <a:gd name="connsiteY3654" fmla="*/ 101977 h 349951"/>
              <a:gd name="connsiteX3655" fmla="*/ 5184003 w 5906486"/>
              <a:gd name="connsiteY3655" fmla="*/ 57153 h 349951"/>
              <a:gd name="connsiteX3656" fmla="*/ 5166683 w 5906486"/>
              <a:gd name="connsiteY3656" fmla="*/ 101977 h 349951"/>
              <a:gd name="connsiteX3657" fmla="*/ 5155683 w 5906486"/>
              <a:gd name="connsiteY3657" fmla="*/ 101977 h 349951"/>
              <a:gd name="connsiteX3658" fmla="*/ 5139197 w 5906486"/>
              <a:gd name="connsiteY3658" fmla="*/ 57153 h 349951"/>
              <a:gd name="connsiteX3659" fmla="*/ 5150224 w 5906486"/>
              <a:gd name="connsiteY3659" fmla="*/ 57153 h 349951"/>
              <a:gd name="connsiteX3660" fmla="*/ 5160148 w 5906486"/>
              <a:gd name="connsiteY3660" fmla="*/ 88495 h 349951"/>
              <a:gd name="connsiteX3661" fmla="*/ 5161573 w 5906486"/>
              <a:gd name="connsiteY3661" fmla="*/ 94536 h 349951"/>
              <a:gd name="connsiteX3662" fmla="*/ 5161681 w 5906486"/>
              <a:gd name="connsiteY3662" fmla="*/ 94536 h 349951"/>
              <a:gd name="connsiteX3663" fmla="*/ 5162918 w 5906486"/>
              <a:gd name="connsiteY3663" fmla="*/ 88670 h 349951"/>
              <a:gd name="connsiteX3664" fmla="*/ 5173326 w 5906486"/>
              <a:gd name="connsiteY3664" fmla="*/ 57153 h 349951"/>
              <a:gd name="connsiteX3665" fmla="*/ 5184003 w 5906486"/>
              <a:gd name="connsiteY3665" fmla="*/ 57153 h 349951"/>
              <a:gd name="connsiteX3666" fmla="*/ 2033195 w 5906486"/>
              <a:gd name="connsiteY3666" fmla="*/ 101977 h 349951"/>
              <a:gd name="connsiteX3667" fmla="*/ 2023029 w 5906486"/>
              <a:gd name="connsiteY3667" fmla="*/ 101977 h 349951"/>
              <a:gd name="connsiteX3668" fmla="*/ 2023029 w 5906486"/>
              <a:gd name="connsiteY3668" fmla="*/ 77463 h 349951"/>
              <a:gd name="connsiteX3669" fmla="*/ 2014154 w 5906486"/>
              <a:gd name="connsiteY3669" fmla="*/ 64159 h 349951"/>
              <a:gd name="connsiteX3670" fmla="*/ 2006624 w 5906486"/>
              <a:gd name="connsiteY3670" fmla="*/ 68010 h 349951"/>
              <a:gd name="connsiteX3671" fmla="*/ 2003558 w 5906486"/>
              <a:gd name="connsiteY3671" fmla="*/ 77858 h 349951"/>
              <a:gd name="connsiteX3672" fmla="*/ 2003558 w 5906486"/>
              <a:gd name="connsiteY3672" fmla="*/ 101977 h 349951"/>
              <a:gd name="connsiteX3673" fmla="*/ 1993365 w 5906486"/>
              <a:gd name="connsiteY3673" fmla="*/ 101977 h 349951"/>
              <a:gd name="connsiteX3674" fmla="*/ 1993365 w 5906486"/>
              <a:gd name="connsiteY3674" fmla="*/ 35619 h 349951"/>
              <a:gd name="connsiteX3675" fmla="*/ 2003558 w 5906486"/>
              <a:gd name="connsiteY3675" fmla="*/ 35619 h 349951"/>
              <a:gd name="connsiteX3676" fmla="*/ 2003558 w 5906486"/>
              <a:gd name="connsiteY3676" fmla="*/ 64594 h 349951"/>
              <a:gd name="connsiteX3677" fmla="*/ 2003746 w 5906486"/>
              <a:gd name="connsiteY3677" fmla="*/ 64594 h 349951"/>
              <a:gd name="connsiteX3678" fmla="*/ 2018269 w 5906486"/>
              <a:gd name="connsiteY3678" fmla="*/ 56104 h 349951"/>
              <a:gd name="connsiteX3679" fmla="*/ 2033195 w 5906486"/>
              <a:gd name="connsiteY3679" fmla="*/ 74357 h 349951"/>
              <a:gd name="connsiteX3680" fmla="*/ 2033195 w 5906486"/>
              <a:gd name="connsiteY3680" fmla="*/ 101977 h 349951"/>
              <a:gd name="connsiteX3681" fmla="*/ 2985785 w 5906486"/>
              <a:gd name="connsiteY3681" fmla="*/ 57153 h 349951"/>
              <a:gd name="connsiteX3682" fmla="*/ 2968438 w 5906486"/>
              <a:gd name="connsiteY3682" fmla="*/ 101977 h 349951"/>
              <a:gd name="connsiteX3683" fmla="*/ 2957466 w 5906486"/>
              <a:gd name="connsiteY3683" fmla="*/ 101977 h 349951"/>
              <a:gd name="connsiteX3684" fmla="*/ 2940953 w 5906486"/>
              <a:gd name="connsiteY3684" fmla="*/ 57153 h 349951"/>
              <a:gd name="connsiteX3685" fmla="*/ 2951979 w 5906486"/>
              <a:gd name="connsiteY3685" fmla="*/ 57153 h 349951"/>
              <a:gd name="connsiteX3686" fmla="*/ 2961930 w 5906486"/>
              <a:gd name="connsiteY3686" fmla="*/ 88495 h 349951"/>
              <a:gd name="connsiteX3687" fmla="*/ 2963328 w 5906486"/>
              <a:gd name="connsiteY3687" fmla="*/ 94536 h 349951"/>
              <a:gd name="connsiteX3688" fmla="*/ 2963463 w 5906486"/>
              <a:gd name="connsiteY3688" fmla="*/ 94536 h 349951"/>
              <a:gd name="connsiteX3689" fmla="*/ 2964673 w 5906486"/>
              <a:gd name="connsiteY3689" fmla="*/ 88670 h 349951"/>
              <a:gd name="connsiteX3690" fmla="*/ 2975108 w 5906486"/>
              <a:gd name="connsiteY3690" fmla="*/ 57153 h 349951"/>
              <a:gd name="connsiteX3691" fmla="*/ 2985785 w 5906486"/>
              <a:gd name="connsiteY3691" fmla="*/ 57153 h 349951"/>
              <a:gd name="connsiteX3692" fmla="*/ 4980872 w 5906486"/>
              <a:gd name="connsiteY3692" fmla="*/ 43891 h 349951"/>
              <a:gd name="connsiteX3693" fmla="*/ 4976165 w 5906486"/>
              <a:gd name="connsiteY3693" fmla="*/ 42708 h 349951"/>
              <a:gd name="connsiteX3694" fmla="*/ 4968769 w 5906486"/>
              <a:gd name="connsiteY3694" fmla="*/ 51069 h 349951"/>
              <a:gd name="connsiteX3695" fmla="*/ 4968769 w 5906486"/>
              <a:gd name="connsiteY3695" fmla="*/ 57153 h 349951"/>
              <a:gd name="connsiteX3696" fmla="*/ 4979204 w 5906486"/>
              <a:gd name="connsiteY3696" fmla="*/ 57153 h 349951"/>
              <a:gd name="connsiteX3697" fmla="*/ 4979204 w 5906486"/>
              <a:gd name="connsiteY3697" fmla="*/ 65121 h 349951"/>
              <a:gd name="connsiteX3698" fmla="*/ 4968823 w 5906486"/>
              <a:gd name="connsiteY3698" fmla="*/ 65121 h 349951"/>
              <a:gd name="connsiteX3699" fmla="*/ 4968823 w 5906486"/>
              <a:gd name="connsiteY3699" fmla="*/ 101977 h 349951"/>
              <a:gd name="connsiteX3700" fmla="*/ 4958684 w 5906486"/>
              <a:gd name="connsiteY3700" fmla="*/ 101977 h 349951"/>
              <a:gd name="connsiteX3701" fmla="*/ 4958684 w 5906486"/>
              <a:gd name="connsiteY3701" fmla="*/ 65121 h 349951"/>
              <a:gd name="connsiteX3702" fmla="*/ 4951019 w 5906486"/>
              <a:gd name="connsiteY3702" fmla="*/ 65121 h 349951"/>
              <a:gd name="connsiteX3703" fmla="*/ 4951019 w 5906486"/>
              <a:gd name="connsiteY3703" fmla="*/ 57153 h 349951"/>
              <a:gd name="connsiteX3704" fmla="*/ 4958684 w 5906486"/>
              <a:gd name="connsiteY3704" fmla="*/ 57153 h 349951"/>
              <a:gd name="connsiteX3705" fmla="*/ 4958684 w 5906486"/>
              <a:gd name="connsiteY3705" fmla="*/ 49889 h 349951"/>
              <a:gd name="connsiteX3706" fmla="*/ 4963310 w 5906486"/>
              <a:gd name="connsiteY3706" fmla="*/ 38703 h 349951"/>
              <a:gd name="connsiteX3707" fmla="*/ 4974901 w 5906486"/>
              <a:gd name="connsiteY3707" fmla="*/ 34610 h 349951"/>
              <a:gd name="connsiteX3708" fmla="*/ 4980872 w 5906486"/>
              <a:gd name="connsiteY3708" fmla="*/ 35441 h 349951"/>
              <a:gd name="connsiteX3709" fmla="*/ 4980872 w 5906486"/>
              <a:gd name="connsiteY3709" fmla="*/ 43891 h 349951"/>
              <a:gd name="connsiteX3710" fmla="*/ 1369637 w 5906486"/>
              <a:gd name="connsiteY3710" fmla="*/ 101977 h 349951"/>
              <a:gd name="connsiteX3711" fmla="*/ 1358911 w 5906486"/>
              <a:gd name="connsiteY3711" fmla="*/ 101977 h 349951"/>
              <a:gd name="connsiteX3712" fmla="*/ 1358911 w 5906486"/>
              <a:gd name="connsiteY3712" fmla="*/ 39206 h 349951"/>
              <a:gd name="connsiteX3713" fmla="*/ 1369637 w 5906486"/>
              <a:gd name="connsiteY3713" fmla="*/ 39206 h 349951"/>
              <a:gd name="connsiteX3714" fmla="*/ 1369637 w 5906486"/>
              <a:gd name="connsiteY3714" fmla="*/ 101977 h 349951"/>
              <a:gd name="connsiteX3715" fmla="*/ 2642993 w 5906486"/>
              <a:gd name="connsiteY3715" fmla="*/ 101977 h 349951"/>
              <a:gd name="connsiteX3716" fmla="*/ 2632800 w 5906486"/>
              <a:gd name="connsiteY3716" fmla="*/ 101977 h 349951"/>
              <a:gd name="connsiteX3717" fmla="*/ 2632800 w 5906486"/>
              <a:gd name="connsiteY3717" fmla="*/ 35619 h 349951"/>
              <a:gd name="connsiteX3718" fmla="*/ 2642993 w 5906486"/>
              <a:gd name="connsiteY3718" fmla="*/ 35619 h 349951"/>
              <a:gd name="connsiteX3719" fmla="*/ 2642993 w 5906486"/>
              <a:gd name="connsiteY3719" fmla="*/ 101977 h 349951"/>
              <a:gd name="connsiteX3720" fmla="*/ 546047 w 5906486"/>
              <a:gd name="connsiteY3720" fmla="*/ 101977 h 349951"/>
              <a:gd name="connsiteX3721" fmla="*/ 535849 w 5906486"/>
              <a:gd name="connsiteY3721" fmla="*/ 101977 h 349951"/>
              <a:gd name="connsiteX3722" fmla="*/ 535849 w 5906486"/>
              <a:gd name="connsiteY3722" fmla="*/ 35619 h 349951"/>
              <a:gd name="connsiteX3723" fmla="*/ 546047 w 5906486"/>
              <a:gd name="connsiteY3723" fmla="*/ 35619 h 349951"/>
              <a:gd name="connsiteX3724" fmla="*/ 546047 w 5906486"/>
              <a:gd name="connsiteY3724" fmla="*/ 101977 h 349951"/>
              <a:gd name="connsiteX3725" fmla="*/ 1794233 w 5906486"/>
              <a:gd name="connsiteY3725" fmla="*/ 101977 h 349951"/>
              <a:gd name="connsiteX3726" fmla="*/ 1784078 w 5906486"/>
              <a:gd name="connsiteY3726" fmla="*/ 101977 h 349951"/>
              <a:gd name="connsiteX3727" fmla="*/ 1784078 w 5906486"/>
              <a:gd name="connsiteY3727" fmla="*/ 77463 h 349951"/>
              <a:gd name="connsiteX3728" fmla="*/ 1775192 w 5906486"/>
              <a:gd name="connsiteY3728" fmla="*/ 64159 h 349951"/>
              <a:gd name="connsiteX3729" fmla="*/ 1767664 w 5906486"/>
              <a:gd name="connsiteY3729" fmla="*/ 68010 h 349951"/>
              <a:gd name="connsiteX3730" fmla="*/ 1764601 w 5906486"/>
              <a:gd name="connsiteY3730" fmla="*/ 77858 h 349951"/>
              <a:gd name="connsiteX3731" fmla="*/ 1764601 w 5906486"/>
              <a:gd name="connsiteY3731" fmla="*/ 101977 h 349951"/>
              <a:gd name="connsiteX3732" fmla="*/ 1754400 w 5906486"/>
              <a:gd name="connsiteY3732" fmla="*/ 101977 h 349951"/>
              <a:gd name="connsiteX3733" fmla="*/ 1754400 w 5906486"/>
              <a:gd name="connsiteY3733" fmla="*/ 35619 h 349951"/>
              <a:gd name="connsiteX3734" fmla="*/ 1764601 w 5906486"/>
              <a:gd name="connsiteY3734" fmla="*/ 35619 h 349951"/>
              <a:gd name="connsiteX3735" fmla="*/ 1764601 w 5906486"/>
              <a:gd name="connsiteY3735" fmla="*/ 64594 h 349951"/>
              <a:gd name="connsiteX3736" fmla="*/ 1764776 w 5906486"/>
              <a:gd name="connsiteY3736" fmla="*/ 64594 h 349951"/>
              <a:gd name="connsiteX3737" fmla="*/ 1779307 w 5906486"/>
              <a:gd name="connsiteY3737" fmla="*/ 56104 h 349951"/>
              <a:gd name="connsiteX3738" fmla="*/ 1794233 w 5906486"/>
              <a:gd name="connsiteY3738" fmla="*/ 74357 h 349951"/>
              <a:gd name="connsiteX3739" fmla="*/ 1794233 w 5906486"/>
              <a:gd name="connsiteY3739" fmla="*/ 101977 h 349951"/>
              <a:gd name="connsiteX3740" fmla="*/ 3796858 w 5906486"/>
              <a:gd name="connsiteY3740" fmla="*/ 101977 h 349951"/>
              <a:gd name="connsiteX3741" fmla="*/ 3783976 w 5906486"/>
              <a:gd name="connsiteY3741" fmla="*/ 101977 h 349951"/>
              <a:gd name="connsiteX3742" fmla="*/ 3766548 w 5906486"/>
              <a:gd name="connsiteY3742" fmla="*/ 80440 h 349951"/>
              <a:gd name="connsiteX3743" fmla="*/ 3766387 w 5906486"/>
              <a:gd name="connsiteY3743" fmla="*/ 80440 h 349951"/>
              <a:gd name="connsiteX3744" fmla="*/ 3766387 w 5906486"/>
              <a:gd name="connsiteY3744" fmla="*/ 101977 h 349951"/>
              <a:gd name="connsiteX3745" fmla="*/ 3756194 w 5906486"/>
              <a:gd name="connsiteY3745" fmla="*/ 101977 h 349951"/>
              <a:gd name="connsiteX3746" fmla="*/ 3756194 w 5906486"/>
              <a:gd name="connsiteY3746" fmla="*/ 35619 h 349951"/>
              <a:gd name="connsiteX3747" fmla="*/ 3766387 w 5906486"/>
              <a:gd name="connsiteY3747" fmla="*/ 35619 h 349951"/>
              <a:gd name="connsiteX3748" fmla="*/ 3766387 w 5906486"/>
              <a:gd name="connsiteY3748" fmla="*/ 77684 h 349951"/>
              <a:gd name="connsiteX3749" fmla="*/ 3766548 w 5906486"/>
              <a:gd name="connsiteY3749" fmla="*/ 77684 h 349951"/>
              <a:gd name="connsiteX3750" fmla="*/ 3783007 w 5906486"/>
              <a:gd name="connsiteY3750" fmla="*/ 57153 h 349951"/>
              <a:gd name="connsiteX3751" fmla="*/ 3795218 w 5906486"/>
              <a:gd name="connsiteY3751" fmla="*/ 57153 h 349951"/>
              <a:gd name="connsiteX3752" fmla="*/ 3776714 w 5906486"/>
              <a:gd name="connsiteY3752" fmla="*/ 78778 h 349951"/>
              <a:gd name="connsiteX3753" fmla="*/ 3796858 w 5906486"/>
              <a:gd name="connsiteY3753" fmla="*/ 101977 h 349951"/>
              <a:gd name="connsiteX3754" fmla="*/ 4924475 w 5906486"/>
              <a:gd name="connsiteY3754" fmla="*/ 101977 h 349951"/>
              <a:gd name="connsiteX3755" fmla="*/ 4911619 w 5906486"/>
              <a:gd name="connsiteY3755" fmla="*/ 101977 h 349951"/>
              <a:gd name="connsiteX3756" fmla="*/ 4894192 w 5906486"/>
              <a:gd name="connsiteY3756" fmla="*/ 80440 h 349951"/>
              <a:gd name="connsiteX3757" fmla="*/ 4894030 w 5906486"/>
              <a:gd name="connsiteY3757" fmla="*/ 80440 h 349951"/>
              <a:gd name="connsiteX3758" fmla="*/ 4894030 w 5906486"/>
              <a:gd name="connsiteY3758" fmla="*/ 101977 h 349951"/>
              <a:gd name="connsiteX3759" fmla="*/ 4883811 w 5906486"/>
              <a:gd name="connsiteY3759" fmla="*/ 101977 h 349951"/>
              <a:gd name="connsiteX3760" fmla="*/ 4883811 w 5906486"/>
              <a:gd name="connsiteY3760" fmla="*/ 35619 h 349951"/>
              <a:gd name="connsiteX3761" fmla="*/ 4894030 w 5906486"/>
              <a:gd name="connsiteY3761" fmla="*/ 35619 h 349951"/>
              <a:gd name="connsiteX3762" fmla="*/ 4894030 w 5906486"/>
              <a:gd name="connsiteY3762" fmla="*/ 77684 h 349951"/>
              <a:gd name="connsiteX3763" fmla="*/ 4894192 w 5906486"/>
              <a:gd name="connsiteY3763" fmla="*/ 77684 h 349951"/>
              <a:gd name="connsiteX3764" fmla="*/ 4910651 w 5906486"/>
              <a:gd name="connsiteY3764" fmla="*/ 57153 h 349951"/>
              <a:gd name="connsiteX3765" fmla="*/ 4922861 w 5906486"/>
              <a:gd name="connsiteY3765" fmla="*/ 57153 h 349951"/>
              <a:gd name="connsiteX3766" fmla="*/ 4904358 w 5906486"/>
              <a:gd name="connsiteY3766" fmla="*/ 78778 h 349951"/>
              <a:gd name="connsiteX3767" fmla="*/ 4924475 w 5906486"/>
              <a:gd name="connsiteY3767" fmla="*/ 101977 h 349951"/>
              <a:gd name="connsiteX3768" fmla="*/ 3550185 w 5906486"/>
              <a:gd name="connsiteY3768" fmla="*/ 57153 h 349951"/>
              <a:gd name="connsiteX3769" fmla="*/ 3536980 w 5906486"/>
              <a:gd name="connsiteY3769" fmla="*/ 101977 h 349951"/>
              <a:gd name="connsiteX3770" fmla="*/ 3526330 w 5906486"/>
              <a:gd name="connsiteY3770" fmla="*/ 101977 h 349951"/>
              <a:gd name="connsiteX3771" fmla="*/ 3518181 w 5906486"/>
              <a:gd name="connsiteY3771" fmla="*/ 71597 h 349951"/>
              <a:gd name="connsiteX3772" fmla="*/ 3517563 w 5906486"/>
              <a:gd name="connsiteY3772" fmla="*/ 67660 h 349951"/>
              <a:gd name="connsiteX3773" fmla="*/ 3517401 w 5906486"/>
              <a:gd name="connsiteY3773" fmla="*/ 67660 h 349951"/>
              <a:gd name="connsiteX3774" fmla="*/ 3516621 w 5906486"/>
              <a:gd name="connsiteY3774" fmla="*/ 71511 h 349951"/>
              <a:gd name="connsiteX3775" fmla="*/ 3507773 w 5906486"/>
              <a:gd name="connsiteY3775" fmla="*/ 101977 h 349951"/>
              <a:gd name="connsiteX3776" fmla="*/ 3497365 w 5906486"/>
              <a:gd name="connsiteY3776" fmla="*/ 101977 h 349951"/>
              <a:gd name="connsiteX3777" fmla="*/ 3484187 w 5906486"/>
              <a:gd name="connsiteY3777" fmla="*/ 57153 h 349951"/>
              <a:gd name="connsiteX3778" fmla="*/ 3494676 w 5906486"/>
              <a:gd name="connsiteY3778" fmla="*/ 57153 h 349951"/>
              <a:gd name="connsiteX3779" fmla="*/ 3502824 w 5906486"/>
              <a:gd name="connsiteY3779" fmla="*/ 89458 h 349951"/>
              <a:gd name="connsiteX3780" fmla="*/ 3503362 w 5906486"/>
              <a:gd name="connsiteY3780" fmla="*/ 93309 h 349951"/>
              <a:gd name="connsiteX3781" fmla="*/ 3503658 w 5906486"/>
              <a:gd name="connsiteY3781" fmla="*/ 93309 h 349951"/>
              <a:gd name="connsiteX3782" fmla="*/ 3504358 w 5906486"/>
              <a:gd name="connsiteY3782" fmla="*/ 89372 h 349951"/>
              <a:gd name="connsiteX3783" fmla="*/ 3513421 w 5906486"/>
              <a:gd name="connsiteY3783" fmla="*/ 57153 h 349951"/>
              <a:gd name="connsiteX3784" fmla="*/ 3522968 w 5906486"/>
              <a:gd name="connsiteY3784" fmla="*/ 57153 h 349951"/>
              <a:gd name="connsiteX3785" fmla="*/ 3531010 w 5906486"/>
              <a:gd name="connsiteY3785" fmla="*/ 89590 h 349951"/>
              <a:gd name="connsiteX3786" fmla="*/ 3531574 w 5906486"/>
              <a:gd name="connsiteY3786" fmla="*/ 93441 h 349951"/>
              <a:gd name="connsiteX3787" fmla="*/ 3531897 w 5906486"/>
              <a:gd name="connsiteY3787" fmla="*/ 93441 h 349951"/>
              <a:gd name="connsiteX3788" fmla="*/ 3532543 w 5906486"/>
              <a:gd name="connsiteY3788" fmla="*/ 89590 h 349951"/>
              <a:gd name="connsiteX3789" fmla="*/ 3540503 w 5906486"/>
              <a:gd name="connsiteY3789" fmla="*/ 57153 h 349951"/>
              <a:gd name="connsiteX3790" fmla="*/ 3550185 w 5906486"/>
              <a:gd name="connsiteY3790" fmla="*/ 57153 h 349951"/>
              <a:gd name="connsiteX3791" fmla="*/ 1124069 w 5906486"/>
              <a:gd name="connsiteY3791" fmla="*/ 101977 h 349951"/>
              <a:gd name="connsiteX3792" fmla="*/ 1113871 w 5906486"/>
              <a:gd name="connsiteY3792" fmla="*/ 101977 h 349951"/>
              <a:gd name="connsiteX3793" fmla="*/ 1113871 w 5906486"/>
              <a:gd name="connsiteY3793" fmla="*/ 35619 h 349951"/>
              <a:gd name="connsiteX3794" fmla="*/ 1124069 w 5906486"/>
              <a:gd name="connsiteY3794" fmla="*/ 35619 h 349951"/>
              <a:gd name="connsiteX3795" fmla="*/ 1124069 w 5906486"/>
              <a:gd name="connsiteY3795" fmla="*/ 101977 h 349951"/>
              <a:gd name="connsiteX3796" fmla="*/ 5672077 w 5906486"/>
              <a:gd name="connsiteY3796" fmla="*/ 101977 h 349951"/>
              <a:gd name="connsiteX3797" fmla="*/ 5661884 w 5906486"/>
              <a:gd name="connsiteY3797" fmla="*/ 101977 h 349951"/>
              <a:gd name="connsiteX3798" fmla="*/ 5661884 w 5906486"/>
              <a:gd name="connsiteY3798" fmla="*/ 35619 h 349951"/>
              <a:gd name="connsiteX3799" fmla="*/ 5672077 w 5906486"/>
              <a:gd name="connsiteY3799" fmla="*/ 35619 h 349951"/>
              <a:gd name="connsiteX3800" fmla="*/ 5672077 w 5906486"/>
              <a:gd name="connsiteY3800" fmla="*/ 101977 h 349951"/>
              <a:gd name="connsiteX3801" fmla="*/ 569424 w 5906486"/>
              <a:gd name="connsiteY3801" fmla="*/ 101977 h 349951"/>
              <a:gd name="connsiteX3802" fmla="*/ 559269 w 5906486"/>
              <a:gd name="connsiteY3802" fmla="*/ 101977 h 349951"/>
              <a:gd name="connsiteX3803" fmla="*/ 559269 w 5906486"/>
              <a:gd name="connsiteY3803" fmla="*/ 57153 h 349951"/>
              <a:gd name="connsiteX3804" fmla="*/ 569424 w 5906486"/>
              <a:gd name="connsiteY3804" fmla="*/ 57153 h 349951"/>
              <a:gd name="connsiteX3805" fmla="*/ 569424 w 5906486"/>
              <a:gd name="connsiteY3805" fmla="*/ 101977 h 349951"/>
              <a:gd name="connsiteX3806" fmla="*/ 2723406 w 5906486"/>
              <a:gd name="connsiteY3806" fmla="*/ 101977 h 349951"/>
              <a:gd name="connsiteX3807" fmla="*/ 2713240 w 5906486"/>
              <a:gd name="connsiteY3807" fmla="*/ 101977 h 349951"/>
              <a:gd name="connsiteX3808" fmla="*/ 2713240 w 5906486"/>
              <a:gd name="connsiteY3808" fmla="*/ 57153 h 349951"/>
              <a:gd name="connsiteX3809" fmla="*/ 2723406 w 5906486"/>
              <a:gd name="connsiteY3809" fmla="*/ 57153 h 349951"/>
              <a:gd name="connsiteX3810" fmla="*/ 2723406 w 5906486"/>
              <a:gd name="connsiteY3810" fmla="*/ 101977 h 349951"/>
              <a:gd name="connsiteX3811" fmla="*/ 445151 w 5906486"/>
              <a:gd name="connsiteY3811" fmla="*/ 101977 h 349951"/>
              <a:gd name="connsiteX3812" fmla="*/ 434996 w 5906486"/>
              <a:gd name="connsiteY3812" fmla="*/ 101977 h 349951"/>
              <a:gd name="connsiteX3813" fmla="*/ 434996 w 5906486"/>
              <a:gd name="connsiteY3813" fmla="*/ 57153 h 349951"/>
              <a:gd name="connsiteX3814" fmla="*/ 445151 w 5906486"/>
              <a:gd name="connsiteY3814" fmla="*/ 57153 h 349951"/>
              <a:gd name="connsiteX3815" fmla="*/ 445151 w 5906486"/>
              <a:gd name="connsiteY3815" fmla="*/ 101977 h 349951"/>
              <a:gd name="connsiteX3816" fmla="*/ 522585 w 5906486"/>
              <a:gd name="connsiteY3816" fmla="*/ 101977 h 349951"/>
              <a:gd name="connsiteX3817" fmla="*/ 512430 w 5906486"/>
              <a:gd name="connsiteY3817" fmla="*/ 101977 h 349951"/>
              <a:gd name="connsiteX3818" fmla="*/ 512430 w 5906486"/>
              <a:gd name="connsiteY3818" fmla="*/ 57153 h 349951"/>
              <a:gd name="connsiteX3819" fmla="*/ 522585 w 5906486"/>
              <a:gd name="connsiteY3819" fmla="*/ 57153 h 349951"/>
              <a:gd name="connsiteX3820" fmla="*/ 522585 w 5906486"/>
              <a:gd name="connsiteY3820" fmla="*/ 101977 h 349951"/>
              <a:gd name="connsiteX3821" fmla="*/ 695444 w 5906486"/>
              <a:gd name="connsiteY3821" fmla="*/ 101977 h 349951"/>
              <a:gd name="connsiteX3822" fmla="*/ 685289 w 5906486"/>
              <a:gd name="connsiteY3822" fmla="*/ 101977 h 349951"/>
              <a:gd name="connsiteX3823" fmla="*/ 685289 w 5906486"/>
              <a:gd name="connsiteY3823" fmla="*/ 57153 h 349951"/>
              <a:gd name="connsiteX3824" fmla="*/ 695444 w 5906486"/>
              <a:gd name="connsiteY3824" fmla="*/ 57153 h 349951"/>
              <a:gd name="connsiteX3825" fmla="*/ 695444 w 5906486"/>
              <a:gd name="connsiteY3825" fmla="*/ 101977 h 349951"/>
              <a:gd name="connsiteX3826" fmla="*/ 2619541 w 5906486"/>
              <a:gd name="connsiteY3826" fmla="*/ 101977 h 349951"/>
              <a:gd name="connsiteX3827" fmla="*/ 2609375 w 5906486"/>
              <a:gd name="connsiteY3827" fmla="*/ 101977 h 349951"/>
              <a:gd name="connsiteX3828" fmla="*/ 2609375 w 5906486"/>
              <a:gd name="connsiteY3828" fmla="*/ 57153 h 349951"/>
              <a:gd name="connsiteX3829" fmla="*/ 2619541 w 5906486"/>
              <a:gd name="connsiteY3829" fmla="*/ 57153 h 349951"/>
              <a:gd name="connsiteX3830" fmla="*/ 2619541 w 5906486"/>
              <a:gd name="connsiteY3830" fmla="*/ 101977 h 349951"/>
              <a:gd name="connsiteX3831" fmla="*/ 1816733 w 5906486"/>
              <a:gd name="connsiteY3831" fmla="*/ 101977 h 349951"/>
              <a:gd name="connsiteX3832" fmla="*/ 1806577 w 5906486"/>
              <a:gd name="connsiteY3832" fmla="*/ 101977 h 349951"/>
              <a:gd name="connsiteX3833" fmla="*/ 1806577 w 5906486"/>
              <a:gd name="connsiteY3833" fmla="*/ 57153 h 349951"/>
              <a:gd name="connsiteX3834" fmla="*/ 1816733 w 5906486"/>
              <a:gd name="connsiteY3834" fmla="*/ 57153 h 349951"/>
              <a:gd name="connsiteX3835" fmla="*/ 1816733 w 5906486"/>
              <a:gd name="connsiteY3835" fmla="*/ 101977 h 349951"/>
              <a:gd name="connsiteX3836" fmla="*/ 5264524 w 5906486"/>
              <a:gd name="connsiteY3836" fmla="*/ 66826 h 349951"/>
              <a:gd name="connsiteX3837" fmla="*/ 5259226 w 5906486"/>
              <a:gd name="connsiteY3837" fmla="*/ 65382 h 349951"/>
              <a:gd name="connsiteX3838" fmla="*/ 5251695 w 5906486"/>
              <a:gd name="connsiteY3838" fmla="*/ 69454 h 349951"/>
              <a:gd name="connsiteX3839" fmla="*/ 5248657 w 5906486"/>
              <a:gd name="connsiteY3839" fmla="*/ 80529 h 349951"/>
              <a:gd name="connsiteX3840" fmla="*/ 5248657 w 5906486"/>
              <a:gd name="connsiteY3840" fmla="*/ 101977 h 349951"/>
              <a:gd name="connsiteX3841" fmla="*/ 5238517 w 5906486"/>
              <a:gd name="connsiteY3841" fmla="*/ 101977 h 349951"/>
              <a:gd name="connsiteX3842" fmla="*/ 5238517 w 5906486"/>
              <a:gd name="connsiteY3842" fmla="*/ 57153 h 349951"/>
              <a:gd name="connsiteX3843" fmla="*/ 5248657 w 5906486"/>
              <a:gd name="connsiteY3843" fmla="*/ 57153 h 349951"/>
              <a:gd name="connsiteX3844" fmla="*/ 5248657 w 5906486"/>
              <a:gd name="connsiteY3844" fmla="*/ 66391 h 349951"/>
              <a:gd name="connsiteX3845" fmla="*/ 5248844 w 5906486"/>
              <a:gd name="connsiteY3845" fmla="*/ 66391 h 349951"/>
              <a:gd name="connsiteX3846" fmla="*/ 5253417 w 5906486"/>
              <a:gd name="connsiteY3846" fmla="*/ 59014 h 349951"/>
              <a:gd name="connsiteX3847" fmla="*/ 5260301 w 5906486"/>
              <a:gd name="connsiteY3847" fmla="*/ 56365 h 349951"/>
              <a:gd name="connsiteX3848" fmla="*/ 5264524 w 5906486"/>
              <a:gd name="connsiteY3848" fmla="*/ 57198 h 349951"/>
              <a:gd name="connsiteX3849" fmla="*/ 5264524 w 5906486"/>
              <a:gd name="connsiteY3849" fmla="*/ 66826 h 349951"/>
              <a:gd name="connsiteX3850" fmla="*/ 5065964 w 5906486"/>
              <a:gd name="connsiteY3850" fmla="*/ 66826 h 349951"/>
              <a:gd name="connsiteX3851" fmla="*/ 5060666 w 5906486"/>
              <a:gd name="connsiteY3851" fmla="*/ 65382 h 349951"/>
              <a:gd name="connsiteX3852" fmla="*/ 5053136 w 5906486"/>
              <a:gd name="connsiteY3852" fmla="*/ 69454 h 349951"/>
              <a:gd name="connsiteX3853" fmla="*/ 5050124 w 5906486"/>
              <a:gd name="connsiteY3853" fmla="*/ 80529 h 349951"/>
              <a:gd name="connsiteX3854" fmla="*/ 5050124 w 5906486"/>
              <a:gd name="connsiteY3854" fmla="*/ 101977 h 349951"/>
              <a:gd name="connsiteX3855" fmla="*/ 5039958 w 5906486"/>
              <a:gd name="connsiteY3855" fmla="*/ 101977 h 349951"/>
              <a:gd name="connsiteX3856" fmla="*/ 5039958 w 5906486"/>
              <a:gd name="connsiteY3856" fmla="*/ 57153 h 349951"/>
              <a:gd name="connsiteX3857" fmla="*/ 5050124 w 5906486"/>
              <a:gd name="connsiteY3857" fmla="*/ 57153 h 349951"/>
              <a:gd name="connsiteX3858" fmla="*/ 5050124 w 5906486"/>
              <a:gd name="connsiteY3858" fmla="*/ 66391 h 349951"/>
              <a:gd name="connsiteX3859" fmla="*/ 5050286 w 5906486"/>
              <a:gd name="connsiteY3859" fmla="*/ 66391 h 349951"/>
              <a:gd name="connsiteX3860" fmla="*/ 5054857 w 5906486"/>
              <a:gd name="connsiteY3860" fmla="*/ 59014 h 349951"/>
              <a:gd name="connsiteX3861" fmla="*/ 5061769 w 5906486"/>
              <a:gd name="connsiteY3861" fmla="*/ 56365 h 349951"/>
              <a:gd name="connsiteX3862" fmla="*/ 5065964 w 5906486"/>
              <a:gd name="connsiteY3862" fmla="*/ 57198 h 349951"/>
              <a:gd name="connsiteX3863" fmla="*/ 5065964 w 5906486"/>
              <a:gd name="connsiteY3863" fmla="*/ 66826 h 349951"/>
              <a:gd name="connsiteX3864" fmla="*/ 4312580 w 5906486"/>
              <a:gd name="connsiteY3864" fmla="*/ 66826 h 349951"/>
              <a:gd name="connsiteX3865" fmla="*/ 4307281 w 5906486"/>
              <a:gd name="connsiteY3865" fmla="*/ 65382 h 349951"/>
              <a:gd name="connsiteX3866" fmla="*/ 4299751 w 5906486"/>
              <a:gd name="connsiteY3866" fmla="*/ 69454 h 349951"/>
              <a:gd name="connsiteX3867" fmla="*/ 4296739 w 5906486"/>
              <a:gd name="connsiteY3867" fmla="*/ 80529 h 349951"/>
              <a:gd name="connsiteX3868" fmla="*/ 4296739 w 5906486"/>
              <a:gd name="connsiteY3868" fmla="*/ 101977 h 349951"/>
              <a:gd name="connsiteX3869" fmla="*/ 4286573 w 5906486"/>
              <a:gd name="connsiteY3869" fmla="*/ 101977 h 349951"/>
              <a:gd name="connsiteX3870" fmla="*/ 4286573 w 5906486"/>
              <a:gd name="connsiteY3870" fmla="*/ 57153 h 349951"/>
              <a:gd name="connsiteX3871" fmla="*/ 4296739 w 5906486"/>
              <a:gd name="connsiteY3871" fmla="*/ 57153 h 349951"/>
              <a:gd name="connsiteX3872" fmla="*/ 4296739 w 5906486"/>
              <a:gd name="connsiteY3872" fmla="*/ 66391 h 349951"/>
              <a:gd name="connsiteX3873" fmla="*/ 4296900 w 5906486"/>
              <a:gd name="connsiteY3873" fmla="*/ 66391 h 349951"/>
              <a:gd name="connsiteX3874" fmla="*/ 4301472 w 5906486"/>
              <a:gd name="connsiteY3874" fmla="*/ 59014 h 349951"/>
              <a:gd name="connsiteX3875" fmla="*/ 4308384 w 5906486"/>
              <a:gd name="connsiteY3875" fmla="*/ 56365 h 349951"/>
              <a:gd name="connsiteX3876" fmla="*/ 4312580 w 5906486"/>
              <a:gd name="connsiteY3876" fmla="*/ 57198 h 349951"/>
              <a:gd name="connsiteX3877" fmla="*/ 4312580 w 5906486"/>
              <a:gd name="connsiteY3877" fmla="*/ 66826 h 349951"/>
              <a:gd name="connsiteX3878" fmla="*/ 4876630 w 5906486"/>
              <a:gd name="connsiteY3878" fmla="*/ 66826 h 349951"/>
              <a:gd name="connsiteX3879" fmla="*/ 4871332 w 5906486"/>
              <a:gd name="connsiteY3879" fmla="*/ 65382 h 349951"/>
              <a:gd name="connsiteX3880" fmla="*/ 4863828 w 5906486"/>
              <a:gd name="connsiteY3880" fmla="*/ 69454 h 349951"/>
              <a:gd name="connsiteX3881" fmla="*/ 4860789 w 5906486"/>
              <a:gd name="connsiteY3881" fmla="*/ 80529 h 349951"/>
              <a:gd name="connsiteX3882" fmla="*/ 4860789 w 5906486"/>
              <a:gd name="connsiteY3882" fmla="*/ 101977 h 349951"/>
              <a:gd name="connsiteX3883" fmla="*/ 4850651 w 5906486"/>
              <a:gd name="connsiteY3883" fmla="*/ 101977 h 349951"/>
              <a:gd name="connsiteX3884" fmla="*/ 4850651 w 5906486"/>
              <a:gd name="connsiteY3884" fmla="*/ 57153 h 349951"/>
              <a:gd name="connsiteX3885" fmla="*/ 4860789 w 5906486"/>
              <a:gd name="connsiteY3885" fmla="*/ 57153 h 349951"/>
              <a:gd name="connsiteX3886" fmla="*/ 4860789 w 5906486"/>
              <a:gd name="connsiteY3886" fmla="*/ 66391 h 349951"/>
              <a:gd name="connsiteX3887" fmla="*/ 4860978 w 5906486"/>
              <a:gd name="connsiteY3887" fmla="*/ 66391 h 349951"/>
              <a:gd name="connsiteX3888" fmla="*/ 4865549 w 5906486"/>
              <a:gd name="connsiteY3888" fmla="*/ 59014 h 349951"/>
              <a:gd name="connsiteX3889" fmla="*/ 4872434 w 5906486"/>
              <a:gd name="connsiteY3889" fmla="*/ 56365 h 349951"/>
              <a:gd name="connsiteX3890" fmla="*/ 4876630 w 5906486"/>
              <a:gd name="connsiteY3890" fmla="*/ 57198 h 349951"/>
              <a:gd name="connsiteX3891" fmla="*/ 4876630 w 5906486"/>
              <a:gd name="connsiteY3891" fmla="*/ 66826 h 349951"/>
              <a:gd name="connsiteX3892" fmla="*/ 3066279 w 5906486"/>
              <a:gd name="connsiteY3892" fmla="*/ 66826 h 349951"/>
              <a:gd name="connsiteX3893" fmla="*/ 3060981 w 5906486"/>
              <a:gd name="connsiteY3893" fmla="*/ 65382 h 349951"/>
              <a:gd name="connsiteX3894" fmla="*/ 3053451 w 5906486"/>
              <a:gd name="connsiteY3894" fmla="*/ 69454 h 349951"/>
              <a:gd name="connsiteX3895" fmla="*/ 3050439 w 5906486"/>
              <a:gd name="connsiteY3895" fmla="*/ 80529 h 349951"/>
              <a:gd name="connsiteX3896" fmla="*/ 3050439 w 5906486"/>
              <a:gd name="connsiteY3896" fmla="*/ 101977 h 349951"/>
              <a:gd name="connsiteX3897" fmla="*/ 3040273 w 5906486"/>
              <a:gd name="connsiteY3897" fmla="*/ 101977 h 349951"/>
              <a:gd name="connsiteX3898" fmla="*/ 3040273 w 5906486"/>
              <a:gd name="connsiteY3898" fmla="*/ 57153 h 349951"/>
              <a:gd name="connsiteX3899" fmla="*/ 3050439 w 5906486"/>
              <a:gd name="connsiteY3899" fmla="*/ 57153 h 349951"/>
              <a:gd name="connsiteX3900" fmla="*/ 3050439 w 5906486"/>
              <a:gd name="connsiteY3900" fmla="*/ 66391 h 349951"/>
              <a:gd name="connsiteX3901" fmla="*/ 3050600 w 5906486"/>
              <a:gd name="connsiteY3901" fmla="*/ 66391 h 349951"/>
              <a:gd name="connsiteX3902" fmla="*/ 3055172 w 5906486"/>
              <a:gd name="connsiteY3902" fmla="*/ 59014 h 349951"/>
              <a:gd name="connsiteX3903" fmla="*/ 3062084 w 5906486"/>
              <a:gd name="connsiteY3903" fmla="*/ 56365 h 349951"/>
              <a:gd name="connsiteX3904" fmla="*/ 3066279 w 5906486"/>
              <a:gd name="connsiteY3904" fmla="*/ 57198 h 349951"/>
              <a:gd name="connsiteX3905" fmla="*/ 3066279 w 5906486"/>
              <a:gd name="connsiteY3905" fmla="*/ 66826 h 349951"/>
              <a:gd name="connsiteX3906" fmla="*/ 3223691 w 5906486"/>
              <a:gd name="connsiteY3906" fmla="*/ 66826 h 349951"/>
              <a:gd name="connsiteX3907" fmla="*/ 3218392 w 5906486"/>
              <a:gd name="connsiteY3907" fmla="*/ 65382 h 349951"/>
              <a:gd name="connsiteX3908" fmla="*/ 3210862 w 5906486"/>
              <a:gd name="connsiteY3908" fmla="*/ 69454 h 349951"/>
              <a:gd name="connsiteX3909" fmla="*/ 3207850 w 5906486"/>
              <a:gd name="connsiteY3909" fmla="*/ 80529 h 349951"/>
              <a:gd name="connsiteX3910" fmla="*/ 3207850 w 5906486"/>
              <a:gd name="connsiteY3910" fmla="*/ 101977 h 349951"/>
              <a:gd name="connsiteX3911" fmla="*/ 3197684 w 5906486"/>
              <a:gd name="connsiteY3911" fmla="*/ 101977 h 349951"/>
              <a:gd name="connsiteX3912" fmla="*/ 3197684 w 5906486"/>
              <a:gd name="connsiteY3912" fmla="*/ 57153 h 349951"/>
              <a:gd name="connsiteX3913" fmla="*/ 3207850 w 5906486"/>
              <a:gd name="connsiteY3913" fmla="*/ 57153 h 349951"/>
              <a:gd name="connsiteX3914" fmla="*/ 3207850 w 5906486"/>
              <a:gd name="connsiteY3914" fmla="*/ 66391 h 349951"/>
              <a:gd name="connsiteX3915" fmla="*/ 3208011 w 5906486"/>
              <a:gd name="connsiteY3915" fmla="*/ 66391 h 349951"/>
              <a:gd name="connsiteX3916" fmla="*/ 3212583 w 5906486"/>
              <a:gd name="connsiteY3916" fmla="*/ 59014 h 349951"/>
              <a:gd name="connsiteX3917" fmla="*/ 3219495 w 5906486"/>
              <a:gd name="connsiteY3917" fmla="*/ 56365 h 349951"/>
              <a:gd name="connsiteX3918" fmla="*/ 3223691 w 5906486"/>
              <a:gd name="connsiteY3918" fmla="*/ 57198 h 349951"/>
              <a:gd name="connsiteX3919" fmla="*/ 3223691 w 5906486"/>
              <a:gd name="connsiteY3919" fmla="*/ 66826 h 349951"/>
              <a:gd name="connsiteX3920" fmla="*/ 4424432 w 5906486"/>
              <a:gd name="connsiteY3920" fmla="*/ 66826 h 349951"/>
              <a:gd name="connsiteX3921" fmla="*/ 4419134 w 5906486"/>
              <a:gd name="connsiteY3921" fmla="*/ 65382 h 349951"/>
              <a:gd name="connsiteX3922" fmla="*/ 4411604 w 5906486"/>
              <a:gd name="connsiteY3922" fmla="*/ 69454 h 349951"/>
              <a:gd name="connsiteX3923" fmla="*/ 4408565 w 5906486"/>
              <a:gd name="connsiteY3923" fmla="*/ 80529 h 349951"/>
              <a:gd name="connsiteX3924" fmla="*/ 4408565 w 5906486"/>
              <a:gd name="connsiteY3924" fmla="*/ 101977 h 349951"/>
              <a:gd name="connsiteX3925" fmla="*/ 4398426 w 5906486"/>
              <a:gd name="connsiteY3925" fmla="*/ 101977 h 349951"/>
              <a:gd name="connsiteX3926" fmla="*/ 4398426 w 5906486"/>
              <a:gd name="connsiteY3926" fmla="*/ 57153 h 349951"/>
              <a:gd name="connsiteX3927" fmla="*/ 4408565 w 5906486"/>
              <a:gd name="connsiteY3927" fmla="*/ 57153 h 349951"/>
              <a:gd name="connsiteX3928" fmla="*/ 4408565 w 5906486"/>
              <a:gd name="connsiteY3928" fmla="*/ 66391 h 349951"/>
              <a:gd name="connsiteX3929" fmla="*/ 4408753 w 5906486"/>
              <a:gd name="connsiteY3929" fmla="*/ 66391 h 349951"/>
              <a:gd name="connsiteX3930" fmla="*/ 4413325 w 5906486"/>
              <a:gd name="connsiteY3930" fmla="*/ 59014 h 349951"/>
              <a:gd name="connsiteX3931" fmla="*/ 4420210 w 5906486"/>
              <a:gd name="connsiteY3931" fmla="*/ 56365 h 349951"/>
              <a:gd name="connsiteX3932" fmla="*/ 4424432 w 5906486"/>
              <a:gd name="connsiteY3932" fmla="*/ 57198 h 349951"/>
              <a:gd name="connsiteX3933" fmla="*/ 4424432 w 5906486"/>
              <a:gd name="connsiteY3933" fmla="*/ 66826 h 349951"/>
              <a:gd name="connsiteX3934" fmla="*/ 2216371 w 5906486"/>
              <a:gd name="connsiteY3934" fmla="*/ 101977 h 349951"/>
              <a:gd name="connsiteX3935" fmla="*/ 2206232 w 5906486"/>
              <a:gd name="connsiteY3935" fmla="*/ 101977 h 349951"/>
              <a:gd name="connsiteX3936" fmla="*/ 2206232 w 5906486"/>
              <a:gd name="connsiteY3936" fmla="*/ 77552 h 349951"/>
              <a:gd name="connsiteX3937" fmla="*/ 2204242 w 5906486"/>
              <a:gd name="connsiteY3937" fmla="*/ 67354 h 349951"/>
              <a:gd name="connsiteX3938" fmla="*/ 2197518 w 5906486"/>
              <a:gd name="connsiteY3938" fmla="*/ 64202 h 349951"/>
              <a:gd name="connsiteX3939" fmla="*/ 2190741 w 5906486"/>
              <a:gd name="connsiteY3939" fmla="*/ 68185 h 349951"/>
              <a:gd name="connsiteX3940" fmla="*/ 2187971 w 5906486"/>
              <a:gd name="connsiteY3940" fmla="*/ 77727 h 349951"/>
              <a:gd name="connsiteX3941" fmla="*/ 2187971 w 5906486"/>
              <a:gd name="connsiteY3941" fmla="*/ 101977 h 349951"/>
              <a:gd name="connsiteX3942" fmla="*/ 2177778 w 5906486"/>
              <a:gd name="connsiteY3942" fmla="*/ 101977 h 349951"/>
              <a:gd name="connsiteX3943" fmla="*/ 2177778 w 5906486"/>
              <a:gd name="connsiteY3943" fmla="*/ 76721 h 349951"/>
              <a:gd name="connsiteX3944" fmla="*/ 2168930 w 5906486"/>
              <a:gd name="connsiteY3944" fmla="*/ 64202 h 349951"/>
              <a:gd name="connsiteX3945" fmla="*/ 2162180 w 5906486"/>
              <a:gd name="connsiteY3945" fmla="*/ 67967 h 349951"/>
              <a:gd name="connsiteX3946" fmla="*/ 2159517 w 5906486"/>
              <a:gd name="connsiteY3946" fmla="*/ 77727 h 349951"/>
              <a:gd name="connsiteX3947" fmla="*/ 2159517 w 5906486"/>
              <a:gd name="connsiteY3947" fmla="*/ 101977 h 349951"/>
              <a:gd name="connsiteX3948" fmla="*/ 2149351 w 5906486"/>
              <a:gd name="connsiteY3948" fmla="*/ 101977 h 349951"/>
              <a:gd name="connsiteX3949" fmla="*/ 2149351 w 5906486"/>
              <a:gd name="connsiteY3949" fmla="*/ 57153 h 349951"/>
              <a:gd name="connsiteX3950" fmla="*/ 2159517 w 5906486"/>
              <a:gd name="connsiteY3950" fmla="*/ 57153 h 349951"/>
              <a:gd name="connsiteX3951" fmla="*/ 2159517 w 5906486"/>
              <a:gd name="connsiteY3951" fmla="*/ 64245 h 349951"/>
              <a:gd name="connsiteX3952" fmla="*/ 2159705 w 5906486"/>
              <a:gd name="connsiteY3952" fmla="*/ 64245 h 349951"/>
              <a:gd name="connsiteX3953" fmla="*/ 2173825 w 5906486"/>
              <a:gd name="connsiteY3953" fmla="*/ 56104 h 349951"/>
              <a:gd name="connsiteX3954" fmla="*/ 2181947 w 5906486"/>
              <a:gd name="connsiteY3954" fmla="*/ 58664 h 349951"/>
              <a:gd name="connsiteX3955" fmla="*/ 2186707 w 5906486"/>
              <a:gd name="connsiteY3955" fmla="*/ 65382 h 349951"/>
              <a:gd name="connsiteX3956" fmla="*/ 2201579 w 5906486"/>
              <a:gd name="connsiteY3956" fmla="*/ 56104 h 349951"/>
              <a:gd name="connsiteX3957" fmla="*/ 2216371 w 5906486"/>
              <a:gd name="connsiteY3957" fmla="*/ 74357 h 349951"/>
              <a:gd name="connsiteX3958" fmla="*/ 2216371 w 5906486"/>
              <a:gd name="connsiteY3958" fmla="*/ 101977 h 349951"/>
              <a:gd name="connsiteX3959" fmla="*/ 3697000 w 5906486"/>
              <a:gd name="connsiteY3959" fmla="*/ 101977 h 349951"/>
              <a:gd name="connsiteX3960" fmla="*/ 3686861 w 5906486"/>
              <a:gd name="connsiteY3960" fmla="*/ 101977 h 349951"/>
              <a:gd name="connsiteX3961" fmla="*/ 3686861 w 5906486"/>
              <a:gd name="connsiteY3961" fmla="*/ 77552 h 349951"/>
              <a:gd name="connsiteX3962" fmla="*/ 3684844 w 5906486"/>
              <a:gd name="connsiteY3962" fmla="*/ 67354 h 349951"/>
              <a:gd name="connsiteX3963" fmla="*/ 3678147 w 5906486"/>
              <a:gd name="connsiteY3963" fmla="*/ 64202 h 349951"/>
              <a:gd name="connsiteX3964" fmla="*/ 3671370 w 5906486"/>
              <a:gd name="connsiteY3964" fmla="*/ 68185 h 349951"/>
              <a:gd name="connsiteX3965" fmla="*/ 3668600 w 5906486"/>
              <a:gd name="connsiteY3965" fmla="*/ 77727 h 349951"/>
              <a:gd name="connsiteX3966" fmla="*/ 3668600 w 5906486"/>
              <a:gd name="connsiteY3966" fmla="*/ 101977 h 349951"/>
              <a:gd name="connsiteX3967" fmla="*/ 3658407 w 5906486"/>
              <a:gd name="connsiteY3967" fmla="*/ 101977 h 349951"/>
              <a:gd name="connsiteX3968" fmla="*/ 3658407 w 5906486"/>
              <a:gd name="connsiteY3968" fmla="*/ 76721 h 349951"/>
              <a:gd name="connsiteX3969" fmla="*/ 3649559 w 5906486"/>
              <a:gd name="connsiteY3969" fmla="*/ 64202 h 349951"/>
              <a:gd name="connsiteX3970" fmla="*/ 3642782 w 5906486"/>
              <a:gd name="connsiteY3970" fmla="*/ 67967 h 349951"/>
              <a:gd name="connsiteX3971" fmla="*/ 3640146 w 5906486"/>
              <a:gd name="connsiteY3971" fmla="*/ 77727 h 349951"/>
              <a:gd name="connsiteX3972" fmla="*/ 3640146 w 5906486"/>
              <a:gd name="connsiteY3972" fmla="*/ 101977 h 349951"/>
              <a:gd name="connsiteX3973" fmla="*/ 3629980 w 5906486"/>
              <a:gd name="connsiteY3973" fmla="*/ 101977 h 349951"/>
              <a:gd name="connsiteX3974" fmla="*/ 3629980 w 5906486"/>
              <a:gd name="connsiteY3974" fmla="*/ 57153 h 349951"/>
              <a:gd name="connsiteX3975" fmla="*/ 3640146 w 5906486"/>
              <a:gd name="connsiteY3975" fmla="*/ 57153 h 349951"/>
              <a:gd name="connsiteX3976" fmla="*/ 3640146 w 5906486"/>
              <a:gd name="connsiteY3976" fmla="*/ 64245 h 349951"/>
              <a:gd name="connsiteX3977" fmla="*/ 3640307 w 5906486"/>
              <a:gd name="connsiteY3977" fmla="*/ 64245 h 349951"/>
              <a:gd name="connsiteX3978" fmla="*/ 3654453 w 5906486"/>
              <a:gd name="connsiteY3978" fmla="*/ 56104 h 349951"/>
              <a:gd name="connsiteX3979" fmla="*/ 3662576 w 5906486"/>
              <a:gd name="connsiteY3979" fmla="*/ 58664 h 349951"/>
              <a:gd name="connsiteX3980" fmla="*/ 3667336 w 5906486"/>
              <a:gd name="connsiteY3980" fmla="*/ 65382 h 349951"/>
              <a:gd name="connsiteX3981" fmla="*/ 3682208 w 5906486"/>
              <a:gd name="connsiteY3981" fmla="*/ 56104 h 349951"/>
              <a:gd name="connsiteX3982" fmla="*/ 3697000 w 5906486"/>
              <a:gd name="connsiteY3982" fmla="*/ 74357 h 349951"/>
              <a:gd name="connsiteX3983" fmla="*/ 3697000 w 5906486"/>
              <a:gd name="connsiteY3983" fmla="*/ 101977 h 349951"/>
              <a:gd name="connsiteX3984" fmla="*/ 811925 w 5906486"/>
              <a:gd name="connsiteY3984" fmla="*/ 101977 h 349951"/>
              <a:gd name="connsiteX3985" fmla="*/ 801770 w 5906486"/>
              <a:gd name="connsiteY3985" fmla="*/ 101977 h 349951"/>
              <a:gd name="connsiteX3986" fmla="*/ 801770 w 5906486"/>
              <a:gd name="connsiteY3986" fmla="*/ 76721 h 349951"/>
              <a:gd name="connsiteX3987" fmla="*/ 792884 w 5906486"/>
              <a:gd name="connsiteY3987" fmla="*/ 64159 h 349951"/>
              <a:gd name="connsiteX3988" fmla="*/ 785222 w 5906486"/>
              <a:gd name="connsiteY3988" fmla="*/ 67639 h 349951"/>
              <a:gd name="connsiteX3989" fmla="*/ 782202 w 5906486"/>
              <a:gd name="connsiteY3989" fmla="*/ 76414 h 349951"/>
              <a:gd name="connsiteX3990" fmla="*/ 782202 w 5906486"/>
              <a:gd name="connsiteY3990" fmla="*/ 101977 h 349951"/>
              <a:gd name="connsiteX3991" fmla="*/ 772004 w 5906486"/>
              <a:gd name="connsiteY3991" fmla="*/ 101977 h 349951"/>
              <a:gd name="connsiteX3992" fmla="*/ 772004 w 5906486"/>
              <a:gd name="connsiteY3992" fmla="*/ 57153 h 349951"/>
              <a:gd name="connsiteX3993" fmla="*/ 782202 w 5906486"/>
              <a:gd name="connsiteY3993" fmla="*/ 57153 h 349951"/>
              <a:gd name="connsiteX3994" fmla="*/ 782202 w 5906486"/>
              <a:gd name="connsiteY3994" fmla="*/ 64594 h 349951"/>
              <a:gd name="connsiteX3995" fmla="*/ 782377 w 5906486"/>
              <a:gd name="connsiteY3995" fmla="*/ 64594 h 349951"/>
              <a:gd name="connsiteX3996" fmla="*/ 796910 w 5906486"/>
              <a:gd name="connsiteY3996" fmla="*/ 56104 h 349951"/>
              <a:gd name="connsiteX3997" fmla="*/ 808074 w 5906486"/>
              <a:gd name="connsiteY3997" fmla="*/ 60853 h 349951"/>
              <a:gd name="connsiteX3998" fmla="*/ 811925 w 5906486"/>
              <a:gd name="connsiteY3998" fmla="*/ 74575 h 349951"/>
              <a:gd name="connsiteX3999" fmla="*/ 811925 w 5906486"/>
              <a:gd name="connsiteY3999" fmla="*/ 101977 h 349951"/>
              <a:gd name="connsiteX4000" fmla="*/ 2776576 w 5906486"/>
              <a:gd name="connsiteY4000" fmla="*/ 101977 h 349951"/>
              <a:gd name="connsiteX4001" fmla="*/ 2766437 w 5906486"/>
              <a:gd name="connsiteY4001" fmla="*/ 101977 h 349951"/>
              <a:gd name="connsiteX4002" fmla="*/ 2766437 w 5906486"/>
              <a:gd name="connsiteY4002" fmla="*/ 76721 h 349951"/>
              <a:gd name="connsiteX4003" fmla="*/ 2757535 w 5906486"/>
              <a:gd name="connsiteY4003" fmla="*/ 64159 h 349951"/>
              <a:gd name="connsiteX4004" fmla="*/ 2749897 w 5906486"/>
              <a:gd name="connsiteY4004" fmla="*/ 67639 h 349951"/>
              <a:gd name="connsiteX4005" fmla="*/ 2746858 w 5906486"/>
              <a:gd name="connsiteY4005" fmla="*/ 76414 h 349951"/>
              <a:gd name="connsiteX4006" fmla="*/ 2746858 w 5906486"/>
              <a:gd name="connsiteY4006" fmla="*/ 101977 h 349951"/>
              <a:gd name="connsiteX4007" fmla="*/ 2736665 w 5906486"/>
              <a:gd name="connsiteY4007" fmla="*/ 101977 h 349951"/>
              <a:gd name="connsiteX4008" fmla="*/ 2736665 w 5906486"/>
              <a:gd name="connsiteY4008" fmla="*/ 57153 h 349951"/>
              <a:gd name="connsiteX4009" fmla="*/ 2746858 w 5906486"/>
              <a:gd name="connsiteY4009" fmla="*/ 57153 h 349951"/>
              <a:gd name="connsiteX4010" fmla="*/ 2746858 w 5906486"/>
              <a:gd name="connsiteY4010" fmla="*/ 64594 h 349951"/>
              <a:gd name="connsiteX4011" fmla="*/ 2747046 w 5906486"/>
              <a:gd name="connsiteY4011" fmla="*/ 64594 h 349951"/>
              <a:gd name="connsiteX4012" fmla="*/ 2761569 w 5906486"/>
              <a:gd name="connsiteY4012" fmla="*/ 56104 h 349951"/>
              <a:gd name="connsiteX4013" fmla="*/ 2772730 w 5906486"/>
              <a:gd name="connsiteY4013" fmla="*/ 60853 h 349951"/>
              <a:gd name="connsiteX4014" fmla="*/ 2776576 w 5906486"/>
              <a:gd name="connsiteY4014" fmla="*/ 74575 h 349951"/>
              <a:gd name="connsiteX4015" fmla="*/ 2776576 w 5906486"/>
              <a:gd name="connsiteY4015" fmla="*/ 101977 h 349951"/>
              <a:gd name="connsiteX4016" fmla="*/ 1299161 w 5906486"/>
              <a:gd name="connsiteY4016" fmla="*/ 101977 h 349951"/>
              <a:gd name="connsiteX4017" fmla="*/ 1289006 w 5906486"/>
              <a:gd name="connsiteY4017" fmla="*/ 101977 h 349951"/>
              <a:gd name="connsiteX4018" fmla="*/ 1289006 w 5906486"/>
              <a:gd name="connsiteY4018" fmla="*/ 76721 h 349951"/>
              <a:gd name="connsiteX4019" fmla="*/ 1280120 w 5906486"/>
              <a:gd name="connsiteY4019" fmla="*/ 64159 h 349951"/>
              <a:gd name="connsiteX4020" fmla="*/ 1272460 w 5906486"/>
              <a:gd name="connsiteY4020" fmla="*/ 67639 h 349951"/>
              <a:gd name="connsiteX4021" fmla="*/ 1269440 w 5906486"/>
              <a:gd name="connsiteY4021" fmla="*/ 76414 h 349951"/>
              <a:gd name="connsiteX4022" fmla="*/ 1269440 w 5906486"/>
              <a:gd name="connsiteY4022" fmla="*/ 101977 h 349951"/>
              <a:gd name="connsiteX4023" fmla="*/ 1259242 w 5906486"/>
              <a:gd name="connsiteY4023" fmla="*/ 101977 h 349951"/>
              <a:gd name="connsiteX4024" fmla="*/ 1259242 w 5906486"/>
              <a:gd name="connsiteY4024" fmla="*/ 57153 h 349951"/>
              <a:gd name="connsiteX4025" fmla="*/ 1269440 w 5906486"/>
              <a:gd name="connsiteY4025" fmla="*/ 57153 h 349951"/>
              <a:gd name="connsiteX4026" fmla="*/ 1269440 w 5906486"/>
              <a:gd name="connsiteY4026" fmla="*/ 64594 h 349951"/>
              <a:gd name="connsiteX4027" fmla="*/ 1269615 w 5906486"/>
              <a:gd name="connsiteY4027" fmla="*/ 64594 h 349951"/>
              <a:gd name="connsiteX4028" fmla="*/ 1284148 w 5906486"/>
              <a:gd name="connsiteY4028" fmla="*/ 56104 h 349951"/>
              <a:gd name="connsiteX4029" fmla="*/ 1295310 w 5906486"/>
              <a:gd name="connsiteY4029" fmla="*/ 60853 h 349951"/>
              <a:gd name="connsiteX4030" fmla="*/ 1299161 w 5906486"/>
              <a:gd name="connsiteY4030" fmla="*/ 74575 h 349951"/>
              <a:gd name="connsiteX4031" fmla="*/ 1299161 w 5906486"/>
              <a:gd name="connsiteY4031" fmla="*/ 101977 h 349951"/>
              <a:gd name="connsiteX4032" fmla="*/ 1869919 w 5906486"/>
              <a:gd name="connsiteY4032" fmla="*/ 101977 h 349951"/>
              <a:gd name="connsiteX4033" fmla="*/ 1859763 w 5906486"/>
              <a:gd name="connsiteY4033" fmla="*/ 101977 h 349951"/>
              <a:gd name="connsiteX4034" fmla="*/ 1859763 w 5906486"/>
              <a:gd name="connsiteY4034" fmla="*/ 76721 h 349951"/>
              <a:gd name="connsiteX4035" fmla="*/ 1850877 w 5906486"/>
              <a:gd name="connsiteY4035" fmla="*/ 64159 h 349951"/>
              <a:gd name="connsiteX4036" fmla="*/ 1843215 w 5906486"/>
              <a:gd name="connsiteY4036" fmla="*/ 67639 h 349951"/>
              <a:gd name="connsiteX4037" fmla="*/ 1840195 w 5906486"/>
              <a:gd name="connsiteY4037" fmla="*/ 76414 h 349951"/>
              <a:gd name="connsiteX4038" fmla="*/ 1840195 w 5906486"/>
              <a:gd name="connsiteY4038" fmla="*/ 101977 h 349951"/>
              <a:gd name="connsiteX4039" fmla="*/ 1829997 w 5906486"/>
              <a:gd name="connsiteY4039" fmla="*/ 101977 h 349951"/>
              <a:gd name="connsiteX4040" fmla="*/ 1829997 w 5906486"/>
              <a:gd name="connsiteY4040" fmla="*/ 57153 h 349951"/>
              <a:gd name="connsiteX4041" fmla="*/ 1840195 w 5906486"/>
              <a:gd name="connsiteY4041" fmla="*/ 57153 h 349951"/>
              <a:gd name="connsiteX4042" fmla="*/ 1840195 w 5906486"/>
              <a:gd name="connsiteY4042" fmla="*/ 64594 h 349951"/>
              <a:gd name="connsiteX4043" fmla="*/ 1840370 w 5906486"/>
              <a:gd name="connsiteY4043" fmla="*/ 64594 h 349951"/>
              <a:gd name="connsiteX4044" fmla="*/ 1854904 w 5906486"/>
              <a:gd name="connsiteY4044" fmla="*/ 56104 h 349951"/>
              <a:gd name="connsiteX4045" fmla="*/ 1866065 w 5906486"/>
              <a:gd name="connsiteY4045" fmla="*/ 60853 h 349951"/>
              <a:gd name="connsiteX4046" fmla="*/ 1869919 w 5906486"/>
              <a:gd name="connsiteY4046" fmla="*/ 74575 h 349951"/>
              <a:gd name="connsiteX4047" fmla="*/ 1869919 w 5906486"/>
              <a:gd name="connsiteY4047" fmla="*/ 101977 h 349951"/>
              <a:gd name="connsiteX4048" fmla="*/ 1661997 w 5906486"/>
              <a:gd name="connsiteY4048" fmla="*/ 101977 h 349951"/>
              <a:gd name="connsiteX4049" fmla="*/ 1651842 w 5906486"/>
              <a:gd name="connsiteY4049" fmla="*/ 101977 h 349951"/>
              <a:gd name="connsiteX4050" fmla="*/ 1651842 w 5906486"/>
              <a:gd name="connsiteY4050" fmla="*/ 77552 h 349951"/>
              <a:gd name="connsiteX4051" fmla="*/ 1649849 w 5906486"/>
              <a:gd name="connsiteY4051" fmla="*/ 67354 h 349951"/>
              <a:gd name="connsiteX4052" fmla="*/ 1643131 w 5906486"/>
              <a:gd name="connsiteY4052" fmla="*/ 64202 h 349951"/>
              <a:gd name="connsiteX4053" fmla="*/ 1636367 w 5906486"/>
              <a:gd name="connsiteY4053" fmla="*/ 68185 h 349951"/>
              <a:gd name="connsiteX4054" fmla="*/ 1633586 w 5906486"/>
              <a:gd name="connsiteY4054" fmla="*/ 77727 h 349951"/>
              <a:gd name="connsiteX4055" fmla="*/ 1633586 w 5906486"/>
              <a:gd name="connsiteY4055" fmla="*/ 101977 h 349951"/>
              <a:gd name="connsiteX4056" fmla="*/ 1623388 w 5906486"/>
              <a:gd name="connsiteY4056" fmla="*/ 101977 h 349951"/>
              <a:gd name="connsiteX4057" fmla="*/ 1623388 w 5906486"/>
              <a:gd name="connsiteY4057" fmla="*/ 76721 h 349951"/>
              <a:gd name="connsiteX4058" fmla="*/ 1614545 w 5906486"/>
              <a:gd name="connsiteY4058" fmla="*/ 64202 h 349951"/>
              <a:gd name="connsiteX4059" fmla="*/ 1607784 w 5906486"/>
              <a:gd name="connsiteY4059" fmla="*/ 67967 h 349951"/>
              <a:gd name="connsiteX4060" fmla="*/ 1605135 w 5906486"/>
              <a:gd name="connsiteY4060" fmla="*/ 77727 h 349951"/>
              <a:gd name="connsiteX4061" fmla="*/ 1605135 w 5906486"/>
              <a:gd name="connsiteY4061" fmla="*/ 101977 h 349951"/>
              <a:gd name="connsiteX4062" fmla="*/ 1594980 w 5906486"/>
              <a:gd name="connsiteY4062" fmla="*/ 101977 h 349951"/>
              <a:gd name="connsiteX4063" fmla="*/ 1594980 w 5906486"/>
              <a:gd name="connsiteY4063" fmla="*/ 57153 h 349951"/>
              <a:gd name="connsiteX4064" fmla="*/ 1605135 w 5906486"/>
              <a:gd name="connsiteY4064" fmla="*/ 57153 h 349951"/>
              <a:gd name="connsiteX4065" fmla="*/ 1605135 w 5906486"/>
              <a:gd name="connsiteY4065" fmla="*/ 64245 h 349951"/>
              <a:gd name="connsiteX4066" fmla="*/ 1605310 w 5906486"/>
              <a:gd name="connsiteY4066" fmla="*/ 64245 h 349951"/>
              <a:gd name="connsiteX4067" fmla="*/ 1619448 w 5906486"/>
              <a:gd name="connsiteY4067" fmla="*/ 56104 h 349951"/>
              <a:gd name="connsiteX4068" fmla="*/ 1627568 w 5906486"/>
              <a:gd name="connsiteY4068" fmla="*/ 58664 h 349951"/>
              <a:gd name="connsiteX4069" fmla="*/ 1632317 w 5906486"/>
              <a:gd name="connsiteY4069" fmla="*/ 65382 h 349951"/>
              <a:gd name="connsiteX4070" fmla="*/ 1647200 w 5906486"/>
              <a:gd name="connsiteY4070" fmla="*/ 56104 h 349951"/>
              <a:gd name="connsiteX4071" fmla="*/ 1661997 w 5906486"/>
              <a:gd name="connsiteY4071" fmla="*/ 74357 h 349951"/>
              <a:gd name="connsiteX4072" fmla="*/ 1661997 w 5906486"/>
              <a:gd name="connsiteY4072" fmla="*/ 101977 h 349951"/>
              <a:gd name="connsiteX4073" fmla="*/ 5410721 w 5906486"/>
              <a:gd name="connsiteY4073" fmla="*/ 101977 h 349951"/>
              <a:gd name="connsiteX4074" fmla="*/ 5400555 w 5906486"/>
              <a:gd name="connsiteY4074" fmla="*/ 101977 h 349951"/>
              <a:gd name="connsiteX4075" fmla="*/ 5400555 w 5906486"/>
              <a:gd name="connsiteY4075" fmla="*/ 76721 h 349951"/>
              <a:gd name="connsiteX4076" fmla="*/ 5391679 w 5906486"/>
              <a:gd name="connsiteY4076" fmla="*/ 64159 h 349951"/>
              <a:gd name="connsiteX4077" fmla="*/ 5384014 w 5906486"/>
              <a:gd name="connsiteY4077" fmla="*/ 67639 h 349951"/>
              <a:gd name="connsiteX4078" fmla="*/ 5381002 w 5906486"/>
              <a:gd name="connsiteY4078" fmla="*/ 76414 h 349951"/>
              <a:gd name="connsiteX4079" fmla="*/ 5381002 w 5906486"/>
              <a:gd name="connsiteY4079" fmla="*/ 101977 h 349951"/>
              <a:gd name="connsiteX4080" fmla="*/ 5370783 w 5906486"/>
              <a:gd name="connsiteY4080" fmla="*/ 101977 h 349951"/>
              <a:gd name="connsiteX4081" fmla="*/ 5370783 w 5906486"/>
              <a:gd name="connsiteY4081" fmla="*/ 57153 h 349951"/>
              <a:gd name="connsiteX4082" fmla="*/ 5381002 w 5906486"/>
              <a:gd name="connsiteY4082" fmla="*/ 57153 h 349951"/>
              <a:gd name="connsiteX4083" fmla="*/ 5381002 w 5906486"/>
              <a:gd name="connsiteY4083" fmla="*/ 64594 h 349951"/>
              <a:gd name="connsiteX4084" fmla="*/ 5381164 w 5906486"/>
              <a:gd name="connsiteY4084" fmla="*/ 64594 h 349951"/>
              <a:gd name="connsiteX4085" fmla="*/ 5395713 w 5906486"/>
              <a:gd name="connsiteY4085" fmla="*/ 56104 h 349951"/>
              <a:gd name="connsiteX4086" fmla="*/ 5406874 w 5906486"/>
              <a:gd name="connsiteY4086" fmla="*/ 60853 h 349951"/>
              <a:gd name="connsiteX4087" fmla="*/ 5410721 w 5906486"/>
              <a:gd name="connsiteY4087" fmla="*/ 74575 h 349951"/>
              <a:gd name="connsiteX4088" fmla="*/ 5410721 w 5906486"/>
              <a:gd name="connsiteY4088" fmla="*/ 101977 h 349951"/>
              <a:gd name="connsiteX4089" fmla="*/ 5649486 w 5906486"/>
              <a:gd name="connsiteY4089" fmla="*/ 101977 h 349951"/>
              <a:gd name="connsiteX4090" fmla="*/ 5639348 w 5906486"/>
              <a:gd name="connsiteY4090" fmla="*/ 101977 h 349951"/>
              <a:gd name="connsiteX4091" fmla="*/ 5639348 w 5906486"/>
              <a:gd name="connsiteY4091" fmla="*/ 76721 h 349951"/>
              <a:gd name="connsiteX4092" fmla="*/ 5630445 w 5906486"/>
              <a:gd name="connsiteY4092" fmla="*/ 64159 h 349951"/>
              <a:gd name="connsiteX4093" fmla="*/ 5622807 w 5906486"/>
              <a:gd name="connsiteY4093" fmla="*/ 67639 h 349951"/>
              <a:gd name="connsiteX4094" fmla="*/ 5619769 w 5906486"/>
              <a:gd name="connsiteY4094" fmla="*/ 76414 h 349951"/>
              <a:gd name="connsiteX4095" fmla="*/ 5619769 w 5906486"/>
              <a:gd name="connsiteY4095" fmla="*/ 101977 h 349951"/>
              <a:gd name="connsiteX4096" fmla="*/ 5609576 w 5906486"/>
              <a:gd name="connsiteY4096" fmla="*/ 101977 h 349951"/>
              <a:gd name="connsiteX4097" fmla="*/ 5609576 w 5906486"/>
              <a:gd name="connsiteY4097" fmla="*/ 57153 h 349951"/>
              <a:gd name="connsiteX4098" fmla="*/ 5619769 w 5906486"/>
              <a:gd name="connsiteY4098" fmla="*/ 57153 h 349951"/>
              <a:gd name="connsiteX4099" fmla="*/ 5619769 w 5906486"/>
              <a:gd name="connsiteY4099" fmla="*/ 64594 h 349951"/>
              <a:gd name="connsiteX4100" fmla="*/ 5619956 w 5906486"/>
              <a:gd name="connsiteY4100" fmla="*/ 64594 h 349951"/>
              <a:gd name="connsiteX4101" fmla="*/ 5634480 w 5906486"/>
              <a:gd name="connsiteY4101" fmla="*/ 56104 h 349951"/>
              <a:gd name="connsiteX4102" fmla="*/ 5645640 w 5906486"/>
              <a:gd name="connsiteY4102" fmla="*/ 60853 h 349951"/>
              <a:gd name="connsiteX4103" fmla="*/ 5649486 w 5906486"/>
              <a:gd name="connsiteY4103" fmla="*/ 74575 h 349951"/>
              <a:gd name="connsiteX4104" fmla="*/ 5649486 w 5906486"/>
              <a:gd name="connsiteY4104" fmla="*/ 101977 h 349951"/>
              <a:gd name="connsiteX4105" fmla="*/ 4064562 w 5906486"/>
              <a:gd name="connsiteY4105" fmla="*/ 101977 h 349951"/>
              <a:gd name="connsiteX4106" fmla="*/ 4054423 w 5906486"/>
              <a:gd name="connsiteY4106" fmla="*/ 101977 h 349951"/>
              <a:gd name="connsiteX4107" fmla="*/ 4054423 w 5906486"/>
              <a:gd name="connsiteY4107" fmla="*/ 77463 h 349951"/>
              <a:gd name="connsiteX4108" fmla="*/ 4045521 w 5906486"/>
              <a:gd name="connsiteY4108" fmla="*/ 64159 h 349951"/>
              <a:gd name="connsiteX4109" fmla="*/ 4037990 w 5906486"/>
              <a:gd name="connsiteY4109" fmla="*/ 68010 h 349951"/>
              <a:gd name="connsiteX4110" fmla="*/ 4034925 w 5906486"/>
              <a:gd name="connsiteY4110" fmla="*/ 77858 h 349951"/>
              <a:gd name="connsiteX4111" fmla="*/ 4034925 w 5906486"/>
              <a:gd name="connsiteY4111" fmla="*/ 101977 h 349951"/>
              <a:gd name="connsiteX4112" fmla="*/ 4024732 w 5906486"/>
              <a:gd name="connsiteY4112" fmla="*/ 101977 h 349951"/>
              <a:gd name="connsiteX4113" fmla="*/ 4024732 w 5906486"/>
              <a:gd name="connsiteY4113" fmla="*/ 35619 h 349951"/>
              <a:gd name="connsiteX4114" fmla="*/ 4034925 w 5906486"/>
              <a:gd name="connsiteY4114" fmla="*/ 35619 h 349951"/>
              <a:gd name="connsiteX4115" fmla="*/ 4034925 w 5906486"/>
              <a:gd name="connsiteY4115" fmla="*/ 64594 h 349951"/>
              <a:gd name="connsiteX4116" fmla="*/ 4035113 w 5906486"/>
              <a:gd name="connsiteY4116" fmla="*/ 64594 h 349951"/>
              <a:gd name="connsiteX4117" fmla="*/ 4049636 w 5906486"/>
              <a:gd name="connsiteY4117" fmla="*/ 56104 h 349951"/>
              <a:gd name="connsiteX4118" fmla="*/ 4064562 w 5906486"/>
              <a:gd name="connsiteY4118" fmla="*/ 74357 h 349951"/>
              <a:gd name="connsiteX4119" fmla="*/ 4064562 w 5906486"/>
              <a:gd name="connsiteY4119" fmla="*/ 101977 h 349951"/>
              <a:gd name="connsiteX4120" fmla="*/ 959483 w 5906486"/>
              <a:gd name="connsiteY4120" fmla="*/ 79959 h 349951"/>
              <a:gd name="connsiteX4121" fmla="*/ 950072 w 5906486"/>
              <a:gd name="connsiteY4121" fmla="*/ 81271 h 349951"/>
              <a:gd name="connsiteX4122" fmla="*/ 943483 w 5906486"/>
              <a:gd name="connsiteY4122" fmla="*/ 83396 h 349951"/>
              <a:gd name="connsiteX4123" fmla="*/ 941275 w 5906486"/>
              <a:gd name="connsiteY4123" fmla="*/ 88845 h 349951"/>
              <a:gd name="connsiteX4124" fmla="*/ 943309 w 5906486"/>
              <a:gd name="connsiteY4124" fmla="*/ 93508 h 349951"/>
              <a:gd name="connsiteX4125" fmla="*/ 948760 w 5906486"/>
              <a:gd name="connsiteY4125" fmla="*/ 95324 h 349951"/>
              <a:gd name="connsiteX4126" fmla="*/ 956441 w 5906486"/>
              <a:gd name="connsiteY4126" fmla="*/ 92064 h 349951"/>
              <a:gd name="connsiteX4127" fmla="*/ 959483 w 5906486"/>
              <a:gd name="connsiteY4127" fmla="*/ 83856 h 349951"/>
              <a:gd name="connsiteX4128" fmla="*/ 959483 w 5906486"/>
              <a:gd name="connsiteY4128" fmla="*/ 79959 h 349951"/>
              <a:gd name="connsiteX4129" fmla="*/ 4101515 w 5906486"/>
              <a:gd name="connsiteY4129" fmla="*/ 79959 h 349951"/>
              <a:gd name="connsiteX4130" fmla="*/ 4092102 w 5906486"/>
              <a:gd name="connsiteY4130" fmla="*/ 81271 h 349951"/>
              <a:gd name="connsiteX4131" fmla="*/ 4085512 w 5906486"/>
              <a:gd name="connsiteY4131" fmla="*/ 83396 h 349951"/>
              <a:gd name="connsiteX4132" fmla="*/ 4083307 w 5906486"/>
              <a:gd name="connsiteY4132" fmla="*/ 88845 h 349951"/>
              <a:gd name="connsiteX4133" fmla="*/ 4085324 w 5906486"/>
              <a:gd name="connsiteY4133" fmla="*/ 93508 h 349951"/>
              <a:gd name="connsiteX4134" fmla="*/ 4090784 w 5906486"/>
              <a:gd name="connsiteY4134" fmla="*/ 95324 h 349951"/>
              <a:gd name="connsiteX4135" fmla="*/ 4098476 w 5906486"/>
              <a:gd name="connsiteY4135" fmla="*/ 92064 h 349951"/>
              <a:gd name="connsiteX4136" fmla="*/ 4101515 w 5906486"/>
              <a:gd name="connsiteY4136" fmla="*/ 83856 h 349951"/>
              <a:gd name="connsiteX4137" fmla="*/ 4101515 w 5906486"/>
              <a:gd name="connsiteY4137" fmla="*/ 79959 h 349951"/>
              <a:gd name="connsiteX4138" fmla="*/ 3733980 w 5906486"/>
              <a:gd name="connsiteY4138" fmla="*/ 79959 h 349951"/>
              <a:gd name="connsiteX4139" fmla="*/ 3724567 w 5906486"/>
              <a:gd name="connsiteY4139" fmla="*/ 81271 h 349951"/>
              <a:gd name="connsiteX4140" fmla="*/ 3717977 w 5906486"/>
              <a:gd name="connsiteY4140" fmla="*/ 83396 h 349951"/>
              <a:gd name="connsiteX4141" fmla="*/ 3715772 w 5906486"/>
              <a:gd name="connsiteY4141" fmla="*/ 88845 h 349951"/>
              <a:gd name="connsiteX4142" fmla="*/ 3717816 w 5906486"/>
              <a:gd name="connsiteY4142" fmla="*/ 93508 h 349951"/>
              <a:gd name="connsiteX4143" fmla="*/ 3723276 w 5906486"/>
              <a:gd name="connsiteY4143" fmla="*/ 95324 h 349951"/>
              <a:gd name="connsiteX4144" fmla="*/ 3730941 w 5906486"/>
              <a:gd name="connsiteY4144" fmla="*/ 92064 h 349951"/>
              <a:gd name="connsiteX4145" fmla="*/ 3733980 w 5906486"/>
              <a:gd name="connsiteY4145" fmla="*/ 83856 h 349951"/>
              <a:gd name="connsiteX4146" fmla="*/ 3733980 w 5906486"/>
              <a:gd name="connsiteY4146" fmla="*/ 79959 h 349951"/>
              <a:gd name="connsiteX4147" fmla="*/ 2070148 w 5906486"/>
              <a:gd name="connsiteY4147" fmla="*/ 79959 h 349951"/>
              <a:gd name="connsiteX4148" fmla="*/ 2060735 w 5906486"/>
              <a:gd name="connsiteY4148" fmla="*/ 81271 h 349951"/>
              <a:gd name="connsiteX4149" fmla="*/ 2054146 w 5906486"/>
              <a:gd name="connsiteY4149" fmla="*/ 83396 h 349951"/>
              <a:gd name="connsiteX4150" fmla="*/ 2051914 w 5906486"/>
              <a:gd name="connsiteY4150" fmla="*/ 88845 h 349951"/>
              <a:gd name="connsiteX4151" fmla="*/ 2053958 w 5906486"/>
              <a:gd name="connsiteY4151" fmla="*/ 93508 h 349951"/>
              <a:gd name="connsiteX4152" fmla="*/ 2059417 w 5906486"/>
              <a:gd name="connsiteY4152" fmla="*/ 95324 h 349951"/>
              <a:gd name="connsiteX4153" fmla="*/ 2067082 w 5906486"/>
              <a:gd name="connsiteY4153" fmla="*/ 92064 h 349951"/>
              <a:gd name="connsiteX4154" fmla="*/ 2070148 w 5906486"/>
              <a:gd name="connsiteY4154" fmla="*/ 83856 h 349951"/>
              <a:gd name="connsiteX4155" fmla="*/ 2070148 w 5906486"/>
              <a:gd name="connsiteY4155" fmla="*/ 79959 h 349951"/>
              <a:gd name="connsiteX4156" fmla="*/ 4201103 w 5906486"/>
              <a:gd name="connsiteY4156" fmla="*/ 64202 h 349951"/>
              <a:gd name="connsiteX4157" fmla="*/ 4191690 w 5906486"/>
              <a:gd name="connsiteY4157" fmla="*/ 68359 h 349951"/>
              <a:gd name="connsiteX4158" fmla="*/ 4188221 w 5906486"/>
              <a:gd name="connsiteY4158" fmla="*/ 79827 h 349951"/>
              <a:gd name="connsiteX4159" fmla="*/ 4191717 w 5906486"/>
              <a:gd name="connsiteY4159" fmla="*/ 90924 h 349951"/>
              <a:gd name="connsiteX4160" fmla="*/ 4201103 w 5906486"/>
              <a:gd name="connsiteY4160" fmla="*/ 94974 h 349951"/>
              <a:gd name="connsiteX4161" fmla="*/ 4210301 w 5906486"/>
              <a:gd name="connsiteY4161" fmla="*/ 90991 h 349951"/>
              <a:gd name="connsiteX4162" fmla="*/ 4213529 w 5906486"/>
              <a:gd name="connsiteY4162" fmla="*/ 79652 h 349951"/>
              <a:gd name="connsiteX4163" fmla="*/ 4210301 w 5906486"/>
              <a:gd name="connsiteY4163" fmla="*/ 68228 h 349951"/>
              <a:gd name="connsiteX4164" fmla="*/ 4201103 w 5906486"/>
              <a:gd name="connsiteY4164" fmla="*/ 64202 h 349951"/>
              <a:gd name="connsiteX4165" fmla="*/ 4451945 w 5906486"/>
              <a:gd name="connsiteY4165" fmla="*/ 64202 h 349951"/>
              <a:gd name="connsiteX4166" fmla="*/ 4442532 w 5906486"/>
              <a:gd name="connsiteY4166" fmla="*/ 68359 h 349951"/>
              <a:gd name="connsiteX4167" fmla="*/ 4439089 w 5906486"/>
              <a:gd name="connsiteY4167" fmla="*/ 79827 h 349951"/>
              <a:gd name="connsiteX4168" fmla="*/ 4442586 w 5906486"/>
              <a:gd name="connsiteY4168" fmla="*/ 90924 h 349951"/>
              <a:gd name="connsiteX4169" fmla="*/ 4451945 w 5906486"/>
              <a:gd name="connsiteY4169" fmla="*/ 94974 h 349951"/>
              <a:gd name="connsiteX4170" fmla="*/ 4461170 w 5906486"/>
              <a:gd name="connsiteY4170" fmla="*/ 90991 h 349951"/>
              <a:gd name="connsiteX4171" fmla="*/ 4464397 w 5906486"/>
              <a:gd name="connsiteY4171" fmla="*/ 79652 h 349951"/>
              <a:gd name="connsiteX4172" fmla="*/ 4461170 w 5906486"/>
              <a:gd name="connsiteY4172" fmla="*/ 68228 h 349951"/>
              <a:gd name="connsiteX4173" fmla="*/ 4451945 w 5906486"/>
              <a:gd name="connsiteY4173" fmla="*/ 64202 h 349951"/>
              <a:gd name="connsiteX4174" fmla="*/ 4817463 w 5906486"/>
              <a:gd name="connsiteY4174" fmla="*/ 64202 h 349951"/>
              <a:gd name="connsiteX4175" fmla="*/ 4808050 w 5906486"/>
              <a:gd name="connsiteY4175" fmla="*/ 68359 h 349951"/>
              <a:gd name="connsiteX4176" fmla="*/ 4804581 w 5906486"/>
              <a:gd name="connsiteY4176" fmla="*/ 79827 h 349951"/>
              <a:gd name="connsiteX4177" fmla="*/ 4808077 w 5906486"/>
              <a:gd name="connsiteY4177" fmla="*/ 90924 h 349951"/>
              <a:gd name="connsiteX4178" fmla="*/ 4817463 w 5906486"/>
              <a:gd name="connsiteY4178" fmla="*/ 94974 h 349951"/>
              <a:gd name="connsiteX4179" fmla="*/ 4826688 w 5906486"/>
              <a:gd name="connsiteY4179" fmla="*/ 90991 h 349951"/>
              <a:gd name="connsiteX4180" fmla="*/ 4829888 w 5906486"/>
              <a:gd name="connsiteY4180" fmla="*/ 79652 h 349951"/>
              <a:gd name="connsiteX4181" fmla="*/ 4826688 w 5906486"/>
              <a:gd name="connsiteY4181" fmla="*/ 68228 h 349951"/>
              <a:gd name="connsiteX4182" fmla="*/ 4817463 w 5906486"/>
              <a:gd name="connsiteY4182" fmla="*/ 64202 h 349951"/>
              <a:gd name="connsiteX4183" fmla="*/ 2386826 w 5906486"/>
              <a:gd name="connsiteY4183" fmla="*/ 77684 h 349951"/>
              <a:gd name="connsiteX4184" fmla="*/ 2386826 w 5906486"/>
              <a:gd name="connsiteY4184" fmla="*/ 83243 h 349951"/>
              <a:gd name="connsiteX4185" fmla="*/ 2389973 w 5906486"/>
              <a:gd name="connsiteY4185" fmla="*/ 91558 h 349951"/>
              <a:gd name="connsiteX4186" fmla="*/ 2397907 w 5906486"/>
              <a:gd name="connsiteY4186" fmla="*/ 94974 h 349951"/>
              <a:gd name="connsiteX4187" fmla="*/ 2406782 w 5906486"/>
              <a:gd name="connsiteY4187" fmla="*/ 90574 h 349951"/>
              <a:gd name="connsiteX4188" fmla="*/ 2409982 w 5906486"/>
              <a:gd name="connsiteY4188" fmla="*/ 78297 h 349951"/>
              <a:gd name="connsiteX4189" fmla="*/ 2406997 w 5906486"/>
              <a:gd name="connsiteY4189" fmla="*/ 67943 h 349951"/>
              <a:gd name="connsiteX4190" fmla="*/ 2398875 w 5906486"/>
              <a:gd name="connsiteY4190" fmla="*/ 64202 h 349951"/>
              <a:gd name="connsiteX4191" fmla="*/ 2390134 w 5906486"/>
              <a:gd name="connsiteY4191" fmla="*/ 68053 h 349951"/>
              <a:gd name="connsiteX4192" fmla="*/ 2386826 w 5906486"/>
              <a:gd name="connsiteY4192" fmla="*/ 77684 h 349951"/>
              <a:gd name="connsiteX4193" fmla="*/ 5006770 w 5906486"/>
              <a:gd name="connsiteY4193" fmla="*/ 64202 h 349951"/>
              <a:gd name="connsiteX4194" fmla="*/ 4997357 w 5906486"/>
              <a:gd name="connsiteY4194" fmla="*/ 68359 h 349951"/>
              <a:gd name="connsiteX4195" fmla="*/ 4993915 w 5906486"/>
              <a:gd name="connsiteY4195" fmla="*/ 79827 h 349951"/>
              <a:gd name="connsiteX4196" fmla="*/ 4997411 w 5906486"/>
              <a:gd name="connsiteY4196" fmla="*/ 90924 h 349951"/>
              <a:gd name="connsiteX4197" fmla="*/ 5006770 w 5906486"/>
              <a:gd name="connsiteY4197" fmla="*/ 94974 h 349951"/>
              <a:gd name="connsiteX4198" fmla="*/ 5015996 w 5906486"/>
              <a:gd name="connsiteY4198" fmla="*/ 90991 h 349951"/>
              <a:gd name="connsiteX4199" fmla="*/ 5019196 w 5906486"/>
              <a:gd name="connsiteY4199" fmla="*/ 79652 h 349951"/>
              <a:gd name="connsiteX4200" fmla="*/ 5015996 w 5906486"/>
              <a:gd name="connsiteY4200" fmla="*/ 68228 h 349951"/>
              <a:gd name="connsiteX4201" fmla="*/ 5006770 w 5906486"/>
              <a:gd name="connsiteY4201" fmla="*/ 64202 h 349951"/>
              <a:gd name="connsiteX4202" fmla="*/ 3153739 w 5906486"/>
              <a:gd name="connsiteY4202" fmla="*/ 77684 h 349951"/>
              <a:gd name="connsiteX4203" fmla="*/ 3153739 w 5906486"/>
              <a:gd name="connsiteY4203" fmla="*/ 83243 h 349951"/>
              <a:gd name="connsiteX4204" fmla="*/ 3156859 w 5906486"/>
              <a:gd name="connsiteY4204" fmla="*/ 91558 h 349951"/>
              <a:gd name="connsiteX4205" fmla="*/ 3164819 w 5906486"/>
              <a:gd name="connsiteY4205" fmla="*/ 94974 h 349951"/>
              <a:gd name="connsiteX4206" fmla="*/ 3173668 w 5906486"/>
              <a:gd name="connsiteY4206" fmla="*/ 90574 h 349951"/>
              <a:gd name="connsiteX4207" fmla="*/ 3176895 w 5906486"/>
              <a:gd name="connsiteY4207" fmla="*/ 78297 h 349951"/>
              <a:gd name="connsiteX4208" fmla="*/ 3173883 w 5906486"/>
              <a:gd name="connsiteY4208" fmla="*/ 67943 h 349951"/>
              <a:gd name="connsiteX4209" fmla="*/ 3165787 w 5906486"/>
              <a:gd name="connsiteY4209" fmla="*/ 64202 h 349951"/>
              <a:gd name="connsiteX4210" fmla="*/ 3157047 w 5906486"/>
              <a:gd name="connsiteY4210" fmla="*/ 68053 h 349951"/>
              <a:gd name="connsiteX4211" fmla="*/ 3153739 w 5906486"/>
              <a:gd name="connsiteY4211" fmla="*/ 77684 h 349951"/>
              <a:gd name="connsiteX4212" fmla="*/ 2513121 w 5906486"/>
              <a:gd name="connsiteY4212" fmla="*/ 77684 h 349951"/>
              <a:gd name="connsiteX4213" fmla="*/ 2513121 w 5906486"/>
              <a:gd name="connsiteY4213" fmla="*/ 83243 h 349951"/>
              <a:gd name="connsiteX4214" fmla="*/ 2516241 w 5906486"/>
              <a:gd name="connsiteY4214" fmla="*/ 91558 h 349951"/>
              <a:gd name="connsiteX4215" fmla="*/ 2524201 w 5906486"/>
              <a:gd name="connsiteY4215" fmla="*/ 94974 h 349951"/>
              <a:gd name="connsiteX4216" fmla="*/ 2533050 w 5906486"/>
              <a:gd name="connsiteY4216" fmla="*/ 90574 h 349951"/>
              <a:gd name="connsiteX4217" fmla="*/ 2536277 w 5906486"/>
              <a:gd name="connsiteY4217" fmla="*/ 78297 h 349951"/>
              <a:gd name="connsiteX4218" fmla="*/ 2533265 w 5906486"/>
              <a:gd name="connsiteY4218" fmla="*/ 67943 h 349951"/>
              <a:gd name="connsiteX4219" fmla="*/ 2525143 w 5906486"/>
              <a:gd name="connsiteY4219" fmla="*/ 64202 h 349951"/>
              <a:gd name="connsiteX4220" fmla="*/ 2516429 w 5906486"/>
              <a:gd name="connsiteY4220" fmla="*/ 68053 h 349951"/>
              <a:gd name="connsiteX4221" fmla="*/ 2513121 w 5906486"/>
              <a:gd name="connsiteY4221" fmla="*/ 77684 h 349951"/>
              <a:gd name="connsiteX4222" fmla="*/ 5337622 w 5906486"/>
              <a:gd name="connsiteY4222" fmla="*/ 64202 h 349951"/>
              <a:gd name="connsiteX4223" fmla="*/ 5328209 w 5906486"/>
              <a:gd name="connsiteY4223" fmla="*/ 68359 h 349951"/>
              <a:gd name="connsiteX4224" fmla="*/ 5324740 w 5906486"/>
              <a:gd name="connsiteY4224" fmla="*/ 79827 h 349951"/>
              <a:gd name="connsiteX4225" fmla="*/ 5328236 w 5906486"/>
              <a:gd name="connsiteY4225" fmla="*/ 90924 h 349951"/>
              <a:gd name="connsiteX4226" fmla="*/ 5337622 w 5906486"/>
              <a:gd name="connsiteY4226" fmla="*/ 94974 h 349951"/>
              <a:gd name="connsiteX4227" fmla="*/ 5346820 w 5906486"/>
              <a:gd name="connsiteY4227" fmla="*/ 90991 h 349951"/>
              <a:gd name="connsiteX4228" fmla="*/ 5350047 w 5906486"/>
              <a:gd name="connsiteY4228" fmla="*/ 79652 h 349951"/>
              <a:gd name="connsiteX4229" fmla="*/ 5346820 w 5906486"/>
              <a:gd name="connsiteY4229" fmla="*/ 68228 h 349951"/>
              <a:gd name="connsiteX4230" fmla="*/ 5337622 w 5906486"/>
              <a:gd name="connsiteY4230" fmla="*/ 64202 h 349951"/>
              <a:gd name="connsiteX4231" fmla="*/ 4354481 w 5906486"/>
              <a:gd name="connsiteY4231" fmla="*/ 77684 h 349951"/>
              <a:gd name="connsiteX4232" fmla="*/ 4354481 w 5906486"/>
              <a:gd name="connsiteY4232" fmla="*/ 83243 h 349951"/>
              <a:gd name="connsiteX4233" fmla="*/ 4357601 w 5906486"/>
              <a:gd name="connsiteY4233" fmla="*/ 91558 h 349951"/>
              <a:gd name="connsiteX4234" fmla="*/ 4365561 w 5906486"/>
              <a:gd name="connsiteY4234" fmla="*/ 94974 h 349951"/>
              <a:gd name="connsiteX4235" fmla="*/ 4374409 w 5906486"/>
              <a:gd name="connsiteY4235" fmla="*/ 90574 h 349951"/>
              <a:gd name="connsiteX4236" fmla="*/ 4377636 w 5906486"/>
              <a:gd name="connsiteY4236" fmla="*/ 78297 h 349951"/>
              <a:gd name="connsiteX4237" fmla="*/ 4374624 w 5906486"/>
              <a:gd name="connsiteY4237" fmla="*/ 67943 h 349951"/>
              <a:gd name="connsiteX4238" fmla="*/ 4366502 w 5906486"/>
              <a:gd name="connsiteY4238" fmla="*/ 64202 h 349951"/>
              <a:gd name="connsiteX4239" fmla="*/ 4357789 w 5906486"/>
              <a:gd name="connsiteY4239" fmla="*/ 68053 h 349951"/>
              <a:gd name="connsiteX4240" fmla="*/ 4354481 w 5906486"/>
              <a:gd name="connsiteY4240" fmla="*/ 77684 h 349951"/>
              <a:gd name="connsiteX4241" fmla="*/ 844666 w 5906486"/>
              <a:gd name="connsiteY4241" fmla="*/ 64202 h 349951"/>
              <a:gd name="connsiteX4242" fmla="*/ 835256 w 5906486"/>
              <a:gd name="connsiteY4242" fmla="*/ 68359 h 349951"/>
              <a:gd name="connsiteX4243" fmla="*/ 831797 w 5906486"/>
              <a:gd name="connsiteY4243" fmla="*/ 79827 h 349951"/>
              <a:gd name="connsiteX4244" fmla="*/ 835299 w 5906486"/>
              <a:gd name="connsiteY4244" fmla="*/ 90924 h 349951"/>
              <a:gd name="connsiteX4245" fmla="*/ 844666 w 5906486"/>
              <a:gd name="connsiteY4245" fmla="*/ 94974 h 349951"/>
              <a:gd name="connsiteX4246" fmla="*/ 853880 w 5906486"/>
              <a:gd name="connsiteY4246" fmla="*/ 90991 h 349951"/>
              <a:gd name="connsiteX4247" fmla="*/ 857099 w 5906486"/>
              <a:gd name="connsiteY4247" fmla="*/ 79652 h 349951"/>
              <a:gd name="connsiteX4248" fmla="*/ 853880 w 5906486"/>
              <a:gd name="connsiteY4248" fmla="*/ 68228 h 349951"/>
              <a:gd name="connsiteX4249" fmla="*/ 844666 w 5906486"/>
              <a:gd name="connsiteY4249" fmla="*/ 64202 h 349951"/>
              <a:gd name="connsiteX4250" fmla="*/ 1080692 w 5906486"/>
              <a:gd name="connsiteY4250" fmla="*/ 64202 h 349951"/>
              <a:gd name="connsiteX4251" fmla="*/ 1071279 w 5906486"/>
              <a:gd name="connsiteY4251" fmla="*/ 68359 h 349951"/>
              <a:gd name="connsiteX4252" fmla="*/ 1067823 w 5906486"/>
              <a:gd name="connsiteY4252" fmla="*/ 79827 h 349951"/>
              <a:gd name="connsiteX4253" fmla="*/ 1071325 w 5906486"/>
              <a:gd name="connsiteY4253" fmla="*/ 90924 h 349951"/>
              <a:gd name="connsiteX4254" fmla="*/ 1080692 w 5906486"/>
              <a:gd name="connsiteY4254" fmla="*/ 94974 h 349951"/>
              <a:gd name="connsiteX4255" fmla="*/ 1089906 w 5906486"/>
              <a:gd name="connsiteY4255" fmla="*/ 90991 h 349951"/>
              <a:gd name="connsiteX4256" fmla="*/ 1093122 w 5906486"/>
              <a:gd name="connsiteY4256" fmla="*/ 79652 h 349951"/>
              <a:gd name="connsiteX4257" fmla="*/ 1089906 w 5906486"/>
              <a:gd name="connsiteY4257" fmla="*/ 68228 h 349951"/>
              <a:gd name="connsiteX4258" fmla="*/ 1080692 w 5906486"/>
              <a:gd name="connsiteY4258" fmla="*/ 64202 h 349951"/>
              <a:gd name="connsiteX4259" fmla="*/ 4515872 w 5906486"/>
              <a:gd name="connsiteY4259" fmla="*/ 81492 h 349951"/>
              <a:gd name="connsiteX4260" fmla="*/ 4515872 w 5906486"/>
              <a:gd name="connsiteY4260" fmla="*/ 75626 h 349951"/>
              <a:gd name="connsiteX4261" fmla="*/ 4512753 w 5906486"/>
              <a:gd name="connsiteY4261" fmla="*/ 67528 h 349951"/>
              <a:gd name="connsiteX4262" fmla="*/ 4504846 w 5906486"/>
              <a:gd name="connsiteY4262" fmla="*/ 64202 h 349951"/>
              <a:gd name="connsiteX4263" fmla="*/ 4495890 w 5906486"/>
              <a:gd name="connsiteY4263" fmla="*/ 68448 h 349951"/>
              <a:gd name="connsiteX4264" fmla="*/ 4492609 w 5906486"/>
              <a:gd name="connsiteY4264" fmla="*/ 80222 h 349951"/>
              <a:gd name="connsiteX4265" fmla="*/ 4495756 w 5906486"/>
              <a:gd name="connsiteY4265" fmla="*/ 91012 h 349951"/>
              <a:gd name="connsiteX4266" fmla="*/ 4504173 w 5906486"/>
              <a:gd name="connsiteY4266" fmla="*/ 94974 h 349951"/>
              <a:gd name="connsiteX4267" fmla="*/ 4512618 w 5906486"/>
              <a:gd name="connsiteY4267" fmla="*/ 91144 h 349951"/>
              <a:gd name="connsiteX4268" fmla="*/ 4515872 w 5906486"/>
              <a:gd name="connsiteY4268" fmla="*/ 81492 h 349951"/>
              <a:gd name="connsiteX4269" fmla="*/ 1226060 w 5906486"/>
              <a:gd name="connsiteY4269" fmla="*/ 64202 h 349951"/>
              <a:gd name="connsiteX4270" fmla="*/ 1216650 w 5906486"/>
              <a:gd name="connsiteY4270" fmla="*/ 68359 h 349951"/>
              <a:gd name="connsiteX4271" fmla="*/ 1213191 w 5906486"/>
              <a:gd name="connsiteY4271" fmla="*/ 79827 h 349951"/>
              <a:gd name="connsiteX4272" fmla="*/ 1216693 w 5906486"/>
              <a:gd name="connsiteY4272" fmla="*/ 90924 h 349951"/>
              <a:gd name="connsiteX4273" fmla="*/ 1226060 w 5906486"/>
              <a:gd name="connsiteY4273" fmla="*/ 94974 h 349951"/>
              <a:gd name="connsiteX4274" fmla="*/ 1235276 w 5906486"/>
              <a:gd name="connsiteY4274" fmla="*/ 90991 h 349951"/>
              <a:gd name="connsiteX4275" fmla="*/ 1238493 w 5906486"/>
              <a:gd name="connsiteY4275" fmla="*/ 79652 h 349951"/>
              <a:gd name="connsiteX4276" fmla="*/ 1235276 w 5906486"/>
              <a:gd name="connsiteY4276" fmla="*/ 68228 h 349951"/>
              <a:gd name="connsiteX4277" fmla="*/ 1226060 w 5906486"/>
              <a:gd name="connsiteY4277" fmla="*/ 64202 h 349951"/>
              <a:gd name="connsiteX4278" fmla="*/ 1561801 w 5906486"/>
              <a:gd name="connsiteY4278" fmla="*/ 64202 h 349951"/>
              <a:gd name="connsiteX4279" fmla="*/ 1552388 w 5906486"/>
              <a:gd name="connsiteY4279" fmla="*/ 68359 h 349951"/>
              <a:gd name="connsiteX4280" fmla="*/ 1548932 w 5906486"/>
              <a:gd name="connsiteY4280" fmla="*/ 79827 h 349951"/>
              <a:gd name="connsiteX4281" fmla="*/ 1552433 w 5906486"/>
              <a:gd name="connsiteY4281" fmla="*/ 90924 h 349951"/>
              <a:gd name="connsiteX4282" fmla="*/ 1561801 w 5906486"/>
              <a:gd name="connsiteY4282" fmla="*/ 94974 h 349951"/>
              <a:gd name="connsiteX4283" fmla="*/ 1571015 w 5906486"/>
              <a:gd name="connsiteY4283" fmla="*/ 90991 h 349951"/>
              <a:gd name="connsiteX4284" fmla="*/ 1574231 w 5906486"/>
              <a:gd name="connsiteY4284" fmla="*/ 79652 h 349951"/>
              <a:gd name="connsiteX4285" fmla="*/ 1571015 w 5906486"/>
              <a:gd name="connsiteY4285" fmla="*/ 68228 h 349951"/>
              <a:gd name="connsiteX4286" fmla="*/ 1561801 w 5906486"/>
              <a:gd name="connsiteY4286" fmla="*/ 64202 h 349951"/>
              <a:gd name="connsiteX4287" fmla="*/ 2841713 w 5906486"/>
              <a:gd name="connsiteY4287" fmla="*/ 64202 h 349951"/>
              <a:gd name="connsiteX4288" fmla="*/ 2832300 w 5906486"/>
              <a:gd name="connsiteY4288" fmla="*/ 68359 h 349951"/>
              <a:gd name="connsiteX4289" fmla="*/ 2828858 w 5906486"/>
              <a:gd name="connsiteY4289" fmla="*/ 79827 h 349951"/>
              <a:gd name="connsiteX4290" fmla="*/ 2832354 w 5906486"/>
              <a:gd name="connsiteY4290" fmla="*/ 90924 h 349951"/>
              <a:gd name="connsiteX4291" fmla="*/ 2841713 w 5906486"/>
              <a:gd name="connsiteY4291" fmla="*/ 94974 h 349951"/>
              <a:gd name="connsiteX4292" fmla="*/ 2850938 w 5906486"/>
              <a:gd name="connsiteY4292" fmla="*/ 90991 h 349951"/>
              <a:gd name="connsiteX4293" fmla="*/ 2854165 w 5906486"/>
              <a:gd name="connsiteY4293" fmla="*/ 79652 h 349951"/>
              <a:gd name="connsiteX4294" fmla="*/ 2850938 w 5906486"/>
              <a:gd name="connsiteY4294" fmla="*/ 68228 h 349951"/>
              <a:gd name="connsiteX4295" fmla="*/ 2841713 w 5906486"/>
              <a:gd name="connsiteY4295" fmla="*/ 64202 h 349951"/>
              <a:gd name="connsiteX4296" fmla="*/ 3315131 w 5906486"/>
              <a:gd name="connsiteY4296" fmla="*/ 81492 h 349951"/>
              <a:gd name="connsiteX4297" fmla="*/ 3315131 w 5906486"/>
              <a:gd name="connsiteY4297" fmla="*/ 75626 h 349951"/>
              <a:gd name="connsiteX4298" fmla="*/ 3312011 w 5906486"/>
              <a:gd name="connsiteY4298" fmla="*/ 67528 h 349951"/>
              <a:gd name="connsiteX4299" fmla="*/ 3304104 w 5906486"/>
              <a:gd name="connsiteY4299" fmla="*/ 64202 h 349951"/>
              <a:gd name="connsiteX4300" fmla="*/ 3295148 w 5906486"/>
              <a:gd name="connsiteY4300" fmla="*/ 68448 h 349951"/>
              <a:gd name="connsiteX4301" fmla="*/ 3291894 w 5906486"/>
              <a:gd name="connsiteY4301" fmla="*/ 80222 h 349951"/>
              <a:gd name="connsiteX4302" fmla="*/ 3295014 w 5906486"/>
              <a:gd name="connsiteY4302" fmla="*/ 91012 h 349951"/>
              <a:gd name="connsiteX4303" fmla="*/ 3303432 w 5906486"/>
              <a:gd name="connsiteY4303" fmla="*/ 94974 h 349951"/>
              <a:gd name="connsiteX4304" fmla="*/ 3311876 w 5906486"/>
              <a:gd name="connsiteY4304" fmla="*/ 91144 h 349951"/>
              <a:gd name="connsiteX4305" fmla="*/ 3315131 w 5906486"/>
              <a:gd name="connsiteY4305" fmla="*/ 81492 h 349951"/>
              <a:gd name="connsiteX4306" fmla="*/ 3251230 w 5906486"/>
              <a:gd name="connsiteY4306" fmla="*/ 64202 h 349951"/>
              <a:gd name="connsiteX4307" fmla="*/ 3241817 w 5906486"/>
              <a:gd name="connsiteY4307" fmla="*/ 68359 h 349951"/>
              <a:gd name="connsiteX4308" fmla="*/ 3238348 w 5906486"/>
              <a:gd name="connsiteY4308" fmla="*/ 79827 h 349951"/>
              <a:gd name="connsiteX4309" fmla="*/ 3241844 w 5906486"/>
              <a:gd name="connsiteY4309" fmla="*/ 90924 h 349951"/>
              <a:gd name="connsiteX4310" fmla="*/ 3251230 w 5906486"/>
              <a:gd name="connsiteY4310" fmla="*/ 94974 h 349951"/>
              <a:gd name="connsiteX4311" fmla="*/ 3260428 w 5906486"/>
              <a:gd name="connsiteY4311" fmla="*/ 90991 h 349951"/>
              <a:gd name="connsiteX4312" fmla="*/ 3263655 w 5906486"/>
              <a:gd name="connsiteY4312" fmla="*/ 79652 h 349951"/>
              <a:gd name="connsiteX4313" fmla="*/ 3260428 w 5906486"/>
              <a:gd name="connsiteY4313" fmla="*/ 68228 h 349951"/>
              <a:gd name="connsiteX4314" fmla="*/ 3251230 w 5906486"/>
              <a:gd name="connsiteY4314" fmla="*/ 64202 h 349951"/>
              <a:gd name="connsiteX4315" fmla="*/ 3934529 w 5906486"/>
              <a:gd name="connsiteY4315" fmla="*/ 64202 h 349951"/>
              <a:gd name="connsiteX4316" fmla="*/ 3925116 w 5906486"/>
              <a:gd name="connsiteY4316" fmla="*/ 68359 h 349951"/>
              <a:gd name="connsiteX4317" fmla="*/ 3921647 w 5906486"/>
              <a:gd name="connsiteY4317" fmla="*/ 79827 h 349951"/>
              <a:gd name="connsiteX4318" fmla="*/ 3925143 w 5906486"/>
              <a:gd name="connsiteY4318" fmla="*/ 90924 h 349951"/>
              <a:gd name="connsiteX4319" fmla="*/ 3934529 w 5906486"/>
              <a:gd name="connsiteY4319" fmla="*/ 94974 h 349951"/>
              <a:gd name="connsiteX4320" fmla="*/ 3943727 w 5906486"/>
              <a:gd name="connsiteY4320" fmla="*/ 90991 h 349951"/>
              <a:gd name="connsiteX4321" fmla="*/ 3946954 w 5906486"/>
              <a:gd name="connsiteY4321" fmla="*/ 79652 h 349951"/>
              <a:gd name="connsiteX4322" fmla="*/ 3943727 w 5906486"/>
              <a:gd name="connsiteY4322" fmla="*/ 68228 h 349951"/>
              <a:gd name="connsiteX4323" fmla="*/ 3934529 w 5906486"/>
              <a:gd name="connsiteY4323" fmla="*/ 64202 h 349951"/>
              <a:gd name="connsiteX4324" fmla="*/ 468482 w 5906486"/>
              <a:gd name="connsiteY4324" fmla="*/ 77684 h 349951"/>
              <a:gd name="connsiteX4325" fmla="*/ 468482 w 5906486"/>
              <a:gd name="connsiteY4325" fmla="*/ 83243 h 349951"/>
              <a:gd name="connsiteX4326" fmla="*/ 471613 w 5906486"/>
              <a:gd name="connsiteY4326" fmla="*/ 91558 h 349951"/>
              <a:gd name="connsiteX4327" fmla="*/ 479557 w 5906486"/>
              <a:gd name="connsiteY4327" fmla="*/ 94974 h 349951"/>
              <a:gd name="connsiteX4328" fmla="*/ 488421 w 5906486"/>
              <a:gd name="connsiteY4328" fmla="*/ 90574 h 349951"/>
              <a:gd name="connsiteX4329" fmla="*/ 491638 w 5906486"/>
              <a:gd name="connsiteY4329" fmla="*/ 78297 h 349951"/>
              <a:gd name="connsiteX4330" fmla="*/ 488639 w 5906486"/>
              <a:gd name="connsiteY4330" fmla="*/ 67943 h 349951"/>
              <a:gd name="connsiteX4331" fmla="*/ 480520 w 5906486"/>
              <a:gd name="connsiteY4331" fmla="*/ 64202 h 349951"/>
              <a:gd name="connsiteX4332" fmla="*/ 471787 w 5906486"/>
              <a:gd name="connsiteY4332" fmla="*/ 68053 h 349951"/>
              <a:gd name="connsiteX4333" fmla="*/ 468482 w 5906486"/>
              <a:gd name="connsiteY4333" fmla="*/ 77684 h 349951"/>
              <a:gd name="connsiteX4334" fmla="*/ 1016388 w 5906486"/>
              <a:gd name="connsiteY4334" fmla="*/ 77684 h 349951"/>
              <a:gd name="connsiteX4335" fmla="*/ 1016388 w 5906486"/>
              <a:gd name="connsiteY4335" fmla="*/ 83243 h 349951"/>
              <a:gd name="connsiteX4336" fmla="*/ 1019518 w 5906486"/>
              <a:gd name="connsiteY4336" fmla="*/ 91558 h 349951"/>
              <a:gd name="connsiteX4337" fmla="*/ 1027463 w 5906486"/>
              <a:gd name="connsiteY4337" fmla="*/ 94974 h 349951"/>
              <a:gd name="connsiteX4338" fmla="*/ 1036327 w 5906486"/>
              <a:gd name="connsiteY4338" fmla="*/ 90574 h 349951"/>
              <a:gd name="connsiteX4339" fmla="*/ 1039544 w 5906486"/>
              <a:gd name="connsiteY4339" fmla="*/ 78297 h 349951"/>
              <a:gd name="connsiteX4340" fmla="*/ 1036545 w 5906486"/>
              <a:gd name="connsiteY4340" fmla="*/ 67943 h 349951"/>
              <a:gd name="connsiteX4341" fmla="*/ 1028426 w 5906486"/>
              <a:gd name="connsiteY4341" fmla="*/ 64202 h 349951"/>
              <a:gd name="connsiteX4342" fmla="*/ 1019693 w 5906486"/>
              <a:gd name="connsiteY4342" fmla="*/ 68053 h 349951"/>
              <a:gd name="connsiteX4343" fmla="*/ 1016388 w 5906486"/>
              <a:gd name="connsiteY4343" fmla="*/ 77684 h 349951"/>
              <a:gd name="connsiteX4344" fmla="*/ 5576388 w 5906486"/>
              <a:gd name="connsiteY4344" fmla="*/ 64202 h 349951"/>
              <a:gd name="connsiteX4345" fmla="*/ 5566975 w 5906486"/>
              <a:gd name="connsiteY4345" fmla="*/ 68359 h 349951"/>
              <a:gd name="connsiteX4346" fmla="*/ 5563533 w 5906486"/>
              <a:gd name="connsiteY4346" fmla="*/ 79827 h 349951"/>
              <a:gd name="connsiteX4347" fmla="*/ 5567029 w 5906486"/>
              <a:gd name="connsiteY4347" fmla="*/ 90924 h 349951"/>
              <a:gd name="connsiteX4348" fmla="*/ 5576388 w 5906486"/>
              <a:gd name="connsiteY4348" fmla="*/ 94974 h 349951"/>
              <a:gd name="connsiteX4349" fmla="*/ 5585612 w 5906486"/>
              <a:gd name="connsiteY4349" fmla="*/ 90991 h 349951"/>
              <a:gd name="connsiteX4350" fmla="*/ 5588840 w 5906486"/>
              <a:gd name="connsiteY4350" fmla="*/ 79652 h 349951"/>
              <a:gd name="connsiteX4351" fmla="*/ 5585612 w 5906486"/>
              <a:gd name="connsiteY4351" fmla="*/ 68228 h 349951"/>
              <a:gd name="connsiteX4352" fmla="*/ 5576388 w 5906486"/>
              <a:gd name="connsiteY4352" fmla="*/ 64202 h 349951"/>
              <a:gd name="connsiteX4353" fmla="*/ 1913032 w 5906486"/>
              <a:gd name="connsiteY4353" fmla="*/ 81449 h 349951"/>
              <a:gd name="connsiteX4354" fmla="*/ 1913032 w 5906486"/>
              <a:gd name="connsiteY4354" fmla="*/ 75626 h 349951"/>
              <a:gd name="connsiteX4355" fmla="*/ 1909913 w 5906486"/>
              <a:gd name="connsiteY4355" fmla="*/ 67550 h 349951"/>
              <a:gd name="connsiteX4356" fmla="*/ 1902087 w 5906486"/>
              <a:gd name="connsiteY4356" fmla="*/ 64202 h 349951"/>
              <a:gd name="connsiteX4357" fmla="*/ 1893050 w 5906486"/>
              <a:gd name="connsiteY4357" fmla="*/ 68470 h 349951"/>
              <a:gd name="connsiteX4358" fmla="*/ 1889796 w 5906486"/>
              <a:gd name="connsiteY4358" fmla="*/ 80397 h 349951"/>
              <a:gd name="connsiteX4359" fmla="*/ 1892916 w 5906486"/>
              <a:gd name="connsiteY4359" fmla="*/ 90969 h 349951"/>
              <a:gd name="connsiteX4360" fmla="*/ 1901226 w 5906486"/>
              <a:gd name="connsiteY4360" fmla="*/ 94931 h 349951"/>
              <a:gd name="connsiteX4361" fmla="*/ 1909751 w 5906486"/>
              <a:gd name="connsiteY4361" fmla="*/ 91144 h 349951"/>
              <a:gd name="connsiteX4362" fmla="*/ 1913032 w 5906486"/>
              <a:gd name="connsiteY4362" fmla="*/ 81449 h 349951"/>
              <a:gd name="connsiteX4363" fmla="*/ 1193276 w 5906486"/>
              <a:gd name="connsiteY4363" fmla="*/ 81228 h 349951"/>
              <a:gd name="connsiteX4364" fmla="*/ 1169375 w 5906486"/>
              <a:gd name="connsiteY4364" fmla="*/ 81228 h 349951"/>
              <a:gd name="connsiteX4365" fmla="*/ 1169375 w 5906486"/>
              <a:gd name="connsiteY4365" fmla="*/ 73744 h 349951"/>
              <a:gd name="connsiteX4366" fmla="*/ 1193276 w 5906486"/>
              <a:gd name="connsiteY4366" fmla="*/ 73744 h 349951"/>
              <a:gd name="connsiteX4367" fmla="*/ 1193276 w 5906486"/>
              <a:gd name="connsiteY4367" fmla="*/ 81228 h 349951"/>
              <a:gd name="connsiteX4368" fmla="*/ 5518969 w 5906486"/>
              <a:gd name="connsiteY4368" fmla="*/ 81228 h 349951"/>
              <a:gd name="connsiteX4369" fmla="*/ 5495060 w 5906486"/>
              <a:gd name="connsiteY4369" fmla="*/ 81228 h 349951"/>
              <a:gd name="connsiteX4370" fmla="*/ 5495060 w 5906486"/>
              <a:gd name="connsiteY4370" fmla="*/ 73744 h 349951"/>
              <a:gd name="connsiteX4371" fmla="*/ 5518969 w 5906486"/>
              <a:gd name="connsiteY4371" fmla="*/ 73744 h 349951"/>
              <a:gd name="connsiteX4372" fmla="*/ 5518969 w 5906486"/>
              <a:gd name="connsiteY4372" fmla="*/ 81228 h 349951"/>
              <a:gd name="connsiteX4373" fmla="*/ 198446 w 5906486"/>
              <a:gd name="connsiteY4373" fmla="*/ 77509 h 349951"/>
              <a:gd name="connsiteX4374" fmla="*/ 189735 w 5906486"/>
              <a:gd name="connsiteY4374" fmla="*/ 52470 h 349951"/>
              <a:gd name="connsiteX4375" fmla="*/ 188904 w 5906486"/>
              <a:gd name="connsiteY4375" fmla="*/ 48530 h 349951"/>
              <a:gd name="connsiteX4376" fmla="*/ 188729 w 5906486"/>
              <a:gd name="connsiteY4376" fmla="*/ 48530 h 349951"/>
              <a:gd name="connsiteX4377" fmla="*/ 187853 w 5906486"/>
              <a:gd name="connsiteY4377" fmla="*/ 52470 h 349951"/>
              <a:gd name="connsiteX4378" fmla="*/ 179230 w 5906486"/>
              <a:gd name="connsiteY4378" fmla="*/ 77509 h 349951"/>
              <a:gd name="connsiteX4379" fmla="*/ 198446 w 5906486"/>
              <a:gd name="connsiteY4379" fmla="*/ 77509 h 349951"/>
              <a:gd name="connsiteX4380" fmla="*/ 5451250 w 5906486"/>
              <a:gd name="connsiteY4380" fmla="*/ 75145 h 349951"/>
              <a:gd name="connsiteX4381" fmla="*/ 5448668 w 5906486"/>
              <a:gd name="connsiteY4381" fmla="*/ 66630 h 349951"/>
              <a:gd name="connsiteX4382" fmla="*/ 5441676 w 5906486"/>
              <a:gd name="connsiteY4382" fmla="*/ 63588 h 349951"/>
              <a:gd name="connsiteX4383" fmla="*/ 5434253 w 5906486"/>
              <a:gd name="connsiteY4383" fmla="*/ 66783 h 349951"/>
              <a:gd name="connsiteX4384" fmla="*/ 5430514 w 5906486"/>
              <a:gd name="connsiteY4384" fmla="*/ 75145 h 349951"/>
              <a:gd name="connsiteX4385" fmla="*/ 5451250 w 5906486"/>
              <a:gd name="connsiteY4385" fmla="*/ 75145 h 349951"/>
              <a:gd name="connsiteX4386" fmla="*/ 3831390 w 5906486"/>
              <a:gd name="connsiteY4386" fmla="*/ 75145 h 349951"/>
              <a:gd name="connsiteX4387" fmla="*/ 3828808 w 5906486"/>
              <a:gd name="connsiteY4387" fmla="*/ 66630 h 349951"/>
              <a:gd name="connsiteX4388" fmla="*/ 3821789 w 5906486"/>
              <a:gd name="connsiteY4388" fmla="*/ 63588 h 349951"/>
              <a:gd name="connsiteX4389" fmla="*/ 3814393 w 5906486"/>
              <a:gd name="connsiteY4389" fmla="*/ 66783 h 349951"/>
              <a:gd name="connsiteX4390" fmla="*/ 3810628 w 5906486"/>
              <a:gd name="connsiteY4390" fmla="*/ 75145 h 349951"/>
              <a:gd name="connsiteX4391" fmla="*/ 3831390 w 5906486"/>
              <a:gd name="connsiteY4391" fmla="*/ 75145 h 349951"/>
              <a:gd name="connsiteX4392" fmla="*/ 338212 w 5906486"/>
              <a:gd name="connsiteY4392" fmla="*/ 75145 h 349951"/>
              <a:gd name="connsiteX4393" fmla="*/ 335631 w 5906486"/>
              <a:gd name="connsiteY4393" fmla="*/ 66630 h 349951"/>
              <a:gd name="connsiteX4394" fmla="*/ 328627 w 5906486"/>
              <a:gd name="connsiteY4394" fmla="*/ 63588 h 349951"/>
              <a:gd name="connsiteX4395" fmla="*/ 321207 w 5906486"/>
              <a:gd name="connsiteY4395" fmla="*/ 66783 h 349951"/>
              <a:gd name="connsiteX4396" fmla="*/ 317466 w 5906486"/>
              <a:gd name="connsiteY4396" fmla="*/ 75145 h 349951"/>
              <a:gd name="connsiteX4397" fmla="*/ 338212 w 5906486"/>
              <a:gd name="connsiteY4397" fmla="*/ 75145 h 349951"/>
              <a:gd name="connsiteX4398" fmla="*/ 3020801 w 5906486"/>
              <a:gd name="connsiteY4398" fmla="*/ 75145 h 349951"/>
              <a:gd name="connsiteX4399" fmla="*/ 3018219 w 5906486"/>
              <a:gd name="connsiteY4399" fmla="*/ 66630 h 349951"/>
              <a:gd name="connsiteX4400" fmla="*/ 3011200 w 5906486"/>
              <a:gd name="connsiteY4400" fmla="*/ 63588 h 349951"/>
              <a:gd name="connsiteX4401" fmla="*/ 3003777 w 5906486"/>
              <a:gd name="connsiteY4401" fmla="*/ 66783 h 349951"/>
              <a:gd name="connsiteX4402" fmla="*/ 3000039 w 5906486"/>
              <a:gd name="connsiteY4402" fmla="*/ 75145 h 349951"/>
              <a:gd name="connsiteX4403" fmla="*/ 3020801 w 5906486"/>
              <a:gd name="connsiteY4403" fmla="*/ 75145 h 349951"/>
              <a:gd name="connsiteX4404" fmla="*/ 2927694 w 5906486"/>
              <a:gd name="connsiteY4404" fmla="*/ 75145 h 349951"/>
              <a:gd name="connsiteX4405" fmla="*/ 2925112 w 5906486"/>
              <a:gd name="connsiteY4405" fmla="*/ 66630 h 349951"/>
              <a:gd name="connsiteX4406" fmla="*/ 2918120 w 5906486"/>
              <a:gd name="connsiteY4406" fmla="*/ 63588 h 349951"/>
              <a:gd name="connsiteX4407" fmla="*/ 2910697 w 5906486"/>
              <a:gd name="connsiteY4407" fmla="*/ 66783 h 349951"/>
              <a:gd name="connsiteX4408" fmla="*/ 2906932 w 5906486"/>
              <a:gd name="connsiteY4408" fmla="*/ 75145 h 349951"/>
              <a:gd name="connsiteX4409" fmla="*/ 2927694 w 5906486"/>
              <a:gd name="connsiteY4409" fmla="*/ 75145 h 349951"/>
              <a:gd name="connsiteX4410" fmla="*/ 5219046 w 5906486"/>
              <a:gd name="connsiteY4410" fmla="*/ 75145 h 349951"/>
              <a:gd name="connsiteX4411" fmla="*/ 5216464 w 5906486"/>
              <a:gd name="connsiteY4411" fmla="*/ 66630 h 349951"/>
              <a:gd name="connsiteX4412" fmla="*/ 5209445 w 5906486"/>
              <a:gd name="connsiteY4412" fmla="*/ 63588 h 349951"/>
              <a:gd name="connsiteX4413" fmla="*/ 5202022 w 5906486"/>
              <a:gd name="connsiteY4413" fmla="*/ 66783 h 349951"/>
              <a:gd name="connsiteX4414" fmla="*/ 5198284 w 5906486"/>
              <a:gd name="connsiteY4414" fmla="*/ 75145 h 349951"/>
              <a:gd name="connsiteX4415" fmla="*/ 5219046 w 5906486"/>
              <a:gd name="connsiteY4415" fmla="*/ 75145 h 349951"/>
              <a:gd name="connsiteX4416" fmla="*/ 1702530 w 5906486"/>
              <a:gd name="connsiteY4416" fmla="*/ 75145 h 349951"/>
              <a:gd name="connsiteX4417" fmla="*/ 1699948 w 5906486"/>
              <a:gd name="connsiteY4417" fmla="*/ 66630 h 349951"/>
              <a:gd name="connsiteX4418" fmla="*/ 1692944 w 5906486"/>
              <a:gd name="connsiteY4418" fmla="*/ 63588 h 349951"/>
              <a:gd name="connsiteX4419" fmla="*/ 1685524 w 5906486"/>
              <a:gd name="connsiteY4419" fmla="*/ 66783 h 349951"/>
              <a:gd name="connsiteX4420" fmla="*/ 1681781 w 5906486"/>
              <a:gd name="connsiteY4420" fmla="*/ 75145 h 349951"/>
              <a:gd name="connsiteX4421" fmla="*/ 1702530 w 5906486"/>
              <a:gd name="connsiteY4421" fmla="*/ 75145 h 349951"/>
              <a:gd name="connsiteX4422" fmla="*/ 3585873 w 5906486"/>
              <a:gd name="connsiteY4422" fmla="*/ 75145 h 349951"/>
              <a:gd name="connsiteX4423" fmla="*/ 3583292 w 5906486"/>
              <a:gd name="connsiteY4423" fmla="*/ 66630 h 349951"/>
              <a:gd name="connsiteX4424" fmla="*/ 3576272 w 5906486"/>
              <a:gd name="connsiteY4424" fmla="*/ 63588 h 349951"/>
              <a:gd name="connsiteX4425" fmla="*/ 3568850 w 5906486"/>
              <a:gd name="connsiteY4425" fmla="*/ 66783 h 349951"/>
              <a:gd name="connsiteX4426" fmla="*/ 3565111 w 5906486"/>
              <a:gd name="connsiteY4426" fmla="*/ 75145 h 349951"/>
              <a:gd name="connsiteX4427" fmla="*/ 3585873 w 5906486"/>
              <a:gd name="connsiteY4427" fmla="*/ 75145 h 349951"/>
              <a:gd name="connsiteX4428" fmla="*/ 5125938 w 5906486"/>
              <a:gd name="connsiteY4428" fmla="*/ 75145 h 349951"/>
              <a:gd name="connsiteX4429" fmla="*/ 5123357 w 5906486"/>
              <a:gd name="connsiteY4429" fmla="*/ 66630 h 349951"/>
              <a:gd name="connsiteX4430" fmla="*/ 5116337 w 5906486"/>
              <a:gd name="connsiteY4430" fmla="*/ 63588 h 349951"/>
              <a:gd name="connsiteX4431" fmla="*/ 5108914 w 5906486"/>
              <a:gd name="connsiteY4431" fmla="*/ 66783 h 349951"/>
              <a:gd name="connsiteX4432" fmla="*/ 5105176 w 5906486"/>
              <a:gd name="connsiteY4432" fmla="*/ 75145 h 349951"/>
              <a:gd name="connsiteX4433" fmla="*/ 5125938 w 5906486"/>
              <a:gd name="connsiteY4433" fmla="*/ 75145 h 349951"/>
              <a:gd name="connsiteX4434" fmla="*/ 2458929 w 5906486"/>
              <a:gd name="connsiteY4434" fmla="*/ 75145 h 349951"/>
              <a:gd name="connsiteX4435" fmla="*/ 2456347 w 5906486"/>
              <a:gd name="connsiteY4435" fmla="*/ 66630 h 349951"/>
              <a:gd name="connsiteX4436" fmla="*/ 2449355 w 5906486"/>
              <a:gd name="connsiteY4436" fmla="*/ 63588 h 349951"/>
              <a:gd name="connsiteX4437" fmla="*/ 2441932 w 5906486"/>
              <a:gd name="connsiteY4437" fmla="*/ 66783 h 349951"/>
              <a:gd name="connsiteX4438" fmla="*/ 2438167 w 5906486"/>
              <a:gd name="connsiteY4438" fmla="*/ 75145 h 349951"/>
              <a:gd name="connsiteX4439" fmla="*/ 2458929 w 5906486"/>
              <a:gd name="connsiteY4439" fmla="*/ 75145 h 349951"/>
              <a:gd name="connsiteX4440" fmla="*/ 1425316 w 5906486"/>
              <a:gd name="connsiteY4440" fmla="*/ 38857 h 349951"/>
              <a:gd name="connsiteX4441" fmla="*/ 1425316 w 5906486"/>
              <a:gd name="connsiteY4441" fmla="*/ 58422 h 349951"/>
              <a:gd name="connsiteX4442" fmla="*/ 1417304 w 5906486"/>
              <a:gd name="connsiteY4442" fmla="*/ 58422 h 349951"/>
              <a:gd name="connsiteX4443" fmla="*/ 1417304 w 5906486"/>
              <a:gd name="connsiteY4443" fmla="*/ 38857 h 349951"/>
              <a:gd name="connsiteX4444" fmla="*/ 1425316 w 5906486"/>
              <a:gd name="connsiteY4444" fmla="*/ 38857 h 349951"/>
              <a:gd name="connsiteX4445" fmla="*/ 517550 w 5906486"/>
              <a:gd name="connsiteY4445" fmla="*/ 47742 h 349951"/>
              <a:gd name="connsiteX4446" fmla="*/ 513285 w 5906486"/>
              <a:gd name="connsiteY4446" fmla="*/ 46123 h 349951"/>
              <a:gd name="connsiteX4447" fmla="*/ 511510 w 5906486"/>
              <a:gd name="connsiteY4447" fmla="*/ 42009 h 349951"/>
              <a:gd name="connsiteX4448" fmla="*/ 513285 w 5906486"/>
              <a:gd name="connsiteY4448" fmla="*/ 37851 h 349951"/>
              <a:gd name="connsiteX4449" fmla="*/ 517550 w 5906486"/>
              <a:gd name="connsiteY4449" fmla="*/ 36186 h 349951"/>
              <a:gd name="connsiteX4450" fmla="*/ 521929 w 5906486"/>
              <a:gd name="connsiteY4450" fmla="*/ 37851 h 349951"/>
              <a:gd name="connsiteX4451" fmla="*/ 523723 w 5906486"/>
              <a:gd name="connsiteY4451" fmla="*/ 42009 h 349951"/>
              <a:gd name="connsiteX4452" fmla="*/ 521929 w 5906486"/>
              <a:gd name="connsiteY4452" fmla="*/ 46056 h 349951"/>
              <a:gd name="connsiteX4453" fmla="*/ 517550 w 5906486"/>
              <a:gd name="connsiteY4453" fmla="*/ 47742 h 349951"/>
              <a:gd name="connsiteX4454" fmla="*/ 440117 w 5906486"/>
              <a:gd name="connsiteY4454" fmla="*/ 47742 h 349951"/>
              <a:gd name="connsiteX4455" fmla="*/ 435849 w 5906486"/>
              <a:gd name="connsiteY4455" fmla="*/ 46123 h 349951"/>
              <a:gd name="connsiteX4456" fmla="*/ 434076 w 5906486"/>
              <a:gd name="connsiteY4456" fmla="*/ 42009 h 349951"/>
              <a:gd name="connsiteX4457" fmla="*/ 435849 w 5906486"/>
              <a:gd name="connsiteY4457" fmla="*/ 37851 h 349951"/>
              <a:gd name="connsiteX4458" fmla="*/ 440117 w 5906486"/>
              <a:gd name="connsiteY4458" fmla="*/ 36186 h 349951"/>
              <a:gd name="connsiteX4459" fmla="*/ 444495 w 5906486"/>
              <a:gd name="connsiteY4459" fmla="*/ 37851 h 349951"/>
              <a:gd name="connsiteX4460" fmla="*/ 446289 w 5906486"/>
              <a:gd name="connsiteY4460" fmla="*/ 42009 h 349951"/>
              <a:gd name="connsiteX4461" fmla="*/ 444495 w 5906486"/>
              <a:gd name="connsiteY4461" fmla="*/ 46056 h 349951"/>
              <a:gd name="connsiteX4462" fmla="*/ 440117 w 5906486"/>
              <a:gd name="connsiteY4462" fmla="*/ 47742 h 349951"/>
              <a:gd name="connsiteX4463" fmla="*/ 690412 w 5906486"/>
              <a:gd name="connsiteY4463" fmla="*/ 47742 h 349951"/>
              <a:gd name="connsiteX4464" fmla="*/ 686144 w 5906486"/>
              <a:gd name="connsiteY4464" fmla="*/ 46123 h 349951"/>
              <a:gd name="connsiteX4465" fmla="*/ 684369 w 5906486"/>
              <a:gd name="connsiteY4465" fmla="*/ 42009 h 349951"/>
              <a:gd name="connsiteX4466" fmla="*/ 686144 w 5906486"/>
              <a:gd name="connsiteY4466" fmla="*/ 37851 h 349951"/>
              <a:gd name="connsiteX4467" fmla="*/ 690412 w 5906486"/>
              <a:gd name="connsiteY4467" fmla="*/ 36186 h 349951"/>
              <a:gd name="connsiteX4468" fmla="*/ 694788 w 5906486"/>
              <a:gd name="connsiteY4468" fmla="*/ 37851 h 349951"/>
              <a:gd name="connsiteX4469" fmla="*/ 696582 w 5906486"/>
              <a:gd name="connsiteY4469" fmla="*/ 42009 h 349951"/>
              <a:gd name="connsiteX4470" fmla="*/ 694788 w 5906486"/>
              <a:gd name="connsiteY4470" fmla="*/ 46056 h 349951"/>
              <a:gd name="connsiteX4471" fmla="*/ 690412 w 5906486"/>
              <a:gd name="connsiteY4471" fmla="*/ 47742 h 349951"/>
              <a:gd name="connsiteX4472" fmla="*/ 2614485 w 5906486"/>
              <a:gd name="connsiteY4472" fmla="*/ 47742 h 349951"/>
              <a:gd name="connsiteX4473" fmla="*/ 2610236 w 5906486"/>
              <a:gd name="connsiteY4473" fmla="*/ 46123 h 349951"/>
              <a:gd name="connsiteX4474" fmla="*/ 2608461 w 5906486"/>
              <a:gd name="connsiteY4474" fmla="*/ 42009 h 349951"/>
              <a:gd name="connsiteX4475" fmla="*/ 2610236 w 5906486"/>
              <a:gd name="connsiteY4475" fmla="*/ 37851 h 349951"/>
              <a:gd name="connsiteX4476" fmla="*/ 2614485 w 5906486"/>
              <a:gd name="connsiteY4476" fmla="*/ 36186 h 349951"/>
              <a:gd name="connsiteX4477" fmla="*/ 2618869 w 5906486"/>
              <a:gd name="connsiteY4477" fmla="*/ 37851 h 349951"/>
              <a:gd name="connsiteX4478" fmla="*/ 2620670 w 5906486"/>
              <a:gd name="connsiteY4478" fmla="*/ 42009 h 349951"/>
              <a:gd name="connsiteX4479" fmla="*/ 2618869 w 5906486"/>
              <a:gd name="connsiteY4479" fmla="*/ 46056 h 349951"/>
              <a:gd name="connsiteX4480" fmla="*/ 2614485 w 5906486"/>
              <a:gd name="connsiteY4480" fmla="*/ 47742 h 349951"/>
              <a:gd name="connsiteX4481" fmla="*/ 2718377 w 5906486"/>
              <a:gd name="connsiteY4481" fmla="*/ 47742 h 349951"/>
              <a:gd name="connsiteX4482" fmla="*/ 2714101 w 5906486"/>
              <a:gd name="connsiteY4482" fmla="*/ 46123 h 349951"/>
              <a:gd name="connsiteX4483" fmla="*/ 2712326 w 5906486"/>
              <a:gd name="connsiteY4483" fmla="*/ 42009 h 349951"/>
              <a:gd name="connsiteX4484" fmla="*/ 2714101 w 5906486"/>
              <a:gd name="connsiteY4484" fmla="*/ 37851 h 349951"/>
              <a:gd name="connsiteX4485" fmla="*/ 2718377 w 5906486"/>
              <a:gd name="connsiteY4485" fmla="*/ 36186 h 349951"/>
              <a:gd name="connsiteX4486" fmla="*/ 2722734 w 5906486"/>
              <a:gd name="connsiteY4486" fmla="*/ 37851 h 349951"/>
              <a:gd name="connsiteX4487" fmla="*/ 2724536 w 5906486"/>
              <a:gd name="connsiteY4487" fmla="*/ 42009 h 349951"/>
              <a:gd name="connsiteX4488" fmla="*/ 2722734 w 5906486"/>
              <a:gd name="connsiteY4488" fmla="*/ 46056 h 349951"/>
              <a:gd name="connsiteX4489" fmla="*/ 2718377 w 5906486"/>
              <a:gd name="connsiteY4489" fmla="*/ 47742 h 349951"/>
              <a:gd name="connsiteX4490" fmla="*/ 1811701 w 5906486"/>
              <a:gd name="connsiteY4490" fmla="*/ 47742 h 349951"/>
              <a:gd name="connsiteX4491" fmla="*/ 1807433 w 5906486"/>
              <a:gd name="connsiteY4491" fmla="*/ 46123 h 349951"/>
              <a:gd name="connsiteX4492" fmla="*/ 1805660 w 5906486"/>
              <a:gd name="connsiteY4492" fmla="*/ 42009 h 349951"/>
              <a:gd name="connsiteX4493" fmla="*/ 1807433 w 5906486"/>
              <a:gd name="connsiteY4493" fmla="*/ 37851 h 349951"/>
              <a:gd name="connsiteX4494" fmla="*/ 1811701 w 5906486"/>
              <a:gd name="connsiteY4494" fmla="*/ 36186 h 349951"/>
              <a:gd name="connsiteX4495" fmla="*/ 1816076 w 5906486"/>
              <a:gd name="connsiteY4495" fmla="*/ 37851 h 349951"/>
              <a:gd name="connsiteX4496" fmla="*/ 1817873 w 5906486"/>
              <a:gd name="connsiteY4496" fmla="*/ 42009 h 349951"/>
              <a:gd name="connsiteX4497" fmla="*/ 1816076 w 5906486"/>
              <a:gd name="connsiteY4497" fmla="*/ 46056 h 349951"/>
              <a:gd name="connsiteX4498" fmla="*/ 1811701 w 5906486"/>
              <a:gd name="connsiteY4498" fmla="*/ 47742 h 349951"/>
              <a:gd name="connsiteX4499" fmla="*/ 564389 w 5906486"/>
              <a:gd name="connsiteY4499" fmla="*/ 47742 h 349951"/>
              <a:gd name="connsiteX4500" fmla="*/ 560121 w 5906486"/>
              <a:gd name="connsiteY4500" fmla="*/ 46123 h 349951"/>
              <a:gd name="connsiteX4501" fmla="*/ 558349 w 5906486"/>
              <a:gd name="connsiteY4501" fmla="*/ 42009 h 349951"/>
              <a:gd name="connsiteX4502" fmla="*/ 560121 w 5906486"/>
              <a:gd name="connsiteY4502" fmla="*/ 37851 h 349951"/>
              <a:gd name="connsiteX4503" fmla="*/ 564389 w 5906486"/>
              <a:gd name="connsiteY4503" fmla="*/ 36186 h 349951"/>
              <a:gd name="connsiteX4504" fmla="*/ 568765 w 5906486"/>
              <a:gd name="connsiteY4504" fmla="*/ 37851 h 349951"/>
              <a:gd name="connsiteX4505" fmla="*/ 570561 w 5906486"/>
              <a:gd name="connsiteY4505" fmla="*/ 42009 h 349951"/>
              <a:gd name="connsiteX4506" fmla="*/ 568765 w 5906486"/>
              <a:gd name="connsiteY4506" fmla="*/ 46056 h 349951"/>
              <a:gd name="connsiteX4507" fmla="*/ 564389 w 5906486"/>
              <a:gd name="connsiteY4507" fmla="*/ 47742 h 3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</a:cxnLst>
            <a:rect l="l" t="t" r="r" b="b"/>
            <a:pathLst>
              <a:path w="5906486" h="349951">
                <a:moveTo>
                  <a:pt x="372489" y="349952"/>
                </a:moveTo>
                <a:cubicBezTo>
                  <a:pt x="370738" y="349952"/>
                  <a:pt x="368856" y="349798"/>
                  <a:pt x="366841" y="349492"/>
                </a:cubicBezTo>
                <a:cubicBezTo>
                  <a:pt x="364827" y="349185"/>
                  <a:pt x="363033" y="348741"/>
                  <a:pt x="361457" y="348158"/>
                </a:cubicBezTo>
                <a:lnTo>
                  <a:pt x="361457" y="334106"/>
                </a:lnTo>
                <a:cubicBezTo>
                  <a:pt x="362186" y="334660"/>
                  <a:pt x="363275" y="335171"/>
                  <a:pt x="364719" y="335639"/>
                </a:cubicBezTo>
                <a:cubicBezTo>
                  <a:pt x="366163" y="336104"/>
                  <a:pt x="367527" y="336338"/>
                  <a:pt x="368810" y="336338"/>
                </a:cubicBezTo>
                <a:cubicBezTo>
                  <a:pt x="372285" y="336338"/>
                  <a:pt x="374589" y="334966"/>
                  <a:pt x="375727" y="332223"/>
                </a:cubicBezTo>
                <a:lnTo>
                  <a:pt x="377171" y="328721"/>
                </a:lnTo>
                <a:lnTo>
                  <a:pt x="358437" y="284072"/>
                </a:lnTo>
                <a:lnTo>
                  <a:pt x="379054" y="284072"/>
                </a:lnTo>
                <a:lnTo>
                  <a:pt x="384481" y="305697"/>
                </a:lnTo>
                <a:cubicBezTo>
                  <a:pt x="385533" y="309723"/>
                  <a:pt x="386100" y="312437"/>
                  <a:pt x="386189" y="313838"/>
                </a:cubicBezTo>
                <a:lnTo>
                  <a:pt x="386364" y="313838"/>
                </a:lnTo>
                <a:cubicBezTo>
                  <a:pt x="386452" y="313196"/>
                  <a:pt x="386576" y="312483"/>
                  <a:pt x="386735" y="311695"/>
                </a:cubicBezTo>
                <a:cubicBezTo>
                  <a:pt x="386896" y="310907"/>
                  <a:pt x="389166" y="301698"/>
                  <a:pt x="393542" y="284072"/>
                </a:cubicBezTo>
                <a:lnTo>
                  <a:pt x="411666" y="284072"/>
                </a:lnTo>
                <a:lnTo>
                  <a:pt x="395163" y="330166"/>
                </a:lnTo>
                <a:cubicBezTo>
                  <a:pt x="392681" y="337228"/>
                  <a:pt x="389610" y="342292"/>
                  <a:pt x="385949" y="345355"/>
                </a:cubicBezTo>
                <a:cubicBezTo>
                  <a:pt x="382286" y="348419"/>
                  <a:pt x="377798" y="349952"/>
                  <a:pt x="372489" y="349952"/>
                </a:cubicBezTo>
                <a:close/>
                <a:moveTo>
                  <a:pt x="801421" y="328896"/>
                </a:moveTo>
                <a:lnTo>
                  <a:pt x="801421" y="322068"/>
                </a:lnTo>
                <a:lnTo>
                  <a:pt x="801243" y="322068"/>
                </a:lnTo>
                <a:cubicBezTo>
                  <a:pt x="798268" y="327350"/>
                  <a:pt x="793715" y="329991"/>
                  <a:pt x="787586" y="329991"/>
                </a:cubicBezTo>
                <a:cubicBezTo>
                  <a:pt x="783356" y="329991"/>
                  <a:pt x="780042" y="328735"/>
                  <a:pt x="777652" y="326226"/>
                </a:cubicBezTo>
                <a:cubicBezTo>
                  <a:pt x="775258" y="323716"/>
                  <a:pt x="774061" y="320360"/>
                  <a:pt x="774061" y="316159"/>
                </a:cubicBezTo>
                <a:cubicBezTo>
                  <a:pt x="774061" y="307346"/>
                  <a:pt x="779475" y="302239"/>
                  <a:pt x="790300" y="300838"/>
                </a:cubicBezTo>
                <a:lnTo>
                  <a:pt x="801421" y="299393"/>
                </a:lnTo>
                <a:cubicBezTo>
                  <a:pt x="801421" y="297933"/>
                  <a:pt x="800762" y="296739"/>
                  <a:pt x="799449" y="295803"/>
                </a:cubicBezTo>
                <a:cubicBezTo>
                  <a:pt x="798137" y="294870"/>
                  <a:pt x="796370" y="294405"/>
                  <a:pt x="794154" y="294405"/>
                </a:cubicBezTo>
                <a:cubicBezTo>
                  <a:pt x="789133" y="294405"/>
                  <a:pt x="783837" y="295833"/>
                  <a:pt x="778265" y="298694"/>
                </a:cubicBezTo>
                <a:lnTo>
                  <a:pt x="778265" y="286568"/>
                </a:lnTo>
                <a:cubicBezTo>
                  <a:pt x="780685" y="285519"/>
                  <a:pt x="783721" y="284655"/>
                  <a:pt x="787368" y="283986"/>
                </a:cubicBezTo>
                <a:cubicBezTo>
                  <a:pt x="791015" y="283313"/>
                  <a:pt x="794138" y="282977"/>
                  <a:pt x="796736" y="282977"/>
                </a:cubicBezTo>
                <a:cubicBezTo>
                  <a:pt x="804352" y="282977"/>
                  <a:pt x="809876" y="284604"/>
                  <a:pt x="813305" y="287859"/>
                </a:cubicBezTo>
                <a:cubicBezTo>
                  <a:pt x="816731" y="291113"/>
                  <a:pt x="818447" y="296548"/>
                  <a:pt x="818447" y="304164"/>
                </a:cubicBezTo>
                <a:lnTo>
                  <a:pt x="818447" y="328896"/>
                </a:lnTo>
                <a:lnTo>
                  <a:pt x="801421" y="328896"/>
                </a:lnTo>
                <a:close/>
                <a:moveTo>
                  <a:pt x="588113" y="328896"/>
                </a:moveTo>
                <a:lnTo>
                  <a:pt x="588113" y="322068"/>
                </a:lnTo>
                <a:lnTo>
                  <a:pt x="587938" y="322068"/>
                </a:lnTo>
                <a:cubicBezTo>
                  <a:pt x="584963" y="327350"/>
                  <a:pt x="580410" y="329991"/>
                  <a:pt x="574281" y="329991"/>
                </a:cubicBezTo>
                <a:cubicBezTo>
                  <a:pt x="570050" y="329991"/>
                  <a:pt x="566737" y="328735"/>
                  <a:pt x="564346" y="326226"/>
                </a:cubicBezTo>
                <a:cubicBezTo>
                  <a:pt x="561953" y="323716"/>
                  <a:pt x="560756" y="320360"/>
                  <a:pt x="560756" y="316159"/>
                </a:cubicBezTo>
                <a:cubicBezTo>
                  <a:pt x="560756" y="307346"/>
                  <a:pt x="566170" y="302239"/>
                  <a:pt x="576995" y="300838"/>
                </a:cubicBezTo>
                <a:lnTo>
                  <a:pt x="588113" y="299393"/>
                </a:lnTo>
                <a:cubicBezTo>
                  <a:pt x="588113" y="297933"/>
                  <a:pt x="587456" y="296739"/>
                  <a:pt x="586144" y="295803"/>
                </a:cubicBezTo>
                <a:cubicBezTo>
                  <a:pt x="584831" y="294870"/>
                  <a:pt x="583064" y="294405"/>
                  <a:pt x="580848" y="294405"/>
                </a:cubicBezTo>
                <a:cubicBezTo>
                  <a:pt x="575827" y="294405"/>
                  <a:pt x="570532" y="295833"/>
                  <a:pt x="564957" y="298694"/>
                </a:cubicBezTo>
                <a:lnTo>
                  <a:pt x="564957" y="286568"/>
                </a:lnTo>
                <a:cubicBezTo>
                  <a:pt x="567380" y="285519"/>
                  <a:pt x="570414" y="284655"/>
                  <a:pt x="574063" y="283986"/>
                </a:cubicBezTo>
                <a:cubicBezTo>
                  <a:pt x="577710" y="283313"/>
                  <a:pt x="580832" y="282977"/>
                  <a:pt x="583430" y="282977"/>
                </a:cubicBezTo>
                <a:cubicBezTo>
                  <a:pt x="591047" y="282977"/>
                  <a:pt x="596568" y="284604"/>
                  <a:pt x="599997" y="287859"/>
                </a:cubicBezTo>
                <a:cubicBezTo>
                  <a:pt x="603426" y="291113"/>
                  <a:pt x="605142" y="296548"/>
                  <a:pt x="605142" y="304164"/>
                </a:cubicBezTo>
                <a:lnTo>
                  <a:pt x="605142" y="328896"/>
                </a:lnTo>
                <a:lnTo>
                  <a:pt x="588113" y="328896"/>
                </a:lnTo>
                <a:close/>
                <a:moveTo>
                  <a:pt x="687172" y="311781"/>
                </a:moveTo>
                <a:cubicBezTo>
                  <a:pt x="687492" y="313707"/>
                  <a:pt x="688602" y="315218"/>
                  <a:pt x="690498" y="316313"/>
                </a:cubicBezTo>
                <a:cubicBezTo>
                  <a:pt x="692395" y="317407"/>
                  <a:pt x="694906" y="317953"/>
                  <a:pt x="698029" y="317953"/>
                </a:cubicBezTo>
                <a:cubicBezTo>
                  <a:pt x="702375" y="317953"/>
                  <a:pt x="706490" y="317122"/>
                  <a:pt x="710370" y="315457"/>
                </a:cubicBezTo>
                <a:lnTo>
                  <a:pt x="710370" y="327277"/>
                </a:lnTo>
                <a:cubicBezTo>
                  <a:pt x="705850" y="329087"/>
                  <a:pt x="700363" y="329991"/>
                  <a:pt x="693914" y="329991"/>
                </a:cubicBezTo>
                <a:cubicBezTo>
                  <a:pt x="686093" y="329991"/>
                  <a:pt x="680007" y="327993"/>
                  <a:pt x="675658" y="323993"/>
                </a:cubicBezTo>
                <a:cubicBezTo>
                  <a:pt x="671312" y="319997"/>
                  <a:pt x="669136" y="314494"/>
                  <a:pt x="669136" y="307491"/>
                </a:cubicBezTo>
                <a:cubicBezTo>
                  <a:pt x="669136" y="302677"/>
                  <a:pt x="670094" y="298431"/>
                  <a:pt x="672003" y="294754"/>
                </a:cubicBezTo>
                <a:cubicBezTo>
                  <a:pt x="673916" y="291078"/>
                  <a:pt x="676747" y="288195"/>
                  <a:pt x="680497" y="286108"/>
                </a:cubicBezTo>
                <a:cubicBezTo>
                  <a:pt x="684246" y="284021"/>
                  <a:pt x="688382" y="282977"/>
                  <a:pt x="692906" y="282977"/>
                </a:cubicBezTo>
                <a:cubicBezTo>
                  <a:pt x="697547" y="282977"/>
                  <a:pt x="701514" y="283883"/>
                  <a:pt x="704811" y="285694"/>
                </a:cubicBezTo>
                <a:cubicBezTo>
                  <a:pt x="708109" y="287501"/>
                  <a:pt x="710613" y="290040"/>
                  <a:pt x="712320" y="293310"/>
                </a:cubicBezTo>
                <a:cubicBezTo>
                  <a:pt x="714025" y="296578"/>
                  <a:pt x="714881" y="300399"/>
                  <a:pt x="714881" y="304778"/>
                </a:cubicBezTo>
                <a:lnTo>
                  <a:pt x="714881" y="311781"/>
                </a:lnTo>
                <a:lnTo>
                  <a:pt x="687172" y="311781"/>
                </a:lnTo>
                <a:close/>
                <a:moveTo>
                  <a:pt x="270146" y="309898"/>
                </a:moveTo>
                <a:cubicBezTo>
                  <a:pt x="270146" y="314072"/>
                  <a:pt x="269030" y="317706"/>
                  <a:pt x="266798" y="320798"/>
                </a:cubicBezTo>
                <a:cubicBezTo>
                  <a:pt x="264565" y="323891"/>
                  <a:pt x="261435" y="326196"/>
                  <a:pt x="257409" y="327716"/>
                </a:cubicBezTo>
                <a:cubicBezTo>
                  <a:pt x="253383" y="329232"/>
                  <a:pt x="248537" y="329991"/>
                  <a:pt x="242875" y="329991"/>
                </a:cubicBezTo>
                <a:cubicBezTo>
                  <a:pt x="236311" y="329991"/>
                  <a:pt x="230300" y="328883"/>
                  <a:pt x="224843" y="326664"/>
                </a:cubicBezTo>
                <a:lnTo>
                  <a:pt x="224843" y="309463"/>
                </a:lnTo>
                <a:cubicBezTo>
                  <a:pt x="227468" y="311388"/>
                  <a:pt x="230372" y="312940"/>
                  <a:pt x="233551" y="314123"/>
                </a:cubicBezTo>
                <a:cubicBezTo>
                  <a:pt x="236733" y="315304"/>
                  <a:pt x="239697" y="315896"/>
                  <a:pt x="242440" y="315896"/>
                </a:cubicBezTo>
                <a:cubicBezTo>
                  <a:pt x="244511" y="315896"/>
                  <a:pt x="246116" y="315524"/>
                  <a:pt x="247254" y="314780"/>
                </a:cubicBezTo>
                <a:cubicBezTo>
                  <a:pt x="248391" y="314034"/>
                  <a:pt x="248962" y="312948"/>
                  <a:pt x="248962" y="311517"/>
                </a:cubicBezTo>
                <a:cubicBezTo>
                  <a:pt x="248962" y="310498"/>
                  <a:pt x="248676" y="309600"/>
                  <a:pt x="248106" y="308825"/>
                </a:cubicBezTo>
                <a:cubicBezTo>
                  <a:pt x="247539" y="308053"/>
                  <a:pt x="246678" y="307330"/>
                  <a:pt x="245524" y="306660"/>
                </a:cubicBezTo>
                <a:cubicBezTo>
                  <a:pt x="244371" y="305988"/>
                  <a:pt x="242235" y="305068"/>
                  <a:pt x="239113" y="303901"/>
                </a:cubicBezTo>
                <a:cubicBezTo>
                  <a:pt x="229014" y="300020"/>
                  <a:pt x="223966" y="293746"/>
                  <a:pt x="223966" y="285080"/>
                </a:cubicBezTo>
                <a:cubicBezTo>
                  <a:pt x="223966" y="279010"/>
                  <a:pt x="226271" y="274159"/>
                  <a:pt x="230883" y="270525"/>
                </a:cubicBezTo>
                <a:cubicBezTo>
                  <a:pt x="235493" y="266892"/>
                  <a:pt x="241679" y="265076"/>
                  <a:pt x="249443" y="265076"/>
                </a:cubicBezTo>
                <a:cubicBezTo>
                  <a:pt x="251629" y="265076"/>
                  <a:pt x="253644" y="265163"/>
                  <a:pt x="255483" y="265337"/>
                </a:cubicBezTo>
                <a:cubicBezTo>
                  <a:pt x="257320" y="265512"/>
                  <a:pt x="258993" y="265733"/>
                  <a:pt x="260494" y="265994"/>
                </a:cubicBezTo>
                <a:cubicBezTo>
                  <a:pt x="261997" y="266257"/>
                  <a:pt x="264106" y="266755"/>
                  <a:pt x="266819" y="267483"/>
                </a:cubicBezTo>
                <a:lnTo>
                  <a:pt x="266819" y="283461"/>
                </a:lnTo>
                <a:cubicBezTo>
                  <a:pt x="261537" y="280570"/>
                  <a:pt x="256344" y="279126"/>
                  <a:pt x="251237" y="279126"/>
                </a:cubicBezTo>
                <a:cubicBezTo>
                  <a:pt x="249136" y="279126"/>
                  <a:pt x="247442" y="279521"/>
                  <a:pt x="246159" y="280309"/>
                </a:cubicBezTo>
                <a:cubicBezTo>
                  <a:pt x="244876" y="281097"/>
                  <a:pt x="244234" y="282176"/>
                  <a:pt x="244234" y="283547"/>
                </a:cubicBezTo>
                <a:cubicBezTo>
                  <a:pt x="244234" y="284860"/>
                  <a:pt x="244750" y="285949"/>
                  <a:pt x="245788" y="286810"/>
                </a:cubicBezTo>
                <a:cubicBezTo>
                  <a:pt x="246823" y="287670"/>
                  <a:pt x="248988" y="288786"/>
                  <a:pt x="252288" y="290158"/>
                </a:cubicBezTo>
                <a:cubicBezTo>
                  <a:pt x="258794" y="292783"/>
                  <a:pt x="263398" y="295658"/>
                  <a:pt x="266098" y="298780"/>
                </a:cubicBezTo>
                <a:cubicBezTo>
                  <a:pt x="268796" y="301903"/>
                  <a:pt x="270146" y="305609"/>
                  <a:pt x="270146" y="309898"/>
                </a:cubicBezTo>
                <a:close/>
                <a:moveTo>
                  <a:pt x="643488" y="328896"/>
                </a:moveTo>
                <a:lnTo>
                  <a:pt x="643488" y="323687"/>
                </a:lnTo>
                <a:lnTo>
                  <a:pt x="643313" y="323687"/>
                </a:lnTo>
                <a:cubicBezTo>
                  <a:pt x="641823" y="325642"/>
                  <a:pt x="639884" y="327183"/>
                  <a:pt x="637490" y="328305"/>
                </a:cubicBezTo>
                <a:cubicBezTo>
                  <a:pt x="635096" y="329429"/>
                  <a:pt x="632733" y="329991"/>
                  <a:pt x="630398" y="329991"/>
                </a:cubicBezTo>
                <a:cubicBezTo>
                  <a:pt x="626577" y="329991"/>
                  <a:pt x="623204" y="329049"/>
                  <a:pt x="620286" y="327167"/>
                </a:cubicBezTo>
                <a:cubicBezTo>
                  <a:pt x="617368" y="325284"/>
                  <a:pt x="615187" y="322651"/>
                  <a:pt x="613743" y="319265"/>
                </a:cubicBezTo>
                <a:cubicBezTo>
                  <a:pt x="612298" y="315882"/>
                  <a:pt x="611575" y="311883"/>
                  <a:pt x="611575" y="307273"/>
                </a:cubicBezTo>
                <a:cubicBezTo>
                  <a:pt x="611575" y="302516"/>
                  <a:pt x="612436" y="298299"/>
                  <a:pt x="614159" y="294622"/>
                </a:cubicBezTo>
                <a:cubicBezTo>
                  <a:pt x="615881" y="290946"/>
                  <a:pt x="618301" y="288084"/>
                  <a:pt x="621424" y="286043"/>
                </a:cubicBezTo>
                <a:cubicBezTo>
                  <a:pt x="624549" y="283999"/>
                  <a:pt x="628050" y="282977"/>
                  <a:pt x="631931" y="282977"/>
                </a:cubicBezTo>
                <a:cubicBezTo>
                  <a:pt x="633768" y="282977"/>
                  <a:pt x="635468" y="283241"/>
                  <a:pt x="637030" y="283765"/>
                </a:cubicBezTo>
                <a:cubicBezTo>
                  <a:pt x="638590" y="284292"/>
                  <a:pt x="639948" y="285000"/>
                  <a:pt x="641102" y="285890"/>
                </a:cubicBezTo>
                <a:cubicBezTo>
                  <a:pt x="642253" y="286780"/>
                  <a:pt x="642990" y="287662"/>
                  <a:pt x="643313" y="288539"/>
                </a:cubicBezTo>
                <a:lnTo>
                  <a:pt x="643488" y="288539"/>
                </a:lnTo>
                <a:lnTo>
                  <a:pt x="643488" y="262538"/>
                </a:lnTo>
                <a:lnTo>
                  <a:pt x="662133" y="262538"/>
                </a:lnTo>
                <a:lnTo>
                  <a:pt x="662133" y="328896"/>
                </a:lnTo>
                <a:lnTo>
                  <a:pt x="643488" y="328896"/>
                </a:lnTo>
                <a:close/>
                <a:moveTo>
                  <a:pt x="300964" y="328896"/>
                </a:moveTo>
                <a:lnTo>
                  <a:pt x="300964" y="322068"/>
                </a:lnTo>
                <a:lnTo>
                  <a:pt x="300787" y="322068"/>
                </a:lnTo>
                <a:cubicBezTo>
                  <a:pt x="297812" y="327350"/>
                  <a:pt x="293259" y="329991"/>
                  <a:pt x="287130" y="329991"/>
                </a:cubicBezTo>
                <a:cubicBezTo>
                  <a:pt x="282899" y="329991"/>
                  <a:pt x="279586" y="328735"/>
                  <a:pt x="277195" y="326226"/>
                </a:cubicBezTo>
                <a:cubicBezTo>
                  <a:pt x="274801" y="323716"/>
                  <a:pt x="273605" y="320360"/>
                  <a:pt x="273605" y="316159"/>
                </a:cubicBezTo>
                <a:cubicBezTo>
                  <a:pt x="273605" y="307346"/>
                  <a:pt x="279018" y="302239"/>
                  <a:pt x="289843" y="300838"/>
                </a:cubicBezTo>
                <a:lnTo>
                  <a:pt x="300964" y="299393"/>
                </a:lnTo>
                <a:cubicBezTo>
                  <a:pt x="300964" y="297933"/>
                  <a:pt x="300305" y="296739"/>
                  <a:pt x="298993" y="295803"/>
                </a:cubicBezTo>
                <a:cubicBezTo>
                  <a:pt x="297680" y="294870"/>
                  <a:pt x="295913" y="294405"/>
                  <a:pt x="293697" y="294405"/>
                </a:cubicBezTo>
                <a:cubicBezTo>
                  <a:pt x="288676" y="294405"/>
                  <a:pt x="283381" y="295833"/>
                  <a:pt x="277808" y="298694"/>
                </a:cubicBezTo>
                <a:lnTo>
                  <a:pt x="277808" y="286568"/>
                </a:lnTo>
                <a:cubicBezTo>
                  <a:pt x="280229" y="285519"/>
                  <a:pt x="283265" y="284655"/>
                  <a:pt x="286912" y="283986"/>
                </a:cubicBezTo>
                <a:cubicBezTo>
                  <a:pt x="290559" y="283313"/>
                  <a:pt x="293681" y="282977"/>
                  <a:pt x="296279" y="282977"/>
                </a:cubicBezTo>
                <a:cubicBezTo>
                  <a:pt x="303896" y="282977"/>
                  <a:pt x="309420" y="284604"/>
                  <a:pt x="312849" y="287859"/>
                </a:cubicBezTo>
                <a:cubicBezTo>
                  <a:pt x="316275" y="291113"/>
                  <a:pt x="317991" y="296548"/>
                  <a:pt x="317991" y="304164"/>
                </a:cubicBezTo>
                <a:lnTo>
                  <a:pt x="317991" y="328896"/>
                </a:lnTo>
                <a:lnTo>
                  <a:pt x="300964" y="328896"/>
                </a:lnTo>
                <a:close/>
                <a:moveTo>
                  <a:pt x="357955" y="328283"/>
                </a:moveTo>
                <a:cubicBezTo>
                  <a:pt x="357108" y="328692"/>
                  <a:pt x="355723" y="329079"/>
                  <a:pt x="353798" y="329445"/>
                </a:cubicBezTo>
                <a:cubicBezTo>
                  <a:pt x="351872" y="329808"/>
                  <a:pt x="349551" y="329991"/>
                  <a:pt x="346837" y="329991"/>
                </a:cubicBezTo>
                <a:cubicBezTo>
                  <a:pt x="341641" y="329991"/>
                  <a:pt x="337578" y="328560"/>
                  <a:pt x="334646" y="325701"/>
                </a:cubicBezTo>
                <a:cubicBezTo>
                  <a:pt x="331712" y="322842"/>
                  <a:pt x="330246" y="318771"/>
                  <a:pt x="330246" y="313489"/>
                </a:cubicBezTo>
                <a:lnTo>
                  <a:pt x="330246" y="296986"/>
                </a:lnTo>
                <a:lnTo>
                  <a:pt x="323200" y="296986"/>
                </a:lnTo>
                <a:lnTo>
                  <a:pt x="323200" y="284072"/>
                </a:lnTo>
                <a:lnTo>
                  <a:pt x="330246" y="284072"/>
                </a:lnTo>
                <a:lnTo>
                  <a:pt x="330246" y="275275"/>
                </a:lnTo>
                <a:lnTo>
                  <a:pt x="348631" y="270197"/>
                </a:lnTo>
                <a:lnTo>
                  <a:pt x="348631" y="284072"/>
                </a:lnTo>
                <a:lnTo>
                  <a:pt x="357955" y="284072"/>
                </a:lnTo>
                <a:lnTo>
                  <a:pt x="357955" y="296986"/>
                </a:lnTo>
                <a:lnTo>
                  <a:pt x="348631" y="296986"/>
                </a:lnTo>
                <a:lnTo>
                  <a:pt x="348631" y="310425"/>
                </a:lnTo>
                <a:cubicBezTo>
                  <a:pt x="348631" y="314363"/>
                  <a:pt x="350194" y="316334"/>
                  <a:pt x="353316" y="316334"/>
                </a:cubicBezTo>
                <a:cubicBezTo>
                  <a:pt x="354774" y="316334"/>
                  <a:pt x="356320" y="316011"/>
                  <a:pt x="357955" y="315371"/>
                </a:cubicBezTo>
                <a:lnTo>
                  <a:pt x="357955" y="328283"/>
                </a:lnTo>
                <a:close/>
                <a:moveTo>
                  <a:pt x="440117" y="328896"/>
                </a:moveTo>
                <a:lnTo>
                  <a:pt x="440117" y="322068"/>
                </a:lnTo>
                <a:lnTo>
                  <a:pt x="439942" y="322068"/>
                </a:lnTo>
                <a:cubicBezTo>
                  <a:pt x="436965" y="327350"/>
                  <a:pt x="432414" y="329991"/>
                  <a:pt x="426285" y="329991"/>
                </a:cubicBezTo>
                <a:cubicBezTo>
                  <a:pt x="422055" y="329991"/>
                  <a:pt x="418741" y="328735"/>
                  <a:pt x="416348" y="326226"/>
                </a:cubicBezTo>
                <a:cubicBezTo>
                  <a:pt x="413954" y="323716"/>
                  <a:pt x="412760" y="320360"/>
                  <a:pt x="412760" y="316159"/>
                </a:cubicBezTo>
                <a:cubicBezTo>
                  <a:pt x="412760" y="307346"/>
                  <a:pt x="418171" y="302239"/>
                  <a:pt x="428999" y="300838"/>
                </a:cubicBezTo>
                <a:lnTo>
                  <a:pt x="440117" y="299393"/>
                </a:lnTo>
                <a:cubicBezTo>
                  <a:pt x="440117" y="297933"/>
                  <a:pt x="439461" y="296739"/>
                  <a:pt x="438148" y="295803"/>
                </a:cubicBezTo>
                <a:cubicBezTo>
                  <a:pt x="436833" y="294870"/>
                  <a:pt x="435069" y="294405"/>
                  <a:pt x="432850" y="294405"/>
                </a:cubicBezTo>
                <a:cubicBezTo>
                  <a:pt x="427832" y="294405"/>
                  <a:pt x="422536" y="295833"/>
                  <a:pt x="416961" y="298694"/>
                </a:cubicBezTo>
                <a:lnTo>
                  <a:pt x="416961" y="286568"/>
                </a:lnTo>
                <a:cubicBezTo>
                  <a:pt x="419384" y="285519"/>
                  <a:pt x="422418" y="284655"/>
                  <a:pt x="426067" y="283986"/>
                </a:cubicBezTo>
                <a:cubicBezTo>
                  <a:pt x="429714" y="283313"/>
                  <a:pt x="432837" y="282977"/>
                  <a:pt x="435435" y="282977"/>
                </a:cubicBezTo>
                <a:cubicBezTo>
                  <a:pt x="443051" y="282977"/>
                  <a:pt x="448572" y="284604"/>
                  <a:pt x="452001" y="287859"/>
                </a:cubicBezTo>
                <a:cubicBezTo>
                  <a:pt x="455430" y="291113"/>
                  <a:pt x="457144" y="296548"/>
                  <a:pt x="457144" y="304164"/>
                </a:cubicBezTo>
                <a:lnTo>
                  <a:pt x="457144" y="328896"/>
                </a:lnTo>
                <a:lnTo>
                  <a:pt x="440117" y="328896"/>
                </a:lnTo>
                <a:close/>
                <a:moveTo>
                  <a:pt x="721314" y="328896"/>
                </a:moveTo>
                <a:lnTo>
                  <a:pt x="721314" y="262538"/>
                </a:lnTo>
                <a:lnTo>
                  <a:pt x="739962" y="262538"/>
                </a:lnTo>
                <a:lnTo>
                  <a:pt x="739962" y="328896"/>
                </a:lnTo>
                <a:lnTo>
                  <a:pt x="721314" y="328896"/>
                </a:lnTo>
                <a:close/>
                <a:moveTo>
                  <a:pt x="748937" y="328896"/>
                </a:moveTo>
                <a:lnTo>
                  <a:pt x="748937" y="262538"/>
                </a:lnTo>
                <a:lnTo>
                  <a:pt x="767582" y="262538"/>
                </a:lnTo>
                <a:lnTo>
                  <a:pt x="767582" y="328896"/>
                </a:lnTo>
                <a:lnTo>
                  <a:pt x="748937" y="328896"/>
                </a:lnTo>
                <a:close/>
                <a:moveTo>
                  <a:pt x="536024" y="328896"/>
                </a:moveTo>
                <a:lnTo>
                  <a:pt x="513874" y="298605"/>
                </a:lnTo>
                <a:cubicBezTo>
                  <a:pt x="512123" y="296212"/>
                  <a:pt x="510695" y="294052"/>
                  <a:pt x="509584" y="292127"/>
                </a:cubicBezTo>
                <a:lnTo>
                  <a:pt x="509410" y="292127"/>
                </a:lnTo>
                <a:cubicBezTo>
                  <a:pt x="509584" y="295219"/>
                  <a:pt x="509673" y="298694"/>
                  <a:pt x="509673" y="302545"/>
                </a:cubicBezTo>
                <a:lnTo>
                  <a:pt x="509673" y="328896"/>
                </a:lnTo>
                <a:lnTo>
                  <a:pt x="492162" y="328896"/>
                </a:lnTo>
                <a:lnTo>
                  <a:pt x="492162" y="266125"/>
                </a:lnTo>
                <a:lnTo>
                  <a:pt x="510023" y="266125"/>
                </a:lnTo>
                <a:lnTo>
                  <a:pt x="531253" y="294929"/>
                </a:lnTo>
                <a:cubicBezTo>
                  <a:pt x="531514" y="295308"/>
                  <a:pt x="531837" y="295760"/>
                  <a:pt x="532216" y="296284"/>
                </a:cubicBezTo>
                <a:cubicBezTo>
                  <a:pt x="532595" y="296812"/>
                  <a:pt x="532974" y="297349"/>
                  <a:pt x="533353" y="297906"/>
                </a:cubicBezTo>
                <a:cubicBezTo>
                  <a:pt x="533733" y="298460"/>
                  <a:pt x="534090" y="299001"/>
                  <a:pt x="534426" y="299525"/>
                </a:cubicBezTo>
                <a:cubicBezTo>
                  <a:pt x="534763" y="300050"/>
                  <a:pt x="535018" y="300517"/>
                  <a:pt x="535193" y="300926"/>
                </a:cubicBezTo>
                <a:lnTo>
                  <a:pt x="535368" y="300926"/>
                </a:lnTo>
                <a:cubicBezTo>
                  <a:pt x="535193" y="299641"/>
                  <a:pt x="535104" y="297425"/>
                  <a:pt x="535104" y="294273"/>
                </a:cubicBezTo>
                <a:lnTo>
                  <a:pt x="535104" y="266125"/>
                </a:lnTo>
                <a:lnTo>
                  <a:pt x="552615" y="266125"/>
                </a:lnTo>
                <a:lnTo>
                  <a:pt x="552615" y="328896"/>
                </a:lnTo>
                <a:lnTo>
                  <a:pt x="536024" y="328896"/>
                </a:lnTo>
                <a:close/>
                <a:moveTo>
                  <a:pt x="289932" y="313663"/>
                </a:moveTo>
                <a:cubicBezTo>
                  <a:pt x="289932" y="314890"/>
                  <a:pt x="290319" y="315896"/>
                  <a:pt x="291091" y="316684"/>
                </a:cubicBezTo>
                <a:cubicBezTo>
                  <a:pt x="291866" y="317472"/>
                  <a:pt x="292966" y="317867"/>
                  <a:pt x="294396" y="317867"/>
                </a:cubicBezTo>
                <a:cubicBezTo>
                  <a:pt x="296352" y="317867"/>
                  <a:pt x="297936" y="317135"/>
                  <a:pt x="299146" y="315678"/>
                </a:cubicBezTo>
                <a:cubicBezTo>
                  <a:pt x="300356" y="314217"/>
                  <a:pt x="300964" y="312351"/>
                  <a:pt x="300964" y="310073"/>
                </a:cubicBezTo>
                <a:lnTo>
                  <a:pt x="300964" y="308368"/>
                </a:lnTo>
                <a:lnTo>
                  <a:pt x="294660" y="309242"/>
                </a:lnTo>
                <a:cubicBezTo>
                  <a:pt x="291508" y="309766"/>
                  <a:pt x="289932" y="311240"/>
                  <a:pt x="289932" y="313663"/>
                </a:cubicBezTo>
                <a:close/>
                <a:moveTo>
                  <a:pt x="790389" y="313663"/>
                </a:moveTo>
                <a:cubicBezTo>
                  <a:pt x="790389" y="314890"/>
                  <a:pt x="790776" y="315896"/>
                  <a:pt x="791548" y="316684"/>
                </a:cubicBezTo>
                <a:cubicBezTo>
                  <a:pt x="792322" y="317472"/>
                  <a:pt x="793422" y="317867"/>
                  <a:pt x="794853" y="317867"/>
                </a:cubicBezTo>
                <a:cubicBezTo>
                  <a:pt x="796808" y="317867"/>
                  <a:pt x="798392" y="317135"/>
                  <a:pt x="799603" y="315678"/>
                </a:cubicBezTo>
                <a:cubicBezTo>
                  <a:pt x="800813" y="314217"/>
                  <a:pt x="801421" y="312351"/>
                  <a:pt x="801421" y="310073"/>
                </a:cubicBezTo>
                <a:lnTo>
                  <a:pt x="801421" y="308368"/>
                </a:lnTo>
                <a:lnTo>
                  <a:pt x="795116" y="309242"/>
                </a:lnTo>
                <a:cubicBezTo>
                  <a:pt x="791965" y="309766"/>
                  <a:pt x="790389" y="311240"/>
                  <a:pt x="790389" y="313663"/>
                </a:cubicBezTo>
                <a:close/>
                <a:moveTo>
                  <a:pt x="429088" y="313663"/>
                </a:moveTo>
                <a:cubicBezTo>
                  <a:pt x="429088" y="314890"/>
                  <a:pt x="429472" y="315896"/>
                  <a:pt x="430247" y="316684"/>
                </a:cubicBezTo>
                <a:cubicBezTo>
                  <a:pt x="431019" y="317472"/>
                  <a:pt x="432121" y="317867"/>
                  <a:pt x="433552" y="317867"/>
                </a:cubicBezTo>
                <a:cubicBezTo>
                  <a:pt x="435507" y="317867"/>
                  <a:pt x="437089" y="317135"/>
                  <a:pt x="438302" y="315678"/>
                </a:cubicBezTo>
                <a:cubicBezTo>
                  <a:pt x="439512" y="314217"/>
                  <a:pt x="440117" y="312351"/>
                  <a:pt x="440117" y="310073"/>
                </a:cubicBezTo>
                <a:lnTo>
                  <a:pt x="440117" y="308368"/>
                </a:lnTo>
                <a:lnTo>
                  <a:pt x="433813" y="309242"/>
                </a:lnTo>
                <a:cubicBezTo>
                  <a:pt x="430661" y="309766"/>
                  <a:pt x="429088" y="311240"/>
                  <a:pt x="429088" y="313663"/>
                </a:cubicBezTo>
                <a:close/>
                <a:moveTo>
                  <a:pt x="577083" y="313663"/>
                </a:moveTo>
                <a:cubicBezTo>
                  <a:pt x="577083" y="314890"/>
                  <a:pt x="577470" y="315896"/>
                  <a:pt x="578242" y="316684"/>
                </a:cubicBezTo>
                <a:cubicBezTo>
                  <a:pt x="579017" y="317472"/>
                  <a:pt x="580117" y="317867"/>
                  <a:pt x="581548" y="317867"/>
                </a:cubicBezTo>
                <a:cubicBezTo>
                  <a:pt x="583503" y="317867"/>
                  <a:pt x="585087" y="317135"/>
                  <a:pt x="586297" y="315678"/>
                </a:cubicBezTo>
                <a:cubicBezTo>
                  <a:pt x="587507" y="314217"/>
                  <a:pt x="588113" y="312351"/>
                  <a:pt x="588113" y="310073"/>
                </a:cubicBezTo>
                <a:lnTo>
                  <a:pt x="588113" y="308368"/>
                </a:lnTo>
                <a:lnTo>
                  <a:pt x="581811" y="309242"/>
                </a:lnTo>
                <a:cubicBezTo>
                  <a:pt x="578659" y="309766"/>
                  <a:pt x="577083" y="311240"/>
                  <a:pt x="577083" y="313663"/>
                </a:cubicBezTo>
                <a:close/>
                <a:moveTo>
                  <a:pt x="643880" y="305127"/>
                </a:moveTo>
                <a:cubicBezTo>
                  <a:pt x="643880" y="302443"/>
                  <a:pt x="643288" y="300356"/>
                  <a:pt x="642108" y="298869"/>
                </a:cubicBezTo>
                <a:cubicBezTo>
                  <a:pt x="640925" y="297379"/>
                  <a:pt x="639327" y="296637"/>
                  <a:pt x="637315" y="296637"/>
                </a:cubicBezTo>
                <a:cubicBezTo>
                  <a:pt x="635301" y="296637"/>
                  <a:pt x="633660" y="297562"/>
                  <a:pt x="632391" y="299415"/>
                </a:cubicBezTo>
                <a:cubicBezTo>
                  <a:pt x="631122" y="301268"/>
                  <a:pt x="630487" y="303742"/>
                  <a:pt x="630487" y="306835"/>
                </a:cubicBezTo>
                <a:cubicBezTo>
                  <a:pt x="630487" y="313169"/>
                  <a:pt x="632673" y="316334"/>
                  <a:pt x="637052" y="316334"/>
                </a:cubicBezTo>
                <a:cubicBezTo>
                  <a:pt x="639123" y="316334"/>
                  <a:pt x="640779" y="315479"/>
                  <a:pt x="642019" y="313774"/>
                </a:cubicBezTo>
                <a:cubicBezTo>
                  <a:pt x="643262" y="312066"/>
                  <a:pt x="643880" y="309578"/>
                  <a:pt x="643880" y="306311"/>
                </a:cubicBezTo>
                <a:lnTo>
                  <a:pt x="643880" y="305127"/>
                </a:lnTo>
                <a:close/>
                <a:moveTo>
                  <a:pt x="165224" y="311695"/>
                </a:moveTo>
                <a:lnTo>
                  <a:pt x="165224" y="299130"/>
                </a:lnTo>
                <a:lnTo>
                  <a:pt x="189168" y="299130"/>
                </a:lnTo>
                <a:lnTo>
                  <a:pt x="189168" y="311695"/>
                </a:lnTo>
                <a:lnTo>
                  <a:pt x="165224" y="311695"/>
                </a:lnTo>
                <a:close/>
                <a:moveTo>
                  <a:pt x="698378" y="302021"/>
                </a:moveTo>
                <a:cubicBezTo>
                  <a:pt x="698378" y="296855"/>
                  <a:pt x="696525" y="294273"/>
                  <a:pt x="692819" y="294273"/>
                </a:cubicBezTo>
                <a:cubicBezTo>
                  <a:pt x="691273" y="294273"/>
                  <a:pt x="689974" y="294980"/>
                  <a:pt x="688922" y="296395"/>
                </a:cubicBezTo>
                <a:cubicBezTo>
                  <a:pt x="687874" y="297809"/>
                  <a:pt x="687260" y="299687"/>
                  <a:pt x="687086" y="302021"/>
                </a:cubicBezTo>
                <a:lnTo>
                  <a:pt x="698378" y="302021"/>
                </a:lnTo>
                <a:close/>
                <a:moveTo>
                  <a:pt x="2182807" y="211848"/>
                </a:moveTo>
                <a:cubicBezTo>
                  <a:pt x="2182807" y="228307"/>
                  <a:pt x="2174524" y="236536"/>
                  <a:pt x="2157984" y="236536"/>
                </a:cubicBezTo>
                <a:cubicBezTo>
                  <a:pt x="2152148" y="236536"/>
                  <a:pt x="2147065" y="235557"/>
                  <a:pt x="2142708" y="233602"/>
                </a:cubicBezTo>
                <a:lnTo>
                  <a:pt x="2142708" y="224324"/>
                </a:lnTo>
                <a:cubicBezTo>
                  <a:pt x="2147603" y="227123"/>
                  <a:pt x="2152283" y="228525"/>
                  <a:pt x="2156666" y="228525"/>
                </a:cubicBezTo>
                <a:cubicBezTo>
                  <a:pt x="2167316" y="228525"/>
                  <a:pt x="2172641" y="223286"/>
                  <a:pt x="2172641" y="212810"/>
                </a:cubicBezTo>
                <a:lnTo>
                  <a:pt x="2172641" y="207908"/>
                </a:lnTo>
                <a:lnTo>
                  <a:pt x="2172480" y="207908"/>
                </a:lnTo>
                <a:cubicBezTo>
                  <a:pt x="2169118" y="213628"/>
                  <a:pt x="2164062" y="216487"/>
                  <a:pt x="2157339" y="216487"/>
                </a:cubicBezTo>
                <a:cubicBezTo>
                  <a:pt x="2151879" y="216487"/>
                  <a:pt x="2147469" y="214497"/>
                  <a:pt x="2144134" y="210514"/>
                </a:cubicBezTo>
                <a:cubicBezTo>
                  <a:pt x="2140799" y="206528"/>
                  <a:pt x="2139131" y="201181"/>
                  <a:pt x="2139131" y="194469"/>
                </a:cubicBezTo>
                <a:cubicBezTo>
                  <a:pt x="2139131" y="186852"/>
                  <a:pt x="2140907" y="180798"/>
                  <a:pt x="2144510" y="176304"/>
                </a:cubicBezTo>
                <a:cubicBezTo>
                  <a:pt x="2148087" y="171810"/>
                  <a:pt x="2153036" y="169562"/>
                  <a:pt x="2159302" y="169562"/>
                </a:cubicBezTo>
                <a:cubicBezTo>
                  <a:pt x="2165219" y="169562"/>
                  <a:pt x="2169629" y="171985"/>
                  <a:pt x="2172480" y="176829"/>
                </a:cubicBezTo>
                <a:lnTo>
                  <a:pt x="2172641" y="176829"/>
                </a:lnTo>
                <a:lnTo>
                  <a:pt x="2172641" y="170614"/>
                </a:lnTo>
                <a:lnTo>
                  <a:pt x="2182807" y="170614"/>
                </a:lnTo>
                <a:lnTo>
                  <a:pt x="2182807" y="211848"/>
                </a:lnTo>
                <a:close/>
                <a:moveTo>
                  <a:pt x="2023917" y="170614"/>
                </a:moveTo>
                <a:lnTo>
                  <a:pt x="2003693" y="222616"/>
                </a:lnTo>
                <a:cubicBezTo>
                  <a:pt x="1999497" y="231894"/>
                  <a:pt x="1993580" y="236536"/>
                  <a:pt x="1985996" y="236536"/>
                </a:cubicBezTo>
                <a:cubicBezTo>
                  <a:pt x="1983872" y="236536"/>
                  <a:pt x="1982097" y="236346"/>
                  <a:pt x="1980671" y="235966"/>
                </a:cubicBezTo>
                <a:lnTo>
                  <a:pt x="1980671" y="227519"/>
                </a:lnTo>
                <a:cubicBezTo>
                  <a:pt x="1982258" y="228043"/>
                  <a:pt x="1983737" y="228307"/>
                  <a:pt x="1985055" y="228307"/>
                </a:cubicBezTo>
                <a:cubicBezTo>
                  <a:pt x="1988847" y="228307"/>
                  <a:pt x="1991671" y="226438"/>
                  <a:pt x="1993527" y="222702"/>
                </a:cubicBezTo>
                <a:lnTo>
                  <a:pt x="1996566" y="215349"/>
                </a:lnTo>
                <a:lnTo>
                  <a:pt x="1978735" y="170614"/>
                </a:lnTo>
                <a:lnTo>
                  <a:pt x="1989977" y="170614"/>
                </a:lnTo>
                <a:lnTo>
                  <a:pt x="2000654" y="203180"/>
                </a:lnTo>
                <a:cubicBezTo>
                  <a:pt x="2000788" y="203588"/>
                  <a:pt x="2001057" y="204670"/>
                  <a:pt x="2001460" y="206420"/>
                </a:cubicBezTo>
                <a:lnTo>
                  <a:pt x="2001676" y="206420"/>
                </a:lnTo>
                <a:cubicBezTo>
                  <a:pt x="2001810" y="205748"/>
                  <a:pt x="2002079" y="204699"/>
                  <a:pt x="2002455" y="203268"/>
                </a:cubicBezTo>
                <a:lnTo>
                  <a:pt x="2013670" y="170614"/>
                </a:lnTo>
                <a:lnTo>
                  <a:pt x="2023917" y="170614"/>
                </a:lnTo>
                <a:close/>
                <a:moveTo>
                  <a:pt x="1298069" y="170614"/>
                </a:moveTo>
                <a:lnTo>
                  <a:pt x="1277844" y="222616"/>
                </a:lnTo>
                <a:cubicBezTo>
                  <a:pt x="1273644" y="231894"/>
                  <a:pt x="1267748" y="236536"/>
                  <a:pt x="1260159" y="236536"/>
                </a:cubicBezTo>
                <a:cubicBezTo>
                  <a:pt x="1258029" y="236536"/>
                  <a:pt x="1256249" y="236346"/>
                  <a:pt x="1254820" y="235966"/>
                </a:cubicBezTo>
                <a:lnTo>
                  <a:pt x="1254820" y="227519"/>
                </a:lnTo>
                <a:cubicBezTo>
                  <a:pt x="1256426" y="228043"/>
                  <a:pt x="1257884" y="228307"/>
                  <a:pt x="1259196" y="228307"/>
                </a:cubicBezTo>
                <a:cubicBezTo>
                  <a:pt x="1262991" y="228307"/>
                  <a:pt x="1265823" y="226438"/>
                  <a:pt x="1267689" y="222702"/>
                </a:cubicBezTo>
                <a:lnTo>
                  <a:pt x="1270710" y="215349"/>
                </a:lnTo>
                <a:lnTo>
                  <a:pt x="1252895" y="170614"/>
                </a:lnTo>
                <a:lnTo>
                  <a:pt x="1264145" y="170614"/>
                </a:lnTo>
                <a:lnTo>
                  <a:pt x="1274824" y="203180"/>
                </a:lnTo>
                <a:cubicBezTo>
                  <a:pt x="1274940" y="203588"/>
                  <a:pt x="1275203" y="204670"/>
                  <a:pt x="1275612" y="206420"/>
                </a:cubicBezTo>
                <a:lnTo>
                  <a:pt x="1275830" y="206420"/>
                </a:lnTo>
                <a:cubicBezTo>
                  <a:pt x="1275978" y="205748"/>
                  <a:pt x="1276239" y="204699"/>
                  <a:pt x="1276618" y="203268"/>
                </a:cubicBezTo>
                <a:lnTo>
                  <a:pt x="1287825" y="170614"/>
                </a:lnTo>
                <a:lnTo>
                  <a:pt x="1298069" y="170614"/>
                </a:lnTo>
                <a:close/>
                <a:moveTo>
                  <a:pt x="2890930" y="208827"/>
                </a:moveTo>
                <a:lnTo>
                  <a:pt x="2890741" y="208827"/>
                </a:lnTo>
                <a:lnTo>
                  <a:pt x="2890741" y="236055"/>
                </a:lnTo>
                <a:lnTo>
                  <a:pt x="2880602" y="236055"/>
                </a:lnTo>
                <a:lnTo>
                  <a:pt x="2880602" y="170614"/>
                </a:lnTo>
                <a:lnTo>
                  <a:pt x="2890741" y="170614"/>
                </a:lnTo>
                <a:lnTo>
                  <a:pt x="2890741" y="178494"/>
                </a:lnTo>
                <a:lnTo>
                  <a:pt x="2890930" y="178494"/>
                </a:lnTo>
                <a:cubicBezTo>
                  <a:pt x="2894399" y="172539"/>
                  <a:pt x="2899482" y="169562"/>
                  <a:pt x="2906152" y="169562"/>
                </a:cubicBezTo>
                <a:cubicBezTo>
                  <a:pt x="2911853" y="169562"/>
                  <a:pt x="2916291" y="171563"/>
                  <a:pt x="2919464" y="175559"/>
                </a:cubicBezTo>
                <a:cubicBezTo>
                  <a:pt x="2922638" y="179559"/>
                  <a:pt x="2924225" y="184927"/>
                  <a:pt x="2924225" y="191669"/>
                </a:cubicBezTo>
                <a:cubicBezTo>
                  <a:pt x="2924225" y="199137"/>
                  <a:pt x="2922450" y="205121"/>
                  <a:pt x="2918846" y="209615"/>
                </a:cubicBezTo>
                <a:cubicBezTo>
                  <a:pt x="2915269" y="214109"/>
                  <a:pt x="2910347" y="216355"/>
                  <a:pt x="2904134" y="216355"/>
                </a:cubicBezTo>
                <a:cubicBezTo>
                  <a:pt x="2898433" y="216355"/>
                  <a:pt x="2894022" y="213846"/>
                  <a:pt x="2890930" y="208827"/>
                </a:cubicBezTo>
                <a:close/>
                <a:moveTo>
                  <a:pt x="1339784" y="208827"/>
                </a:moveTo>
                <a:lnTo>
                  <a:pt x="1339607" y="208827"/>
                </a:lnTo>
                <a:lnTo>
                  <a:pt x="1339607" y="236055"/>
                </a:lnTo>
                <a:lnTo>
                  <a:pt x="1329452" y="236055"/>
                </a:lnTo>
                <a:lnTo>
                  <a:pt x="1329452" y="170614"/>
                </a:lnTo>
                <a:lnTo>
                  <a:pt x="1339607" y="170614"/>
                </a:lnTo>
                <a:lnTo>
                  <a:pt x="1339607" y="178494"/>
                </a:lnTo>
                <a:lnTo>
                  <a:pt x="1339784" y="178494"/>
                </a:lnTo>
                <a:cubicBezTo>
                  <a:pt x="1343256" y="172539"/>
                  <a:pt x="1348334" y="169562"/>
                  <a:pt x="1355017" y="169562"/>
                </a:cubicBezTo>
                <a:cubicBezTo>
                  <a:pt x="1360708" y="169562"/>
                  <a:pt x="1365143" y="171563"/>
                  <a:pt x="1368324" y="175559"/>
                </a:cubicBezTo>
                <a:cubicBezTo>
                  <a:pt x="1371503" y="179559"/>
                  <a:pt x="1373095" y="184927"/>
                  <a:pt x="1373095" y="191669"/>
                </a:cubicBezTo>
                <a:cubicBezTo>
                  <a:pt x="1373095" y="199137"/>
                  <a:pt x="1371299" y="205121"/>
                  <a:pt x="1367711" y="209615"/>
                </a:cubicBezTo>
                <a:cubicBezTo>
                  <a:pt x="1364121" y="214109"/>
                  <a:pt x="1359218" y="216355"/>
                  <a:pt x="1353003" y="216355"/>
                </a:cubicBezTo>
                <a:cubicBezTo>
                  <a:pt x="1347282" y="216355"/>
                  <a:pt x="1342877" y="213846"/>
                  <a:pt x="1339784" y="208827"/>
                </a:cubicBezTo>
                <a:close/>
                <a:moveTo>
                  <a:pt x="5211489" y="208827"/>
                </a:moveTo>
                <a:lnTo>
                  <a:pt x="5211327" y="208827"/>
                </a:lnTo>
                <a:lnTo>
                  <a:pt x="5211327" y="236055"/>
                </a:lnTo>
                <a:lnTo>
                  <a:pt x="5201161" y="236055"/>
                </a:lnTo>
                <a:lnTo>
                  <a:pt x="5201161" y="170614"/>
                </a:lnTo>
                <a:lnTo>
                  <a:pt x="5211327" y="170614"/>
                </a:lnTo>
                <a:lnTo>
                  <a:pt x="5211327" y="178494"/>
                </a:lnTo>
                <a:lnTo>
                  <a:pt x="5211489" y="178494"/>
                </a:lnTo>
                <a:cubicBezTo>
                  <a:pt x="5214985" y="172539"/>
                  <a:pt x="5220068" y="169562"/>
                  <a:pt x="5226738" y="169562"/>
                </a:cubicBezTo>
                <a:cubicBezTo>
                  <a:pt x="5232439" y="169562"/>
                  <a:pt x="5236877" y="171563"/>
                  <a:pt x="5240050" y="175559"/>
                </a:cubicBezTo>
                <a:cubicBezTo>
                  <a:pt x="5243224" y="179559"/>
                  <a:pt x="5244810" y="184927"/>
                  <a:pt x="5244810" y="191669"/>
                </a:cubicBezTo>
                <a:cubicBezTo>
                  <a:pt x="5244810" y="199137"/>
                  <a:pt x="5243009" y="205121"/>
                  <a:pt x="5239431" y="209615"/>
                </a:cubicBezTo>
                <a:cubicBezTo>
                  <a:pt x="5235855" y="214109"/>
                  <a:pt x="5230933" y="216355"/>
                  <a:pt x="5224720" y="216355"/>
                </a:cubicBezTo>
                <a:cubicBezTo>
                  <a:pt x="5218992" y="216355"/>
                  <a:pt x="5214608" y="213846"/>
                  <a:pt x="5211489" y="208827"/>
                </a:cubicBezTo>
                <a:close/>
                <a:moveTo>
                  <a:pt x="814857" y="208827"/>
                </a:moveTo>
                <a:lnTo>
                  <a:pt x="814682" y="208827"/>
                </a:lnTo>
                <a:lnTo>
                  <a:pt x="814682" y="236055"/>
                </a:lnTo>
                <a:lnTo>
                  <a:pt x="804527" y="236055"/>
                </a:lnTo>
                <a:lnTo>
                  <a:pt x="804527" y="170614"/>
                </a:lnTo>
                <a:lnTo>
                  <a:pt x="814682" y="170614"/>
                </a:lnTo>
                <a:lnTo>
                  <a:pt x="814682" y="178494"/>
                </a:lnTo>
                <a:lnTo>
                  <a:pt x="814857" y="178494"/>
                </a:lnTo>
                <a:cubicBezTo>
                  <a:pt x="818332" y="172539"/>
                  <a:pt x="823409" y="169562"/>
                  <a:pt x="830090" y="169562"/>
                </a:cubicBezTo>
                <a:cubicBezTo>
                  <a:pt x="835781" y="169562"/>
                  <a:pt x="840218" y="171563"/>
                  <a:pt x="843397" y="175559"/>
                </a:cubicBezTo>
                <a:cubicBezTo>
                  <a:pt x="846578" y="179559"/>
                  <a:pt x="848168" y="184927"/>
                  <a:pt x="848168" y="191669"/>
                </a:cubicBezTo>
                <a:cubicBezTo>
                  <a:pt x="848168" y="199137"/>
                  <a:pt x="846374" y="205121"/>
                  <a:pt x="842784" y="209615"/>
                </a:cubicBezTo>
                <a:cubicBezTo>
                  <a:pt x="839196" y="214109"/>
                  <a:pt x="834293" y="216355"/>
                  <a:pt x="828078" y="216355"/>
                </a:cubicBezTo>
                <a:cubicBezTo>
                  <a:pt x="822358" y="216355"/>
                  <a:pt x="817950" y="213846"/>
                  <a:pt x="814857" y="208827"/>
                </a:cubicBezTo>
                <a:close/>
                <a:moveTo>
                  <a:pt x="5788368" y="151137"/>
                </a:moveTo>
                <a:cubicBezTo>
                  <a:pt x="5788368" y="147901"/>
                  <a:pt x="5788959" y="144846"/>
                  <a:pt x="5790115" y="141971"/>
                </a:cubicBezTo>
                <a:cubicBezTo>
                  <a:pt x="5791272" y="139096"/>
                  <a:pt x="5792886" y="136536"/>
                  <a:pt x="5794903" y="134290"/>
                </a:cubicBezTo>
                <a:cubicBezTo>
                  <a:pt x="5796920" y="132045"/>
                  <a:pt x="5799368" y="130291"/>
                  <a:pt x="5802245" y="129033"/>
                </a:cubicBezTo>
                <a:cubicBezTo>
                  <a:pt x="5805123" y="127777"/>
                  <a:pt x="5808161" y="127123"/>
                  <a:pt x="5811416" y="127080"/>
                </a:cubicBezTo>
                <a:cubicBezTo>
                  <a:pt x="5814562" y="127080"/>
                  <a:pt x="5817386" y="127551"/>
                  <a:pt x="5819914" y="128495"/>
                </a:cubicBezTo>
                <a:cubicBezTo>
                  <a:pt x="5822415" y="129439"/>
                  <a:pt x="5824648" y="130765"/>
                  <a:pt x="5826584" y="132470"/>
                </a:cubicBezTo>
                <a:cubicBezTo>
                  <a:pt x="5828493" y="134177"/>
                  <a:pt x="5830134" y="136108"/>
                  <a:pt x="5831506" y="138265"/>
                </a:cubicBezTo>
                <a:cubicBezTo>
                  <a:pt x="5832851" y="140422"/>
                  <a:pt x="5833980" y="142827"/>
                  <a:pt x="5834921" y="145476"/>
                </a:cubicBezTo>
                <a:cubicBezTo>
                  <a:pt x="5835862" y="148127"/>
                  <a:pt x="5836535" y="150776"/>
                  <a:pt x="5836885" y="153428"/>
                </a:cubicBezTo>
                <a:cubicBezTo>
                  <a:pt x="5837234" y="156080"/>
                  <a:pt x="5837449" y="158796"/>
                  <a:pt x="5837503" y="161583"/>
                </a:cubicBezTo>
                <a:cubicBezTo>
                  <a:pt x="5837503" y="166975"/>
                  <a:pt x="5836858" y="172276"/>
                  <a:pt x="5835594" y="177485"/>
                </a:cubicBezTo>
                <a:cubicBezTo>
                  <a:pt x="5834356" y="182697"/>
                  <a:pt x="5832501" y="187707"/>
                  <a:pt x="5830080" y="192513"/>
                </a:cubicBezTo>
                <a:cubicBezTo>
                  <a:pt x="5827660" y="197322"/>
                  <a:pt x="5824782" y="201813"/>
                  <a:pt x="5821447" y="205993"/>
                </a:cubicBezTo>
                <a:cubicBezTo>
                  <a:pt x="5818140" y="210169"/>
                  <a:pt x="5814374" y="213943"/>
                  <a:pt x="5810205" y="217312"/>
                </a:cubicBezTo>
                <a:cubicBezTo>
                  <a:pt x="5806010" y="220682"/>
                  <a:pt x="5801492" y="223469"/>
                  <a:pt x="5796651" y="225669"/>
                </a:cubicBezTo>
                <a:cubicBezTo>
                  <a:pt x="5791810" y="227871"/>
                  <a:pt x="5786700" y="229509"/>
                  <a:pt x="5781348" y="230587"/>
                </a:cubicBezTo>
                <a:lnTo>
                  <a:pt x="5779600" y="226478"/>
                </a:lnTo>
                <a:cubicBezTo>
                  <a:pt x="5785490" y="224590"/>
                  <a:pt x="5790869" y="221874"/>
                  <a:pt x="5795763" y="218324"/>
                </a:cubicBezTo>
                <a:cubicBezTo>
                  <a:pt x="5800685" y="214774"/>
                  <a:pt x="5804934" y="210597"/>
                  <a:pt x="5808592" y="205788"/>
                </a:cubicBezTo>
                <a:cubicBezTo>
                  <a:pt x="5812222" y="200982"/>
                  <a:pt x="5815181" y="195770"/>
                  <a:pt x="5817467" y="190155"/>
                </a:cubicBezTo>
                <a:cubicBezTo>
                  <a:pt x="5819753" y="184539"/>
                  <a:pt x="5821259" y="178631"/>
                  <a:pt x="5821931" y="172432"/>
                </a:cubicBezTo>
                <a:cubicBezTo>
                  <a:pt x="5820452" y="172926"/>
                  <a:pt x="5818919" y="173330"/>
                  <a:pt x="5817333" y="173645"/>
                </a:cubicBezTo>
                <a:cubicBezTo>
                  <a:pt x="5815773" y="173959"/>
                  <a:pt x="5814186" y="174139"/>
                  <a:pt x="5812545" y="174185"/>
                </a:cubicBezTo>
                <a:cubicBezTo>
                  <a:pt x="5809130" y="174185"/>
                  <a:pt x="5805956" y="173645"/>
                  <a:pt x="5802998" y="172566"/>
                </a:cubicBezTo>
                <a:cubicBezTo>
                  <a:pt x="5800013" y="171488"/>
                  <a:pt x="5797457" y="169960"/>
                  <a:pt x="5795306" y="167983"/>
                </a:cubicBezTo>
                <a:cubicBezTo>
                  <a:pt x="5793155" y="166007"/>
                  <a:pt x="5791460" y="163605"/>
                  <a:pt x="5790250" y="160773"/>
                </a:cubicBezTo>
                <a:cubicBezTo>
                  <a:pt x="5789040" y="157944"/>
                  <a:pt x="5788421" y="154730"/>
                  <a:pt x="5788368" y="151137"/>
                </a:cubicBezTo>
                <a:close/>
                <a:moveTo>
                  <a:pt x="5890915" y="172432"/>
                </a:moveTo>
                <a:cubicBezTo>
                  <a:pt x="5889436" y="172926"/>
                  <a:pt x="5887930" y="173330"/>
                  <a:pt x="5886343" y="173645"/>
                </a:cubicBezTo>
                <a:cubicBezTo>
                  <a:pt x="5884783" y="173959"/>
                  <a:pt x="5883169" y="174139"/>
                  <a:pt x="5881555" y="174185"/>
                </a:cubicBezTo>
                <a:cubicBezTo>
                  <a:pt x="5878140" y="174185"/>
                  <a:pt x="5874967" y="173645"/>
                  <a:pt x="5871982" y="172566"/>
                </a:cubicBezTo>
                <a:cubicBezTo>
                  <a:pt x="5869023" y="171488"/>
                  <a:pt x="5866468" y="169960"/>
                  <a:pt x="5864317" y="167983"/>
                </a:cubicBezTo>
                <a:cubicBezTo>
                  <a:pt x="5862165" y="166007"/>
                  <a:pt x="5860471" y="163605"/>
                  <a:pt x="5859260" y="160773"/>
                </a:cubicBezTo>
                <a:cubicBezTo>
                  <a:pt x="5858050" y="157944"/>
                  <a:pt x="5857405" y="154730"/>
                  <a:pt x="5857378" y="151137"/>
                </a:cubicBezTo>
                <a:cubicBezTo>
                  <a:pt x="5857378" y="147901"/>
                  <a:pt x="5857942" y="144846"/>
                  <a:pt x="5859126" y="141971"/>
                </a:cubicBezTo>
                <a:cubicBezTo>
                  <a:pt x="5860282" y="139096"/>
                  <a:pt x="5861896" y="136536"/>
                  <a:pt x="5863913" y="134290"/>
                </a:cubicBezTo>
                <a:cubicBezTo>
                  <a:pt x="5865930" y="132045"/>
                  <a:pt x="5868378" y="130291"/>
                  <a:pt x="5871255" y="129033"/>
                </a:cubicBezTo>
                <a:cubicBezTo>
                  <a:pt x="5874133" y="127777"/>
                  <a:pt x="5877172" y="127123"/>
                  <a:pt x="5880426" y="127080"/>
                </a:cubicBezTo>
                <a:cubicBezTo>
                  <a:pt x="5883573" y="127080"/>
                  <a:pt x="5886397" y="127551"/>
                  <a:pt x="5888897" y="128495"/>
                </a:cubicBezTo>
                <a:cubicBezTo>
                  <a:pt x="5891426" y="129439"/>
                  <a:pt x="5893658" y="130765"/>
                  <a:pt x="5895567" y="132470"/>
                </a:cubicBezTo>
                <a:cubicBezTo>
                  <a:pt x="5897504" y="134177"/>
                  <a:pt x="5899144" y="136108"/>
                  <a:pt x="5900489" y="138265"/>
                </a:cubicBezTo>
                <a:cubicBezTo>
                  <a:pt x="5901834" y="140422"/>
                  <a:pt x="5902990" y="142827"/>
                  <a:pt x="5903932" y="145476"/>
                </a:cubicBezTo>
                <a:cubicBezTo>
                  <a:pt x="5904873" y="148127"/>
                  <a:pt x="5905519" y="150776"/>
                  <a:pt x="5905895" y="153428"/>
                </a:cubicBezTo>
                <a:cubicBezTo>
                  <a:pt x="5906245" y="156080"/>
                  <a:pt x="5906459" y="158796"/>
                  <a:pt x="5906486" y="161583"/>
                </a:cubicBezTo>
                <a:cubicBezTo>
                  <a:pt x="5906486" y="166975"/>
                  <a:pt x="5905868" y="172276"/>
                  <a:pt x="5904604" y="177485"/>
                </a:cubicBezTo>
                <a:cubicBezTo>
                  <a:pt x="5903340" y="182697"/>
                  <a:pt x="5901511" y="187707"/>
                  <a:pt x="5899090" y="192513"/>
                </a:cubicBezTo>
                <a:cubicBezTo>
                  <a:pt x="5896670" y="197322"/>
                  <a:pt x="5893792" y="201813"/>
                  <a:pt x="5890458" y="205993"/>
                </a:cubicBezTo>
                <a:cubicBezTo>
                  <a:pt x="5887123" y="210169"/>
                  <a:pt x="5883385" y="213943"/>
                  <a:pt x="5879189" y="217312"/>
                </a:cubicBezTo>
                <a:cubicBezTo>
                  <a:pt x="5875020" y="220682"/>
                  <a:pt x="5870502" y="223469"/>
                  <a:pt x="5865661" y="225669"/>
                </a:cubicBezTo>
                <a:cubicBezTo>
                  <a:pt x="5860820" y="227871"/>
                  <a:pt x="5855711" y="229509"/>
                  <a:pt x="5850359" y="230587"/>
                </a:cubicBezTo>
                <a:lnTo>
                  <a:pt x="5848610" y="226478"/>
                </a:lnTo>
                <a:cubicBezTo>
                  <a:pt x="5854500" y="224590"/>
                  <a:pt x="5859879" y="221874"/>
                  <a:pt x="5864774" y="218324"/>
                </a:cubicBezTo>
                <a:cubicBezTo>
                  <a:pt x="5869668" y="214774"/>
                  <a:pt x="5873945" y="210597"/>
                  <a:pt x="5877575" y="205788"/>
                </a:cubicBezTo>
                <a:cubicBezTo>
                  <a:pt x="5881233" y="200982"/>
                  <a:pt x="5884191" y="195770"/>
                  <a:pt x="5886477" y="190155"/>
                </a:cubicBezTo>
                <a:cubicBezTo>
                  <a:pt x="5888764" y="184539"/>
                  <a:pt x="5890242" y="178631"/>
                  <a:pt x="5890915" y="172432"/>
                </a:cubicBezTo>
                <a:close/>
                <a:moveTo>
                  <a:pt x="2613140" y="216487"/>
                </a:moveTo>
                <a:cubicBezTo>
                  <a:pt x="2606228" y="216487"/>
                  <a:pt x="2600715" y="214395"/>
                  <a:pt x="2596573" y="210207"/>
                </a:cubicBezTo>
                <a:cubicBezTo>
                  <a:pt x="2592432" y="206020"/>
                  <a:pt x="2590388" y="200466"/>
                  <a:pt x="2590388" y="193552"/>
                </a:cubicBezTo>
                <a:cubicBezTo>
                  <a:pt x="2590388" y="186021"/>
                  <a:pt x="2592539" y="180142"/>
                  <a:pt x="2596842" y="175909"/>
                </a:cubicBezTo>
                <a:cubicBezTo>
                  <a:pt x="2601146" y="171679"/>
                  <a:pt x="2606928" y="169562"/>
                  <a:pt x="2614243" y="169562"/>
                </a:cubicBezTo>
                <a:cubicBezTo>
                  <a:pt x="2621235" y="169562"/>
                  <a:pt x="2626695" y="171619"/>
                  <a:pt x="2630595" y="175734"/>
                </a:cubicBezTo>
                <a:cubicBezTo>
                  <a:pt x="2634521" y="179849"/>
                  <a:pt x="2636484" y="185553"/>
                  <a:pt x="2636484" y="192850"/>
                </a:cubicBezTo>
                <a:cubicBezTo>
                  <a:pt x="2636484" y="200001"/>
                  <a:pt x="2634360" y="205727"/>
                  <a:pt x="2630137" y="210030"/>
                </a:cubicBezTo>
                <a:cubicBezTo>
                  <a:pt x="2625915" y="214335"/>
                  <a:pt x="2620267" y="216487"/>
                  <a:pt x="2613140" y="216487"/>
                </a:cubicBezTo>
                <a:close/>
                <a:moveTo>
                  <a:pt x="3984552" y="214037"/>
                </a:moveTo>
                <a:lnTo>
                  <a:pt x="3984552" y="204624"/>
                </a:lnTo>
                <a:cubicBezTo>
                  <a:pt x="3988344" y="207515"/>
                  <a:pt x="3992540" y="208959"/>
                  <a:pt x="3997112" y="208959"/>
                </a:cubicBezTo>
                <a:cubicBezTo>
                  <a:pt x="4003243" y="208959"/>
                  <a:pt x="4006309" y="207149"/>
                  <a:pt x="4006309" y="203529"/>
                </a:cubicBezTo>
                <a:cubicBezTo>
                  <a:pt x="4006309" y="202510"/>
                  <a:pt x="4006041" y="201641"/>
                  <a:pt x="4005502" y="200926"/>
                </a:cubicBezTo>
                <a:cubicBezTo>
                  <a:pt x="4004992" y="200211"/>
                  <a:pt x="4004292" y="199576"/>
                  <a:pt x="4003405" y="199022"/>
                </a:cubicBezTo>
                <a:cubicBezTo>
                  <a:pt x="4002490" y="198468"/>
                  <a:pt x="4001441" y="197970"/>
                  <a:pt x="4000231" y="197535"/>
                </a:cubicBezTo>
                <a:cubicBezTo>
                  <a:pt x="3999021" y="197096"/>
                  <a:pt x="3997676" y="196599"/>
                  <a:pt x="3996197" y="196045"/>
                </a:cubicBezTo>
                <a:cubicBezTo>
                  <a:pt x="3994341" y="195316"/>
                  <a:pt x="3992701" y="194541"/>
                  <a:pt x="3991222" y="193726"/>
                </a:cubicBezTo>
                <a:cubicBezTo>
                  <a:pt x="3989743" y="192909"/>
                  <a:pt x="3988532" y="191981"/>
                  <a:pt x="3987537" y="190946"/>
                </a:cubicBezTo>
                <a:cubicBezTo>
                  <a:pt x="3986569" y="189910"/>
                  <a:pt x="3985843" y="188735"/>
                  <a:pt x="3985332" y="187422"/>
                </a:cubicBezTo>
                <a:cubicBezTo>
                  <a:pt x="3984848" y="186110"/>
                  <a:pt x="3984579" y="184577"/>
                  <a:pt x="3984579" y="182826"/>
                </a:cubicBezTo>
                <a:cubicBezTo>
                  <a:pt x="3984579" y="180667"/>
                  <a:pt x="3985090" y="178763"/>
                  <a:pt x="3986112" y="177114"/>
                </a:cubicBezTo>
                <a:cubicBezTo>
                  <a:pt x="3987134" y="175465"/>
                  <a:pt x="3988506" y="174078"/>
                  <a:pt x="3990227" y="172956"/>
                </a:cubicBezTo>
                <a:cubicBezTo>
                  <a:pt x="3991948" y="171832"/>
                  <a:pt x="3993911" y="170985"/>
                  <a:pt x="3996116" y="170417"/>
                </a:cubicBezTo>
                <a:cubicBezTo>
                  <a:pt x="3998295" y="169847"/>
                  <a:pt x="4000554" y="169562"/>
                  <a:pt x="4002894" y="169562"/>
                </a:cubicBezTo>
                <a:cubicBezTo>
                  <a:pt x="4007036" y="169562"/>
                  <a:pt x="4010747" y="170191"/>
                  <a:pt x="4014001" y="171445"/>
                </a:cubicBezTo>
                <a:lnTo>
                  <a:pt x="4014001" y="180330"/>
                </a:lnTo>
                <a:cubicBezTo>
                  <a:pt x="4010854" y="178171"/>
                  <a:pt x="4007224" y="177092"/>
                  <a:pt x="4003163" y="177092"/>
                </a:cubicBezTo>
                <a:cubicBezTo>
                  <a:pt x="4001872" y="177092"/>
                  <a:pt x="4000715" y="177224"/>
                  <a:pt x="3999666" y="177485"/>
                </a:cubicBezTo>
                <a:cubicBezTo>
                  <a:pt x="3998645" y="177749"/>
                  <a:pt x="3997757" y="178114"/>
                  <a:pt x="3997031" y="178580"/>
                </a:cubicBezTo>
                <a:cubicBezTo>
                  <a:pt x="3996278" y="179048"/>
                  <a:pt x="3995713" y="179610"/>
                  <a:pt x="3995309" y="180266"/>
                </a:cubicBezTo>
                <a:cubicBezTo>
                  <a:pt x="3994906" y="180922"/>
                  <a:pt x="3994691" y="181643"/>
                  <a:pt x="3994691" y="182431"/>
                </a:cubicBezTo>
                <a:cubicBezTo>
                  <a:pt x="3994691" y="183396"/>
                  <a:pt x="3994906" y="184211"/>
                  <a:pt x="3995309" y="184884"/>
                </a:cubicBezTo>
                <a:cubicBezTo>
                  <a:pt x="3995713" y="185553"/>
                  <a:pt x="3996331" y="186145"/>
                  <a:pt x="3997138" y="186656"/>
                </a:cubicBezTo>
                <a:cubicBezTo>
                  <a:pt x="3997945" y="187167"/>
                  <a:pt x="3998887" y="187635"/>
                  <a:pt x="4000016" y="188057"/>
                </a:cubicBezTo>
                <a:cubicBezTo>
                  <a:pt x="4001146" y="188479"/>
                  <a:pt x="4002437" y="188939"/>
                  <a:pt x="4003889" y="189437"/>
                </a:cubicBezTo>
                <a:cubicBezTo>
                  <a:pt x="4005825" y="190225"/>
                  <a:pt x="4007546" y="191026"/>
                  <a:pt x="4009079" y="191844"/>
                </a:cubicBezTo>
                <a:cubicBezTo>
                  <a:pt x="4010612" y="192661"/>
                  <a:pt x="4011930" y="193587"/>
                  <a:pt x="4013006" y="194622"/>
                </a:cubicBezTo>
                <a:cubicBezTo>
                  <a:pt x="4014082" y="195660"/>
                  <a:pt x="4014915" y="196854"/>
                  <a:pt x="4015507" y="198212"/>
                </a:cubicBezTo>
                <a:cubicBezTo>
                  <a:pt x="4016072" y="199568"/>
                  <a:pt x="4016368" y="201181"/>
                  <a:pt x="4016368" y="203048"/>
                </a:cubicBezTo>
                <a:cubicBezTo>
                  <a:pt x="4016368" y="205326"/>
                  <a:pt x="4015830" y="207311"/>
                  <a:pt x="4014808" y="209002"/>
                </a:cubicBezTo>
                <a:cubicBezTo>
                  <a:pt x="4013732" y="210694"/>
                  <a:pt x="4012334" y="212095"/>
                  <a:pt x="4010585" y="213203"/>
                </a:cubicBezTo>
                <a:cubicBezTo>
                  <a:pt x="4008837" y="214314"/>
                  <a:pt x="4006820" y="215137"/>
                  <a:pt x="4004534" y="215677"/>
                </a:cubicBezTo>
                <a:cubicBezTo>
                  <a:pt x="4002248" y="216218"/>
                  <a:pt x="3999828" y="216487"/>
                  <a:pt x="3997273" y="216487"/>
                </a:cubicBezTo>
                <a:cubicBezTo>
                  <a:pt x="3992378" y="216487"/>
                  <a:pt x="3988129" y="215669"/>
                  <a:pt x="3984552" y="214037"/>
                </a:cubicBezTo>
                <a:close/>
                <a:moveTo>
                  <a:pt x="3214062" y="216487"/>
                </a:moveTo>
                <a:cubicBezTo>
                  <a:pt x="3207151" y="216487"/>
                  <a:pt x="3201610" y="214395"/>
                  <a:pt x="3197496" y="210207"/>
                </a:cubicBezTo>
                <a:cubicBezTo>
                  <a:pt x="3193354" y="206020"/>
                  <a:pt x="3191283" y="200466"/>
                  <a:pt x="3191283" y="193552"/>
                </a:cubicBezTo>
                <a:cubicBezTo>
                  <a:pt x="3191283" y="186021"/>
                  <a:pt x="3193435" y="180142"/>
                  <a:pt x="3197738" y="175909"/>
                </a:cubicBezTo>
                <a:cubicBezTo>
                  <a:pt x="3202068" y="171679"/>
                  <a:pt x="3207850" y="169562"/>
                  <a:pt x="3215138" y="169562"/>
                </a:cubicBezTo>
                <a:cubicBezTo>
                  <a:pt x="3222157" y="169562"/>
                  <a:pt x="3227617" y="171619"/>
                  <a:pt x="3231517" y="175734"/>
                </a:cubicBezTo>
                <a:cubicBezTo>
                  <a:pt x="3235443" y="179849"/>
                  <a:pt x="3237380" y="185553"/>
                  <a:pt x="3237380" y="192850"/>
                </a:cubicBezTo>
                <a:cubicBezTo>
                  <a:pt x="3237380" y="200001"/>
                  <a:pt x="3235282" y="205727"/>
                  <a:pt x="3231060" y="210030"/>
                </a:cubicBezTo>
                <a:cubicBezTo>
                  <a:pt x="3226837" y="214335"/>
                  <a:pt x="3221189" y="216487"/>
                  <a:pt x="3214062" y="216487"/>
                </a:cubicBezTo>
                <a:close/>
                <a:moveTo>
                  <a:pt x="5159718" y="214037"/>
                </a:moveTo>
                <a:lnTo>
                  <a:pt x="5159718" y="204624"/>
                </a:lnTo>
                <a:cubicBezTo>
                  <a:pt x="5163509" y="207515"/>
                  <a:pt x="5167705" y="208959"/>
                  <a:pt x="5172277" y="208959"/>
                </a:cubicBezTo>
                <a:cubicBezTo>
                  <a:pt x="5178409" y="208959"/>
                  <a:pt x="5181475" y="207149"/>
                  <a:pt x="5181475" y="203529"/>
                </a:cubicBezTo>
                <a:cubicBezTo>
                  <a:pt x="5181475" y="202510"/>
                  <a:pt x="5181206" y="201641"/>
                  <a:pt x="5180695" y="200926"/>
                </a:cubicBezTo>
                <a:cubicBezTo>
                  <a:pt x="5180157" y="200211"/>
                  <a:pt x="5179458" y="199576"/>
                  <a:pt x="5178570" y="199022"/>
                </a:cubicBezTo>
                <a:cubicBezTo>
                  <a:pt x="5177683" y="198468"/>
                  <a:pt x="5176634" y="197970"/>
                  <a:pt x="5175424" y="197535"/>
                </a:cubicBezTo>
                <a:cubicBezTo>
                  <a:pt x="5174213" y="197096"/>
                  <a:pt x="5172842" y="196599"/>
                  <a:pt x="5171363" y="196045"/>
                </a:cubicBezTo>
                <a:cubicBezTo>
                  <a:pt x="5169534" y="195316"/>
                  <a:pt x="5167867" y="194541"/>
                  <a:pt x="5166387" y="193726"/>
                </a:cubicBezTo>
                <a:cubicBezTo>
                  <a:pt x="5164935" y="192909"/>
                  <a:pt x="5163698" y="191981"/>
                  <a:pt x="5162729" y="190946"/>
                </a:cubicBezTo>
                <a:cubicBezTo>
                  <a:pt x="5161735" y="189910"/>
                  <a:pt x="5161008" y="188735"/>
                  <a:pt x="5160498" y="187422"/>
                </a:cubicBezTo>
                <a:cubicBezTo>
                  <a:pt x="5160013" y="186110"/>
                  <a:pt x="5159771" y="184577"/>
                  <a:pt x="5159771" y="182826"/>
                </a:cubicBezTo>
                <a:cubicBezTo>
                  <a:pt x="5159771" y="180667"/>
                  <a:pt x="5160282" y="178763"/>
                  <a:pt x="5161305" y="177114"/>
                </a:cubicBezTo>
                <a:cubicBezTo>
                  <a:pt x="5162326" y="175465"/>
                  <a:pt x="5163698" y="174078"/>
                  <a:pt x="5165419" y="172956"/>
                </a:cubicBezTo>
                <a:cubicBezTo>
                  <a:pt x="5167140" y="171832"/>
                  <a:pt x="5169077" y="170985"/>
                  <a:pt x="5171282" y="170417"/>
                </a:cubicBezTo>
                <a:cubicBezTo>
                  <a:pt x="5173460" y="169847"/>
                  <a:pt x="5175719" y="169562"/>
                  <a:pt x="5178060" y="169562"/>
                </a:cubicBezTo>
                <a:cubicBezTo>
                  <a:pt x="5182201" y="169562"/>
                  <a:pt x="5185912" y="170191"/>
                  <a:pt x="5189193" y="171445"/>
                </a:cubicBezTo>
                <a:lnTo>
                  <a:pt x="5189193" y="180330"/>
                </a:lnTo>
                <a:cubicBezTo>
                  <a:pt x="5186020" y="178171"/>
                  <a:pt x="5182416" y="177092"/>
                  <a:pt x="5178328" y="177092"/>
                </a:cubicBezTo>
                <a:cubicBezTo>
                  <a:pt x="5177037" y="177092"/>
                  <a:pt x="5175881" y="177224"/>
                  <a:pt x="5174832" y="177485"/>
                </a:cubicBezTo>
                <a:cubicBezTo>
                  <a:pt x="5173810" y="177749"/>
                  <a:pt x="5172922" y="178114"/>
                  <a:pt x="5172196" y="178580"/>
                </a:cubicBezTo>
                <a:cubicBezTo>
                  <a:pt x="5171470" y="179048"/>
                  <a:pt x="5170905" y="179610"/>
                  <a:pt x="5170475" y="180266"/>
                </a:cubicBezTo>
                <a:cubicBezTo>
                  <a:pt x="5170071" y="180922"/>
                  <a:pt x="5169884" y="181643"/>
                  <a:pt x="5169884" y="182431"/>
                </a:cubicBezTo>
                <a:cubicBezTo>
                  <a:pt x="5169884" y="183396"/>
                  <a:pt x="5170071" y="184211"/>
                  <a:pt x="5170475" y="184884"/>
                </a:cubicBezTo>
                <a:cubicBezTo>
                  <a:pt x="5170905" y="185553"/>
                  <a:pt x="5171497" y="186145"/>
                  <a:pt x="5172304" y="186656"/>
                </a:cubicBezTo>
                <a:cubicBezTo>
                  <a:pt x="5173111" y="187167"/>
                  <a:pt x="5174079" y="187635"/>
                  <a:pt x="5175182" y="188057"/>
                </a:cubicBezTo>
                <a:cubicBezTo>
                  <a:pt x="5176311" y="188479"/>
                  <a:pt x="5177602" y="188939"/>
                  <a:pt x="5179054" y="189437"/>
                </a:cubicBezTo>
                <a:cubicBezTo>
                  <a:pt x="5180991" y="190225"/>
                  <a:pt x="5182712" y="191026"/>
                  <a:pt x="5184245" y="191844"/>
                </a:cubicBezTo>
                <a:cubicBezTo>
                  <a:pt x="5185778" y="192661"/>
                  <a:pt x="5187096" y="193587"/>
                  <a:pt x="5188172" y="194622"/>
                </a:cubicBezTo>
                <a:cubicBezTo>
                  <a:pt x="5189247" y="195660"/>
                  <a:pt x="5190081" y="196854"/>
                  <a:pt x="5190673" y="198212"/>
                </a:cubicBezTo>
                <a:cubicBezTo>
                  <a:pt x="5191264" y="199568"/>
                  <a:pt x="5191534" y="201181"/>
                  <a:pt x="5191534" y="203048"/>
                </a:cubicBezTo>
                <a:cubicBezTo>
                  <a:pt x="5191534" y="205326"/>
                  <a:pt x="5191022" y="207311"/>
                  <a:pt x="5189973" y="209002"/>
                </a:cubicBezTo>
                <a:cubicBezTo>
                  <a:pt x="5188924" y="210694"/>
                  <a:pt x="5187526" y="212095"/>
                  <a:pt x="5185778" y="213203"/>
                </a:cubicBezTo>
                <a:cubicBezTo>
                  <a:pt x="5184003" y="214314"/>
                  <a:pt x="5181986" y="215137"/>
                  <a:pt x="5179700" y="215677"/>
                </a:cubicBezTo>
                <a:cubicBezTo>
                  <a:pt x="5177414" y="216218"/>
                  <a:pt x="5174993" y="216487"/>
                  <a:pt x="5172465" y="216487"/>
                </a:cubicBezTo>
                <a:cubicBezTo>
                  <a:pt x="5167544" y="216487"/>
                  <a:pt x="5163322" y="215669"/>
                  <a:pt x="5159718" y="214037"/>
                </a:cubicBezTo>
                <a:close/>
                <a:moveTo>
                  <a:pt x="5436323" y="216487"/>
                </a:moveTo>
                <a:cubicBezTo>
                  <a:pt x="5429412" y="216487"/>
                  <a:pt x="5423872" y="214395"/>
                  <a:pt x="5419757" y="210207"/>
                </a:cubicBezTo>
                <a:cubicBezTo>
                  <a:pt x="5415615" y="206020"/>
                  <a:pt x="5413571" y="200466"/>
                  <a:pt x="5413571" y="193552"/>
                </a:cubicBezTo>
                <a:cubicBezTo>
                  <a:pt x="5413571" y="186021"/>
                  <a:pt x="5415723" y="180142"/>
                  <a:pt x="5420026" y="175909"/>
                </a:cubicBezTo>
                <a:cubicBezTo>
                  <a:pt x="5424329" y="171679"/>
                  <a:pt x="5430111" y="169562"/>
                  <a:pt x="5437426" y="169562"/>
                </a:cubicBezTo>
                <a:cubicBezTo>
                  <a:pt x="5444418" y="169562"/>
                  <a:pt x="5449878" y="171619"/>
                  <a:pt x="5453778" y="175734"/>
                </a:cubicBezTo>
                <a:cubicBezTo>
                  <a:pt x="5457705" y="179849"/>
                  <a:pt x="5459641" y="185553"/>
                  <a:pt x="5459641" y="192850"/>
                </a:cubicBezTo>
                <a:cubicBezTo>
                  <a:pt x="5459641" y="200001"/>
                  <a:pt x="5457543" y="205727"/>
                  <a:pt x="5453320" y="210030"/>
                </a:cubicBezTo>
                <a:cubicBezTo>
                  <a:pt x="5449125" y="214335"/>
                  <a:pt x="5443451" y="216487"/>
                  <a:pt x="5436323" y="216487"/>
                </a:cubicBezTo>
                <a:close/>
                <a:moveTo>
                  <a:pt x="1216386" y="195784"/>
                </a:moveTo>
                <a:lnTo>
                  <a:pt x="1185834" y="195784"/>
                </a:lnTo>
                <a:cubicBezTo>
                  <a:pt x="1185950" y="199925"/>
                  <a:pt x="1187227" y="203123"/>
                  <a:pt x="1189664" y="205369"/>
                </a:cubicBezTo>
                <a:cubicBezTo>
                  <a:pt x="1192101" y="207617"/>
                  <a:pt x="1195449" y="208739"/>
                  <a:pt x="1199709" y="208739"/>
                </a:cubicBezTo>
                <a:cubicBezTo>
                  <a:pt x="1204496" y="208739"/>
                  <a:pt x="1208888" y="207311"/>
                  <a:pt x="1212884" y="204449"/>
                </a:cubicBezTo>
                <a:lnTo>
                  <a:pt x="1212884" y="212636"/>
                </a:lnTo>
                <a:cubicBezTo>
                  <a:pt x="1208799" y="215204"/>
                  <a:pt x="1203402" y="216487"/>
                  <a:pt x="1196689" y="216487"/>
                </a:cubicBezTo>
                <a:cubicBezTo>
                  <a:pt x="1190094" y="216487"/>
                  <a:pt x="1184923" y="214451"/>
                  <a:pt x="1181171" y="210382"/>
                </a:cubicBezTo>
                <a:cubicBezTo>
                  <a:pt x="1177422" y="206310"/>
                  <a:pt x="1175547" y="200584"/>
                  <a:pt x="1175547" y="193199"/>
                </a:cubicBezTo>
                <a:cubicBezTo>
                  <a:pt x="1175547" y="186226"/>
                  <a:pt x="1177613" y="180543"/>
                  <a:pt x="1181741" y="176151"/>
                </a:cubicBezTo>
                <a:cubicBezTo>
                  <a:pt x="1185869" y="171759"/>
                  <a:pt x="1190998" y="169562"/>
                  <a:pt x="1197127" y="169562"/>
                </a:cubicBezTo>
                <a:cubicBezTo>
                  <a:pt x="1203256" y="169562"/>
                  <a:pt x="1207998" y="171533"/>
                  <a:pt x="1211354" y="175473"/>
                </a:cubicBezTo>
                <a:cubicBezTo>
                  <a:pt x="1214711" y="179411"/>
                  <a:pt x="1216386" y="184884"/>
                  <a:pt x="1216386" y="191887"/>
                </a:cubicBezTo>
                <a:lnTo>
                  <a:pt x="1216386" y="195784"/>
                </a:lnTo>
                <a:close/>
                <a:moveTo>
                  <a:pt x="2846285" y="195784"/>
                </a:moveTo>
                <a:lnTo>
                  <a:pt x="2815707" y="195784"/>
                </a:lnTo>
                <a:cubicBezTo>
                  <a:pt x="2815841" y="199925"/>
                  <a:pt x="2817105" y="203123"/>
                  <a:pt x="2819553" y="205369"/>
                </a:cubicBezTo>
                <a:cubicBezTo>
                  <a:pt x="2822000" y="207617"/>
                  <a:pt x="2825335" y="208739"/>
                  <a:pt x="2829611" y="208739"/>
                </a:cubicBezTo>
                <a:cubicBezTo>
                  <a:pt x="2834371" y="208739"/>
                  <a:pt x="2838782" y="207311"/>
                  <a:pt x="2842762" y="204449"/>
                </a:cubicBezTo>
                <a:lnTo>
                  <a:pt x="2842762" y="212636"/>
                </a:lnTo>
                <a:cubicBezTo>
                  <a:pt x="2838701" y="215204"/>
                  <a:pt x="2833295" y="216487"/>
                  <a:pt x="2826572" y="216487"/>
                </a:cubicBezTo>
                <a:cubicBezTo>
                  <a:pt x="2819983" y="216487"/>
                  <a:pt x="2814819" y="214451"/>
                  <a:pt x="2811054" y="210382"/>
                </a:cubicBezTo>
                <a:cubicBezTo>
                  <a:pt x="2807316" y="206310"/>
                  <a:pt x="2805433" y="200584"/>
                  <a:pt x="2805433" y="193199"/>
                </a:cubicBezTo>
                <a:cubicBezTo>
                  <a:pt x="2805433" y="186226"/>
                  <a:pt x="2807504" y="180543"/>
                  <a:pt x="2811619" y="176151"/>
                </a:cubicBezTo>
                <a:cubicBezTo>
                  <a:pt x="2815760" y="171759"/>
                  <a:pt x="2820897" y="169562"/>
                  <a:pt x="2827002" y="169562"/>
                </a:cubicBezTo>
                <a:cubicBezTo>
                  <a:pt x="2833134" y="169562"/>
                  <a:pt x="2837894" y="171533"/>
                  <a:pt x="2841229" y="175473"/>
                </a:cubicBezTo>
                <a:cubicBezTo>
                  <a:pt x="2844591" y="179411"/>
                  <a:pt x="2846285" y="184884"/>
                  <a:pt x="2846285" y="191887"/>
                </a:cubicBezTo>
                <a:lnTo>
                  <a:pt x="2846285" y="195784"/>
                </a:lnTo>
                <a:close/>
                <a:moveTo>
                  <a:pt x="4259867" y="195784"/>
                </a:moveTo>
                <a:lnTo>
                  <a:pt x="4229315" y="195784"/>
                </a:lnTo>
                <a:cubicBezTo>
                  <a:pt x="4229450" y="199925"/>
                  <a:pt x="4230714" y="203123"/>
                  <a:pt x="4233161" y="205369"/>
                </a:cubicBezTo>
                <a:cubicBezTo>
                  <a:pt x="4235582" y="207617"/>
                  <a:pt x="4238944" y="208739"/>
                  <a:pt x="4243193" y="208739"/>
                </a:cubicBezTo>
                <a:cubicBezTo>
                  <a:pt x="4247980" y="208739"/>
                  <a:pt x="4252391" y="207311"/>
                  <a:pt x="4256371" y="204449"/>
                </a:cubicBezTo>
                <a:lnTo>
                  <a:pt x="4256371" y="212636"/>
                </a:lnTo>
                <a:cubicBezTo>
                  <a:pt x="4252283" y="215204"/>
                  <a:pt x="4246904" y="216487"/>
                  <a:pt x="4240181" y="216487"/>
                </a:cubicBezTo>
                <a:cubicBezTo>
                  <a:pt x="4233592" y="216487"/>
                  <a:pt x="4228428" y="214451"/>
                  <a:pt x="4224663" y="210382"/>
                </a:cubicBezTo>
                <a:cubicBezTo>
                  <a:pt x="4220924" y="206310"/>
                  <a:pt x="4219042" y="200584"/>
                  <a:pt x="4219042" y="193199"/>
                </a:cubicBezTo>
                <a:cubicBezTo>
                  <a:pt x="4219042" y="186226"/>
                  <a:pt x="4221113" y="180543"/>
                  <a:pt x="4225228" y="176151"/>
                </a:cubicBezTo>
                <a:cubicBezTo>
                  <a:pt x="4229369" y="171759"/>
                  <a:pt x="4234479" y="169562"/>
                  <a:pt x="4240611" y="169562"/>
                </a:cubicBezTo>
                <a:cubicBezTo>
                  <a:pt x="4246743" y="169562"/>
                  <a:pt x="4251503" y="171533"/>
                  <a:pt x="4254838" y="175473"/>
                </a:cubicBezTo>
                <a:cubicBezTo>
                  <a:pt x="4258200" y="179411"/>
                  <a:pt x="4259867" y="184884"/>
                  <a:pt x="4259867" y="191887"/>
                </a:cubicBezTo>
                <a:lnTo>
                  <a:pt x="4259867" y="195784"/>
                </a:lnTo>
                <a:close/>
                <a:moveTo>
                  <a:pt x="5651988" y="215438"/>
                </a:moveTo>
                <a:lnTo>
                  <a:pt x="5642144" y="215438"/>
                </a:lnTo>
                <a:lnTo>
                  <a:pt x="5642144" y="208432"/>
                </a:lnTo>
                <a:lnTo>
                  <a:pt x="5641956" y="208432"/>
                </a:lnTo>
                <a:cubicBezTo>
                  <a:pt x="5638863" y="213803"/>
                  <a:pt x="5634345" y="216487"/>
                  <a:pt x="5628348" y="216487"/>
                </a:cubicBezTo>
                <a:cubicBezTo>
                  <a:pt x="5623937" y="216487"/>
                  <a:pt x="5620495" y="215290"/>
                  <a:pt x="5617993" y="212899"/>
                </a:cubicBezTo>
                <a:cubicBezTo>
                  <a:pt x="5615519" y="210506"/>
                  <a:pt x="5614255" y="207338"/>
                  <a:pt x="5614255" y="203400"/>
                </a:cubicBezTo>
                <a:cubicBezTo>
                  <a:pt x="5614255" y="194937"/>
                  <a:pt x="5619123" y="190004"/>
                  <a:pt x="5628885" y="188603"/>
                </a:cubicBezTo>
                <a:lnTo>
                  <a:pt x="5642198" y="186720"/>
                </a:lnTo>
                <a:cubicBezTo>
                  <a:pt x="5642198" y="180330"/>
                  <a:pt x="5639159" y="177135"/>
                  <a:pt x="5633081" y="177135"/>
                </a:cubicBezTo>
                <a:cubicBezTo>
                  <a:pt x="5627729" y="177135"/>
                  <a:pt x="5622915" y="178975"/>
                  <a:pt x="5618639" y="182651"/>
                </a:cubicBezTo>
                <a:lnTo>
                  <a:pt x="5618639" y="173766"/>
                </a:lnTo>
                <a:cubicBezTo>
                  <a:pt x="5623372" y="170963"/>
                  <a:pt x="5628832" y="169562"/>
                  <a:pt x="5635017" y="169562"/>
                </a:cubicBezTo>
                <a:cubicBezTo>
                  <a:pt x="5646340" y="169562"/>
                  <a:pt x="5651988" y="175137"/>
                  <a:pt x="5651988" y="186285"/>
                </a:cubicBezTo>
                <a:lnTo>
                  <a:pt x="5651988" y="215438"/>
                </a:lnTo>
                <a:close/>
                <a:moveTo>
                  <a:pt x="4856997" y="215438"/>
                </a:moveTo>
                <a:lnTo>
                  <a:pt x="4846831" y="215438"/>
                </a:lnTo>
                <a:lnTo>
                  <a:pt x="4846831" y="208346"/>
                </a:lnTo>
                <a:lnTo>
                  <a:pt x="4846670" y="208346"/>
                </a:lnTo>
                <a:cubicBezTo>
                  <a:pt x="4843712" y="213773"/>
                  <a:pt x="4839113" y="216487"/>
                  <a:pt x="4832900" y="216487"/>
                </a:cubicBezTo>
                <a:cubicBezTo>
                  <a:pt x="4822304" y="216487"/>
                  <a:pt x="4817033" y="210126"/>
                  <a:pt x="4817033" y="197403"/>
                </a:cubicBezTo>
                <a:lnTo>
                  <a:pt x="4817033" y="170614"/>
                </a:lnTo>
                <a:lnTo>
                  <a:pt x="4827171" y="170614"/>
                </a:lnTo>
                <a:lnTo>
                  <a:pt x="4827171" y="196351"/>
                </a:lnTo>
                <a:cubicBezTo>
                  <a:pt x="4827171" y="204406"/>
                  <a:pt x="4830292" y="208432"/>
                  <a:pt x="4836504" y="208432"/>
                </a:cubicBezTo>
                <a:cubicBezTo>
                  <a:pt x="4839516" y="208432"/>
                  <a:pt x="4841990" y="207324"/>
                  <a:pt x="4843927" y="205105"/>
                </a:cubicBezTo>
                <a:cubicBezTo>
                  <a:pt x="4845863" y="202889"/>
                  <a:pt x="4846831" y="199985"/>
                  <a:pt x="4846831" y="196394"/>
                </a:cubicBezTo>
                <a:lnTo>
                  <a:pt x="4846831" y="170614"/>
                </a:lnTo>
                <a:lnTo>
                  <a:pt x="4856997" y="170614"/>
                </a:lnTo>
                <a:lnTo>
                  <a:pt x="4856997" y="215438"/>
                </a:lnTo>
                <a:close/>
                <a:moveTo>
                  <a:pt x="5607908" y="195784"/>
                </a:moveTo>
                <a:lnTo>
                  <a:pt x="5577356" y="195784"/>
                </a:lnTo>
                <a:cubicBezTo>
                  <a:pt x="5577464" y="199925"/>
                  <a:pt x="5578755" y="203123"/>
                  <a:pt x="5581175" y="205369"/>
                </a:cubicBezTo>
                <a:cubicBezTo>
                  <a:pt x="5583622" y="207617"/>
                  <a:pt x="5586984" y="208739"/>
                  <a:pt x="5591234" y="208739"/>
                </a:cubicBezTo>
                <a:cubicBezTo>
                  <a:pt x="5596021" y="208739"/>
                  <a:pt x="5600404" y="207311"/>
                  <a:pt x="5604411" y="204449"/>
                </a:cubicBezTo>
                <a:lnTo>
                  <a:pt x="5604411" y="212636"/>
                </a:lnTo>
                <a:cubicBezTo>
                  <a:pt x="5600324" y="215204"/>
                  <a:pt x="5594918" y="216487"/>
                  <a:pt x="5588222" y="216487"/>
                </a:cubicBezTo>
                <a:cubicBezTo>
                  <a:pt x="5581632" y="216487"/>
                  <a:pt x="5576442" y="214451"/>
                  <a:pt x="5572704" y="210382"/>
                </a:cubicBezTo>
                <a:cubicBezTo>
                  <a:pt x="5568938" y="206310"/>
                  <a:pt x="5567083" y="200584"/>
                  <a:pt x="5567083" y="193199"/>
                </a:cubicBezTo>
                <a:cubicBezTo>
                  <a:pt x="5567083" y="186226"/>
                  <a:pt x="5569127" y="180543"/>
                  <a:pt x="5573268" y="176151"/>
                </a:cubicBezTo>
                <a:cubicBezTo>
                  <a:pt x="5577383" y="171759"/>
                  <a:pt x="5582520" y="169562"/>
                  <a:pt x="5588652" y="169562"/>
                </a:cubicBezTo>
                <a:cubicBezTo>
                  <a:pt x="5594784" y="169562"/>
                  <a:pt x="5599517" y="171533"/>
                  <a:pt x="5602879" y="175473"/>
                </a:cubicBezTo>
                <a:cubicBezTo>
                  <a:pt x="5606241" y="179411"/>
                  <a:pt x="5607908" y="184884"/>
                  <a:pt x="5607908" y="191887"/>
                </a:cubicBezTo>
                <a:lnTo>
                  <a:pt x="5607908" y="195784"/>
                </a:lnTo>
                <a:close/>
                <a:moveTo>
                  <a:pt x="1773266" y="215438"/>
                </a:moveTo>
                <a:lnTo>
                  <a:pt x="1763111" y="215438"/>
                </a:lnTo>
                <a:lnTo>
                  <a:pt x="1763111" y="207822"/>
                </a:lnTo>
                <a:lnTo>
                  <a:pt x="1762936" y="207822"/>
                </a:lnTo>
                <a:cubicBezTo>
                  <a:pt x="1759669" y="213598"/>
                  <a:pt x="1754634" y="216487"/>
                  <a:pt x="1747835" y="216487"/>
                </a:cubicBezTo>
                <a:cubicBezTo>
                  <a:pt x="1742319" y="216487"/>
                  <a:pt x="1737906" y="214481"/>
                  <a:pt x="1734593" y="210468"/>
                </a:cubicBezTo>
                <a:cubicBezTo>
                  <a:pt x="1731282" y="206455"/>
                  <a:pt x="1729625" y="200990"/>
                  <a:pt x="1729625" y="194076"/>
                </a:cubicBezTo>
                <a:cubicBezTo>
                  <a:pt x="1729625" y="186664"/>
                  <a:pt x="1731457" y="180726"/>
                  <a:pt x="1735120" y="176261"/>
                </a:cubicBezTo>
                <a:cubicBezTo>
                  <a:pt x="1738780" y="171794"/>
                  <a:pt x="1743661" y="169562"/>
                  <a:pt x="1749761" y="169562"/>
                </a:cubicBezTo>
                <a:cubicBezTo>
                  <a:pt x="1755801" y="169562"/>
                  <a:pt x="1760193" y="171985"/>
                  <a:pt x="1762936" y="176829"/>
                </a:cubicBezTo>
                <a:lnTo>
                  <a:pt x="1763111" y="176829"/>
                </a:lnTo>
                <a:lnTo>
                  <a:pt x="1763111" y="149077"/>
                </a:lnTo>
                <a:lnTo>
                  <a:pt x="1773266" y="149077"/>
                </a:lnTo>
                <a:lnTo>
                  <a:pt x="1773266" y="215438"/>
                </a:lnTo>
                <a:close/>
                <a:moveTo>
                  <a:pt x="3701545" y="216487"/>
                </a:moveTo>
                <a:cubicBezTo>
                  <a:pt x="3694633" y="216487"/>
                  <a:pt x="3689120" y="214395"/>
                  <a:pt x="3684979" y="210207"/>
                </a:cubicBezTo>
                <a:cubicBezTo>
                  <a:pt x="3680864" y="206020"/>
                  <a:pt x="3678793" y="200466"/>
                  <a:pt x="3678793" y="193552"/>
                </a:cubicBezTo>
                <a:cubicBezTo>
                  <a:pt x="3678793" y="186021"/>
                  <a:pt x="3680944" y="180142"/>
                  <a:pt x="3685247" y="175909"/>
                </a:cubicBezTo>
                <a:cubicBezTo>
                  <a:pt x="3689550" y="171679"/>
                  <a:pt x="3695360" y="169562"/>
                  <a:pt x="3702648" y="169562"/>
                </a:cubicBezTo>
                <a:cubicBezTo>
                  <a:pt x="3709640" y="169562"/>
                  <a:pt x="3715100" y="171619"/>
                  <a:pt x="3719026" y="175734"/>
                </a:cubicBezTo>
                <a:cubicBezTo>
                  <a:pt x="3722926" y="179849"/>
                  <a:pt x="3724889" y="185553"/>
                  <a:pt x="3724889" y="192850"/>
                </a:cubicBezTo>
                <a:cubicBezTo>
                  <a:pt x="3724889" y="200001"/>
                  <a:pt x="3722792" y="205727"/>
                  <a:pt x="3718569" y="210030"/>
                </a:cubicBezTo>
                <a:cubicBezTo>
                  <a:pt x="3714347" y="214335"/>
                  <a:pt x="3708672" y="216487"/>
                  <a:pt x="3701545" y="216487"/>
                </a:cubicBezTo>
                <a:close/>
                <a:moveTo>
                  <a:pt x="3095083" y="195784"/>
                </a:moveTo>
                <a:lnTo>
                  <a:pt x="3064531" y="195784"/>
                </a:lnTo>
                <a:cubicBezTo>
                  <a:pt x="3064639" y="199925"/>
                  <a:pt x="3065930" y="203123"/>
                  <a:pt x="3068350" y="205369"/>
                </a:cubicBezTo>
                <a:cubicBezTo>
                  <a:pt x="3070798" y="207617"/>
                  <a:pt x="3074132" y="208739"/>
                  <a:pt x="3078409" y="208739"/>
                </a:cubicBezTo>
                <a:cubicBezTo>
                  <a:pt x="3083196" y="208739"/>
                  <a:pt x="3087579" y="207311"/>
                  <a:pt x="3091587" y="204449"/>
                </a:cubicBezTo>
                <a:lnTo>
                  <a:pt x="3091587" y="212636"/>
                </a:lnTo>
                <a:cubicBezTo>
                  <a:pt x="3087499" y="215204"/>
                  <a:pt x="3082093" y="216487"/>
                  <a:pt x="3075396" y="216487"/>
                </a:cubicBezTo>
                <a:cubicBezTo>
                  <a:pt x="3068781" y="216487"/>
                  <a:pt x="3063617" y="214451"/>
                  <a:pt x="3059878" y="210382"/>
                </a:cubicBezTo>
                <a:cubicBezTo>
                  <a:pt x="3056113" y="206310"/>
                  <a:pt x="3054231" y="200584"/>
                  <a:pt x="3054231" y="193199"/>
                </a:cubicBezTo>
                <a:cubicBezTo>
                  <a:pt x="3054231" y="186226"/>
                  <a:pt x="3056302" y="180543"/>
                  <a:pt x="3060443" y="176151"/>
                </a:cubicBezTo>
                <a:cubicBezTo>
                  <a:pt x="3064558" y="171759"/>
                  <a:pt x="3069695" y="169562"/>
                  <a:pt x="3075827" y="169562"/>
                </a:cubicBezTo>
                <a:cubicBezTo>
                  <a:pt x="3081958" y="169562"/>
                  <a:pt x="3086692" y="171533"/>
                  <a:pt x="3090054" y="175473"/>
                </a:cubicBezTo>
                <a:cubicBezTo>
                  <a:pt x="3093388" y="179411"/>
                  <a:pt x="3095083" y="184884"/>
                  <a:pt x="3095083" y="191887"/>
                </a:cubicBezTo>
                <a:lnTo>
                  <a:pt x="3095083" y="195784"/>
                </a:lnTo>
                <a:close/>
                <a:moveTo>
                  <a:pt x="1461472" y="214037"/>
                </a:moveTo>
                <a:lnTo>
                  <a:pt x="1461472" y="204624"/>
                </a:lnTo>
                <a:cubicBezTo>
                  <a:pt x="1465267" y="207515"/>
                  <a:pt x="1469454" y="208959"/>
                  <a:pt x="1474034" y="208959"/>
                </a:cubicBezTo>
                <a:cubicBezTo>
                  <a:pt x="1480164" y="208959"/>
                  <a:pt x="1483227" y="207149"/>
                  <a:pt x="1483227" y="203529"/>
                </a:cubicBezTo>
                <a:cubicBezTo>
                  <a:pt x="1483227" y="202510"/>
                  <a:pt x="1482966" y="201641"/>
                  <a:pt x="1482439" y="200926"/>
                </a:cubicBezTo>
                <a:cubicBezTo>
                  <a:pt x="1481914" y="200211"/>
                  <a:pt x="1481207" y="199576"/>
                  <a:pt x="1480317" y="199022"/>
                </a:cubicBezTo>
                <a:cubicBezTo>
                  <a:pt x="1479427" y="198468"/>
                  <a:pt x="1478375" y="197970"/>
                  <a:pt x="1477165" y="197535"/>
                </a:cubicBezTo>
                <a:cubicBezTo>
                  <a:pt x="1475955" y="197096"/>
                  <a:pt x="1474605" y="196599"/>
                  <a:pt x="1473115" y="196045"/>
                </a:cubicBezTo>
                <a:cubicBezTo>
                  <a:pt x="1471278" y="195316"/>
                  <a:pt x="1469621" y="194541"/>
                  <a:pt x="1468147" y="193726"/>
                </a:cubicBezTo>
                <a:cubicBezTo>
                  <a:pt x="1466674" y="192909"/>
                  <a:pt x="1465447" y="191981"/>
                  <a:pt x="1464471" y="190946"/>
                </a:cubicBezTo>
                <a:cubicBezTo>
                  <a:pt x="1463492" y="189910"/>
                  <a:pt x="1462755" y="188735"/>
                  <a:pt x="1462260" y="187422"/>
                </a:cubicBezTo>
                <a:cubicBezTo>
                  <a:pt x="1461765" y="186110"/>
                  <a:pt x="1461515" y="184577"/>
                  <a:pt x="1461515" y="182826"/>
                </a:cubicBezTo>
                <a:cubicBezTo>
                  <a:pt x="1461515" y="180667"/>
                  <a:pt x="1462026" y="178763"/>
                  <a:pt x="1463048" y="177114"/>
                </a:cubicBezTo>
                <a:cubicBezTo>
                  <a:pt x="1464070" y="175465"/>
                  <a:pt x="1465442" y="174078"/>
                  <a:pt x="1467163" y="172956"/>
                </a:cubicBezTo>
                <a:cubicBezTo>
                  <a:pt x="1468884" y="171832"/>
                  <a:pt x="1470839" y="170985"/>
                  <a:pt x="1473029" y="170417"/>
                </a:cubicBezTo>
                <a:cubicBezTo>
                  <a:pt x="1475218" y="169847"/>
                  <a:pt x="1477480" y="169562"/>
                  <a:pt x="1479814" y="169562"/>
                </a:cubicBezTo>
                <a:cubicBezTo>
                  <a:pt x="1483956" y="169562"/>
                  <a:pt x="1487662" y="170191"/>
                  <a:pt x="1490932" y="171445"/>
                </a:cubicBezTo>
                <a:lnTo>
                  <a:pt x="1490932" y="180330"/>
                </a:lnTo>
                <a:cubicBezTo>
                  <a:pt x="1487780" y="178171"/>
                  <a:pt x="1484160" y="177092"/>
                  <a:pt x="1480075" y="177092"/>
                </a:cubicBezTo>
                <a:cubicBezTo>
                  <a:pt x="1478792" y="177092"/>
                  <a:pt x="1477633" y="177224"/>
                  <a:pt x="1476595" y="177485"/>
                </a:cubicBezTo>
                <a:cubicBezTo>
                  <a:pt x="1475559" y="177749"/>
                  <a:pt x="1474677" y="178114"/>
                  <a:pt x="1473948" y="178580"/>
                </a:cubicBezTo>
                <a:cubicBezTo>
                  <a:pt x="1473217" y="179048"/>
                  <a:pt x="1472649" y="179610"/>
                  <a:pt x="1472241" y="180266"/>
                </a:cubicBezTo>
                <a:cubicBezTo>
                  <a:pt x="1471832" y="180922"/>
                  <a:pt x="1471627" y="181643"/>
                  <a:pt x="1471627" y="182431"/>
                </a:cubicBezTo>
                <a:cubicBezTo>
                  <a:pt x="1471627" y="183396"/>
                  <a:pt x="1471832" y="184211"/>
                  <a:pt x="1472241" y="184884"/>
                </a:cubicBezTo>
                <a:cubicBezTo>
                  <a:pt x="1472649" y="185553"/>
                  <a:pt x="1473254" y="186145"/>
                  <a:pt x="1474056" y="186656"/>
                </a:cubicBezTo>
                <a:cubicBezTo>
                  <a:pt x="1474860" y="187167"/>
                  <a:pt x="1475823" y="187635"/>
                  <a:pt x="1476947" y="188057"/>
                </a:cubicBezTo>
                <a:cubicBezTo>
                  <a:pt x="1478069" y="188479"/>
                  <a:pt x="1479359" y="188939"/>
                  <a:pt x="1480820" y="189437"/>
                </a:cubicBezTo>
                <a:cubicBezTo>
                  <a:pt x="1482745" y="190225"/>
                  <a:pt x="1484475" y="191026"/>
                  <a:pt x="1486008" y="191844"/>
                </a:cubicBezTo>
                <a:cubicBezTo>
                  <a:pt x="1487538" y="192661"/>
                  <a:pt x="1488845" y="193587"/>
                  <a:pt x="1489923" y="194622"/>
                </a:cubicBezTo>
                <a:cubicBezTo>
                  <a:pt x="1491005" y="195660"/>
                  <a:pt x="1491836" y="196854"/>
                  <a:pt x="1492419" y="198212"/>
                </a:cubicBezTo>
                <a:cubicBezTo>
                  <a:pt x="1493003" y="199568"/>
                  <a:pt x="1493296" y="201181"/>
                  <a:pt x="1493296" y="203048"/>
                </a:cubicBezTo>
                <a:cubicBezTo>
                  <a:pt x="1493296" y="205326"/>
                  <a:pt x="1492769" y="207311"/>
                  <a:pt x="1491720" y="209002"/>
                </a:cubicBezTo>
                <a:cubicBezTo>
                  <a:pt x="1490668" y="210694"/>
                  <a:pt x="1489267" y="212095"/>
                  <a:pt x="1487516" y="213203"/>
                </a:cubicBezTo>
                <a:cubicBezTo>
                  <a:pt x="1485766" y="214314"/>
                  <a:pt x="1483746" y="215137"/>
                  <a:pt x="1481454" y="215677"/>
                </a:cubicBezTo>
                <a:cubicBezTo>
                  <a:pt x="1479163" y="216218"/>
                  <a:pt x="1476748" y="216487"/>
                  <a:pt x="1474209" y="216487"/>
                </a:cubicBezTo>
                <a:cubicBezTo>
                  <a:pt x="1469306" y="216487"/>
                  <a:pt x="1465063" y="215669"/>
                  <a:pt x="1461472" y="214037"/>
                </a:cubicBezTo>
                <a:close/>
                <a:moveTo>
                  <a:pt x="4484998" y="214037"/>
                </a:moveTo>
                <a:lnTo>
                  <a:pt x="4484998" y="204624"/>
                </a:lnTo>
                <a:cubicBezTo>
                  <a:pt x="4488790" y="207515"/>
                  <a:pt x="4492985" y="208959"/>
                  <a:pt x="4497557" y="208959"/>
                </a:cubicBezTo>
                <a:cubicBezTo>
                  <a:pt x="4503689" y="208959"/>
                  <a:pt x="4506755" y="207149"/>
                  <a:pt x="4506755" y="203529"/>
                </a:cubicBezTo>
                <a:cubicBezTo>
                  <a:pt x="4506755" y="202510"/>
                  <a:pt x="4506486" y="201641"/>
                  <a:pt x="4505975" y="200926"/>
                </a:cubicBezTo>
                <a:cubicBezTo>
                  <a:pt x="4505437" y="200211"/>
                  <a:pt x="4504738" y="199576"/>
                  <a:pt x="4503851" y="199022"/>
                </a:cubicBezTo>
                <a:cubicBezTo>
                  <a:pt x="4502963" y="198468"/>
                  <a:pt x="4501914" y="197970"/>
                  <a:pt x="4500704" y="197535"/>
                </a:cubicBezTo>
                <a:cubicBezTo>
                  <a:pt x="4499494" y="197096"/>
                  <a:pt x="4498149" y="196599"/>
                  <a:pt x="4496643" y="196045"/>
                </a:cubicBezTo>
                <a:cubicBezTo>
                  <a:pt x="4494814" y="195316"/>
                  <a:pt x="4493147" y="194541"/>
                  <a:pt x="4491668" y="193726"/>
                </a:cubicBezTo>
                <a:cubicBezTo>
                  <a:pt x="4490215" y="192909"/>
                  <a:pt x="4488978" y="191981"/>
                  <a:pt x="4488010" y="190946"/>
                </a:cubicBezTo>
                <a:cubicBezTo>
                  <a:pt x="4487015" y="189910"/>
                  <a:pt x="4486289" y="188735"/>
                  <a:pt x="4485778" y="187422"/>
                </a:cubicBezTo>
                <a:cubicBezTo>
                  <a:pt x="4485294" y="186110"/>
                  <a:pt x="4485052" y="184577"/>
                  <a:pt x="4485052" y="182826"/>
                </a:cubicBezTo>
                <a:cubicBezTo>
                  <a:pt x="4485052" y="180667"/>
                  <a:pt x="4485563" y="178763"/>
                  <a:pt x="4486585" y="177114"/>
                </a:cubicBezTo>
                <a:cubicBezTo>
                  <a:pt x="4487607" y="175465"/>
                  <a:pt x="4488978" y="174078"/>
                  <a:pt x="4490699" y="172956"/>
                </a:cubicBezTo>
                <a:cubicBezTo>
                  <a:pt x="4492421" y="171832"/>
                  <a:pt x="4494357" y="170985"/>
                  <a:pt x="4496562" y="170417"/>
                </a:cubicBezTo>
                <a:cubicBezTo>
                  <a:pt x="4498741" y="169847"/>
                  <a:pt x="4501000" y="169562"/>
                  <a:pt x="4503340" y="169562"/>
                </a:cubicBezTo>
                <a:cubicBezTo>
                  <a:pt x="4507481" y="169562"/>
                  <a:pt x="4511193" y="170191"/>
                  <a:pt x="4514474" y="171445"/>
                </a:cubicBezTo>
                <a:lnTo>
                  <a:pt x="4514474" y="180330"/>
                </a:lnTo>
                <a:cubicBezTo>
                  <a:pt x="4511300" y="178171"/>
                  <a:pt x="4507696" y="177092"/>
                  <a:pt x="4503608" y="177092"/>
                </a:cubicBezTo>
                <a:cubicBezTo>
                  <a:pt x="4502318" y="177092"/>
                  <a:pt x="4501161" y="177224"/>
                  <a:pt x="4500139" y="177485"/>
                </a:cubicBezTo>
                <a:cubicBezTo>
                  <a:pt x="4499090" y="177749"/>
                  <a:pt x="4498203" y="178114"/>
                  <a:pt x="4497477" y="178580"/>
                </a:cubicBezTo>
                <a:cubicBezTo>
                  <a:pt x="4496751" y="179048"/>
                  <a:pt x="4496186" y="179610"/>
                  <a:pt x="4495783" y="180266"/>
                </a:cubicBezTo>
                <a:cubicBezTo>
                  <a:pt x="4495352" y="180922"/>
                  <a:pt x="4495164" y="181643"/>
                  <a:pt x="4495164" y="182431"/>
                </a:cubicBezTo>
                <a:cubicBezTo>
                  <a:pt x="4495164" y="183396"/>
                  <a:pt x="4495352" y="184211"/>
                  <a:pt x="4495783" y="184884"/>
                </a:cubicBezTo>
                <a:cubicBezTo>
                  <a:pt x="4496186" y="185553"/>
                  <a:pt x="4496778" y="186145"/>
                  <a:pt x="4497584" y="186656"/>
                </a:cubicBezTo>
                <a:cubicBezTo>
                  <a:pt x="4498391" y="187167"/>
                  <a:pt x="4499359" y="187635"/>
                  <a:pt x="4500489" y="188057"/>
                </a:cubicBezTo>
                <a:cubicBezTo>
                  <a:pt x="4501591" y="188479"/>
                  <a:pt x="4502883" y="188939"/>
                  <a:pt x="4504362" y="189437"/>
                </a:cubicBezTo>
                <a:cubicBezTo>
                  <a:pt x="4506271" y="190225"/>
                  <a:pt x="4508019" y="191026"/>
                  <a:pt x="4509552" y="191844"/>
                </a:cubicBezTo>
                <a:cubicBezTo>
                  <a:pt x="4511058" y="192661"/>
                  <a:pt x="4512376" y="193587"/>
                  <a:pt x="4513452" y="194622"/>
                </a:cubicBezTo>
                <a:cubicBezTo>
                  <a:pt x="4514528" y="195660"/>
                  <a:pt x="4515361" y="196854"/>
                  <a:pt x="4515953" y="198212"/>
                </a:cubicBezTo>
                <a:cubicBezTo>
                  <a:pt x="4516545" y="199568"/>
                  <a:pt x="4516840" y="201181"/>
                  <a:pt x="4516840" y="203048"/>
                </a:cubicBezTo>
                <a:cubicBezTo>
                  <a:pt x="4516840" y="205326"/>
                  <a:pt x="4516303" y="207311"/>
                  <a:pt x="4515254" y="209002"/>
                </a:cubicBezTo>
                <a:cubicBezTo>
                  <a:pt x="4514205" y="210694"/>
                  <a:pt x="4512806" y="212095"/>
                  <a:pt x="4511058" y="213203"/>
                </a:cubicBezTo>
                <a:cubicBezTo>
                  <a:pt x="4509283" y="214314"/>
                  <a:pt x="4507266" y="215137"/>
                  <a:pt x="4504980" y="215677"/>
                </a:cubicBezTo>
                <a:cubicBezTo>
                  <a:pt x="4502694" y="216218"/>
                  <a:pt x="4500274" y="216487"/>
                  <a:pt x="4497746" y="216487"/>
                </a:cubicBezTo>
                <a:cubicBezTo>
                  <a:pt x="4492851" y="216487"/>
                  <a:pt x="4488602" y="215669"/>
                  <a:pt x="4484998" y="214037"/>
                </a:cubicBezTo>
                <a:close/>
                <a:moveTo>
                  <a:pt x="4402003" y="213381"/>
                </a:moveTo>
                <a:cubicBezTo>
                  <a:pt x="4398426" y="215451"/>
                  <a:pt x="4394176" y="216487"/>
                  <a:pt x="4389282" y="216487"/>
                </a:cubicBezTo>
                <a:cubicBezTo>
                  <a:pt x="4382612" y="216487"/>
                  <a:pt x="4377260" y="214408"/>
                  <a:pt x="4373172" y="210250"/>
                </a:cubicBezTo>
                <a:cubicBezTo>
                  <a:pt x="4369084" y="206092"/>
                  <a:pt x="4367040" y="200700"/>
                  <a:pt x="4367040" y="194076"/>
                </a:cubicBezTo>
                <a:cubicBezTo>
                  <a:pt x="4367040" y="186694"/>
                  <a:pt x="4369246" y="180761"/>
                  <a:pt x="4373629" y="176283"/>
                </a:cubicBezTo>
                <a:cubicBezTo>
                  <a:pt x="4378013" y="171802"/>
                  <a:pt x="4383876" y="169562"/>
                  <a:pt x="4391245" y="169562"/>
                </a:cubicBezTo>
                <a:cubicBezTo>
                  <a:pt x="4395333" y="169562"/>
                  <a:pt x="4398937" y="170277"/>
                  <a:pt x="4402057" y="171708"/>
                </a:cubicBezTo>
                <a:lnTo>
                  <a:pt x="4402057" y="181161"/>
                </a:lnTo>
                <a:cubicBezTo>
                  <a:pt x="4398937" y="178827"/>
                  <a:pt x="4395602" y="177660"/>
                  <a:pt x="4392079" y="177660"/>
                </a:cubicBezTo>
                <a:cubicBezTo>
                  <a:pt x="4387776" y="177660"/>
                  <a:pt x="4384252" y="179112"/>
                  <a:pt x="4381509" y="182017"/>
                </a:cubicBezTo>
                <a:cubicBezTo>
                  <a:pt x="4378766" y="184919"/>
                  <a:pt x="4377421" y="188721"/>
                  <a:pt x="4377421" y="193420"/>
                </a:cubicBezTo>
                <a:cubicBezTo>
                  <a:pt x="4377421" y="198059"/>
                  <a:pt x="4378712" y="201722"/>
                  <a:pt x="4381294" y="204406"/>
                </a:cubicBezTo>
                <a:cubicBezTo>
                  <a:pt x="4383876" y="207090"/>
                  <a:pt x="4387345" y="208432"/>
                  <a:pt x="4391675" y="208432"/>
                </a:cubicBezTo>
                <a:cubicBezTo>
                  <a:pt x="4395333" y="208432"/>
                  <a:pt x="4398775" y="207136"/>
                  <a:pt x="4402003" y="204538"/>
                </a:cubicBezTo>
                <a:lnTo>
                  <a:pt x="4402003" y="213381"/>
                </a:lnTo>
                <a:close/>
                <a:moveTo>
                  <a:pt x="5734714" y="195784"/>
                </a:moveTo>
                <a:lnTo>
                  <a:pt x="5704162" y="195784"/>
                </a:lnTo>
                <a:cubicBezTo>
                  <a:pt x="5704297" y="199925"/>
                  <a:pt x="5705561" y="203123"/>
                  <a:pt x="5708008" y="205369"/>
                </a:cubicBezTo>
                <a:cubicBezTo>
                  <a:pt x="5710428" y="207617"/>
                  <a:pt x="5713790" y="208739"/>
                  <a:pt x="5718039" y="208739"/>
                </a:cubicBezTo>
                <a:cubicBezTo>
                  <a:pt x="5722826" y="208739"/>
                  <a:pt x="5727210" y="207311"/>
                  <a:pt x="5731218" y="204449"/>
                </a:cubicBezTo>
                <a:lnTo>
                  <a:pt x="5731218" y="212636"/>
                </a:lnTo>
                <a:cubicBezTo>
                  <a:pt x="5727130" y="215204"/>
                  <a:pt x="5721724" y="216487"/>
                  <a:pt x="5715027" y="216487"/>
                </a:cubicBezTo>
                <a:cubicBezTo>
                  <a:pt x="5708438" y="216487"/>
                  <a:pt x="5703247" y="214451"/>
                  <a:pt x="5699509" y="210382"/>
                </a:cubicBezTo>
                <a:cubicBezTo>
                  <a:pt x="5695771" y="206310"/>
                  <a:pt x="5693888" y="200584"/>
                  <a:pt x="5693888" y="193199"/>
                </a:cubicBezTo>
                <a:cubicBezTo>
                  <a:pt x="5693888" y="186226"/>
                  <a:pt x="5695932" y="180543"/>
                  <a:pt x="5700074" y="176151"/>
                </a:cubicBezTo>
                <a:cubicBezTo>
                  <a:pt x="5704216" y="171759"/>
                  <a:pt x="5709325" y="169562"/>
                  <a:pt x="5715457" y="169562"/>
                </a:cubicBezTo>
                <a:cubicBezTo>
                  <a:pt x="5721589" y="169562"/>
                  <a:pt x="5726323" y="171533"/>
                  <a:pt x="5729684" y="175473"/>
                </a:cubicBezTo>
                <a:cubicBezTo>
                  <a:pt x="5733046" y="179411"/>
                  <a:pt x="5734714" y="184884"/>
                  <a:pt x="5734714" y="191887"/>
                </a:cubicBezTo>
                <a:lnTo>
                  <a:pt x="5734714" y="195784"/>
                </a:lnTo>
                <a:close/>
                <a:moveTo>
                  <a:pt x="4748856" y="215438"/>
                </a:moveTo>
                <a:lnTo>
                  <a:pt x="4738717" y="215438"/>
                </a:lnTo>
                <a:lnTo>
                  <a:pt x="4738717" y="208346"/>
                </a:lnTo>
                <a:lnTo>
                  <a:pt x="4738529" y="208346"/>
                </a:lnTo>
                <a:cubicBezTo>
                  <a:pt x="4735597" y="213773"/>
                  <a:pt x="4730999" y="216487"/>
                  <a:pt x="4724786" y="216487"/>
                </a:cubicBezTo>
                <a:cubicBezTo>
                  <a:pt x="4714190" y="216487"/>
                  <a:pt x="4708891" y="210126"/>
                  <a:pt x="4708891" y="197403"/>
                </a:cubicBezTo>
                <a:lnTo>
                  <a:pt x="4708891" y="170614"/>
                </a:lnTo>
                <a:lnTo>
                  <a:pt x="4719057" y="170614"/>
                </a:lnTo>
                <a:lnTo>
                  <a:pt x="4719057" y="196351"/>
                </a:lnTo>
                <a:cubicBezTo>
                  <a:pt x="4719057" y="204406"/>
                  <a:pt x="4722177" y="208432"/>
                  <a:pt x="4728389" y="208432"/>
                </a:cubicBezTo>
                <a:cubicBezTo>
                  <a:pt x="4731375" y="208432"/>
                  <a:pt x="4733849" y="207324"/>
                  <a:pt x="4735812" y="205105"/>
                </a:cubicBezTo>
                <a:cubicBezTo>
                  <a:pt x="4737748" y="202889"/>
                  <a:pt x="4738717" y="199985"/>
                  <a:pt x="4738717" y="196394"/>
                </a:cubicBezTo>
                <a:lnTo>
                  <a:pt x="4738717" y="170614"/>
                </a:lnTo>
                <a:lnTo>
                  <a:pt x="4748856" y="170614"/>
                </a:lnTo>
                <a:lnTo>
                  <a:pt x="4748856" y="215438"/>
                </a:lnTo>
                <a:close/>
                <a:moveTo>
                  <a:pt x="715448" y="195784"/>
                </a:moveTo>
                <a:lnTo>
                  <a:pt x="684896" y="195784"/>
                </a:lnTo>
                <a:cubicBezTo>
                  <a:pt x="685012" y="199925"/>
                  <a:pt x="686290" y="203123"/>
                  <a:pt x="688726" y="205369"/>
                </a:cubicBezTo>
                <a:cubicBezTo>
                  <a:pt x="691163" y="207617"/>
                  <a:pt x="694511" y="208739"/>
                  <a:pt x="698771" y="208739"/>
                </a:cubicBezTo>
                <a:cubicBezTo>
                  <a:pt x="703558" y="208739"/>
                  <a:pt x="707950" y="207311"/>
                  <a:pt x="711946" y="204449"/>
                </a:cubicBezTo>
                <a:lnTo>
                  <a:pt x="711946" y="212636"/>
                </a:lnTo>
                <a:cubicBezTo>
                  <a:pt x="707861" y="215204"/>
                  <a:pt x="702464" y="216487"/>
                  <a:pt x="695751" y="216487"/>
                </a:cubicBezTo>
                <a:cubicBezTo>
                  <a:pt x="689156" y="216487"/>
                  <a:pt x="683985" y="214451"/>
                  <a:pt x="680233" y="210382"/>
                </a:cubicBezTo>
                <a:cubicBezTo>
                  <a:pt x="676484" y="206310"/>
                  <a:pt x="674609" y="200584"/>
                  <a:pt x="674609" y="193199"/>
                </a:cubicBezTo>
                <a:cubicBezTo>
                  <a:pt x="674609" y="186226"/>
                  <a:pt x="676675" y="180543"/>
                  <a:pt x="680803" y="176151"/>
                </a:cubicBezTo>
                <a:cubicBezTo>
                  <a:pt x="684931" y="171759"/>
                  <a:pt x="690060" y="169562"/>
                  <a:pt x="696189" y="169562"/>
                </a:cubicBezTo>
                <a:cubicBezTo>
                  <a:pt x="702318" y="169562"/>
                  <a:pt x="707060" y="171533"/>
                  <a:pt x="710416" y="175473"/>
                </a:cubicBezTo>
                <a:cubicBezTo>
                  <a:pt x="713773" y="179411"/>
                  <a:pt x="715448" y="184884"/>
                  <a:pt x="715448" y="191887"/>
                </a:cubicBezTo>
                <a:lnTo>
                  <a:pt x="715448" y="195784"/>
                </a:lnTo>
                <a:close/>
                <a:moveTo>
                  <a:pt x="3351249" y="213381"/>
                </a:moveTo>
                <a:cubicBezTo>
                  <a:pt x="3347645" y="215451"/>
                  <a:pt x="3343396" y="216487"/>
                  <a:pt x="3338501" y="216487"/>
                </a:cubicBezTo>
                <a:cubicBezTo>
                  <a:pt x="3331859" y="216487"/>
                  <a:pt x="3326480" y="214408"/>
                  <a:pt x="3322392" y="210250"/>
                </a:cubicBezTo>
                <a:cubicBezTo>
                  <a:pt x="3318304" y="206092"/>
                  <a:pt x="3316260" y="200700"/>
                  <a:pt x="3316260" y="194076"/>
                </a:cubicBezTo>
                <a:cubicBezTo>
                  <a:pt x="3316260" y="186694"/>
                  <a:pt x="3318465" y="180761"/>
                  <a:pt x="3322849" y="176283"/>
                </a:cubicBezTo>
                <a:cubicBezTo>
                  <a:pt x="3327233" y="171802"/>
                  <a:pt x="3333123" y="169562"/>
                  <a:pt x="3340465" y="169562"/>
                </a:cubicBezTo>
                <a:cubicBezTo>
                  <a:pt x="3344553" y="169562"/>
                  <a:pt x="3348156" y="170277"/>
                  <a:pt x="3351276" y="171708"/>
                </a:cubicBezTo>
                <a:lnTo>
                  <a:pt x="3351276" y="181161"/>
                </a:lnTo>
                <a:cubicBezTo>
                  <a:pt x="3348156" y="178827"/>
                  <a:pt x="3344821" y="177660"/>
                  <a:pt x="3341299" y="177660"/>
                </a:cubicBezTo>
                <a:cubicBezTo>
                  <a:pt x="3337022" y="177660"/>
                  <a:pt x="3333499" y="179112"/>
                  <a:pt x="3330756" y="182017"/>
                </a:cubicBezTo>
                <a:cubicBezTo>
                  <a:pt x="3328013" y="184919"/>
                  <a:pt x="3326641" y="188721"/>
                  <a:pt x="3326641" y="193420"/>
                </a:cubicBezTo>
                <a:cubicBezTo>
                  <a:pt x="3326641" y="198059"/>
                  <a:pt x="3327932" y="201722"/>
                  <a:pt x="3330514" y="204406"/>
                </a:cubicBezTo>
                <a:cubicBezTo>
                  <a:pt x="3333096" y="207090"/>
                  <a:pt x="3336565" y="208432"/>
                  <a:pt x="3340922" y="208432"/>
                </a:cubicBezTo>
                <a:cubicBezTo>
                  <a:pt x="3344553" y="208432"/>
                  <a:pt x="3347995" y="207136"/>
                  <a:pt x="3351249" y="204538"/>
                </a:cubicBezTo>
                <a:lnTo>
                  <a:pt x="3351249" y="213381"/>
                </a:lnTo>
                <a:close/>
                <a:moveTo>
                  <a:pt x="4633319" y="195784"/>
                </a:moveTo>
                <a:lnTo>
                  <a:pt x="4602740" y="195784"/>
                </a:lnTo>
                <a:cubicBezTo>
                  <a:pt x="4602875" y="199925"/>
                  <a:pt x="4604139" y="203123"/>
                  <a:pt x="4606586" y="205369"/>
                </a:cubicBezTo>
                <a:cubicBezTo>
                  <a:pt x="4609034" y="207617"/>
                  <a:pt x="4612368" y="208739"/>
                  <a:pt x="4616618" y="208739"/>
                </a:cubicBezTo>
                <a:cubicBezTo>
                  <a:pt x="4621405" y="208739"/>
                  <a:pt x="4625815" y="207311"/>
                  <a:pt x="4629796" y="204449"/>
                </a:cubicBezTo>
                <a:lnTo>
                  <a:pt x="4629796" y="212636"/>
                </a:lnTo>
                <a:cubicBezTo>
                  <a:pt x="4625708" y="215204"/>
                  <a:pt x="4620329" y="216487"/>
                  <a:pt x="4613605" y="216487"/>
                </a:cubicBezTo>
                <a:cubicBezTo>
                  <a:pt x="4607017" y="216487"/>
                  <a:pt x="4601853" y="214451"/>
                  <a:pt x="4598088" y="210382"/>
                </a:cubicBezTo>
                <a:cubicBezTo>
                  <a:pt x="4594350" y="206310"/>
                  <a:pt x="4592467" y="200584"/>
                  <a:pt x="4592467" y="193199"/>
                </a:cubicBezTo>
                <a:cubicBezTo>
                  <a:pt x="4592467" y="186226"/>
                  <a:pt x="4594538" y="180543"/>
                  <a:pt x="4598653" y="176151"/>
                </a:cubicBezTo>
                <a:cubicBezTo>
                  <a:pt x="4602794" y="171759"/>
                  <a:pt x="4607931" y="169562"/>
                  <a:pt x="4614036" y="169562"/>
                </a:cubicBezTo>
                <a:cubicBezTo>
                  <a:pt x="4620168" y="169562"/>
                  <a:pt x="4624928" y="171533"/>
                  <a:pt x="4628263" y="175473"/>
                </a:cubicBezTo>
                <a:cubicBezTo>
                  <a:pt x="4631625" y="179411"/>
                  <a:pt x="4633319" y="184884"/>
                  <a:pt x="4633319" y="191887"/>
                </a:cubicBezTo>
                <a:lnTo>
                  <a:pt x="4633319" y="195784"/>
                </a:lnTo>
                <a:close/>
                <a:moveTo>
                  <a:pt x="3567962" y="195784"/>
                </a:moveTo>
                <a:lnTo>
                  <a:pt x="3537411" y="195784"/>
                </a:lnTo>
                <a:cubicBezTo>
                  <a:pt x="3537518" y="199925"/>
                  <a:pt x="3538809" y="203123"/>
                  <a:pt x="3541229" y="205369"/>
                </a:cubicBezTo>
                <a:cubicBezTo>
                  <a:pt x="3543677" y="207617"/>
                  <a:pt x="3547012" y="208739"/>
                  <a:pt x="3551288" y="208739"/>
                </a:cubicBezTo>
                <a:cubicBezTo>
                  <a:pt x="3556075" y="208739"/>
                  <a:pt x="3560459" y="207311"/>
                  <a:pt x="3564466" y="204449"/>
                </a:cubicBezTo>
                <a:lnTo>
                  <a:pt x="3564466" y="212636"/>
                </a:lnTo>
                <a:cubicBezTo>
                  <a:pt x="3560378" y="215204"/>
                  <a:pt x="3554972" y="216487"/>
                  <a:pt x="3548276" y="216487"/>
                </a:cubicBezTo>
                <a:cubicBezTo>
                  <a:pt x="3541660" y="216487"/>
                  <a:pt x="3536496" y="214451"/>
                  <a:pt x="3532758" y="210382"/>
                </a:cubicBezTo>
                <a:cubicBezTo>
                  <a:pt x="3528993" y="206310"/>
                  <a:pt x="3527110" y="200584"/>
                  <a:pt x="3527110" y="193199"/>
                </a:cubicBezTo>
                <a:cubicBezTo>
                  <a:pt x="3527110" y="186226"/>
                  <a:pt x="3529181" y="180543"/>
                  <a:pt x="3533323" y="176151"/>
                </a:cubicBezTo>
                <a:cubicBezTo>
                  <a:pt x="3537437" y="171759"/>
                  <a:pt x="3542574" y="169562"/>
                  <a:pt x="3548706" y="169562"/>
                </a:cubicBezTo>
                <a:cubicBezTo>
                  <a:pt x="3554838" y="169562"/>
                  <a:pt x="3559571" y="171533"/>
                  <a:pt x="3562933" y="175473"/>
                </a:cubicBezTo>
                <a:cubicBezTo>
                  <a:pt x="3566295" y="179411"/>
                  <a:pt x="3567962" y="184884"/>
                  <a:pt x="3567962" y="191887"/>
                </a:cubicBezTo>
                <a:lnTo>
                  <a:pt x="3567962" y="195784"/>
                </a:lnTo>
                <a:close/>
                <a:moveTo>
                  <a:pt x="4699720" y="213381"/>
                </a:moveTo>
                <a:cubicBezTo>
                  <a:pt x="4696116" y="215451"/>
                  <a:pt x="4691867" y="216487"/>
                  <a:pt x="4686973" y="216487"/>
                </a:cubicBezTo>
                <a:cubicBezTo>
                  <a:pt x="4680330" y="216487"/>
                  <a:pt x="4674951" y="214408"/>
                  <a:pt x="4670863" y="210250"/>
                </a:cubicBezTo>
                <a:cubicBezTo>
                  <a:pt x="4666775" y="206092"/>
                  <a:pt x="4664731" y="200700"/>
                  <a:pt x="4664731" y="194076"/>
                </a:cubicBezTo>
                <a:cubicBezTo>
                  <a:pt x="4664731" y="186694"/>
                  <a:pt x="4666937" y="180761"/>
                  <a:pt x="4671320" y="176283"/>
                </a:cubicBezTo>
                <a:cubicBezTo>
                  <a:pt x="4675704" y="171802"/>
                  <a:pt x="4681594" y="169562"/>
                  <a:pt x="4688936" y="169562"/>
                </a:cubicBezTo>
                <a:cubicBezTo>
                  <a:pt x="4693024" y="169562"/>
                  <a:pt x="4696628" y="170277"/>
                  <a:pt x="4699747" y="171708"/>
                </a:cubicBezTo>
                <a:lnTo>
                  <a:pt x="4699747" y="181161"/>
                </a:lnTo>
                <a:cubicBezTo>
                  <a:pt x="4696628" y="178827"/>
                  <a:pt x="4693293" y="177660"/>
                  <a:pt x="4689770" y="177660"/>
                </a:cubicBezTo>
                <a:cubicBezTo>
                  <a:pt x="4685493" y="177660"/>
                  <a:pt x="4681970" y="179112"/>
                  <a:pt x="4679227" y="182017"/>
                </a:cubicBezTo>
                <a:cubicBezTo>
                  <a:pt x="4676484" y="184919"/>
                  <a:pt x="4675112" y="188721"/>
                  <a:pt x="4675112" y="193420"/>
                </a:cubicBezTo>
                <a:cubicBezTo>
                  <a:pt x="4675112" y="198059"/>
                  <a:pt x="4676403" y="201722"/>
                  <a:pt x="4678985" y="204406"/>
                </a:cubicBezTo>
                <a:cubicBezTo>
                  <a:pt x="4681567" y="207090"/>
                  <a:pt x="4685036" y="208432"/>
                  <a:pt x="4689366" y="208432"/>
                </a:cubicBezTo>
                <a:cubicBezTo>
                  <a:pt x="4693024" y="208432"/>
                  <a:pt x="4696466" y="207136"/>
                  <a:pt x="4699720" y="204538"/>
                </a:cubicBezTo>
                <a:lnTo>
                  <a:pt x="4699720" y="213381"/>
                </a:lnTo>
                <a:close/>
                <a:moveTo>
                  <a:pt x="5349724" y="195784"/>
                </a:moveTo>
                <a:lnTo>
                  <a:pt x="5319200" y="195784"/>
                </a:lnTo>
                <a:cubicBezTo>
                  <a:pt x="5319308" y="199925"/>
                  <a:pt x="5320571" y="203123"/>
                  <a:pt x="5323019" y="205369"/>
                </a:cubicBezTo>
                <a:cubicBezTo>
                  <a:pt x="5325466" y="207617"/>
                  <a:pt x="5328801" y="208739"/>
                  <a:pt x="5333050" y="208739"/>
                </a:cubicBezTo>
                <a:cubicBezTo>
                  <a:pt x="5337837" y="208739"/>
                  <a:pt x="5342248" y="207311"/>
                  <a:pt x="5346228" y="204449"/>
                </a:cubicBezTo>
                <a:lnTo>
                  <a:pt x="5346228" y="212636"/>
                </a:lnTo>
                <a:cubicBezTo>
                  <a:pt x="5342141" y="215204"/>
                  <a:pt x="5336762" y="216487"/>
                  <a:pt x="5330038" y="216487"/>
                </a:cubicBezTo>
                <a:cubicBezTo>
                  <a:pt x="5323449" y="216487"/>
                  <a:pt x="5318285" y="214451"/>
                  <a:pt x="5314520" y="210382"/>
                </a:cubicBezTo>
                <a:cubicBezTo>
                  <a:pt x="5310782" y="206310"/>
                  <a:pt x="5308899" y="200584"/>
                  <a:pt x="5308899" y="193199"/>
                </a:cubicBezTo>
                <a:cubicBezTo>
                  <a:pt x="5308899" y="186226"/>
                  <a:pt x="5310970" y="180543"/>
                  <a:pt x="5315085" y="176151"/>
                </a:cubicBezTo>
                <a:cubicBezTo>
                  <a:pt x="5319227" y="171759"/>
                  <a:pt x="5324336" y="169562"/>
                  <a:pt x="5330468" y="169562"/>
                </a:cubicBezTo>
                <a:cubicBezTo>
                  <a:pt x="5336600" y="169562"/>
                  <a:pt x="5341361" y="171533"/>
                  <a:pt x="5344695" y="175473"/>
                </a:cubicBezTo>
                <a:cubicBezTo>
                  <a:pt x="5348057" y="179411"/>
                  <a:pt x="5349724" y="184884"/>
                  <a:pt x="5349724" y="191887"/>
                </a:cubicBezTo>
                <a:lnTo>
                  <a:pt x="5349724" y="195784"/>
                </a:lnTo>
                <a:close/>
                <a:moveTo>
                  <a:pt x="5150143" y="215438"/>
                </a:moveTo>
                <a:lnTo>
                  <a:pt x="5140273" y="215438"/>
                </a:lnTo>
                <a:lnTo>
                  <a:pt x="5140273" y="208432"/>
                </a:lnTo>
                <a:lnTo>
                  <a:pt x="5140112" y="208432"/>
                </a:lnTo>
                <a:cubicBezTo>
                  <a:pt x="5137019" y="213803"/>
                  <a:pt x="5132474" y="216487"/>
                  <a:pt x="5126503" y="216487"/>
                </a:cubicBezTo>
                <a:cubicBezTo>
                  <a:pt x="5122093" y="216487"/>
                  <a:pt x="5118650" y="215290"/>
                  <a:pt x="5116149" y="212899"/>
                </a:cubicBezTo>
                <a:cubicBezTo>
                  <a:pt x="5113648" y="210506"/>
                  <a:pt x="5112411" y="207338"/>
                  <a:pt x="5112411" y="203400"/>
                </a:cubicBezTo>
                <a:cubicBezTo>
                  <a:pt x="5112411" y="194937"/>
                  <a:pt x="5117279" y="190004"/>
                  <a:pt x="5127015" y="188603"/>
                </a:cubicBezTo>
                <a:lnTo>
                  <a:pt x="5140327" y="186720"/>
                </a:lnTo>
                <a:cubicBezTo>
                  <a:pt x="5140327" y="180330"/>
                  <a:pt x="5137288" y="177135"/>
                  <a:pt x="5131210" y="177135"/>
                </a:cubicBezTo>
                <a:cubicBezTo>
                  <a:pt x="5125885" y="177135"/>
                  <a:pt x="5121070" y="178975"/>
                  <a:pt x="5116768" y="182651"/>
                </a:cubicBezTo>
                <a:lnTo>
                  <a:pt x="5116768" y="173766"/>
                </a:lnTo>
                <a:cubicBezTo>
                  <a:pt x="5121501" y="170963"/>
                  <a:pt x="5126961" y="169562"/>
                  <a:pt x="5133146" y="169562"/>
                </a:cubicBezTo>
                <a:cubicBezTo>
                  <a:pt x="5144469" y="169562"/>
                  <a:pt x="5150143" y="175137"/>
                  <a:pt x="5150143" y="186285"/>
                </a:cubicBezTo>
                <a:lnTo>
                  <a:pt x="5150143" y="215438"/>
                </a:lnTo>
                <a:close/>
                <a:moveTo>
                  <a:pt x="3306767" y="215438"/>
                </a:moveTo>
                <a:lnTo>
                  <a:pt x="3296923" y="215438"/>
                </a:lnTo>
                <a:lnTo>
                  <a:pt x="3296923" y="208432"/>
                </a:lnTo>
                <a:lnTo>
                  <a:pt x="3296735" y="208432"/>
                </a:lnTo>
                <a:cubicBezTo>
                  <a:pt x="3293642" y="213803"/>
                  <a:pt x="3289124" y="216487"/>
                  <a:pt x="3283127" y="216487"/>
                </a:cubicBezTo>
                <a:cubicBezTo>
                  <a:pt x="3278716" y="216487"/>
                  <a:pt x="3275273" y="215290"/>
                  <a:pt x="3272772" y="212899"/>
                </a:cubicBezTo>
                <a:cubicBezTo>
                  <a:pt x="3270271" y="210506"/>
                  <a:pt x="3269034" y="207338"/>
                  <a:pt x="3269034" y="203400"/>
                </a:cubicBezTo>
                <a:cubicBezTo>
                  <a:pt x="3269034" y="194937"/>
                  <a:pt x="3273902" y="190004"/>
                  <a:pt x="3283664" y="188603"/>
                </a:cubicBezTo>
                <a:lnTo>
                  <a:pt x="3296950" y="186720"/>
                </a:lnTo>
                <a:cubicBezTo>
                  <a:pt x="3296950" y="180330"/>
                  <a:pt x="3293938" y="177135"/>
                  <a:pt x="3287860" y="177135"/>
                </a:cubicBezTo>
                <a:cubicBezTo>
                  <a:pt x="3282508" y="177135"/>
                  <a:pt x="3277694" y="178975"/>
                  <a:pt x="3273418" y="182651"/>
                </a:cubicBezTo>
                <a:lnTo>
                  <a:pt x="3273418" y="173766"/>
                </a:lnTo>
                <a:cubicBezTo>
                  <a:pt x="3278124" y="170963"/>
                  <a:pt x="3283584" y="169562"/>
                  <a:pt x="3289796" y="169562"/>
                </a:cubicBezTo>
                <a:cubicBezTo>
                  <a:pt x="3301092" y="169562"/>
                  <a:pt x="3306767" y="175137"/>
                  <a:pt x="3306767" y="186285"/>
                </a:cubicBezTo>
                <a:lnTo>
                  <a:pt x="3306767" y="215438"/>
                </a:lnTo>
                <a:close/>
                <a:moveTo>
                  <a:pt x="4474590" y="215438"/>
                </a:moveTo>
                <a:lnTo>
                  <a:pt x="4464424" y="215438"/>
                </a:lnTo>
                <a:lnTo>
                  <a:pt x="4464424" y="208346"/>
                </a:lnTo>
                <a:lnTo>
                  <a:pt x="4464262" y="208346"/>
                </a:lnTo>
                <a:cubicBezTo>
                  <a:pt x="4461304" y="213773"/>
                  <a:pt x="4456732" y="216487"/>
                  <a:pt x="4450519" y="216487"/>
                </a:cubicBezTo>
                <a:cubicBezTo>
                  <a:pt x="4439923" y="216487"/>
                  <a:pt x="4434625" y="210126"/>
                  <a:pt x="4434625" y="197403"/>
                </a:cubicBezTo>
                <a:lnTo>
                  <a:pt x="4434625" y="170614"/>
                </a:lnTo>
                <a:lnTo>
                  <a:pt x="4444764" y="170614"/>
                </a:lnTo>
                <a:lnTo>
                  <a:pt x="4444764" y="196351"/>
                </a:lnTo>
                <a:cubicBezTo>
                  <a:pt x="4444764" y="204406"/>
                  <a:pt x="4447884" y="208432"/>
                  <a:pt x="4454097" y="208432"/>
                </a:cubicBezTo>
                <a:cubicBezTo>
                  <a:pt x="4457109" y="208432"/>
                  <a:pt x="4459583" y="207324"/>
                  <a:pt x="4461519" y="205105"/>
                </a:cubicBezTo>
                <a:cubicBezTo>
                  <a:pt x="4463456" y="202889"/>
                  <a:pt x="4464424" y="199985"/>
                  <a:pt x="4464424" y="196394"/>
                </a:cubicBezTo>
                <a:lnTo>
                  <a:pt x="4464424" y="170614"/>
                </a:lnTo>
                <a:lnTo>
                  <a:pt x="4474590" y="170614"/>
                </a:lnTo>
                <a:lnTo>
                  <a:pt x="4474590" y="215438"/>
                </a:lnTo>
                <a:close/>
                <a:moveTo>
                  <a:pt x="288093" y="195784"/>
                </a:moveTo>
                <a:lnTo>
                  <a:pt x="257541" y="195784"/>
                </a:lnTo>
                <a:cubicBezTo>
                  <a:pt x="257656" y="199925"/>
                  <a:pt x="258934" y="203123"/>
                  <a:pt x="261370" y="205369"/>
                </a:cubicBezTo>
                <a:cubicBezTo>
                  <a:pt x="263807" y="207617"/>
                  <a:pt x="267155" y="208739"/>
                  <a:pt x="271415" y="208739"/>
                </a:cubicBezTo>
                <a:cubicBezTo>
                  <a:pt x="276203" y="208739"/>
                  <a:pt x="280594" y="207311"/>
                  <a:pt x="284591" y="204449"/>
                </a:cubicBezTo>
                <a:lnTo>
                  <a:pt x="284591" y="212636"/>
                </a:lnTo>
                <a:cubicBezTo>
                  <a:pt x="280506" y="215204"/>
                  <a:pt x="275108" y="216487"/>
                  <a:pt x="268395" y="216487"/>
                </a:cubicBezTo>
                <a:cubicBezTo>
                  <a:pt x="261801" y="216487"/>
                  <a:pt x="256629" y="214451"/>
                  <a:pt x="252877" y="210382"/>
                </a:cubicBezTo>
                <a:cubicBezTo>
                  <a:pt x="249128" y="206310"/>
                  <a:pt x="247254" y="200584"/>
                  <a:pt x="247254" y="193199"/>
                </a:cubicBezTo>
                <a:cubicBezTo>
                  <a:pt x="247254" y="186226"/>
                  <a:pt x="249319" y="180543"/>
                  <a:pt x="253448" y="176151"/>
                </a:cubicBezTo>
                <a:cubicBezTo>
                  <a:pt x="257576" y="171759"/>
                  <a:pt x="262704" y="169562"/>
                  <a:pt x="268834" y="169562"/>
                </a:cubicBezTo>
                <a:cubicBezTo>
                  <a:pt x="274963" y="169562"/>
                  <a:pt x="279704" y="171533"/>
                  <a:pt x="283061" y="175473"/>
                </a:cubicBezTo>
                <a:cubicBezTo>
                  <a:pt x="286417" y="179411"/>
                  <a:pt x="288093" y="184884"/>
                  <a:pt x="288093" y="191887"/>
                </a:cubicBezTo>
                <a:lnTo>
                  <a:pt x="288093" y="195784"/>
                </a:lnTo>
                <a:close/>
                <a:moveTo>
                  <a:pt x="4941337" y="195784"/>
                </a:moveTo>
                <a:lnTo>
                  <a:pt x="4910785" y="195784"/>
                </a:lnTo>
                <a:cubicBezTo>
                  <a:pt x="4910893" y="199925"/>
                  <a:pt x="4912184" y="203123"/>
                  <a:pt x="4914604" y="205369"/>
                </a:cubicBezTo>
                <a:cubicBezTo>
                  <a:pt x="4917052" y="207617"/>
                  <a:pt x="4920387" y="208739"/>
                  <a:pt x="4924663" y="208739"/>
                </a:cubicBezTo>
                <a:cubicBezTo>
                  <a:pt x="4929450" y="208739"/>
                  <a:pt x="4933834" y="207311"/>
                  <a:pt x="4937841" y="204449"/>
                </a:cubicBezTo>
                <a:lnTo>
                  <a:pt x="4937841" y="212636"/>
                </a:lnTo>
                <a:cubicBezTo>
                  <a:pt x="4933753" y="215204"/>
                  <a:pt x="4928347" y="216487"/>
                  <a:pt x="4921651" y="216487"/>
                </a:cubicBezTo>
                <a:cubicBezTo>
                  <a:pt x="4915035" y="216487"/>
                  <a:pt x="4909871" y="214451"/>
                  <a:pt x="4906133" y="210382"/>
                </a:cubicBezTo>
                <a:cubicBezTo>
                  <a:pt x="4902368" y="206310"/>
                  <a:pt x="4900485" y="200584"/>
                  <a:pt x="4900485" y="193199"/>
                </a:cubicBezTo>
                <a:cubicBezTo>
                  <a:pt x="4900485" y="186226"/>
                  <a:pt x="4902556" y="180543"/>
                  <a:pt x="4906698" y="176151"/>
                </a:cubicBezTo>
                <a:cubicBezTo>
                  <a:pt x="4910812" y="171759"/>
                  <a:pt x="4915949" y="169562"/>
                  <a:pt x="4922081" y="169562"/>
                </a:cubicBezTo>
                <a:cubicBezTo>
                  <a:pt x="4928213" y="169562"/>
                  <a:pt x="4932946" y="171533"/>
                  <a:pt x="4936308" y="175473"/>
                </a:cubicBezTo>
                <a:cubicBezTo>
                  <a:pt x="4939670" y="179411"/>
                  <a:pt x="4941337" y="184884"/>
                  <a:pt x="4941337" y="191887"/>
                </a:cubicBezTo>
                <a:lnTo>
                  <a:pt x="4941337" y="195784"/>
                </a:lnTo>
                <a:close/>
                <a:moveTo>
                  <a:pt x="3806352" y="195784"/>
                </a:moveTo>
                <a:lnTo>
                  <a:pt x="3775800" y="195784"/>
                </a:lnTo>
                <a:cubicBezTo>
                  <a:pt x="3775907" y="199925"/>
                  <a:pt x="3777198" y="203123"/>
                  <a:pt x="3779619" y="205369"/>
                </a:cubicBezTo>
                <a:cubicBezTo>
                  <a:pt x="3782066" y="207617"/>
                  <a:pt x="3785401" y="208739"/>
                  <a:pt x="3789677" y="208739"/>
                </a:cubicBezTo>
                <a:cubicBezTo>
                  <a:pt x="3794464" y="208739"/>
                  <a:pt x="3798848" y="207311"/>
                  <a:pt x="3802855" y="204449"/>
                </a:cubicBezTo>
                <a:lnTo>
                  <a:pt x="3802855" y="212636"/>
                </a:lnTo>
                <a:cubicBezTo>
                  <a:pt x="3798767" y="215204"/>
                  <a:pt x="3793362" y="216487"/>
                  <a:pt x="3786638" y="216487"/>
                </a:cubicBezTo>
                <a:cubicBezTo>
                  <a:pt x="3780049" y="216487"/>
                  <a:pt x="3774885" y="214451"/>
                  <a:pt x="3771120" y="210382"/>
                </a:cubicBezTo>
                <a:cubicBezTo>
                  <a:pt x="3767382" y="206310"/>
                  <a:pt x="3765499" y="200584"/>
                  <a:pt x="3765499" y="193199"/>
                </a:cubicBezTo>
                <a:cubicBezTo>
                  <a:pt x="3765499" y="186226"/>
                  <a:pt x="3767570" y="180543"/>
                  <a:pt x="3771712" y="176151"/>
                </a:cubicBezTo>
                <a:cubicBezTo>
                  <a:pt x="3775827" y="171759"/>
                  <a:pt x="3780964" y="169562"/>
                  <a:pt x="3787095" y="169562"/>
                </a:cubicBezTo>
                <a:cubicBezTo>
                  <a:pt x="3793200" y="169562"/>
                  <a:pt x="3797960" y="171533"/>
                  <a:pt x="3801322" y="175473"/>
                </a:cubicBezTo>
                <a:cubicBezTo>
                  <a:pt x="3804657" y="179411"/>
                  <a:pt x="3806352" y="184884"/>
                  <a:pt x="3806352" y="191887"/>
                </a:cubicBezTo>
                <a:lnTo>
                  <a:pt x="3806352" y="195784"/>
                </a:lnTo>
                <a:close/>
                <a:moveTo>
                  <a:pt x="2230437" y="215438"/>
                </a:moveTo>
                <a:lnTo>
                  <a:pt x="2220594" y="215438"/>
                </a:lnTo>
                <a:lnTo>
                  <a:pt x="2220594" y="208432"/>
                </a:lnTo>
                <a:lnTo>
                  <a:pt x="2220405" y="208432"/>
                </a:lnTo>
                <a:cubicBezTo>
                  <a:pt x="2217312" y="213803"/>
                  <a:pt x="2212768" y="216487"/>
                  <a:pt x="2206797" y="216487"/>
                </a:cubicBezTo>
                <a:cubicBezTo>
                  <a:pt x="2202386" y="216487"/>
                  <a:pt x="2198944" y="215290"/>
                  <a:pt x="2196443" y="212899"/>
                </a:cubicBezTo>
                <a:cubicBezTo>
                  <a:pt x="2193942" y="210506"/>
                  <a:pt x="2192705" y="207338"/>
                  <a:pt x="2192705" y="203400"/>
                </a:cubicBezTo>
                <a:cubicBezTo>
                  <a:pt x="2192705" y="194937"/>
                  <a:pt x="2197572" y="190004"/>
                  <a:pt x="2207308" y="188603"/>
                </a:cubicBezTo>
                <a:lnTo>
                  <a:pt x="2220620" y="186720"/>
                </a:lnTo>
                <a:cubicBezTo>
                  <a:pt x="2220620" y="180330"/>
                  <a:pt x="2217582" y="177135"/>
                  <a:pt x="2211531" y="177135"/>
                </a:cubicBezTo>
                <a:cubicBezTo>
                  <a:pt x="2206178" y="177135"/>
                  <a:pt x="2201364" y="178975"/>
                  <a:pt x="2197088" y="182651"/>
                </a:cubicBezTo>
                <a:lnTo>
                  <a:pt x="2197088" y="173766"/>
                </a:lnTo>
                <a:cubicBezTo>
                  <a:pt x="2201795" y="170963"/>
                  <a:pt x="2207254" y="169562"/>
                  <a:pt x="2213440" y="169562"/>
                </a:cubicBezTo>
                <a:cubicBezTo>
                  <a:pt x="2224762" y="169562"/>
                  <a:pt x="2230437" y="175137"/>
                  <a:pt x="2230437" y="186285"/>
                </a:cubicBezTo>
                <a:lnTo>
                  <a:pt x="2230437" y="215438"/>
                </a:lnTo>
                <a:close/>
                <a:moveTo>
                  <a:pt x="1667817" y="215438"/>
                </a:moveTo>
                <a:lnTo>
                  <a:pt x="1657969" y="215438"/>
                </a:lnTo>
                <a:lnTo>
                  <a:pt x="1657969" y="208432"/>
                </a:lnTo>
                <a:lnTo>
                  <a:pt x="1657794" y="208432"/>
                </a:lnTo>
                <a:cubicBezTo>
                  <a:pt x="1654701" y="213803"/>
                  <a:pt x="1650164" y="216487"/>
                  <a:pt x="1644180" y="216487"/>
                </a:cubicBezTo>
                <a:cubicBezTo>
                  <a:pt x="1639775" y="216487"/>
                  <a:pt x="1636324" y="215290"/>
                  <a:pt x="1633829" y="212899"/>
                </a:cubicBezTo>
                <a:cubicBezTo>
                  <a:pt x="1631333" y="210506"/>
                  <a:pt x="1630085" y="207338"/>
                  <a:pt x="1630085" y="203400"/>
                </a:cubicBezTo>
                <a:cubicBezTo>
                  <a:pt x="1630085" y="194937"/>
                  <a:pt x="1634958" y="190004"/>
                  <a:pt x="1644707" y="188603"/>
                </a:cubicBezTo>
                <a:lnTo>
                  <a:pt x="1658012" y="186720"/>
                </a:lnTo>
                <a:cubicBezTo>
                  <a:pt x="1658012" y="180330"/>
                  <a:pt x="1654978" y="177135"/>
                  <a:pt x="1648908" y="177135"/>
                </a:cubicBezTo>
                <a:cubicBezTo>
                  <a:pt x="1643567" y="177135"/>
                  <a:pt x="1638753" y="178975"/>
                  <a:pt x="1634463" y="182651"/>
                </a:cubicBezTo>
                <a:lnTo>
                  <a:pt x="1634463" y="173766"/>
                </a:lnTo>
                <a:cubicBezTo>
                  <a:pt x="1639191" y="170963"/>
                  <a:pt x="1644648" y="169562"/>
                  <a:pt x="1650834" y="169562"/>
                </a:cubicBezTo>
                <a:cubicBezTo>
                  <a:pt x="1662156" y="169562"/>
                  <a:pt x="1667817" y="175137"/>
                  <a:pt x="1667817" y="186285"/>
                </a:cubicBezTo>
                <a:lnTo>
                  <a:pt x="1667817" y="215438"/>
                </a:lnTo>
                <a:close/>
                <a:moveTo>
                  <a:pt x="3474855" y="195784"/>
                </a:moveTo>
                <a:lnTo>
                  <a:pt x="3444303" y="195784"/>
                </a:lnTo>
                <a:cubicBezTo>
                  <a:pt x="3444410" y="199925"/>
                  <a:pt x="3445701" y="203123"/>
                  <a:pt x="3448122" y="205369"/>
                </a:cubicBezTo>
                <a:cubicBezTo>
                  <a:pt x="3450569" y="207617"/>
                  <a:pt x="3453904" y="208739"/>
                  <a:pt x="3458180" y="208739"/>
                </a:cubicBezTo>
                <a:cubicBezTo>
                  <a:pt x="3462967" y="208739"/>
                  <a:pt x="3467351" y="207311"/>
                  <a:pt x="3471358" y="204449"/>
                </a:cubicBezTo>
                <a:lnTo>
                  <a:pt x="3471358" y="212636"/>
                </a:lnTo>
                <a:cubicBezTo>
                  <a:pt x="3467270" y="215204"/>
                  <a:pt x="3461865" y="216487"/>
                  <a:pt x="3455168" y="216487"/>
                </a:cubicBezTo>
                <a:cubicBezTo>
                  <a:pt x="3448552" y="216487"/>
                  <a:pt x="3443388" y="214451"/>
                  <a:pt x="3439650" y="210382"/>
                </a:cubicBezTo>
                <a:cubicBezTo>
                  <a:pt x="3435885" y="206310"/>
                  <a:pt x="3434002" y="200584"/>
                  <a:pt x="3434002" y="193199"/>
                </a:cubicBezTo>
                <a:cubicBezTo>
                  <a:pt x="3434002" y="186226"/>
                  <a:pt x="3436073" y="180543"/>
                  <a:pt x="3440215" y="176151"/>
                </a:cubicBezTo>
                <a:cubicBezTo>
                  <a:pt x="3444330" y="171759"/>
                  <a:pt x="3449467" y="169562"/>
                  <a:pt x="3455599" y="169562"/>
                </a:cubicBezTo>
                <a:cubicBezTo>
                  <a:pt x="3461730" y="169562"/>
                  <a:pt x="3466464" y="171533"/>
                  <a:pt x="3469826" y="175473"/>
                </a:cubicBezTo>
                <a:cubicBezTo>
                  <a:pt x="3473187" y="179411"/>
                  <a:pt x="3474855" y="184884"/>
                  <a:pt x="3474855" y="191887"/>
                </a:cubicBezTo>
                <a:lnTo>
                  <a:pt x="3474855" y="195784"/>
                </a:lnTo>
                <a:close/>
                <a:moveTo>
                  <a:pt x="5526715" y="213381"/>
                </a:moveTo>
                <a:cubicBezTo>
                  <a:pt x="5523137" y="215451"/>
                  <a:pt x="5518889" y="216487"/>
                  <a:pt x="5513967" y="216487"/>
                </a:cubicBezTo>
                <a:cubicBezTo>
                  <a:pt x="5507324" y="216487"/>
                  <a:pt x="5501945" y="214408"/>
                  <a:pt x="5497857" y="210250"/>
                </a:cubicBezTo>
                <a:cubicBezTo>
                  <a:pt x="5493769" y="206092"/>
                  <a:pt x="5491752" y="200700"/>
                  <a:pt x="5491752" y="194076"/>
                </a:cubicBezTo>
                <a:cubicBezTo>
                  <a:pt x="5491752" y="186694"/>
                  <a:pt x="5493931" y="180761"/>
                  <a:pt x="5498314" y="176283"/>
                </a:cubicBezTo>
                <a:cubicBezTo>
                  <a:pt x="5502725" y="171802"/>
                  <a:pt x="5508588" y="169562"/>
                  <a:pt x="5515957" y="169562"/>
                </a:cubicBezTo>
                <a:cubicBezTo>
                  <a:pt x="5520018" y="169562"/>
                  <a:pt x="5523649" y="170277"/>
                  <a:pt x="5526768" y="171708"/>
                </a:cubicBezTo>
                <a:lnTo>
                  <a:pt x="5526768" y="181161"/>
                </a:lnTo>
                <a:cubicBezTo>
                  <a:pt x="5523649" y="178827"/>
                  <a:pt x="5520314" y="177660"/>
                  <a:pt x="5516791" y="177660"/>
                </a:cubicBezTo>
                <a:cubicBezTo>
                  <a:pt x="5512488" y="177660"/>
                  <a:pt x="5508964" y="179112"/>
                  <a:pt x="5506222" y="182017"/>
                </a:cubicBezTo>
                <a:cubicBezTo>
                  <a:pt x="5503478" y="184919"/>
                  <a:pt x="5502107" y="188721"/>
                  <a:pt x="5502107" y="193420"/>
                </a:cubicBezTo>
                <a:cubicBezTo>
                  <a:pt x="5502107" y="198059"/>
                  <a:pt x="5503398" y="201722"/>
                  <a:pt x="5505979" y="204406"/>
                </a:cubicBezTo>
                <a:cubicBezTo>
                  <a:pt x="5508561" y="207090"/>
                  <a:pt x="5512031" y="208432"/>
                  <a:pt x="5516387" y="208432"/>
                </a:cubicBezTo>
                <a:cubicBezTo>
                  <a:pt x="5520018" y="208432"/>
                  <a:pt x="5523461" y="207136"/>
                  <a:pt x="5526715" y="204538"/>
                </a:cubicBezTo>
                <a:lnTo>
                  <a:pt x="5526715" y="213381"/>
                </a:lnTo>
                <a:close/>
                <a:moveTo>
                  <a:pt x="2992428" y="215438"/>
                </a:moveTo>
                <a:lnTo>
                  <a:pt x="2982585" y="215438"/>
                </a:lnTo>
                <a:lnTo>
                  <a:pt x="2982585" y="208432"/>
                </a:lnTo>
                <a:lnTo>
                  <a:pt x="2982396" y="208432"/>
                </a:lnTo>
                <a:cubicBezTo>
                  <a:pt x="2979304" y="213803"/>
                  <a:pt x="2974785" y="216487"/>
                  <a:pt x="2968788" y="216487"/>
                </a:cubicBezTo>
                <a:cubicBezTo>
                  <a:pt x="2964377" y="216487"/>
                  <a:pt x="2960935" y="215290"/>
                  <a:pt x="2958434" y="212899"/>
                </a:cubicBezTo>
                <a:cubicBezTo>
                  <a:pt x="2955960" y="210506"/>
                  <a:pt x="2954696" y="207338"/>
                  <a:pt x="2954696" y="203400"/>
                </a:cubicBezTo>
                <a:cubicBezTo>
                  <a:pt x="2954696" y="194937"/>
                  <a:pt x="2959563" y="190004"/>
                  <a:pt x="2969326" y="188603"/>
                </a:cubicBezTo>
                <a:lnTo>
                  <a:pt x="2982639" y="186720"/>
                </a:lnTo>
                <a:cubicBezTo>
                  <a:pt x="2982639" y="180330"/>
                  <a:pt x="2979600" y="177135"/>
                  <a:pt x="2973521" y="177135"/>
                </a:cubicBezTo>
                <a:cubicBezTo>
                  <a:pt x="2968170" y="177135"/>
                  <a:pt x="2963355" y="178975"/>
                  <a:pt x="2959079" y="182651"/>
                </a:cubicBezTo>
                <a:lnTo>
                  <a:pt x="2959079" y="173766"/>
                </a:lnTo>
                <a:cubicBezTo>
                  <a:pt x="2963813" y="170963"/>
                  <a:pt x="2969272" y="169562"/>
                  <a:pt x="2975458" y="169562"/>
                </a:cubicBezTo>
                <a:cubicBezTo>
                  <a:pt x="2986780" y="169562"/>
                  <a:pt x="2992428" y="175137"/>
                  <a:pt x="2992428" y="186285"/>
                </a:cubicBezTo>
                <a:lnTo>
                  <a:pt x="2992428" y="215438"/>
                </a:lnTo>
                <a:close/>
                <a:moveTo>
                  <a:pt x="1017832" y="195784"/>
                </a:moveTo>
                <a:lnTo>
                  <a:pt x="987280" y="195784"/>
                </a:lnTo>
                <a:cubicBezTo>
                  <a:pt x="987396" y="199925"/>
                  <a:pt x="988674" y="203123"/>
                  <a:pt x="991110" y="205369"/>
                </a:cubicBezTo>
                <a:cubicBezTo>
                  <a:pt x="993547" y="207617"/>
                  <a:pt x="996895" y="208739"/>
                  <a:pt x="1001155" y="208739"/>
                </a:cubicBezTo>
                <a:cubicBezTo>
                  <a:pt x="1005942" y="208739"/>
                  <a:pt x="1010334" y="207311"/>
                  <a:pt x="1014330" y="204449"/>
                </a:cubicBezTo>
                <a:lnTo>
                  <a:pt x="1014330" y="212636"/>
                </a:lnTo>
                <a:cubicBezTo>
                  <a:pt x="1010245" y="215204"/>
                  <a:pt x="1004848" y="216487"/>
                  <a:pt x="998135" y="216487"/>
                </a:cubicBezTo>
                <a:cubicBezTo>
                  <a:pt x="991540" y="216487"/>
                  <a:pt x="986369" y="214451"/>
                  <a:pt x="982617" y="210382"/>
                </a:cubicBezTo>
                <a:cubicBezTo>
                  <a:pt x="978868" y="206310"/>
                  <a:pt x="976993" y="200584"/>
                  <a:pt x="976993" y="193199"/>
                </a:cubicBezTo>
                <a:cubicBezTo>
                  <a:pt x="976993" y="186226"/>
                  <a:pt x="979056" y="180543"/>
                  <a:pt x="983187" y="176151"/>
                </a:cubicBezTo>
                <a:cubicBezTo>
                  <a:pt x="987315" y="171759"/>
                  <a:pt x="992444" y="169562"/>
                  <a:pt x="998573" y="169562"/>
                </a:cubicBezTo>
                <a:cubicBezTo>
                  <a:pt x="1004703" y="169562"/>
                  <a:pt x="1009444" y="171533"/>
                  <a:pt x="1012800" y="175473"/>
                </a:cubicBezTo>
                <a:cubicBezTo>
                  <a:pt x="1016154" y="179411"/>
                  <a:pt x="1017832" y="184884"/>
                  <a:pt x="1017832" y="191887"/>
                </a:cubicBezTo>
                <a:lnTo>
                  <a:pt x="1017832" y="195784"/>
                </a:lnTo>
                <a:close/>
                <a:moveTo>
                  <a:pt x="643181" y="195784"/>
                </a:moveTo>
                <a:lnTo>
                  <a:pt x="612627" y="195784"/>
                </a:lnTo>
                <a:cubicBezTo>
                  <a:pt x="612742" y="199925"/>
                  <a:pt x="614020" y="203123"/>
                  <a:pt x="616456" y="205369"/>
                </a:cubicBezTo>
                <a:cubicBezTo>
                  <a:pt x="618893" y="207617"/>
                  <a:pt x="622241" y="208739"/>
                  <a:pt x="626504" y="208739"/>
                </a:cubicBezTo>
                <a:cubicBezTo>
                  <a:pt x="631288" y="208739"/>
                  <a:pt x="635680" y="207311"/>
                  <a:pt x="639679" y="204449"/>
                </a:cubicBezTo>
                <a:lnTo>
                  <a:pt x="639679" y="212636"/>
                </a:lnTo>
                <a:cubicBezTo>
                  <a:pt x="635591" y="215204"/>
                  <a:pt x="630194" y="216487"/>
                  <a:pt x="623481" y="216487"/>
                </a:cubicBezTo>
                <a:cubicBezTo>
                  <a:pt x="616886" y="216487"/>
                  <a:pt x="611715" y="214451"/>
                  <a:pt x="607966" y="210382"/>
                </a:cubicBezTo>
                <a:cubicBezTo>
                  <a:pt x="604214" y="206310"/>
                  <a:pt x="602339" y="200584"/>
                  <a:pt x="602339" y="193199"/>
                </a:cubicBezTo>
                <a:cubicBezTo>
                  <a:pt x="602339" y="186226"/>
                  <a:pt x="604405" y="180543"/>
                  <a:pt x="608533" y="176151"/>
                </a:cubicBezTo>
                <a:cubicBezTo>
                  <a:pt x="612664" y="171759"/>
                  <a:pt x="617793" y="169562"/>
                  <a:pt x="623919" y="169562"/>
                </a:cubicBezTo>
                <a:cubicBezTo>
                  <a:pt x="630049" y="169562"/>
                  <a:pt x="634790" y="171533"/>
                  <a:pt x="638146" y="175473"/>
                </a:cubicBezTo>
                <a:cubicBezTo>
                  <a:pt x="641503" y="179411"/>
                  <a:pt x="643181" y="184884"/>
                  <a:pt x="643181" y="191887"/>
                </a:cubicBezTo>
                <a:lnTo>
                  <a:pt x="643181" y="195784"/>
                </a:lnTo>
                <a:close/>
                <a:moveTo>
                  <a:pt x="1421419" y="195784"/>
                </a:moveTo>
                <a:lnTo>
                  <a:pt x="1390867" y="195784"/>
                </a:lnTo>
                <a:cubicBezTo>
                  <a:pt x="1390983" y="199925"/>
                  <a:pt x="1392260" y="203123"/>
                  <a:pt x="1394697" y="205369"/>
                </a:cubicBezTo>
                <a:cubicBezTo>
                  <a:pt x="1397133" y="207617"/>
                  <a:pt x="1400482" y="208739"/>
                  <a:pt x="1404742" y="208739"/>
                </a:cubicBezTo>
                <a:cubicBezTo>
                  <a:pt x="1409529" y="208739"/>
                  <a:pt x="1413921" y="207311"/>
                  <a:pt x="1417917" y="204449"/>
                </a:cubicBezTo>
                <a:lnTo>
                  <a:pt x="1417917" y="212636"/>
                </a:lnTo>
                <a:cubicBezTo>
                  <a:pt x="1413832" y="215204"/>
                  <a:pt x="1408434" y="216487"/>
                  <a:pt x="1401722" y="216487"/>
                </a:cubicBezTo>
                <a:cubicBezTo>
                  <a:pt x="1395127" y="216487"/>
                  <a:pt x="1389955" y="214451"/>
                  <a:pt x="1386204" y="210382"/>
                </a:cubicBezTo>
                <a:cubicBezTo>
                  <a:pt x="1382455" y="206310"/>
                  <a:pt x="1380580" y="200584"/>
                  <a:pt x="1380580" y="193199"/>
                </a:cubicBezTo>
                <a:cubicBezTo>
                  <a:pt x="1380580" y="186226"/>
                  <a:pt x="1382645" y="180543"/>
                  <a:pt x="1386774" y="176151"/>
                </a:cubicBezTo>
                <a:cubicBezTo>
                  <a:pt x="1390902" y="171759"/>
                  <a:pt x="1396031" y="169562"/>
                  <a:pt x="1402160" y="169562"/>
                </a:cubicBezTo>
                <a:cubicBezTo>
                  <a:pt x="1408289" y="169562"/>
                  <a:pt x="1413031" y="171533"/>
                  <a:pt x="1416387" y="175473"/>
                </a:cubicBezTo>
                <a:cubicBezTo>
                  <a:pt x="1419743" y="179411"/>
                  <a:pt x="1421419" y="184884"/>
                  <a:pt x="1421419" y="191887"/>
                </a:cubicBezTo>
                <a:lnTo>
                  <a:pt x="1421419" y="195784"/>
                </a:lnTo>
                <a:close/>
                <a:moveTo>
                  <a:pt x="2075177" y="216487"/>
                </a:moveTo>
                <a:cubicBezTo>
                  <a:pt x="2068265" y="216487"/>
                  <a:pt x="2062725" y="214395"/>
                  <a:pt x="2058610" y="210207"/>
                </a:cubicBezTo>
                <a:cubicBezTo>
                  <a:pt x="2054469" y="206020"/>
                  <a:pt x="2052398" y="200466"/>
                  <a:pt x="2052398" y="193552"/>
                </a:cubicBezTo>
                <a:cubicBezTo>
                  <a:pt x="2052398" y="186021"/>
                  <a:pt x="2054549" y="180142"/>
                  <a:pt x="2058852" y="175909"/>
                </a:cubicBezTo>
                <a:cubicBezTo>
                  <a:pt x="2063155" y="171679"/>
                  <a:pt x="2068965" y="169562"/>
                  <a:pt x="2076253" y="169562"/>
                </a:cubicBezTo>
                <a:cubicBezTo>
                  <a:pt x="2083272" y="169562"/>
                  <a:pt x="2088732" y="171619"/>
                  <a:pt x="2092631" y="175734"/>
                </a:cubicBezTo>
                <a:cubicBezTo>
                  <a:pt x="2096558" y="179849"/>
                  <a:pt x="2098494" y="185553"/>
                  <a:pt x="2098494" y="192850"/>
                </a:cubicBezTo>
                <a:cubicBezTo>
                  <a:pt x="2098494" y="200001"/>
                  <a:pt x="2096397" y="205727"/>
                  <a:pt x="2092174" y="210030"/>
                </a:cubicBezTo>
                <a:cubicBezTo>
                  <a:pt x="2087952" y="214335"/>
                  <a:pt x="2082304" y="216487"/>
                  <a:pt x="2075177" y="216487"/>
                </a:cubicBezTo>
                <a:close/>
                <a:moveTo>
                  <a:pt x="1942240" y="195784"/>
                </a:moveTo>
                <a:lnTo>
                  <a:pt x="1911688" y="195784"/>
                </a:lnTo>
                <a:cubicBezTo>
                  <a:pt x="1911795" y="199925"/>
                  <a:pt x="1913059" y="203123"/>
                  <a:pt x="1915507" y="205369"/>
                </a:cubicBezTo>
                <a:cubicBezTo>
                  <a:pt x="1917954" y="207617"/>
                  <a:pt x="1921289" y="208739"/>
                  <a:pt x="1925565" y="208739"/>
                </a:cubicBezTo>
                <a:cubicBezTo>
                  <a:pt x="1930325" y="208739"/>
                  <a:pt x="1934736" y="207311"/>
                  <a:pt x="1938743" y="204449"/>
                </a:cubicBezTo>
                <a:lnTo>
                  <a:pt x="1938743" y="212636"/>
                </a:lnTo>
                <a:cubicBezTo>
                  <a:pt x="1934655" y="215204"/>
                  <a:pt x="1929250" y="216487"/>
                  <a:pt x="1922526" y="216487"/>
                </a:cubicBezTo>
                <a:cubicBezTo>
                  <a:pt x="1915937" y="216487"/>
                  <a:pt x="1910773" y="214451"/>
                  <a:pt x="1907008" y="210382"/>
                </a:cubicBezTo>
                <a:cubicBezTo>
                  <a:pt x="1903270" y="206310"/>
                  <a:pt x="1901387" y="200584"/>
                  <a:pt x="1901387" y="193199"/>
                </a:cubicBezTo>
                <a:cubicBezTo>
                  <a:pt x="1901387" y="186226"/>
                  <a:pt x="1903458" y="180543"/>
                  <a:pt x="1907573" y="176151"/>
                </a:cubicBezTo>
                <a:cubicBezTo>
                  <a:pt x="1911715" y="171759"/>
                  <a:pt x="1916851" y="169562"/>
                  <a:pt x="1922956" y="169562"/>
                </a:cubicBezTo>
                <a:cubicBezTo>
                  <a:pt x="1929088" y="169562"/>
                  <a:pt x="1933849" y="171533"/>
                  <a:pt x="1937210" y="175473"/>
                </a:cubicBezTo>
                <a:cubicBezTo>
                  <a:pt x="1940545" y="179411"/>
                  <a:pt x="1942240" y="184884"/>
                  <a:pt x="1942240" y="191887"/>
                </a:cubicBezTo>
                <a:lnTo>
                  <a:pt x="1942240" y="195784"/>
                </a:lnTo>
                <a:close/>
                <a:moveTo>
                  <a:pt x="2482650" y="216487"/>
                </a:moveTo>
                <a:cubicBezTo>
                  <a:pt x="2475738" y="216487"/>
                  <a:pt x="2470225" y="214395"/>
                  <a:pt x="2466083" y="210207"/>
                </a:cubicBezTo>
                <a:cubicBezTo>
                  <a:pt x="2461942" y="206020"/>
                  <a:pt x="2459898" y="200466"/>
                  <a:pt x="2459898" y="193552"/>
                </a:cubicBezTo>
                <a:cubicBezTo>
                  <a:pt x="2459898" y="186021"/>
                  <a:pt x="2462049" y="180142"/>
                  <a:pt x="2466352" y="175909"/>
                </a:cubicBezTo>
                <a:cubicBezTo>
                  <a:pt x="2470655" y="171679"/>
                  <a:pt x="2476464" y="169562"/>
                  <a:pt x="2483753" y="169562"/>
                </a:cubicBezTo>
                <a:cubicBezTo>
                  <a:pt x="2490745" y="169562"/>
                  <a:pt x="2496205" y="171619"/>
                  <a:pt x="2500131" y="175734"/>
                </a:cubicBezTo>
                <a:cubicBezTo>
                  <a:pt x="2504031" y="179849"/>
                  <a:pt x="2505994" y="185553"/>
                  <a:pt x="2505994" y="192850"/>
                </a:cubicBezTo>
                <a:cubicBezTo>
                  <a:pt x="2505994" y="200001"/>
                  <a:pt x="2503869" y="205727"/>
                  <a:pt x="2499647" y="210030"/>
                </a:cubicBezTo>
                <a:cubicBezTo>
                  <a:pt x="2495452" y="214335"/>
                  <a:pt x="2489777" y="216487"/>
                  <a:pt x="2482650" y="216487"/>
                </a:cubicBezTo>
                <a:close/>
                <a:moveTo>
                  <a:pt x="4071259" y="214037"/>
                </a:moveTo>
                <a:lnTo>
                  <a:pt x="4071259" y="204624"/>
                </a:lnTo>
                <a:cubicBezTo>
                  <a:pt x="4075051" y="207515"/>
                  <a:pt x="4079246" y="208959"/>
                  <a:pt x="4083818" y="208959"/>
                </a:cubicBezTo>
                <a:cubicBezTo>
                  <a:pt x="4089950" y="208959"/>
                  <a:pt x="4093016" y="207149"/>
                  <a:pt x="4093016" y="203529"/>
                </a:cubicBezTo>
                <a:cubicBezTo>
                  <a:pt x="4093016" y="202510"/>
                  <a:pt x="4092747" y="201641"/>
                  <a:pt x="4092236" y="200926"/>
                </a:cubicBezTo>
                <a:cubicBezTo>
                  <a:pt x="4091698" y="200211"/>
                  <a:pt x="4090999" y="199576"/>
                  <a:pt x="4090111" y="199022"/>
                </a:cubicBezTo>
                <a:cubicBezTo>
                  <a:pt x="4089224" y="198468"/>
                  <a:pt x="4088175" y="197970"/>
                  <a:pt x="4086965" y="197535"/>
                </a:cubicBezTo>
                <a:cubicBezTo>
                  <a:pt x="4085754" y="197096"/>
                  <a:pt x="4084383" y="196599"/>
                  <a:pt x="4082904" y="196045"/>
                </a:cubicBezTo>
                <a:cubicBezTo>
                  <a:pt x="4081075" y="195316"/>
                  <a:pt x="4079407" y="194541"/>
                  <a:pt x="4077928" y="193726"/>
                </a:cubicBezTo>
                <a:cubicBezTo>
                  <a:pt x="4076476" y="192909"/>
                  <a:pt x="4075239" y="191981"/>
                  <a:pt x="4074271" y="190946"/>
                </a:cubicBezTo>
                <a:cubicBezTo>
                  <a:pt x="4073276" y="189910"/>
                  <a:pt x="4072550" y="188735"/>
                  <a:pt x="4072038" y="187422"/>
                </a:cubicBezTo>
                <a:cubicBezTo>
                  <a:pt x="4071555" y="186110"/>
                  <a:pt x="4071312" y="184577"/>
                  <a:pt x="4071312" y="182826"/>
                </a:cubicBezTo>
                <a:cubicBezTo>
                  <a:pt x="4071312" y="180667"/>
                  <a:pt x="4071823" y="178763"/>
                  <a:pt x="4072845" y="177114"/>
                </a:cubicBezTo>
                <a:cubicBezTo>
                  <a:pt x="4073867" y="175465"/>
                  <a:pt x="4075239" y="174078"/>
                  <a:pt x="4076960" y="172956"/>
                </a:cubicBezTo>
                <a:cubicBezTo>
                  <a:pt x="4078681" y="171832"/>
                  <a:pt x="4080618" y="170985"/>
                  <a:pt x="4082823" y="170417"/>
                </a:cubicBezTo>
                <a:cubicBezTo>
                  <a:pt x="4085002" y="169847"/>
                  <a:pt x="4087261" y="169562"/>
                  <a:pt x="4089600" y="169562"/>
                </a:cubicBezTo>
                <a:cubicBezTo>
                  <a:pt x="4093742" y="169562"/>
                  <a:pt x="4097454" y="170191"/>
                  <a:pt x="4100735" y="171445"/>
                </a:cubicBezTo>
                <a:lnTo>
                  <a:pt x="4100735" y="180330"/>
                </a:lnTo>
                <a:cubicBezTo>
                  <a:pt x="4097561" y="178171"/>
                  <a:pt x="4093957" y="177092"/>
                  <a:pt x="4089869" y="177092"/>
                </a:cubicBezTo>
                <a:cubicBezTo>
                  <a:pt x="4088578" y="177092"/>
                  <a:pt x="4087422" y="177224"/>
                  <a:pt x="4086373" y="177485"/>
                </a:cubicBezTo>
                <a:cubicBezTo>
                  <a:pt x="4085351" y="177749"/>
                  <a:pt x="4084464" y="178114"/>
                  <a:pt x="4083737" y="178580"/>
                </a:cubicBezTo>
                <a:cubicBezTo>
                  <a:pt x="4083012" y="179048"/>
                  <a:pt x="4082447" y="179610"/>
                  <a:pt x="4082043" y="180266"/>
                </a:cubicBezTo>
                <a:cubicBezTo>
                  <a:pt x="4081613" y="180922"/>
                  <a:pt x="4081425" y="181643"/>
                  <a:pt x="4081425" y="182431"/>
                </a:cubicBezTo>
                <a:cubicBezTo>
                  <a:pt x="4081425" y="183396"/>
                  <a:pt x="4081613" y="184211"/>
                  <a:pt x="4082043" y="184884"/>
                </a:cubicBezTo>
                <a:cubicBezTo>
                  <a:pt x="4082447" y="185553"/>
                  <a:pt x="4083038" y="186145"/>
                  <a:pt x="4083845" y="186656"/>
                </a:cubicBezTo>
                <a:cubicBezTo>
                  <a:pt x="4084652" y="187167"/>
                  <a:pt x="4085620" y="187635"/>
                  <a:pt x="4086723" y="188057"/>
                </a:cubicBezTo>
                <a:cubicBezTo>
                  <a:pt x="4087852" y="188479"/>
                  <a:pt x="4089143" y="188939"/>
                  <a:pt x="4090622" y="189437"/>
                </a:cubicBezTo>
                <a:cubicBezTo>
                  <a:pt x="4092532" y="190225"/>
                  <a:pt x="4094253" y="191026"/>
                  <a:pt x="4095786" y="191844"/>
                </a:cubicBezTo>
                <a:cubicBezTo>
                  <a:pt x="4097319" y="192661"/>
                  <a:pt x="4098637" y="193587"/>
                  <a:pt x="4099713" y="194622"/>
                </a:cubicBezTo>
                <a:cubicBezTo>
                  <a:pt x="4100788" y="195660"/>
                  <a:pt x="4101622" y="196854"/>
                  <a:pt x="4102214" y="198212"/>
                </a:cubicBezTo>
                <a:cubicBezTo>
                  <a:pt x="4102806" y="199568"/>
                  <a:pt x="4103074" y="201181"/>
                  <a:pt x="4103074" y="203048"/>
                </a:cubicBezTo>
                <a:cubicBezTo>
                  <a:pt x="4103074" y="205326"/>
                  <a:pt x="4102563" y="207311"/>
                  <a:pt x="4101515" y="209002"/>
                </a:cubicBezTo>
                <a:cubicBezTo>
                  <a:pt x="4100466" y="210694"/>
                  <a:pt x="4099067" y="212095"/>
                  <a:pt x="4097319" y="213203"/>
                </a:cubicBezTo>
                <a:cubicBezTo>
                  <a:pt x="4095544" y="214314"/>
                  <a:pt x="4093527" y="215137"/>
                  <a:pt x="4091241" y="215677"/>
                </a:cubicBezTo>
                <a:cubicBezTo>
                  <a:pt x="4088955" y="216218"/>
                  <a:pt x="4086534" y="216487"/>
                  <a:pt x="4084007" y="216487"/>
                </a:cubicBezTo>
                <a:cubicBezTo>
                  <a:pt x="4079085" y="216487"/>
                  <a:pt x="4074863" y="215669"/>
                  <a:pt x="4071259" y="214037"/>
                </a:cubicBezTo>
                <a:close/>
                <a:moveTo>
                  <a:pt x="1522799" y="216487"/>
                </a:moveTo>
                <a:cubicBezTo>
                  <a:pt x="1515882" y="216487"/>
                  <a:pt x="1510360" y="214395"/>
                  <a:pt x="1506229" y="210207"/>
                </a:cubicBezTo>
                <a:cubicBezTo>
                  <a:pt x="1502101" y="206020"/>
                  <a:pt x="1500036" y="200466"/>
                  <a:pt x="1500036" y="193552"/>
                </a:cubicBezTo>
                <a:cubicBezTo>
                  <a:pt x="1500036" y="186021"/>
                  <a:pt x="1502187" y="180142"/>
                  <a:pt x="1506493" y="175909"/>
                </a:cubicBezTo>
                <a:cubicBezTo>
                  <a:pt x="1510796" y="171679"/>
                  <a:pt x="1516597" y="169562"/>
                  <a:pt x="1523893" y="169562"/>
                </a:cubicBezTo>
                <a:cubicBezTo>
                  <a:pt x="1530897" y="169562"/>
                  <a:pt x="1536353" y="171619"/>
                  <a:pt x="1540264" y="175734"/>
                </a:cubicBezTo>
                <a:cubicBezTo>
                  <a:pt x="1544174" y="179849"/>
                  <a:pt x="1546130" y="185553"/>
                  <a:pt x="1546130" y="192850"/>
                </a:cubicBezTo>
                <a:cubicBezTo>
                  <a:pt x="1546130" y="200001"/>
                  <a:pt x="1544021" y="205727"/>
                  <a:pt x="1539804" y="210030"/>
                </a:cubicBezTo>
                <a:cubicBezTo>
                  <a:pt x="1535587" y="214335"/>
                  <a:pt x="1529918" y="216487"/>
                  <a:pt x="1522799" y="216487"/>
                </a:cubicBezTo>
                <a:close/>
                <a:moveTo>
                  <a:pt x="1849127" y="195784"/>
                </a:moveTo>
                <a:lnTo>
                  <a:pt x="1818572" y="195784"/>
                </a:lnTo>
                <a:cubicBezTo>
                  <a:pt x="1818688" y="199925"/>
                  <a:pt x="1819965" y="203123"/>
                  <a:pt x="1822402" y="205369"/>
                </a:cubicBezTo>
                <a:cubicBezTo>
                  <a:pt x="1824839" y="207617"/>
                  <a:pt x="1828187" y="208739"/>
                  <a:pt x="1832447" y="208739"/>
                </a:cubicBezTo>
                <a:cubicBezTo>
                  <a:pt x="1837234" y="208739"/>
                  <a:pt x="1841626" y="207311"/>
                  <a:pt x="1845625" y="204449"/>
                </a:cubicBezTo>
                <a:lnTo>
                  <a:pt x="1845625" y="212636"/>
                </a:lnTo>
                <a:cubicBezTo>
                  <a:pt x="1841537" y="215204"/>
                  <a:pt x="1836140" y="216487"/>
                  <a:pt x="1829427" y="216487"/>
                </a:cubicBezTo>
                <a:cubicBezTo>
                  <a:pt x="1822832" y="216487"/>
                  <a:pt x="1817660" y="214451"/>
                  <a:pt x="1813911" y="210382"/>
                </a:cubicBezTo>
                <a:cubicBezTo>
                  <a:pt x="1810160" y="206310"/>
                  <a:pt x="1808285" y="200584"/>
                  <a:pt x="1808285" y="193199"/>
                </a:cubicBezTo>
                <a:cubicBezTo>
                  <a:pt x="1808285" y="186226"/>
                  <a:pt x="1810351" y="180543"/>
                  <a:pt x="1814479" y="176151"/>
                </a:cubicBezTo>
                <a:cubicBezTo>
                  <a:pt x="1818610" y="171759"/>
                  <a:pt x="1823739" y="169562"/>
                  <a:pt x="1829865" y="169562"/>
                </a:cubicBezTo>
                <a:cubicBezTo>
                  <a:pt x="1835994" y="169562"/>
                  <a:pt x="1840736" y="171533"/>
                  <a:pt x="1844092" y="175473"/>
                </a:cubicBezTo>
                <a:cubicBezTo>
                  <a:pt x="1847449" y="179411"/>
                  <a:pt x="1849127" y="184884"/>
                  <a:pt x="1849127" y="191887"/>
                </a:cubicBezTo>
                <a:lnTo>
                  <a:pt x="1849127" y="195784"/>
                </a:lnTo>
                <a:close/>
                <a:moveTo>
                  <a:pt x="2394572" y="215438"/>
                </a:moveTo>
                <a:lnTo>
                  <a:pt x="2384728" y="215438"/>
                </a:lnTo>
                <a:lnTo>
                  <a:pt x="2384728" y="208432"/>
                </a:lnTo>
                <a:lnTo>
                  <a:pt x="2384567" y="208432"/>
                </a:lnTo>
                <a:cubicBezTo>
                  <a:pt x="2381474" y="213803"/>
                  <a:pt x="2376929" y="216487"/>
                  <a:pt x="2370932" y="216487"/>
                </a:cubicBezTo>
                <a:cubicBezTo>
                  <a:pt x="2366548" y="216487"/>
                  <a:pt x="2363079" y="215290"/>
                  <a:pt x="2360604" y="212899"/>
                </a:cubicBezTo>
                <a:cubicBezTo>
                  <a:pt x="2358103" y="210506"/>
                  <a:pt x="2356839" y="207338"/>
                  <a:pt x="2356839" y="203400"/>
                </a:cubicBezTo>
                <a:cubicBezTo>
                  <a:pt x="2356839" y="194937"/>
                  <a:pt x="2361707" y="190004"/>
                  <a:pt x="2371470" y="188603"/>
                </a:cubicBezTo>
                <a:lnTo>
                  <a:pt x="2384782" y="186720"/>
                </a:lnTo>
                <a:cubicBezTo>
                  <a:pt x="2384782" y="180330"/>
                  <a:pt x="2381743" y="177135"/>
                  <a:pt x="2375665" y="177135"/>
                </a:cubicBezTo>
                <a:cubicBezTo>
                  <a:pt x="2370340" y="177135"/>
                  <a:pt x="2365526" y="178975"/>
                  <a:pt x="2361223" y="182651"/>
                </a:cubicBezTo>
                <a:lnTo>
                  <a:pt x="2361223" y="173766"/>
                </a:lnTo>
                <a:cubicBezTo>
                  <a:pt x="2365956" y="170963"/>
                  <a:pt x="2371416" y="169562"/>
                  <a:pt x="2377602" y="169562"/>
                </a:cubicBezTo>
                <a:cubicBezTo>
                  <a:pt x="2388924" y="169562"/>
                  <a:pt x="2394572" y="175137"/>
                  <a:pt x="2394572" y="186285"/>
                </a:cubicBezTo>
                <a:lnTo>
                  <a:pt x="2394572" y="215438"/>
                </a:lnTo>
                <a:close/>
                <a:moveTo>
                  <a:pt x="878416" y="216487"/>
                </a:moveTo>
                <a:cubicBezTo>
                  <a:pt x="871501" y="216487"/>
                  <a:pt x="865977" y="214395"/>
                  <a:pt x="861849" y="210207"/>
                </a:cubicBezTo>
                <a:cubicBezTo>
                  <a:pt x="857718" y="206020"/>
                  <a:pt x="855655" y="200466"/>
                  <a:pt x="855655" y="193552"/>
                </a:cubicBezTo>
                <a:cubicBezTo>
                  <a:pt x="855655" y="186021"/>
                  <a:pt x="857807" y="180142"/>
                  <a:pt x="862110" y="175909"/>
                </a:cubicBezTo>
                <a:cubicBezTo>
                  <a:pt x="866416" y="171679"/>
                  <a:pt x="872214" y="169562"/>
                  <a:pt x="879510" y="169562"/>
                </a:cubicBezTo>
                <a:cubicBezTo>
                  <a:pt x="886513" y="169562"/>
                  <a:pt x="891970" y="171619"/>
                  <a:pt x="895881" y="175734"/>
                </a:cubicBezTo>
                <a:cubicBezTo>
                  <a:pt x="899791" y="179849"/>
                  <a:pt x="901746" y="185553"/>
                  <a:pt x="901746" y="192850"/>
                </a:cubicBezTo>
                <a:cubicBezTo>
                  <a:pt x="901746" y="200001"/>
                  <a:pt x="899638" y="205727"/>
                  <a:pt x="895421" y="210030"/>
                </a:cubicBezTo>
                <a:cubicBezTo>
                  <a:pt x="891204" y="214335"/>
                  <a:pt x="885537" y="216487"/>
                  <a:pt x="878416" y="216487"/>
                </a:cubicBezTo>
                <a:close/>
                <a:moveTo>
                  <a:pt x="5081402" y="195784"/>
                </a:moveTo>
                <a:lnTo>
                  <a:pt x="5050850" y="195784"/>
                </a:lnTo>
                <a:cubicBezTo>
                  <a:pt x="5050985" y="199925"/>
                  <a:pt x="5052249" y="203123"/>
                  <a:pt x="5054696" y="205369"/>
                </a:cubicBezTo>
                <a:cubicBezTo>
                  <a:pt x="5057116" y="207617"/>
                  <a:pt x="5060478" y="208739"/>
                  <a:pt x="5064727" y="208739"/>
                </a:cubicBezTo>
                <a:cubicBezTo>
                  <a:pt x="5069515" y="208739"/>
                  <a:pt x="5073899" y="207311"/>
                  <a:pt x="5077906" y="204449"/>
                </a:cubicBezTo>
                <a:lnTo>
                  <a:pt x="5077906" y="212636"/>
                </a:lnTo>
                <a:cubicBezTo>
                  <a:pt x="5073818" y="215204"/>
                  <a:pt x="5068439" y="216487"/>
                  <a:pt x="5061716" y="216487"/>
                </a:cubicBezTo>
                <a:cubicBezTo>
                  <a:pt x="5055126" y="216487"/>
                  <a:pt x="5049936" y="214451"/>
                  <a:pt x="5046198" y="210382"/>
                </a:cubicBezTo>
                <a:cubicBezTo>
                  <a:pt x="5042459" y="206310"/>
                  <a:pt x="5040577" y="200584"/>
                  <a:pt x="5040577" y="193199"/>
                </a:cubicBezTo>
                <a:cubicBezTo>
                  <a:pt x="5040577" y="186226"/>
                  <a:pt x="5042620" y="180543"/>
                  <a:pt x="5046762" y="176151"/>
                </a:cubicBezTo>
                <a:cubicBezTo>
                  <a:pt x="5050904" y="171759"/>
                  <a:pt x="5056014" y="169562"/>
                  <a:pt x="5062146" y="169562"/>
                </a:cubicBezTo>
                <a:cubicBezTo>
                  <a:pt x="5068278" y="169562"/>
                  <a:pt x="5073011" y="171533"/>
                  <a:pt x="5076373" y="175473"/>
                </a:cubicBezTo>
                <a:cubicBezTo>
                  <a:pt x="5079735" y="179411"/>
                  <a:pt x="5081402" y="184884"/>
                  <a:pt x="5081402" y="191887"/>
                </a:cubicBezTo>
                <a:lnTo>
                  <a:pt x="5081402" y="195784"/>
                </a:lnTo>
                <a:close/>
                <a:moveTo>
                  <a:pt x="1123281" y="195784"/>
                </a:moveTo>
                <a:lnTo>
                  <a:pt x="1092730" y="195784"/>
                </a:lnTo>
                <a:cubicBezTo>
                  <a:pt x="1092845" y="199925"/>
                  <a:pt x="1094123" y="203123"/>
                  <a:pt x="1096559" y="205369"/>
                </a:cubicBezTo>
                <a:cubicBezTo>
                  <a:pt x="1098996" y="207617"/>
                  <a:pt x="1102344" y="208739"/>
                  <a:pt x="1106604" y="208739"/>
                </a:cubicBezTo>
                <a:cubicBezTo>
                  <a:pt x="1111391" y="208739"/>
                  <a:pt x="1115783" y="207311"/>
                  <a:pt x="1119780" y="204449"/>
                </a:cubicBezTo>
                <a:lnTo>
                  <a:pt x="1119780" y="212636"/>
                </a:lnTo>
                <a:cubicBezTo>
                  <a:pt x="1115694" y="215204"/>
                  <a:pt x="1110297" y="216487"/>
                  <a:pt x="1103584" y="216487"/>
                </a:cubicBezTo>
                <a:cubicBezTo>
                  <a:pt x="1096990" y="216487"/>
                  <a:pt x="1091818" y="214451"/>
                  <a:pt x="1088066" y="210382"/>
                </a:cubicBezTo>
                <a:cubicBezTo>
                  <a:pt x="1084317" y="206310"/>
                  <a:pt x="1082443" y="200584"/>
                  <a:pt x="1082443" y="193199"/>
                </a:cubicBezTo>
                <a:cubicBezTo>
                  <a:pt x="1082443" y="186226"/>
                  <a:pt x="1084505" y="180543"/>
                  <a:pt x="1088636" y="176151"/>
                </a:cubicBezTo>
                <a:cubicBezTo>
                  <a:pt x="1092765" y="171759"/>
                  <a:pt x="1097893" y="169562"/>
                  <a:pt x="1104022" y="169562"/>
                </a:cubicBezTo>
                <a:cubicBezTo>
                  <a:pt x="1110149" y="169562"/>
                  <a:pt x="1114893" y="171533"/>
                  <a:pt x="1118249" y="175473"/>
                </a:cubicBezTo>
                <a:cubicBezTo>
                  <a:pt x="1121603" y="179411"/>
                  <a:pt x="1123281" y="184884"/>
                  <a:pt x="1123281" y="191887"/>
                </a:cubicBezTo>
                <a:lnTo>
                  <a:pt x="1123281" y="195784"/>
                </a:lnTo>
                <a:close/>
                <a:moveTo>
                  <a:pt x="3185420" y="214957"/>
                </a:moveTo>
                <a:cubicBezTo>
                  <a:pt x="3183430" y="215946"/>
                  <a:pt x="3180821" y="216444"/>
                  <a:pt x="3177594" y="216444"/>
                </a:cubicBezTo>
                <a:cubicBezTo>
                  <a:pt x="3168907" y="216444"/>
                  <a:pt x="3164550" y="212270"/>
                  <a:pt x="3164550" y="203925"/>
                </a:cubicBezTo>
                <a:lnTo>
                  <a:pt x="3164550" y="178580"/>
                </a:lnTo>
                <a:lnTo>
                  <a:pt x="3157074" y="178580"/>
                </a:lnTo>
                <a:lnTo>
                  <a:pt x="3157074" y="170614"/>
                </a:lnTo>
                <a:lnTo>
                  <a:pt x="3164550" y="170614"/>
                </a:lnTo>
                <a:lnTo>
                  <a:pt x="3164550" y="160238"/>
                </a:lnTo>
                <a:lnTo>
                  <a:pt x="3174689" y="157349"/>
                </a:lnTo>
                <a:lnTo>
                  <a:pt x="3174689" y="170614"/>
                </a:lnTo>
                <a:lnTo>
                  <a:pt x="3185420" y="170614"/>
                </a:lnTo>
                <a:lnTo>
                  <a:pt x="3185420" y="178580"/>
                </a:lnTo>
                <a:lnTo>
                  <a:pt x="3174689" y="178580"/>
                </a:lnTo>
                <a:lnTo>
                  <a:pt x="3174689" y="200990"/>
                </a:lnTo>
                <a:cubicBezTo>
                  <a:pt x="3174689" y="203648"/>
                  <a:pt x="3175173" y="205544"/>
                  <a:pt x="3176142" y="206681"/>
                </a:cubicBezTo>
                <a:cubicBezTo>
                  <a:pt x="3177110" y="207822"/>
                  <a:pt x="3178723" y="208389"/>
                  <a:pt x="3180956" y="208389"/>
                </a:cubicBezTo>
                <a:cubicBezTo>
                  <a:pt x="3182677" y="208389"/>
                  <a:pt x="3184183" y="207894"/>
                  <a:pt x="3185420" y="206902"/>
                </a:cubicBezTo>
                <a:lnTo>
                  <a:pt x="3185420" y="214957"/>
                </a:lnTo>
                <a:close/>
                <a:moveTo>
                  <a:pt x="4161004" y="214957"/>
                </a:moveTo>
                <a:cubicBezTo>
                  <a:pt x="4159014" y="215946"/>
                  <a:pt x="4156405" y="216444"/>
                  <a:pt x="4153151" y="216444"/>
                </a:cubicBezTo>
                <a:cubicBezTo>
                  <a:pt x="4144464" y="216444"/>
                  <a:pt x="4140108" y="212270"/>
                  <a:pt x="4140108" y="203925"/>
                </a:cubicBezTo>
                <a:lnTo>
                  <a:pt x="4140108" y="178580"/>
                </a:lnTo>
                <a:lnTo>
                  <a:pt x="4132631" y="178580"/>
                </a:lnTo>
                <a:lnTo>
                  <a:pt x="4132631" y="170614"/>
                </a:lnTo>
                <a:lnTo>
                  <a:pt x="4140108" y="170614"/>
                </a:lnTo>
                <a:lnTo>
                  <a:pt x="4140108" y="160238"/>
                </a:lnTo>
                <a:lnTo>
                  <a:pt x="4150273" y="157349"/>
                </a:lnTo>
                <a:lnTo>
                  <a:pt x="4150273" y="170614"/>
                </a:lnTo>
                <a:lnTo>
                  <a:pt x="4161004" y="170614"/>
                </a:lnTo>
                <a:lnTo>
                  <a:pt x="4161004" y="178580"/>
                </a:lnTo>
                <a:lnTo>
                  <a:pt x="4150273" y="178580"/>
                </a:lnTo>
                <a:lnTo>
                  <a:pt x="4150273" y="200990"/>
                </a:lnTo>
                <a:cubicBezTo>
                  <a:pt x="4150273" y="203648"/>
                  <a:pt x="4150758" y="205544"/>
                  <a:pt x="4151726" y="206681"/>
                </a:cubicBezTo>
                <a:cubicBezTo>
                  <a:pt x="4152667" y="207822"/>
                  <a:pt x="4154281" y="208389"/>
                  <a:pt x="4156540" y="208389"/>
                </a:cubicBezTo>
                <a:cubicBezTo>
                  <a:pt x="4158261" y="208389"/>
                  <a:pt x="4159740" y="207894"/>
                  <a:pt x="4161004" y="206902"/>
                </a:cubicBezTo>
                <a:lnTo>
                  <a:pt x="4161004" y="214957"/>
                </a:lnTo>
                <a:close/>
                <a:moveTo>
                  <a:pt x="4809152" y="214957"/>
                </a:moveTo>
                <a:cubicBezTo>
                  <a:pt x="4807162" y="215946"/>
                  <a:pt x="4804554" y="216444"/>
                  <a:pt x="4801300" y="216444"/>
                </a:cubicBezTo>
                <a:cubicBezTo>
                  <a:pt x="4792613" y="216444"/>
                  <a:pt x="4788256" y="212270"/>
                  <a:pt x="4788256" y="203925"/>
                </a:cubicBezTo>
                <a:lnTo>
                  <a:pt x="4788256" y="178580"/>
                </a:lnTo>
                <a:lnTo>
                  <a:pt x="4780779" y="178580"/>
                </a:lnTo>
                <a:lnTo>
                  <a:pt x="4780779" y="170614"/>
                </a:lnTo>
                <a:lnTo>
                  <a:pt x="4788256" y="170614"/>
                </a:lnTo>
                <a:lnTo>
                  <a:pt x="4788256" y="160238"/>
                </a:lnTo>
                <a:lnTo>
                  <a:pt x="4798422" y="157349"/>
                </a:lnTo>
                <a:lnTo>
                  <a:pt x="4798422" y="170614"/>
                </a:lnTo>
                <a:lnTo>
                  <a:pt x="4809152" y="170614"/>
                </a:lnTo>
                <a:lnTo>
                  <a:pt x="4809152" y="178580"/>
                </a:lnTo>
                <a:lnTo>
                  <a:pt x="4798422" y="178580"/>
                </a:lnTo>
                <a:lnTo>
                  <a:pt x="4798422" y="200990"/>
                </a:lnTo>
                <a:cubicBezTo>
                  <a:pt x="4798422" y="203648"/>
                  <a:pt x="4798906" y="205544"/>
                  <a:pt x="4799874" y="206681"/>
                </a:cubicBezTo>
                <a:cubicBezTo>
                  <a:pt x="4800816" y="207822"/>
                  <a:pt x="4802429" y="208389"/>
                  <a:pt x="4804688" y="208389"/>
                </a:cubicBezTo>
                <a:cubicBezTo>
                  <a:pt x="4806409" y="208389"/>
                  <a:pt x="4807889" y="207894"/>
                  <a:pt x="4809152" y="206902"/>
                </a:cubicBezTo>
                <a:lnTo>
                  <a:pt x="4809152" y="214957"/>
                </a:lnTo>
                <a:close/>
                <a:moveTo>
                  <a:pt x="5407708" y="214957"/>
                </a:moveTo>
                <a:cubicBezTo>
                  <a:pt x="5405718" y="215946"/>
                  <a:pt x="5403109" y="216444"/>
                  <a:pt x="5399855" y="216444"/>
                </a:cubicBezTo>
                <a:cubicBezTo>
                  <a:pt x="5391169" y="216444"/>
                  <a:pt x="5386811" y="212270"/>
                  <a:pt x="5386811" y="203925"/>
                </a:cubicBezTo>
                <a:lnTo>
                  <a:pt x="5386811" y="178580"/>
                </a:lnTo>
                <a:lnTo>
                  <a:pt x="5379335" y="178580"/>
                </a:lnTo>
                <a:lnTo>
                  <a:pt x="5379335" y="170614"/>
                </a:lnTo>
                <a:lnTo>
                  <a:pt x="5386811" y="170614"/>
                </a:lnTo>
                <a:lnTo>
                  <a:pt x="5386811" y="160238"/>
                </a:lnTo>
                <a:lnTo>
                  <a:pt x="5396977" y="157349"/>
                </a:lnTo>
                <a:lnTo>
                  <a:pt x="5396977" y="170614"/>
                </a:lnTo>
                <a:lnTo>
                  <a:pt x="5407708" y="170614"/>
                </a:lnTo>
                <a:lnTo>
                  <a:pt x="5407708" y="178580"/>
                </a:lnTo>
                <a:lnTo>
                  <a:pt x="5396977" y="178580"/>
                </a:lnTo>
                <a:lnTo>
                  <a:pt x="5396977" y="200990"/>
                </a:lnTo>
                <a:cubicBezTo>
                  <a:pt x="5396977" y="203648"/>
                  <a:pt x="5397461" y="205544"/>
                  <a:pt x="5398403" y="206681"/>
                </a:cubicBezTo>
                <a:cubicBezTo>
                  <a:pt x="5399371" y="207822"/>
                  <a:pt x="5400985" y="208389"/>
                  <a:pt x="5403244" y="208389"/>
                </a:cubicBezTo>
                <a:cubicBezTo>
                  <a:pt x="5404965" y="208389"/>
                  <a:pt x="5406444" y="207894"/>
                  <a:pt x="5407708" y="206902"/>
                </a:cubicBezTo>
                <a:lnTo>
                  <a:pt x="5407708" y="214957"/>
                </a:lnTo>
                <a:close/>
                <a:moveTo>
                  <a:pt x="5688025" y="214957"/>
                </a:moveTo>
                <a:cubicBezTo>
                  <a:pt x="5686035" y="215946"/>
                  <a:pt x="5683427" y="216444"/>
                  <a:pt x="5680173" y="216444"/>
                </a:cubicBezTo>
                <a:cubicBezTo>
                  <a:pt x="5671486" y="216444"/>
                  <a:pt x="5667129" y="212270"/>
                  <a:pt x="5667129" y="203925"/>
                </a:cubicBezTo>
                <a:lnTo>
                  <a:pt x="5667129" y="178580"/>
                </a:lnTo>
                <a:lnTo>
                  <a:pt x="5659652" y="178580"/>
                </a:lnTo>
                <a:lnTo>
                  <a:pt x="5659652" y="170614"/>
                </a:lnTo>
                <a:lnTo>
                  <a:pt x="5667129" y="170614"/>
                </a:lnTo>
                <a:lnTo>
                  <a:pt x="5667129" y="160238"/>
                </a:lnTo>
                <a:lnTo>
                  <a:pt x="5677295" y="157349"/>
                </a:lnTo>
                <a:lnTo>
                  <a:pt x="5677295" y="170614"/>
                </a:lnTo>
                <a:lnTo>
                  <a:pt x="5688025" y="170614"/>
                </a:lnTo>
                <a:lnTo>
                  <a:pt x="5688025" y="178580"/>
                </a:lnTo>
                <a:lnTo>
                  <a:pt x="5677295" y="178580"/>
                </a:lnTo>
                <a:lnTo>
                  <a:pt x="5677295" y="200990"/>
                </a:lnTo>
                <a:cubicBezTo>
                  <a:pt x="5677295" y="203648"/>
                  <a:pt x="5677779" y="205544"/>
                  <a:pt x="5678747" y="206681"/>
                </a:cubicBezTo>
                <a:cubicBezTo>
                  <a:pt x="5679689" y="207822"/>
                  <a:pt x="5681302" y="208389"/>
                  <a:pt x="5683561" y="208389"/>
                </a:cubicBezTo>
                <a:cubicBezTo>
                  <a:pt x="5685282" y="208389"/>
                  <a:pt x="5686762" y="207894"/>
                  <a:pt x="5688025" y="206902"/>
                </a:cubicBezTo>
                <a:lnTo>
                  <a:pt x="5688025" y="214957"/>
                </a:lnTo>
                <a:close/>
                <a:moveTo>
                  <a:pt x="2747396" y="214957"/>
                </a:moveTo>
                <a:cubicBezTo>
                  <a:pt x="2745405" y="215946"/>
                  <a:pt x="2742797" y="216444"/>
                  <a:pt x="2739543" y="216444"/>
                </a:cubicBezTo>
                <a:cubicBezTo>
                  <a:pt x="2730856" y="216444"/>
                  <a:pt x="2726526" y="212270"/>
                  <a:pt x="2726526" y="203925"/>
                </a:cubicBezTo>
                <a:lnTo>
                  <a:pt x="2726526" y="178580"/>
                </a:lnTo>
                <a:lnTo>
                  <a:pt x="2719022" y="178580"/>
                </a:lnTo>
                <a:lnTo>
                  <a:pt x="2719022" y="170614"/>
                </a:lnTo>
                <a:lnTo>
                  <a:pt x="2726526" y="170614"/>
                </a:lnTo>
                <a:lnTo>
                  <a:pt x="2726526" y="160238"/>
                </a:lnTo>
                <a:lnTo>
                  <a:pt x="2736665" y="157349"/>
                </a:lnTo>
                <a:lnTo>
                  <a:pt x="2736665" y="170614"/>
                </a:lnTo>
                <a:lnTo>
                  <a:pt x="2747396" y="170614"/>
                </a:lnTo>
                <a:lnTo>
                  <a:pt x="2747396" y="178580"/>
                </a:lnTo>
                <a:lnTo>
                  <a:pt x="2736665" y="178580"/>
                </a:lnTo>
                <a:lnTo>
                  <a:pt x="2736665" y="200990"/>
                </a:lnTo>
                <a:cubicBezTo>
                  <a:pt x="2736665" y="203648"/>
                  <a:pt x="2737149" y="205544"/>
                  <a:pt x="2738117" y="206681"/>
                </a:cubicBezTo>
                <a:cubicBezTo>
                  <a:pt x="2739085" y="207822"/>
                  <a:pt x="2740672" y="208389"/>
                  <a:pt x="2742931" y="208389"/>
                </a:cubicBezTo>
                <a:cubicBezTo>
                  <a:pt x="2744653" y="208389"/>
                  <a:pt x="2746132" y="207894"/>
                  <a:pt x="2747396" y="206902"/>
                </a:cubicBezTo>
                <a:lnTo>
                  <a:pt x="2747396" y="214957"/>
                </a:lnTo>
                <a:close/>
                <a:moveTo>
                  <a:pt x="2430610" y="214957"/>
                </a:moveTo>
                <a:cubicBezTo>
                  <a:pt x="2428620" y="215946"/>
                  <a:pt x="2426011" y="216444"/>
                  <a:pt x="2422784" y="216444"/>
                </a:cubicBezTo>
                <a:cubicBezTo>
                  <a:pt x="2414070" y="216444"/>
                  <a:pt x="2409740" y="212270"/>
                  <a:pt x="2409740" y="203925"/>
                </a:cubicBezTo>
                <a:lnTo>
                  <a:pt x="2409740" y="178580"/>
                </a:lnTo>
                <a:lnTo>
                  <a:pt x="2402236" y="178580"/>
                </a:lnTo>
                <a:lnTo>
                  <a:pt x="2402236" y="170614"/>
                </a:lnTo>
                <a:lnTo>
                  <a:pt x="2409740" y="170614"/>
                </a:lnTo>
                <a:lnTo>
                  <a:pt x="2409740" y="160238"/>
                </a:lnTo>
                <a:lnTo>
                  <a:pt x="2419879" y="157349"/>
                </a:lnTo>
                <a:lnTo>
                  <a:pt x="2419879" y="170614"/>
                </a:lnTo>
                <a:lnTo>
                  <a:pt x="2430610" y="170614"/>
                </a:lnTo>
                <a:lnTo>
                  <a:pt x="2430610" y="178580"/>
                </a:lnTo>
                <a:lnTo>
                  <a:pt x="2419879" y="178580"/>
                </a:lnTo>
                <a:lnTo>
                  <a:pt x="2419879" y="200990"/>
                </a:lnTo>
                <a:cubicBezTo>
                  <a:pt x="2419879" y="203648"/>
                  <a:pt x="2420363" y="205544"/>
                  <a:pt x="2421331" y="206681"/>
                </a:cubicBezTo>
                <a:cubicBezTo>
                  <a:pt x="2422300" y="207822"/>
                  <a:pt x="2423886" y="208389"/>
                  <a:pt x="2426145" y="208389"/>
                </a:cubicBezTo>
                <a:cubicBezTo>
                  <a:pt x="2427867" y="208389"/>
                  <a:pt x="2429346" y="207894"/>
                  <a:pt x="2430610" y="206902"/>
                </a:cubicBezTo>
                <a:lnTo>
                  <a:pt x="2430610" y="214957"/>
                </a:lnTo>
                <a:close/>
                <a:moveTo>
                  <a:pt x="189211" y="214957"/>
                </a:moveTo>
                <a:cubicBezTo>
                  <a:pt x="187226" y="215946"/>
                  <a:pt x="184615" y="216444"/>
                  <a:pt x="181374" y="216444"/>
                </a:cubicBezTo>
                <a:cubicBezTo>
                  <a:pt x="172679" y="216444"/>
                  <a:pt x="168330" y="212270"/>
                  <a:pt x="168330" y="203925"/>
                </a:cubicBezTo>
                <a:lnTo>
                  <a:pt x="168330" y="178580"/>
                </a:lnTo>
                <a:lnTo>
                  <a:pt x="160846" y="178580"/>
                </a:lnTo>
                <a:lnTo>
                  <a:pt x="160846" y="170614"/>
                </a:lnTo>
                <a:lnTo>
                  <a:pt x="168330" y="170614"/>
                </a:lnTo>
                <a:lnTo>
                  <a:pt x="168330" y="160238"/>
                </a:lnTo>
                <a:lnTo>
                  <a:pt x="178486" y="157349"/>
                </a:lnTo>
                <a:lnTo>
                  <a:pt x="178486" y="170614"/>
                </a:lnTo>
                <a:lnTo>
                  <a:pt x="189211" y="170614"/>
                </a:lnTo>
                <a:lnTo>
                  <a:pt x="189211" y="178580"/>
                </a:lnTo>
                <a:lnTo>
                  <a:pt x="178486" y="178580"/>
                </a:lnTo>
                <a:lnTo>
                  <a:pt x="178486" y="200990"/>
                </a:lnTo>
                <a:cubicBezTo>
                  <a:pt x="178486" y="203648"/>
                  <a:pt x="178967" y="205544"/>
                  <a:pt x="179930" y="206681"/>
                </a:cubicBezTo>
                <a:cubicBezTo>
                  <a:pt x="180892" y="207822"/>
                  <a:pt x="182498" y="208389"/>
                  <a:pt x="184746" y="208389"/>
                </a:cubicBezTo>
                <a:cubicBezTo>
                  <a:pt x="186468" y="208389"/>
                  <a:pt x="187955" y="207894"/>
                  <a:pt x="189211" y="206902"/>
                </a:cubicBezTo>
                <a:lnTo>
                  <a:pt x="189211" y="214957"/>
                </a:lnTo>
                <a:close/>
                <a:moveTo>
                  <a:pt x="3128405" y="214957"/>
                </a:moveTo>
                <a:cubicBezTo>
                  <a:pt x="3126414" y="215946"/>
                  <a:pt x="3123806" y="216444"/>
                  <a:pt x="3120552" y="216444"/>
                </a:cubicBezTo>
                <a:cubicBezTo>
                  <a:pt x="3111865" y="216444"/>
                  <a:pt x="3107508" y="212270"/>
                  <a:pt x="3107508" y="203925"/>
                </a:cubicBezTo>
                <a:lnTo>
                  <a:pt x="3107508" y="178580"/>
                </a:lnTo>
                <a:lnTo>
                  <a:pt x="3100031" y="178580"/>
                </a:lnTo>
                <a:lnTo>
                  <a:pt x="3100031" y="170614"/>
                </a:lnTo>
                <a:lnTo>
                  <a:pt x="3107508" y="170614"/>
                </a:lnTo>
                <a:lnTo>
                  <a:pt x="3107508" y="160238"/>
                </a:lnTo>
                <a:lnTo>
                  <a:pt x="3117674" y="157349"/>
                </a:lnTo>
                <a:lnTo>
                  <a:pt x="3117674" y="170614"/>
                </a:lnTo>
                <a:lnTo>
                  <a:pt x="3128405" y="170614"/>
                </a:lnTo>
                <a:lnTo>
                  <a:pt x="3128405" y="178580"/>
                </a:lnTo>
                <a:lnTo>
                  <a:pt x="3117674" y="178580"/>
                </a:lnTo>
                <a:lnTo>
                  <a:pt x="3117674" y="200990"/>
                </a:lnTo>
                <a:cubicBezTo>
                  <a:pt x="3117674" y="203648"/>
                  <a:pt x="3118158" y="205544"/>
                  <a:pt x="3119099" y="206681"/>
                </a:cubicBezTo>
                <a:cubicBezTo>
                  <a:pt x="3120067" y="207822"/>
                  <a:pt x="3121681" y="208389"/>
                  <a:pt x="3123940" y="208389"/>
                </a:cubicBezTo>
                <a:cubicBezTo>
                  <a:pt x="3125634" y="208389"/>
                  <a:pt x="3127141" y="207894"/>
                  <a:pt x="3128405" y="206902"/>
                </a:cubicBezTo>
                <a:lnTo>
                  <a:pt x="3128405" y="214957"/>
                </a:lnTo>
                <a:close/>
                <a:moveTo>
                  <a:pt x="3820229" y="216401"/>
                </a:moveTo>
                <a:cubicBezTo>
                  <a:pt x="3818481" y="216401"/>
                  <a:pt x="3816975" y="215823"/>
                  <a:pt x="3815765" y="214672"/>
                </a:cubicBezTo>
                <a:cubicBezTo>
                  <a:pt x="3814527" y="213518"/>
                  <a:pt x="3813909" y="212138"/>
                  <a:pt x="3813909" y="210535"/>
                </a:cubicBezTo>
                <a:cubicBezTo>
                  <a:pt x="3813909" y="208900"/>
                  <a:pt x="3814527" y="207499"/>
                  <a:pt x="3815765" y="206332"/>
                </a:cubicBezTo>
                <a:cubicBezTo>
                  <a:pt x="3816975" y="205164"/>
                  <a:pt x="3818481" y="204581"/>
                  <a:pt x="3820229" y="204581"/>
                </a:cubicBezTo>
                <a:cubicBezTo>
                  <a:pt x="3822004" y="204581"/>
                  <a:pt x="3823510" y="205164"/>
                  <a:pt x="3824747" y="206332"/>
                </a:cubicBezTo>
                <a:cubicBezTo>
                  <a:pt x="3825984" y="207499"/>
                  <a:pt x="3826603" y="208900"/>
                  <a:pt x="3826603" y="210535"/>
                </a:cubicBezTo>
                <a:cubicBezTo>
                  <a:pt x="3826603" y="212138"/>
                  <a:pt x="3825984" y="213518"/>
                  <a:pt x="3824747" y="214672"/>
                </a:cubicBezTo>
                <a:cubicBezTo>
                  <a:pt x="3823510" y="215823"/>
                  <a:pt x="3822004" y="216401"/>
                  <a:pt x="3820229" y="216401"/>
                </a:cubicBezTo>
                <a:close/>
                <a:moveTo>
                  <a:pt x="5748591" y="216401"/>
                </a:moveTo>
                <a:cubicBezTo>
                  <a:pt x="5746843" y="216401"/>
                  <a:pt x="5745364" y="215823"/>
                  <a:pt x="5744127" y="214672"/>
                </a:cubicBezTo>
                <a:cubicBezTo>
                  <a:pt x="5742916" y="213518"/>
                  <a:pt x="5742298" y="212138"/>
                  <a:pt x="5742298" y="210535"/>
                </a:cubicBezTo>
                <a:cubicBezTo>
                  <a:pt x="5742298" y="208900"/>
                  <a:pt x="5742916" y="207499"/>
                  <a:pt x="5744127" y="206332"/>
                </a:cubicBezTo>
                <a:cubicBezTo>
                  <a:pt x="5745364" y="205164"/>
                  <a:pt x="5746843" y="204581"/>
                  <a:pt x="5748591" y="204581"/>
                </a:cubicBezTo>
                <a:cubicBezTo>
                  <a:pt x="5750366" y="204581"/>
                  <a:pt x="5751899" y="205164"/>
                  <a:pt x="5753136" y="206332"/>
                </a:cubicBezTo>
                <a:cubicBezTo>
                  <a:pt x="5754373" y="207499"/>
                  <a:pt x="5754992" y="208900"/>
                  <a:pt x="5754992" y="210535"/>
                </a:cubicBezTo>
                <a:cubicBezTo>
                  <a:pt x="5754992" y="212138"/>
                  <a:pt x="5754373" y="213518"/>
                  <a:pt x="5753136" y="214672"/>
                </a:cubicBezTo>
                <a:cubicBezTo>
                  <a:pt x="5751899" y="215823"/>
                  <a:pt x="5750366" y="216401"/>
                  <a:pt x="5748591" y="216401"/>
                </a:cubicBezTo>
                <a:close/>
                <a:moveTo>
                  <a:pt x="2686723" y="215438"/>
                </a:moveTo>
                <a:lnTo>
                  <a:pt x="2676556" y="215438"/>
                </a:lnTo>
                <a:lnTo>
                  <a:pt x="2676556" y="190179"/>
                </a:lnTo>
                <a:cubicBezTo>
                  <a:pt x="2676556" y="181804"/>
                  <a:pt x="2673598" y="177617"/>
                  <a:pt x="2667682" y="177617"/>
                </a:cubicBezTo>
                <a:cubicBezTo>
                  <a:pt x="2664589" y="177617"/>
                  <a:pt x="2662034" y="178776"/>
                  <a:pt x="2660017" y="181097"/>
                </a:cubicBezTo>
                <a:cubicBezTo>
                  <a:pt x="2657999" y="183418"/>
                  <a:pt x="2657004" y="186341"/>
                  <a:pt x="2657004" y="189872"/>
                </a:cubicBezTo>
                <a:lnTo>
                  <a:pt x="2657004" y="215438"/>
                </a:lnTo>
                <a:lnTo>
                  <a:pt x="2646812" y="215438"/>
                </a:lnTo>
                <a:lnTo>
                  <a:pt x="2646812" y="170614"/>
                </a:lnTo>
                <a:lnTo>
                  <a:pt x="2657004" y="170614"/>
                </a:lnTo>
                <a:lnTo>
                  <a:pt x="2657004" y="178055"/>
                </a:lnTo>
                <a:lnTo>
                  <a:pt x="2657166" y="178055"/>
                </a:lnTo>
                <a:cubicBezTo>
                  <a:pt x="2660528" y="172394"/>
                  <a:pt x="2665369" y="169562"/>
                  <a:pt x="2671716" y="169562"/>
                </a:cubicBezTo>
                <a:cubicBezTo>
                  <a:pt x="2676583" y="169562"/>
                  <a:pt x="2680295" y="171146"/>
                  <a:pt x="2682877" y="174312"/>
                </a:cubicBezTo>
                <a:cubicBezTo>
                  <a:pt x="2685432" y="177480"/>
                  <a:pt x="2686723" y="182052"/>
                  <a:pt x="2686723" y="188036"/>
                </a:cubicBezTo>
                <a:lnTo>
                  <a:pt x="2686723" y="215438"/>
                </a:lnTo>
                <a:close/>
                <a:moveTo>
                  <a:pt x="2282746" y="215438"/>
                </a:moveTo>
                <a:lnTo>
                  <a:pt x="2272580" y="215438"/>
                </a:lnTo>
                <a:lnTo>
                  <a:pt x="2272580" y="190179"/>
                </a:lnTo>
                <a:cubicBezTo>
                  <a:pt x="2272580" y="181804"/>
                  <a:pt x="2269622" y="177617"/>
                  <a:pt x="2263705" y="177617"/>
                </a:cubicBezTo>
                <a:cubicBezTo>
                  <a:pt x="2260612" y="177617"/>
                  <a:pt x="2258057" y="178776"/>
                  <a:pt x="2256040" y="181097"/>
                </a:cubicBezTo>
                <a:cubicBezTo>
                  <a:pt x="2254023" y="183418"/>
                  <a:pt x="2253028" y="186341"/>
                  <a:pt x="2253028" y="189872"/>
                </a:cubicBezTo>
                <a:lnTo>
                  <a:pt x="2253028" y="215438"/>
                </a:lnTo>
                <a:lnTo>
                  <a:pt x="2242808" y="215438"/>
                </a:lnTo>
                <a:lnTo>
                  <a:pt x="2242808" y="170614"/>
                </a:lnTo>
                <a:lnTo>
                  <a:pt x="2253028" y="170614"/>
                </a:lnTo>
                <a:lnTo>
                  <a:pt x="2253028" y="178055"/>
                </a:lnTo>
                <a:lnTo>
                  <a:pt x="2253189" y="178055"/>
                </a:lnTo>
                <a:cubicBezTo>
                  <a:pt x="2256551" y="172394"/>
                  <a:pt x="2261392" y="169562"/>
                  <a:pt x="2267712" y="169562"/>
                </a:cubicBezTo>
                <a:cubicBezTo>
                  <a:pt x="2272607" y="169562"/>
                  <a:pt x="2276318" y="171146"/>
                  <a:pt x="2278900" y="174312"/>
                </a:cubicBezTo>
                <a:cubicBezTo>
                  <a:pt x="2281455" y="177480"/>
                  <a:pt x="2282746" y="182052"/>
                  <a:pt x="2282746" y="188036"/>
                </a:cubicBezTo>
                <a:lnTo>
                  <a:pt x="2282746" y="215438"/>
                </a:lnTo>
                <a:close/>
                <a:moveTo>
                  <a:pt x="4422281" y="215438"/>
                </a:moveTo>
                <a:lnTo>
                  <a:pt x="4412088" y="215438"/>
                </a:lnTo>
                <a:lnTo>
                  <a:pt x="4412088" y="149077"/>
                </a:lnTo>
                <a:lnTo>
                  <a:pt x="4422281" y="149077"/>
                </a:lnTo>
                <a:lnTo>
                  <a:pt x="4422281" y="215438"/>
                </a:lnTo>
                <a:close/>
                <a:moveTo>
                  <a:pt x="2944798" y="215438"/>
                </a:moveTo>
                <a:lnTo>
                  <a:pt x="2934606" y="215438"/>
                </a:lnTo>
                <a:lnTo>
                  <a:pt x="2934606" y="149077"/>
                </a:lnTo>
                <a:lnTo>
                  <a:pt x="2944798" y="149077"/>
                </a:lnTo>
                <a:lnTo>
                  <a:pt x="2944798" y="215438"/>
                </a:lnTo>
                <a:close/>
                <a:moveTo>
                  <a:pt x="476142" y="215438"/>
                </a:moveTo>
                <a:lnTo>
                  <a:pt x="465943" y="215438"/>
                </a:lnTo>
                <a:lnTo>
                  <a:pt x="465943" y="149077"/>
                </a:lnTo>
                <a:lnTo>
                  <a:pt x="476142" y="149077"/>
                </a:lnTo>
                <a:lnTo>
                  <a:pt x="476142" y="215438"/>
                </a:lnTo>
                <a:close/>
                <a:moveTo>
                  <a:pt x="499561" y="215438"/>
                </a:moveTo>
                <a:lnTo>
                  <a:pt x="489363" y="215438"/>
                </a:lnTo>
                <a:lnTo>
                  <a:pt x="489363" y="149077"/>
                </a:lnTo>
                <a:lnTo>
                  <a:pt x="499561" y="149077"/>
                </a:lnTo>
                <a:lnTo>
                  <a:pt x="499561" y="215438"/>
                </a:lnTo>
                <a:close/>
                <a:moveTo>
                  <a:pt x="3761223" y="180287"/>
                </a:moveTo>
                <a:cubicBezTo>
                  <a:pt x="3759986" y="179325"/>
                  <a:pt x="3758211" y="178843"/>
                  <a:pt x="3755925" y="178843"/>
                </a:cubicBezTo>
                <a:cubicBezTo>
                  <a:pt x="3752913" y="178843"/>
                  <a:pt x="3750412" y="180199"/>
                  <a:pt x="3748395" y="182912"/>
                </a:cubicBezTo>
                <a:cubicBezTo>
                  <a:pt x="3746378" y="185629"/>
                  <a:pt x="3745383" y="189318"/>
                  <a:pt x="3745383" y="193987"/>
                </a:cubicBezTo>
                <a:lnTo>
                  <a:pt x="3745383" y="215438"/>
                </a:lnTo>
                <a:lnTo>
                  <a:pt x="3735217" y="215438"/>
                </a:lnTo>
                <a:lnTo>
                  <a:pt x="3735217" y="170614"/>
                </a:lnTo>
                <a:lnTo>
                  <a:pt x="3745383" y="170614"/>
                </a:lnTo>
                <a:lnTo>
                  <a:pt x="3745383" y="179849"/>
                </a:lnTo>
                <a:lnTo>
                  <a:pt x="3745544" y="179849"/>
                </a:lnTo>
                <a:cubicBezTo>
                  <a:pt x="3746539" y="176697"/>
                  <a:pt x="3748072" y="174239"/>
                  <a:pt x="3750116" y="172475"/>
                </a:cubicBezTo>
                <a:cubicBezTo>
                  <a:pt x="3752187" y="170708"/>
                  <a:pt x="3754473" y="169826"/>
                  <a:pt x="3757028" y="169826"/>
                </a:cubicBezTo>
                <a:cubicBezTo>
                  <a:pt x="3758857" y="169826"/>
                  <a:pt x="3760255" y="170103"/>
                  <a:pt x="3761223" y="170657"/>
                </a:cubicBezTo>
                <a:lnTo>
                  <a:pt x="3761223" y="180287"/>
                </a:lnTo>
                <a:close/>
                <a:moveTo>
                  <a:pt x="4772281" y="215438"/>
                </a:moveTo>
                <a:lnTo>
                  <a:pt x="4762088" y="215438"/>
                </a:lnTo>
                <a:lnTo>
                  <a:pt x="4762088" y="149077"/>
                </a:lnTo>
                <a:lnTo>
                  <a:pt x="4772281" y="149077"/>
                </a:lnTo>
                <a:lnTo>
                  <a:pt x="4772281" y="215438"/>
                </a:lnTo>
                <a:close/>
                <a:moveTo>
                  <a:pt x="1720126" y="215438"/>
                </a:moveTo>
                <a:lnTo>
                  <a:pt x="1709971" y="215438"/>
                </a:lnTo>
                <a:lnTo>
                  <a:pt x="1709971" y="190179"/>
                </a:lnTo>
                <a:cubicBezTo>
                  <a:pt x="1709971" y="181804"/>
                  <a:pt x="1707010" y="177617"/>
                  <a:pt x="1701085" y="177617"/>
                </a:cubicBezTo>
                <a:cubicBezTo>
                  <a:pt x="1697992" y="177617"/>
                  <a:pt x="1695438" y="178776"/>
                  <a:pt x="1693426" y="181097"/>
                </a:cubicBezTo>
                <a:cubicBezTo>
                  <a:pt x="1691411" y="183418"/>
                  <a:pt x="1690406" y="186341"/>
                  <a:pt x="1690406" y="189872"/>
                </a:cubicBezTo>
                <a:lnTo>
                  <a:pt x="1690406" y="215438"/>
                </a:lnTo>
                <a:lnTo>
                  <a:pt x="1680205" y="215438"/>
                </a:lnTo>
                <a:lnTo>
                  <a:pt x="1680205" y="170614"/>
                </a:lnTo>
                <a:lnTo>
                  <a:pt x="1690406" y="170614"/>
                </a:lnTo>
                <a:lnTo>
                  <a:pt x="1690406" y="178055"/>
                </a:lnTo>
                <a:lnTo>
                  <a:pt x="1690581" y="178055"/>
                </a:lnTo>
                <a:cubicBezTo>
                  <a:pt x="1693937" y="172394"/>
                  <a:pt x="1698781" y="169562"/>
                  <a:pt x="1705111" y="169562"/>
                </a:cubicBezTo>
                <a:cubicBezTo>
                  <a:pt x="1709987" y="169562"/>
                  <a:pt x="1713707" y="171146"/>
                  <a:pt x="1716275" y="174312"/>
                </a:cubicBezTo>
                <a:cubicBezTo>
                  <a:pt x="1718843" y="177480"/>
                  <a:pt x="1720126" y="182052"/>
                  <a:pt x="1720126" y="188036"/>
                </a:cubicBezTo>
                <a:lnTo>
                  <a:pt x="1720126" y="215438"/>
                </a:lnTo>
                <a:close/>
                <a:moveTo>
                  <a:pt x="4304350" y="215438"/>
                </a:moveTo>
                <a:lnTo>
                  <a:pt x="4294184" y="215438"/>
                </a:lnTo>
                <a:lnTo>
                  <a:pt x="4294184" y="170614"/>
                </a:lnTo>
                <a:lnTo>
                  <a:pt x="4304350" y="170614"/>
                </a:lnTo>
                <a:lnTo>
                  <a:pt x="4304350" y="215438"/>
                </a:lnTo>
                <a:close/>
                <a:moveTo>
                  <a:pt x="4060797" y="215438"/>
                </a:moveTo>
                <a:lnTo>
                  <a:pt x="4050631" y="215438"/>
                </a:lnTo>
                <a:lnTo>
                  <a:pt x="4050631" y="170614"/>
                </a:lnTo>
                <a:lnTo>
                  <a:pt x="4060797" y="170614"/>
                </a:lnTo>
                <a:lnTo>
                  <a:pt x="4060797" y="215438"/>
                </a:lnTo>
                <a:close/>
                <a:moveTo>
                  <a:pt x="792139" y="215438"/>
                </a:moveTo>
                <a:lnTo>
                  <a:pt x="781984" y="215438"/>
                </a:lnTo>
                <a:lnTo>
                  <a:pt x="781984" y="191013"/>
                </a:lnTo>
                <a:cubicBezTo>
                  <a:pt x="781984" y="186314"/>
                  <a:pt x="781320" y="182912"/>
                  <a:pt x="779991" y="180812"/>
                </a:cubicBezTo>
                <a:cubicBezTo>
                  <a:pt x="778666" y="178711"/>
                  <a:pt x="776425" y="177660"/>
                  <a:pt x="773273" y="177660"/>
                </a:cubicBezTo>
                <a:cubicBezTo>
                  <a:pt x="770619" y="177660"/>
                  <a:pt x="768362" y="178988"/>
                  <a:pt x="766509" y="181643"/>
                </a:cubicBezTo>
                <a:cubicBezTo>
                  <a:pt x="764656" y="184300"/>
                  <a:pt x="763731" y="187482"/>
                  <a:pt x="763731" y="191188"/>
                </a:cubicBezTo>
                <a:lnTo>
                  <a:pt x="763731" y="215438"/>
                </a:lnTo>
                <a:lnTo>
                  <a:pt x="753533" y="215438"/>
                </a:lnTo>
                <a:lnTo>
                  <a:pt x="753533" y="190179"/>
                </a:lnTo>
                <a:cubicBezTo>
                  <a:pt x="753533" y="181834"/>
                  <a:pt x="750585" y="177660"/>
                  <a:pt x="744690" y="177660"/>
                </a:cubicBezTo>
                <a:cubicBezTo>
                  <a:pt x="741947" y="177660"/>
                  <a:pt x="739693" y="178916"/>
                  <a:pt x="737926" y="181425"/>
                </a:cubicBezTo>
                <a:cubicBezTo>
                  <a:pt x="736162" y="183934"/>
                  <a:pt x="735277" y="187188"/>
                  <a:pt x="735277" y="191188"/>
                </a:cubicBezTo>
                <a:lnTo>
                  <a:pt x="735277" y="215438"/>
                </a:lnTo>
                <a:lnTo>
                  <a:pt x="725122" y="215438"/>
                </a:lnTo>
                <a:lnTo>
                  <a:pt x="725122" y="170614"/>
                </a:lnTo>
                <a:lnTo>
                  <a:pt x="735277" y="170614"/>
                </a:lnTo>
                <a:lnTo>
                  <a:pt x="735277" y="177706"/>
                </a:lnTo>
                <a:lnTo>
                  <a:pt x="735455" y="177706"/>
                </a:lnTo>
                <a:cubicBezTo>
                  <a:pt x="738693" y="172276"/>
                  <a:pt x="743405" y="169562"/>
                  <a:pt x="749593" y="169562"/>
                </a:cubicBezTo>
                <a:cubicBezTo>
                  <a:pt x="752686" y="169562"/>
                  <a:pt x="755391" y="170417"/>
                  <a:pt x="757712" y="172122"/>
                </a:cubicBezTo>
                <a:cubicBezTo>
                  <a:pt x="760033" y="173830"/>
                  <a:pt x="761615" y="176070"/>
                  <a:pt x="762462" y="178843"/>
                </a:cubicBezTo>
                <a:cubicBezTo>
                  <a:pt x="765789" y="172655"/>
                  <a:pt x="770748" y="169562"/>
                  <a:pt x="777345" y="169562"/>
                </a:cubicBezTo>
                <a:cubicBezTo>
                  <a:pt x="787207" y="169562"/>
                  <a:pt x="792139" y="175648"/>
                  <a:pt x="792139" y="187815"/>
                </a:cubicBezTo>
                <a:lnTo>
                  <a:pt x="792139" y="215438"/>
                </a:lnTo>
                <a:close/>
                <a:moveTo>
                  <a:pt x="5265331" y="215438"/>
                </a:moveTo>
                <a:lnTo>
                  <a:pt x="5255192" y="215438"/>
                </a:lnTo>
                <a:lnTo>
                  <a:pt x="5255192" y="170614"/>
                </a:lnTo>
                <a:lnTo>
                  <a:pt x="5265331" y="170614"/>
                </a:lnTo>
                <a:lnTo>
                  <a:pt x="5265331" y="215438"/>
                </a:lnTo>
                <a:close/>
                <a:moveTo>
                  <a:pt x="452679" y="215438"/>
                </a:moveTo>
                <a:lnTo>
                  <a:pt x="442524" y="215438"/>
                </a:lnTo>
                <a:lnTo>
                  <a:pt x="442524" y="170614"/>
                </a:lnTo>
                <a:lnTo>
                  <a:pt x="452679" y="170614"/>
                </a:lnTo>
                <a:lnTo>
                  <a:pt x="452679" y="215438"/>
                </a:lnTo>
                <a:close/>
                <a:moveTo>
                  <a:pt x="4357547" y="215438"/>
                </a:moveTo>
                <a:lnTo>
                  <a:pt x="4347381" y="215438"/>
                </a:lnTo>
                <a:lnTo>
                  <a:pt x="4347381" y="190179"/>
                </a:lnTo>
                <a:cubicBezTo>
                  <a:pt x="4347381" y="181804"/>
                  <a:pt x="4344422" y="177617"/>
                  <a:pt x="4338506" y="177617"/>
                </a:cubicBezTo>
                <a:cubicBezTo>
                  <a:pt x="4335413" y="177617"/>
                  <a:pt x="4332858" y="178776"/>
                  <a:pt x="4330841" y="181097"/>
                </a:cubicBezTo>
                <a:cubicBezTo>
                  <a:pt x="4328824" y="183418"/>
                  <a:pt x="4327802" y="186341"/>
                  <a:pt x="4327802" y="189872"/>
                </a:cubicBezTo>
                <a:lnTo>
                  <a:pt x="4327802" y="215438"/>
                </a:lnTo>
                <a:lnTo>
                  <a:pt x="4317609" y="215438"/>
                </a:lnTo>
                <a:lnTo>
                  <a:pt x="4317609" y="170614"/>
                </a:lnTo>
                <a:lnTo>
                  <a:pt x="4327802" y="170614"/>
                </a:lnTo>
                <a:lnTo>
                  <a:pt x="4327802" y="178055"/>
                </a:lnTo>
                <a:lnTo>
                  <a:pt x="4327990" y="178055"/>
                </a:lnTo>
                <a:cubicBezTo>
                  <a:pt x="4331352" y="172394"/>
                  <a:pt x="4336193" y="169562"/>
                  <a:pt x="4342513" y="169562"/>
                </a:cubicBezTo>
                <a:cubicBezTo>
                  <a:pt x="4347408" y="169562"/>
                  <a:pt x="4351119" y="171146"/>
                  <a:pt x="4353674" y="174312"/>
                </a:cubicBezTo>
                <a:cubicBezTo>
                  <a:pt x="4356256" y="177480"/>
                  <a:pt x="4357547" y="182052"/>
                  <a:pt x="4357547" y="188036"/>
                </a:cubicBezTo>
                <a:lnTo>
                  <a:pt x="4357547" y="215438"/>
                </a:lnTo>
                <a:close/>
                <a:moveTo>
                  <a:pt x="2305283" y="215438"/>
                </a:moveTo>
                <a:lnTo>
                  <a:pt x="2295117" y="215438"/>
                </a:lnTo>
                <a:lnTo>
                  <a:pt x="2295117" y="170614"/>
                </a:lnTo>
                <a:lnTo>
                  <a:pt x="2305283" y="170614"/>
                </a:lnTo>
                <a:lnTo>
                  <a:pt x="2305283" y="215438"/>
                </a:lnTo>
                <a:close/>
                <a:moveTo>
                  <a:pt x="3669299" y="215438"/>
                </a:moveTo>
                <a:lnTo>
                  <a:pt x="3659133" y="215438"/>
                </a:lnTo>
                <a:lnTo>
                  <a:pt x="3659133" y="191013"/>
                </a:lnTo>
                <a:cubicBezTo>
                  <a:pt x="3659133" y="186314"/>
                  <a:pt x="3658488" y="182912"/>
                  <a:pt x="3657143" y="180812"/>
                </a:cubicBezTo>
                <a:cubicBezTo>
                  <a:pt x="3655825" y="178711"/>
                  <a:pt x="3653593" y="177660"/>
                  <a:pt x="3650419" y="177660"/>
                </a:cubicBezTo>
                <a:cubicBezTo>
                  <a:pt x="3647784" y="177660"/>
                  <a:pt x="3645525" y="178988"/>
                  <a:pt x="3643669" y="181643"/>
                </a:cubicBezTo>
                <a:cubicBezTo>
                  <a:pt x="3641813" y="184300"/>
                  <a:pt x="3640899" y="187482"/>
                  <a:pt x="3640899" y="191188"/>
                </a:cubicBezTo>
                <a:lnTo>
                  <a:pt x="3640899" y="215438"/>
                </a:lnTo>
                <a:lnTo>
                  <a:pt x="3630679" y="215438"/>
                </a:lnTo>
                <a:lnTo>
                  <a:pt x="3630679" y="190179"/>
                </a:lnTo>
                <a:cubicBezTo>
                  <a:pt x="3630679" y="181834"/>
                  <a:pt x="3627748" y="177660"/>
                  <a:pt x="3621831" y="177660"/>
                </a:cubicBezTo>
                <a:cubicBezTo>
                  <a:pt x="3619088" y="177660"/>
                  <a:pt x="3616856" y="178916"/>
                  <a:pt x="3615080" y="181425"/>
                </a:cubicBezTo>
                <a:cubicBezTo>
                  <a:pt x="3613306" y="183934"/>
                  <a:pt x="3612418" y="187188"/>
                  <a:pt x="3612418" y="191188"/>
                </a:cubicBezTo>
                <a:lnTo>
                  <a:pt x="3612418" y="215438"/>
                </a:lnTo>
                <a:lnTo>
                  <a:pt x="3602279" y="215438"/>
                </a:lnTo>
                <a:lnTo>
                  <a:pt x="3602279" y="170614"/>
                </a:lnTo>
                <a:lnTo>
                  <a:pt x="3612418" y="170614"/>
                </a:lnTo>
                <a:lnTo>
                  <a:pt x="3612418" y="177706"/>
                </a:lnTo>
                <a:lnTo>
                  <a:pt x="3612606" y="177706"/>
                </a:lnTo>
                <a:cubicBezTo>
                  <a:pt x="3615860" y="172276"/>
                  <a:pt x="3620567" y="169562"/>
                  <a:pt x="3626753" y="169562"/>
                </a:cubicBezTo>
                <a:cubicBezTo>
                  <a:pt x="3629846" y="169562"/>
                  <a:pt x="3632535" y="170417"/>
                  <a:pt x="3634875" y="172122"/>
                </a:cubicBezTo>
                <a:cubicBezTo>
                  <a:pt x="3637188" y="173830"/>
                  <a:pt x="3638774" y="176070"/>
                  <a:pt x="3639608" y="178843"/>
                </a:cubicBezTo>
                <a:cubicBezTo>
                  <a:pt x="3642943" y="172655"/>
                  <a:pt x="3647891" y="169562"/>
                  <a:pt x="3654507" y="169562"/>
                </a:cubicBezTo>
                <a:cubicBezTo>
                  <a:pt x="3664351" y="169562"/>
                  <a:pt x="3669299" y="175648"/>
                  <a:pt x="3669299" y="187815"/>
                </a:cubicBezTo>
                <a:lnTo>
                  <a:pt x="3669299" y="215438"/>
                </a:lnTo>
                <a:close/>
                <a:moveTo>
                  <a:pt x="4536608" y="215438"/>
                </a:moveTo>
                <a:lnTo>
                  <a:pt x="4526468" y="215438"/>
                </a:lnTo>
                <a:lnTo>
                  <a:pt x="4526468" y="170614"/>
                </a:lnTo>
                <a:lnTo>
                  <a:pt x="4536608" y="170614"/>
                </a:lnTo>
                <a:lnTo>
                  <a:pt x="4536608" y="215438"/>
                </a:lnTo>
                <a:close/>
                <a:moveTo>
                  <a:pt x="3423648" y="215438"/>
                </a:moveTo>
                <a:lnTo>
                  <a:pt x="3413482" y="215438"/>
                </a:lnTo>
                <a:lnTo>
                  <a:pt x="3413482" y="170614"/>
                </a:lnTo>
                <a:lnTo>
                  <a:pt x="3423648" y="170614"/>
                </a:lnTo>
                <a:lnTo>
                  <a:pt x="3423648" y="215438"/>
                </a:lnTo>
                <a:close/>
                <a:moveTo>
                  <a:pt x="3974090" y="215438"/>
                </a:moveTo>
                <a:lnTo>
                  <a:pt x="3963924" y="215438"/>
                </a:lnTo>
                <a:lnTo>
                  <a:pt x="3963924" y="170614"/>
                </a:lnTo>
                <a:lnTo>
                  <a:pt x="3974090" y="170614"/>
                </a:lnTo>
                <a:lnTo>
                  <a:pt x="3974090" y="215438"/>
                </a:lnTo>
                <a:close/>
                <a:moveTo>
                  <a:pt x="3044737" y="215438"/>
                </a:moveTo>
                <a:lnTo>
                  <a:pt x="3034598" y="215438"/>
                </a:lnTo>
                <a:lnTo>
                  <a:pt x="3034598" y="190179"/>
                </a:lnTo>
                <a:cubicBezTo>
                  <a:pt x="3034598" y="181804"/>
                  <a:pt x="3031613" y="177617"/>
                  <a:pt x="3025696" y="177617"/>
                </a:cubicBezTo>
                <a:cubicBezTo>
                  <a:pt x="3022603" y="177617"/>
                  <a:pt x="3020048" y="178776"/>
                  <a:pt x="3018031" y="181097"/>
                </a:cubicBezTo>
                <a:cubicBezTo>
                  <a:pt x="3016014" y="183418"/>
                  <a:pt x="3015019" y="186341"/>
                  <a:pt x="3015019" y="189872"/>
                </a:cubicBezTo>
                <a:lnTo>
                  <a:pt x="3015019" y="215438"/>
                </a:lnTo>
                <a:lnTo>
                  <a:pt x="3004826" y="215438"/>
                </a:lnTo>
                <a:lnTo>
                  <a:pt x="3004826" y="170614"/>
                </a:lnTo>
                <a:lnTo>
                  <a:pt x="3015019" y="170614"/>
                </a:lnTo>
                <a:lnTo>
                  <a:pt x="3015019" y="178055"/>
                </a:lnTo>
                <a:lnTo>
                  <a:pt x="3015180" y="178055"/>
                </a:lnTo>
                <a:cubicBezTo>
                  <a:pt x="3018542" y="172394"/>
                  <a:pt x="3023383" y="169562"/>
                  <a:pt x="3029730" y="169562"/>
                </a:cubicBezTo>
                <a:cubicBezTo>
                  <a:pt x="3034598" y="169562"/>
                  <a:pt x="3038309" y="171146"/>
                  <a:pt x="3040891" y="174312"/>
                </a:cubicBezTo>
                <a:cubicBezTo>
                  <a:pt x="3043446" y="177480"/>
                  <a:pt x="3044737" y="182052"/>
                  <a:pt x="3044737" y="188036"/>
                </a:cubicBezTo>
                <a:lnTo>
                  <a:pt x="3044737" y="215438"/>
                </a:lnTo>
                <a:close/>
                <a:moveTo>
                  <a:pt x="2449517" y="215438"/>
                </a:moveTo>
                <a:lnTo>
                  <a:pt x="2439350" y="215438"/>
                </a:lnTo>
                <a:lnTo>
                  <a:pt x="2439350" y="170614"/>
                </a:lnTo>
                <a:lnTo>
                  <a:pt x="2449517" y="170614"/>
                </a:lnTo>
                <a:lnTo>
                  <a:pt x="2449517" y="215438"/>
                </a:lnTo>
                <a:close/>
                <a:moveTo>
                  <a:pt x="5304623" y="180287"/>
                </a:moveTo>
                <a:cubicBezTo>
                  <a:pt x="5303386" y="179325"/>
                  <a:pt x="5301611" y="178843"/>
                  <a:pt x="5299298" y="178843"/>
                </a:cubicBezTo>
                <a:cubicBezTo>
                  <a:pt x="5296313" y="178843"/>
                  <a:pt x="5293784" y="180199"/>
                  <a:pt x="5291794" y="182912"/>
                </a:cubicBezTo>
                <a:cubicBezTo>
                  <a:pt x="5289777" y="185629"/>
                  <a:pt x="5288756" y="189318"/>
                  <a:pt x="5288756" y="193987"/>
                </a:cubicBezTo>
                <a:lnTo>
                  <a:pt x="5288756" y="215438"/>
                </a:lnTo>
                <a:lnTo>
                  <a:pt x="5278616" y="215438"/>
                </a:lnTo>
                <a:lnTo>
                  <a:pt x="5278616" y="170614"/>
                </a:lnTo>
                <a:lnTo>
                  <a:pt x="5288756" y="170614"/>
                </a:lnTo>
                <a:lnTo>
                  <a:pt x="5288756" y="179849"/>
                </a:lnTo>
                <a:lnTo>
                  <a:pt x="5288944" y="179849"/>
                </a:lnTo>
                <a:cubicBezTo>
                  <a:pt x="5289939" y="176697"/>
                  <a:pt x="5291445" y="174239"/>
                  <a:pt x="5293516" y="172475"/>
                </a:cubicBezTo>
                <a:cubicBezTo>
                  <a:pt x="5295560" y="170708"/>
                  <a:pt x="5297872" y="169826"/>
                  <a:pt x="5300401" y="169826"/>
                </a:cubicBezTo>
                <a:cubicBezTo>
                  <a:pt x="5302256" y="169826"/>
                  <a:pt x="5303655" y="170103"/>
                  <a:pt x="5304623" y="170657"/>
                </a:cubicBezTo>
                <a:lnTo>
                  <a:pt x="5304623" y="180287"/>
                </a:lnTo>
                <a:close/>
                <a:moveTo>
                  <a:pt x="1252061" y="180287"/>
                </a:moveTo>
                <a:cubicBezTo>
                  <a:pt x="1250837" y="179325"/>
                  <a:pt x="1249070" y="178843"/>
                  <a:pt x="1246766" y="178843"/>
                </a:cubicBezTo>
                <a:cubicBezTo>
                  <a:pt x="1243759" y="178843"/>
                  <a:pt x="1241250" y="180199"/>
                  <a:pt x="1239238" y="182912"/>
                </a:cubicBezTo>
                <a:cubicBezTo>
                  <a:pt x="1237224" y="185629"/>
                  <a:pt x="1236215" y="189318"/>
                  <a:pt x="1236215" y="193987"/>
                </a:cubicBezTo>
                <a:lnTo>
                  <a:pt x="1236215" y="215438"/>
                </a:lnTo>
                <a:lnTo>
                  <a:pt x="1226060" y="215438"/>
                </a:lnTo>
                <a:lnTo>
                  <a:pt x="1226060" y="170614"/>
                </a:lnTo>
                <a:lnTo>
                  <a:pt x="1236215" y="170614"/>
                </a:lnTo>
                <a:lnTo>
                  <a:pt x="1236215" y="179849"/>
                </a:lnTo>
                <a:lnTo>
                  <a:pt x="1236393" y="179849"/>
                </a:lnTo>
                <a:cubicBezTo>
                  <a:pt x="1237385" y="176697"/>
                  <a:pt x="1238907" y="174239"/>
                  <a:pt x="1240965" y="172475"/>
                </a:cubicBezTo>
                <a:cubicBezTo>
                  <a:pt x="1243022" y="170708"/>
                  <a:pt x="1245322" y="169826"/>
                  <a:pt x="1247860" y="169826"/>
                </a:cubicBezTo>
                <a:cubicBezTo>
                  <a:pt x="1249700" y="169826"/>
                  <a:pt x="1251098" y="170103"/>
                  <a:pt x="1252061" y="170657"/>
                </a:cubicBezTo>
                <a:lnTo>
                  <a:pt x="1252061" y="180287"/>
                </a:lnTo>
                <a:close/>
                <a:moveTo>
                  <a:pt x="4896209" y="180287"/>
                </a:moveTo>
                <a:cubicBezTo>
                  <a:pt x="4894972" y="179325"/>
                  <a:pt x="4893224" y="178843"/>
                  <a:pt x="4890911" y="178843"/>
                </a:cubicBezTo>
                <a:cubicBezTo>
                  <a:pt x="4887899" y="178843"/>
                  <a:pt x="4885398" y="180199"/>
                  <a:pt x="4883381" y="182912"/>
                </a:cubicBezTo>
                <a:cubicBezTo>
                  <a:pt x="4881363" y="185629"/>
                  <a:pt x="4880368" y="189318"/>
                  <a:pt x="4880368" y="193987"/>
                </a:cubicBezTo>
                <a:lnTo>
                  <a:pt x="4880368" y="215438"/>
                </a:lnTo>
                <a:lnTo>
                  <a:pt x="4870202" y="215438"/>
                </a:lnTo>
                <a:lnTo>
                  <a:pt x="4870202" y="170614"/>
                </a:lnTo>
                <a:lnTo>
                  <a:pt x="4880368" y="170614"/>
                </a:lnTo>
                <a:lnTo>
                  <a:pt x="4880368" y="179849"/>
                </a:lnTo>
                <a:lnTo>
                  <a:pt x="4880530" y="179849"/>
                </a:lnTo>
                <a:cubicBezTo>
                  <a:pt x="4881525" y="176697"/>
                  <a:pt x="4883057" y="174239"/>
                  <a:pt x="4885101" y="172475"/>
                </a:cubicBezTo>
                <a:cubicBezTo>
                  <a:pt x="4887172" y="170708"/>
                  <a:pt x="4889459" y="169826"/>
                  <a:pt x="4892013" y="169826"/>
                </a:cubicBezTo>
                <a:cubicBezTo>
                  <a:pt x="4893842" y="169826"/>
                  <a:pt x="4895241" y="170103"/>
                  <a:pt x="4896209" y="170657"/>
                </a:cubicBezTo>
                <a:lnTo>
                  <a:pt x="4896209" y="180287"/>
                </a:lnTo>
                <a:close/>
                <a:moveTo>
                  <a:pt x="337688" y="215438"/>
                </a:moveTo>
                <a:lnTo>
                  <a:pt x="327533" y="215438"/>
                </a:lnTo>
                <a:lnTo>
                  <a:pt x="327533" y="190179"/>
                </a:lnTo>
                <a:cubicBezTo>
                  <a:pt x="327533" y="181804"/>
                  <a:pt x="324572" y="177617"/>
                  <a:pt x="318647" y="177617"/>
                </a:cubicBezTo>
                <a:cubicBezTo>
                  <a:pt x="315554" y="177617"/>
                  <a:pt x="312999" y="178776"/>
                  <a:pt x="310987" y="181097"/>
                </a:cubicBezTo>
                <a:cubicBezTo>
                  <a:pt x="308973" y="183418"/>
                  <a:pt x="307967" y="186341"/>
                  <a:pt x="307967" y="189872"/>
                </a:cubicBezTo>
                <a:lnTo>
                  <a:pt x="307967" y="215438"/>
                </a:lnTo>
                <a:lnTo>
                  <a:pt x="297766" y="215438"/>
                </a:lnTo>
                <a:lnTo>
                  <a:pt x="297766" y="170614"/>
                </a:lnTo>
                <a:lnTo>
                  <a:pt x="307967" y="170614"/>
                </a:lnTo>
                <a:lnTo>
                  <a:pt x="307967" y="178055"/>
                </a:lnTo>
                <a:lnTo>
                  <a:pt x="308142" y="178055"/>
                </a:lnTo>
                <a:cubicBezTo>
                  <a:pt x="311498" y="172394"/>
                  <a:pt x="316342" y="169562"/>
                  <a:pt x="322673" y="169562"/>
                </a:cubicBezTo>
                <a:cubicBezTo>
                  <a:pt x="327549" y="169562"/>
                  <a:pt x="331268" y="171146"/>
                  <a:pt x="333837" y="174312"/>
                </a:cubicBezTo>
                <a:cubicBezTo>
                  <a:pt x="336405" y="177480"/>
                  <a:pt x="337688" y="182052"/>
                  <a:pt x="337688" y="188036"/>
                </a:cubicBezTo>
                <a:lnTo>
                  <a:pt x="337688" y="215438"/>
                </a:lnTo>
                <a:close/>
                <a:moveTo>
                  <a:pt x="434996" y="170614"/>
                </a:moveTo>
                <a:lnTo>
                  <a:pt x="421775" y="215438"/>
                </a:lnTo>
                <a:lnTo>
                  <a:pt x="411138" y="215438"/>
                </a:lnTo>
                <a:lnTo>
                  <a:pt x="402998" y="185058"/>
                </a:lnTo>
                <a:cubicBezTo>
                  <a:pt x="402678" y="183891"/>
                  <a:pt x="402473" y="182579"/>
                  <a:pt x="402384" y="181118"/>
                </a:cubicBezTo>
                <a:lnTo>
                  <a:pt x="402210" y="181118"/>
                </a:lnTo>
                <a:cubicBezTo>
                  <a:pt x="402150" y="182111"/>
                  <a:pt x="401890" y="183396"/>
                  <a:pt x="401422" y="184970"/>
                </a:cubicBezTo>
                <a:lnTo>
                  <a:pt x="392579" y="215438"/>
                </a:lnTo>
                <a:lnTo>
                  <a:pt x="382163" y="215438"/>
                </a:lnTo>
                <a:lnTo>
                  <a:pt x="368987" y="170614"/>
                </a:lnTo>
                <a:lnTo>
                  <a:pt x="379492" y="170614"/>
                </a:lnTo>
                <a:lnTo>
                  <a:pt x="387633" y="202919"/>
                </a:lnTo>
                <a:cubicBezTo>
                  <a:pt x="387897" y="203882"/>
                  <a:pt x="388071" y="205164"/>
                  <a:pt x="388157" y="206770"/>
                </a:cubicBezTo>
                <a:lnTo>
                  <a:pt x="388464" y="206770"/>
                </a:lnTo>
                <a:cubicBezTo>
                  <a:pt x="388553" y="205544"/>
                  <a:pt x="388787" y="204231"/>
                  <a:pt x="389166" y="202830"/>
                </a:cubicBezTo>
                <a:lnTo>
                  <a:pt x="398227" y="170614"/>
                </a:lnTo>
                <a:lnTo>
                  <a:pt x="407769" y="170614"/>
                </a:lnTo>
                <a:lnTo>
                  <a:pt x="415823" y="203048"/>
                </a:lnTo>
                <a:cubicBezTo>
                  <a:pt x="416087" y="204070"/>
                  <a:pt x="416275" y="205355"/>
                  <a:pt x="416394" y="206902"/>
                </a:cubicBezTo>
                <a:lnTo>
                  <a:pt x="416697" y="206902"/>
                </a:lnTo>
                <a:cubicBezTo>
                  <a:pt x="416757" y="205821"/>
                  <a:pt x="416977" y="204538"/>
                  <a:pt x="417356" y="203048"/>
                </a:cubicBezTo>
                <a:lnTo>
                  <a:pt x="425322" y="170614"/>
                </a:lnTo>
                <a:lnTo>
                  <a:pt x="434996" y="170614"/>
                </a:lnTo>
                <a:close/>
                <a:moveTo>
                  <a:pt x="2134828" y="180287"/>
                </a:moveTo>
                <a:cubicBezTo>
                  <a:pt x="2133618" y="179325"/>
                  <a:pt x="2131843" y="178843"/>
                  <a:pt x="2129530" y="178843"/>
                </a:cubicBezTo>
                <a:cubicBezTo>
                  <a:pt x="2126518" y="178843"/>
                  <a:pt x="2124017" y="180199"/>
                  <a:pt x="2122000" y="182912"/>
                </a:cubicBezTo>
                <a:cubicBezTo>
                  <a:pt x="2119983" y="185629"/>
                  <a:pt x="2118988" y="189318"/>
                  <a:pt x="2118988" y="193987"/>
                </a:cubicBezTo>
                <a:lnTo>
                  <a:pt x="2118988" y="215438"/>
                </a:lnTo>
                <a:lnTo>
                  <a:pt x="2108822" y="215438"/>
                </a:lnTo>
                <a:lnTo>
                  <a:pt x="2108822" y="170614"/>
                </a:lnTo>
                <a:lnTo>
                  <a:pt x="2118988" y="170614"/>
                </a:lnTo>
                <a:lnTo>
                  <a:pt x="2118988" y="179849"/>
                </a:lnTo>
                <a:lnTo>
                  <a:pt x="2119149" y="179849"/>
                </a:lnTo>
                <a:cubicBezTo>
                  <a:pt x="2120144" y="176697"/>
                  <a:pt x="2121677" y="174239"/>
                  <a:pt x="2123721" y="172475"/>
                </a:cubicBezTo>
                <a:cubicBezTo>
                  <a:pt x="2125792" y="170708"/>
                  <a:pt x="2128105" y="169826"/>
                  <a:pt x="2130633" y="169826"/>
                </a:cubicBezTo>
                <a:cubicBezTo>
                  <a:pt x="2132462" y="169826"/>
                  <a:pt x="2133860" y="170103"/>
                  <a:pt x="2134828" y="170657"/>
                </a:cubicBezTo>
                <a:lnTo>
                  <a:pt x="2134828" y="180287"/>
                </a:lnTo>
                <a:close/>
                <a:moveTo>
                  <a:pt x="1977901" y="180287"/>
                </a:moveTo>
                <a:cubicBezTo>
                  <a:pt x="1976691" y="179325"/>
                  <a:pt x="1974916" y="178843"/>
                  <a:pt x="1972603" y="178843"/>
                </a:cubicBezTo>
                <a:cubicBezTo>
                  <a:pt x="1969618" y="178843"/>
                  <a:pt x="1967090" y="180199"/>
                  <a:pt x="1965073" y="182912"/>
                </a:cubicBezTo>
                <a:cubicBezTo>
                  <a:pt x="1963056" y="185629"/>
                  <a:pt x="1962061" y="189318"/>
                  <a:pt x="1962061" y="193987"/>
                </a:cubicBezTo>
                <a:lnTo>
                  <a:pt x="1962061" y="215438"/>
                </a:lnTo>
                <a:lnTo>
                  <a:pt x="1951895" y="215438"/>
                </a:lnTo>
                <a:lnTo>
                  <a:pt x="1951895" y="170614"/>
                </a:lnTo>
                <a:lnTo>
                  <a:pt x="1962061" y="170614"/>
                </a:lnTo>
                <a:lnTo>
                  <a:pt x="1962061" y="179849"/>
                </a:lnTo>
                <a:lnTo>
                  <a:pt x="1962249" y="179849"/>
                </a:lnTo>
                <a:cubicBezTo>
                  <a:pt x="1963217" y="176697"/>
                  <a:pt x="1964750" y="174239"/>
                  <a:pt x="1966821" y="172475"/>
                </a:cubicBezTo>
                <a:cubicBezTo>
                  <a:pt x="1968865" y="170708"/>
                  <a:pt x="1971151" y="169826"/>
                  <a:pt x="1973706" y="169826"/>
                </a:cubicBezTo>
                <a:cubicBezTo>
                  <a:pt x="1975535" y="169826"/>
                  <a:pt x="1976933" y="170103"/>
                  <a:pt x="1977901" y="170657"/>
                </a:cubicBezTo>
                <a:lnTo>
                  <a:pt x="1977901" y="180287"/>
                </a:lnTo>
                <a:close/>
                <a:moveTo>
                  <a:pt x="4588486" y="170614"/>
                </a:moveTo>
                <a:lnTo>
                  <a:pt x="4571140" y="215438"/>
                </a:lnTo>
                <a:lnTo>
                  <a:pt x="4560167" y="215438"/>
                </a:lnTo>
                <a:lnTo>
                  <a:pt x="4543654" y="170614"/>
                </a:lnTo>
                <a:lnTo>
                  <a:pt x="4554681" y="170614"/>
                </a:lnTo>
                <a:lnTo>
                  <a:pt x="4564631" y="201956"/>
                </a:lnTo>
                <a:cubicBezTo>
                  <a:pt x="4565384" y="204261"/>
                  <a:pt x="4565841" y="206273"/>
                  <a:pt x="4566030" y="207996"/>
                </a:cubicBezTo>
                <a:lnTo>
                  <a:pt x="4566164" y="207996"/>
                </a:lnTo>
                <a:cubicBezTo>
                  <a:pt x="4566406" y="205837"/>
                  <a:pt x="4566837" y="203882"/>
                  <a:pt x="4567375" y="202131"/>
                </a:cubicBezTo>
                <a:lnTo>
                  <a:pt x="4577810" y="170614"/>
                </a:lnTo>
                <a:lnTo>
                  <a:pt x="4588486" y="170614"/>
                </a:lnTo>
                <a:close/>
                <a:moveTo>
                  <a:pt x="597700" y="170614"/>
                </a:moveTo>
                <a:lnTo>
                  <a:pt x="584482" y="215438"/>
                </a:lnTo>
                <a:lnTo>
                  <a:pt x="573842" y="215438"/>
                </a:lnTo>
                <a:lnTo>
                  <a:pt x="565702" y="185058"/>
                </a:lnTo>
                <a:cubicBezTo>
                  <a:pt x="565382" y="183891"/>
                  <a:pt x="565177" y="182579"/>
                  <a:pt x="565089" y="181118"/>
                </a:cubicBezTo>
                <a:lnTo>
                  <a:pt x="564914" y="181118"/>
                </a:lnTo>
                <a:cubicBezTo>
                  <a:pt x="564854" y="182111"/>
                  <a:pt x="564594" y="183396"/>
                  <a:pt x="564126" y="184970"/>
                </a:cubicBezTo>
                <a:lnTo>
                  <a:pt x="555283" y="215438"/>
                </a:lnTo>
                <a:lnTo>
                  <a:pt x="544867" y="215438"/>
                </a:lnTo>
                <a:lnTo>
                  <a:pt x="531691" y="170614"/>
                </a:lnTo>
                <a:lnTo>
                  <a:pt x="542196" y="170614"/>
                </a:lnTo>
                <a:lnTo>
                  <a:pt x="550337" y="202919"/>
                </a:lnTo>
                <a:cubicBezTo>
                  <a:pt x="550601" y="203882"/>
                  <a:pt x="550775" y="205164"/>
                  <a:pt x="550864" y="206770"/>
                </a:cubicBezTo>
                <a:lnTo>
                  <a:pt x="551168" y="206770"/>
                </a:lnTo>
                <a:cubicBezTo>
                  <a:pt x="551257" y="205544"/>
                  <a:pt x="551491" y="204231"/>
                  <a:pt x="551870" y="202830"/>
                </a:cubicBezTo>
                <a:lnTo>
                  <a:pt x="560931" y="170614"/>
                </a:lnTo>
                <a:lnTo>
                  <a:pt x="570473" y="170614"/>
                </a:lnTo>
                <a:lnTo>
                  <a:pt x="578527" y="203048"/>
                </a:lnTo>
                <a:cubicBezTo>
                  <a:pt x="578791" y="204070"/>
                  <a:pt x="578979" y="205355"/>
                  <a:pt x="579098" y="206902"/>
                </a:cubicBezTo>
                <a:lnTo>
                  <a:pt x="579402" y="206902"/>
                </a:lnTo>
                <a:cubicBezTo>
                  <a:pt x="579461" y="205821"/>
                  <a:pt x="579681" y="204538"/>
                  <a:pt x="580060" y="203048"/>
                </a:cubicBezTo>
                <a:lnTo>
                  <a:pt x="588027" y="170614"/>
                </a:lnTo>
                <a:lnTo>
                  <a:pt x="597700" y="170614"/>
                </a:lnTo>
                <a:close/>
                <a:moveTo>
                  <a:pt x="3523130" y="170614"/>
                </a:moveTo>
                <a:lnTo>
                  <a:pt x="3505810" y="215438"/>
                </a:lnTo>
                <a:lnTo>
                  <a:pt x="3494810" y="215438"/>
                </a:lnTo>
                <a:lnTo>
                  <a:pt x="3478324" y="170614"/>
                </a:lnTo>
                <a:lnTo>
                  <a:pt x="3489350" y="170614"/>
                </a:lnTo>
                <a:lnTo>
                  <a:pt x="3499275" y="201956"/>
                </a:lnTo>
                <a:cubicBezTo>
                  <a:pt x="3500028" y="204261"/>
                  <a:pt x="3500512" y="206273"/>
                  <a:pt x="3500673" y="207996"/>
                </a:cubicBezTo>
                <a:lnTo>
                  <a:pt x="3500807" y="207996"/>
                </a:lnTo>
                <a:cubicBezTo>
                  <a:pt x="3501077" y="205837"/>
                  <a:pt x="3501480" y="203882"/>
                  <a:pt x="3502045" y="202131"/>
                </a:cubicBezTo>
                <a:lnTo>
                  <a:pt x="3512453" y="170614"/>
                </a:lnTo>
                <a:lnTo>
                  <a:pt x="3523130" y="170614"/>
                </a:lnTo>
                <a:close/>
                <a:moveTo>
                  <a:pt x="1897407" y="170614"/>
                </a:moveTo>
                <a:lnTo>
                  <a:pt x="1880087" y="215438"/>
                </a:lnTo>
                <a:lnTo>
                  <a:pt x="1869085" y="215438"/>
                </a:lnTo>
                <a:lnTo>
                  <a:pt x="1852583" y="170614"/>
                </a:lnTo>
                <a:lnTo>
                  <a:pt x="1863615" y="170614"/>
                </a:lnTo>
                <a:lnTo>
                  <a:pt x="1873552" y="201956"/>
                </a:lnTo>
                <a:cubicBezTo>
                  <a:pt x="1874310" y="204261"/>
                  <a:pt x="1874776" y="206273"/>
                  <a:pt x="1874950" y="207996"/>
                </a:cubicBezTo>
                <a:lnTo>
                  <a:pt x="1875082" y="207996"/>
                </a:lnTo>
                <a:cubicBezTo>
                  <a:pt x="1875346" y="205837"/>
                  <a:pt x="1875754" y="203882"/>
                  <a:pt x="1876308" y="202131"/>
                </a:cubicBezTo>
                <a:lnTo>
                  <a:pt x="1886730" y="170614"/>
                </a:lnTo>
                <a:lnTo>
                  <a:pt x="1897407" y="170614"/>
                </a:lnTo>
                <a:close/>
                <a:moveTo>
                  <a:pt x="972354" y="170614"/>
                </a:moveTo>
                <a:lnTo>
                  <a:pt x="959133" y="215438"/>
                </a:lnTo>
                <a:lnTo>
                  <a:pt x="948496" y="215438"/>
                </a:lnTo>
                <a:lnTo>
                  <a:pt x="940356" y="185058"/>
                </a:lnTo>
                <a:cubicBezTo>
                  <a:pt x="940033" y="183891"/>
                  <a:pt x="939828" y="182579"/>
                  <a:pt x="939742" y="181118"/>
                </a:cubicBezTo>
                <a:lnTo>
                  <a:pt x="939567" y="181118"/>
                </a:lnTo>
                <a:cubicBezTo>
                  <a:pt x="939508" y="182111"/>
                  <a:pt x="939245" y="183396"/>
                  <a:pt x="938780" y="184970"/>
                </a:cubicBezTo>
                <a:lnTo>
                  <a:pt x="929937" y="215438"/>
                </a:lnTo>
                <a:lnTo>
                  <a:pt x="919518" y="215438"/>
                </a:lnTo>
                <a:lnTo>
                  <a:pt x="906343" y="170614"/>
                </a:lnTo>
                <a:lnTo>
                  <a:pt x="916847" y="170614"/>
                </a:lnTo>
                <a:lnTo>
                  <a:pt x="924991" y="202919"/>
                </a:lnTo>
                <a:cubicBezTo>
                  <a:pt x="925252" y="203882"/>
                  <a:pt x="925429" y="205164"/>
                  <a:pt x="925515" y="206770"/>
                </a:cubicBezTo>
                <a:lnTo>
                  <a:pt x="925822" y="206770"/>
                </a:lnTo>
                <a:cubicBezTo>
                  <a:pt x="925911" y="205544"/>
                  <a:pt x="926142" y="204231"/>
                  <a:pt x="926521" y="202830"/>
                </a:cubicBezTo>
                <a:lnTo>
                  <a:pt x="935585" y="170614"/>
                </a:lnTo>
                <a:lnTo>
                  <a:pt x="945127" y="170614"/>
                </a:lnTo>
                <a:lnTo>
                  <a:pt x="953181" y="203048"/>
                </a:lnTo>
                <a:cubicBezTo>
                  <a:pt x="953442" y="204070"/>
                  <a:pt x="953633" y="205355"/>
                  <a:pt x="953749" y="206902"/>
                </a:cubicBezTo>
                <a:lnTo>
                  <a:pt x="954055" y="206902"/>
                </a:lnTo>
                <a:cubicBezTo>
                  <a:pt x="954115" y="205821"/>
                  <a:pt x="954332" y="204538"/>
                  <a:pt x="954712" y="203048"/>
                </a:cubicBezTo>
                <a:lnTo>
                  <a:pt x="962680" y="170614"/>
                </a:lnTo>
                <a:lnTo>
                  <a:pt x="972354" y="170614"/>
                </a:lnTo>
                <a:close/>
                <a:moveTo>
                  <a:pt x="5562779" y="180287"/>
                </a:moveTo>
                <a:cubicBezTo>
                  <a:pt x="5561569" y="179325"/>
                  <a:pt x="5559795" y="178843"/>
                  <a:pt x="5557481" y="178843"/>
                </a:cubicBezTo>
                <a:cubicBezTo>
                  <a:pt x="5554470" y="178843"/>
                  <a:pt x="5551968" y="180199"/>
                  <a:pt x="5549951" y="182912"/>
                </a:cubicBezTo>
                <a:cubicBezTo>
                  <a:pt x="5547934" y="185629"/>
                  <a:pt x="5546939" y="189318"/>
                  <a:pt x="5546939" y="193987"/>
                </a:cubicBezTo>
                <a:lnTo>
                  <a:pt x="5546939" y="215438"/>
                </a:lnTo>
                <a:lnTo>
                  <a:pt x="5536773" y="215438"/>
                </a:lnTo>
                <a:lnTo>
                  <a:pt x="5536773" y="170614"/>
                </a:lnTo>
                <a:lnTo>
                  <a:pt x="5546939" y="170614"/>
                </a:lnTo>
                <a:lnTo>
                  <a:pt x="5546939" y="179849"/>
                </a:lnTo>
                <a:lnTo>
                  <a:pt x="5547101" y="179849"/>
                </a:lnTo>
                <a:cubicBezTo>
                  <a:pt x="5548095" y="176697"/>
                  <a:pt x="5549628" y="174239"/>
                  <a:pt x="5551699" y="172475"/>
                </a:cubicBezTo>
                <a:cubicBezTo>
                  <a:pt x="5553743" y="170708"/>
                  <a:pt x="5556029" y="169826"/>
                  <a:pt x="5558584" y="169826"/>
                </a:cubicBezTo>
                <a:cubicBezTo>
                  <a:pt x="5560413" y="169826"/>
                  <a:pt x="5561812" y="170103"/>
                  <a:pt x="5562779" y="170657"/>
                </a:cubicBezTo>
                <a:lnTo>
                  <a:pt x="5562779" y="180287"/>
                </a:lnTo>
                <a:close/>
                <a:moveTo>
                  <a:pt x="5035924" y="170614"/>
                </a:moveTo>
                <a:lnTo>
                  <a:pt x="5022719" y="215438"/>
                </a:lnTo>
                <a:lnTo>
                  <a:pt x="5012068" y="215438"/>
                </a:lnTo>
                <a:lnTo>
                  <a:pt x="5003920" y="185058"/>
                </a:lnTo>
                <a:cubicBezTo>
                  <a:pt x="5003624" y="183891"/>
                  <a:pt x="5003409" y="182579"/>
                  <a:pt x="5003328" y="181118"/>
                </a:cubicBezTo>
                <a:lnTo>
                  <a:pt x="5003140" y="181118"/>
                </a:lnTo>
                <a:cubicBezTo>
                  <a:pt x="5003086" y="182111"/>
                  <a:pt x="5002817" y="183396"/>
                  <a:pt x="5002360" y="184970"/>
                </a:cubicBezTo>
                <a:lnTo>
                  <a:pt x="4993512" y="215438"/>
                </a:lnTo>
                <a:lnTo>
                  <a:pt x="4983104" y="215438"/>
                </a:lnTo>
                <a:lnTo>
                  <a:pt x="4969926" y="170614"/>
                </a:lnTo>
                <a:lnTo>
                  <a:pt x="4980415" y="170614"/>
                </a:lnTo>
                <a:lnTo>
                  <a:pt x="4988563" y="202919"/>
                </a:lnTo>
                <a:cubicBezTo>
                  <a:pt x="4988832" y="203882"/>
                  <a:pt x="4988994" y="205164"/>
                  <a:pt x="4989101" y="206770"/>
                </a:cubicBezTo>
                <a:lnTo>
                  <a:pt x="4989397" y="206770"/>
                </a:lnTo>
                <a:cubicBezTo>
                  <a:pt x="4989478" y="205544"/>
                  <a:pt x="4989720" y="204231"/>
                  <a:pt x="4990096" y="202830"/>
                </a:cubicBezTo>
                <a:lnTo>
                  <a:pt x="4999160" y="170614"/>
                </a:lnTo>
                <a:lnTo>
                  <a:pt x="5008707" y="170614"/>
                </a:lnTo>
                <a:lnTo>
                  <a:pt x="5016749" y="203048"/>
                </a:lnTo>
                <a:cubicBezTo>
                  <a:pt x="5017017" y="204070"/>
                  <a:pt x="5017206" y="205355"/>
                  <a:pt x="5017340" y="206902"/>
                </a:cubicBezTo>
                <a:lnTo>
                  <a:pt x="5017636" y="206902"/>
                </a:lnTo>
                <a:cubicBezTo>
                  <a:pt x="5017690" y="205821"/>
                  <a:pt x="5017905" y="204538"/>
                  <a:pt x="5018281" y="203048"/>
                </a:cubicBezTo>
                <a:lnTo>
                  <a:pt x="5026269" y="170614"/>
                </a:lnTo>
                <a:lnTo>
                  <a:pt x="5035924" y="170614"/>
                </a:lnTo>
                <a:close/>
                <a:moveTo>
                  <a:pt x="3903708" y="161507"/>
                </a:moveTo>
                <a:lnTo>
                  <a:pt x="3885662" y="161507"/>
                </a:lnTo>
                <a:lnTo>
                  <a:pt x="3885662" y="215438"/>
                </a:lnTo>
                <a:lnTo>
                  <a:pt x="3875254" y="215438"/>
                </a:lnTo>
                <a:lnTo>
                  <a:pt x="3875254" y="161507"/>
                </a:lnTo>
                <a:lnTo>
                  <a:pt x="3857262" y="161507"/>
                </a:lnTo>
                <a:lnTo>
                  <a:pt x="3857262" y="152667"/>
                </a:lnTo>
                <a:lnTo>
                  <a:pt x="3903708" y="152667"/>
                </a:lnTo>
                <a:lnTo>
                  <a:pt x="3903708" y="161507"/>
                </a:lnTo>
                <a:close/>
                <a:moveTo>
                  <a:pt x="2556232" y="215438"/>
                </a:moveTo>
                <a:lnTo>
                  <a:pt x="2546066" y="215438"/>
                </a:lnTo>
                <a:lnTo>
                  <a:pt x="2546066" y="190179"/>
                </a:lnTo>
                <a:cubicBezTo>
                  <a:pt x="2546066" y="181804"/>
                  <a:pt x="2543108" y="177617"/>
                  <a:pt x="2537191" y="177617"/>
                </a:cubicBezTo>
                <a:cubicBezTo>
                  <a:pt x="2534098" y="177617"/>
                  <a:pt x="2531544" y="178776"/>
                  <a:pt x="2529527" y="181097"/>
                </a:cubicBezTo>
                <a:cubicBezTo>
                  <a:pt x="2527509" y="183418"/>
                  <a:pt x="2526514" y="186341"/>
                  <a:pt x="2526514" y="189872"/>
                </a:cubicBezTo>
                <a:lnTo>
                  <a:pt x="2526514" y="215438"/>
                </a:lnTo>
                <a:lnTo>
                  <a:pt x="2516321" y="215438"/>
                </a:lnTo>
                <a:lnTo>
                  <a:pt x="2516321" y="170614"/>
                </a:lnTo>
                <a:lnTo>
                  <a:pt x="2526514" y="170614"/>
                </a:lnTo>
                <a:lnTo>
                  <a:pt x="2526514" y="178055"/>
                </a:lnTo>
                <a:lnTo>
                  <a:pt x="2526676" y="178055"/>
                </a:lnTo>
                <a:cubicBezTo>
                  <a:pt x="2530037" y="172394"/>
                  <a:pt x="2534878" y="169562"/>
                  <a:pt x="2541225" y="169562"/>
                </a:cubicBezTo>
                <a:cubicBezTo>
                  <a:pt x="2546093" y="169562"/>
                  <a:pt x="2549804" y="171146"/>
                  <a:pt x="2552387" y="174312"/>
                </a:cubicBezTo>
                <a:cubicBezTo>
                  <a:pt x="2554941" y="177480"/>
                  <a:pt x="2556232" y="182052"/>
                  <a:pt x="2556232" y="188036"/>
                </a:cubicBezTo>
                <a:lnTo>
                  <a:pt x="2556232" y="215438"/>
                </a:lnTo>
                <a:close/>
                <a:moveTo>
                  <a:pt x="237798" y="215438"/>
                </a:moveTo>
                <a:lnTo>
                  <a:pt x="227643" y="215438"/>
                </a:lnTo>
                <a:lnTo>
                  <a:pt x="227643" y="190924"/>
                </a:lnTo>
                <a:cubicBezTo>
                  <a:pt x="227643" y="182052"/>
                  <a:pt x="224682" y="177617"/>
                  <a:pt x="218757" y="177617"/>
                </a:cubicBezTo>
                <a:cubicBezTo>
                  <a:pt x="215780" y="177617"/>
                  <a:pt x="213270" y="178900"/>
                  <a:pt x="211229" y="181468"/>
                </a:cubicBezTo>
                <a:cubicBezTo>
                  <a:pt x="209185" y="184036"/>
                  <a:pt x="208163" y="187320"/>
                  <a:pt x="208163" y="191317"/>
                </a:cubicBezTo>
                <a:lnTo>
                  <a:pt x="208163" y="215438"/>
                </a:lnTo>
                <a:lnTo>
                  <a:pt x="197965" y="215438"/>
                </a:lnTo>
                <a:lnTo>
                  <a:pt x="197965" y="149077"/>
                </a:lnTo>
                <a:lnTo>
                  <a:pt x="208163" y="149077"/>
                </a:lnTo>
                <a:lnTo>
                  <a:pt x="208163" y="178055"/>
                </a:lnTo>
                <a:lnTo>
                  <a:pt x="208338" y="178055"/>
                </a:lnTo>
                <a:cubicBezTo>
                  <a:pt x="211724" y="172394"/>
                  <a:pt x="216568" y="169562"/>
                  <a:pt x="222872" y="169562"/>
                </a:cubicBezTo>
                <a:cubicBezTo>
                  <a:pt x="232822" y="169562"/>
                  <a:pt x="237798" y="175648"/>
                  <a:pt x="237798" y="187815"/>
                </a:cubicBezTo>
                <a:lnTo>
                  <a:pt x="237798" y="215438"/>
                </a:lnTo>
                <a:close/>
                <a:moveTo>
                  <a:pt x="1596381" y="215438"/>
                </a:moveTo>
                <a:lnTo>
                  <a:pt x="1586226" y="215438"/>
                </a:lnTo>
                <a:lnTo>
                  <a:pt x="1586226" y="190179"/>
                </a:lnTo>
                <a:cubicBezTo>
                  <a:pt x="1586226" y="181804"/>
                  <a:pt x="1583262" y="177617"/>
                  <a:pt x="1577340" y="177617"/>
                </a:cubicBezTo>
                <a:cubicBezTo>
                  <a:pt x="1574247" y="177617"/>
                  <a:pt x="1571692" y="178776"/>
                  <a:pt x="1569678" y="181097"/>
                </a:cubicBezTo>
                <a:cubicBezTo>
                  <a:pt x="1567666" y="183418"/>
                  <a:pt x="1566658" y="186341"/>
                  <a:pt x="1566658" y="189872"/>
                </a:cubicBezTo>
                <a:lnTo>
                  <a:pt x="1566658" y="215438"/>
                </a:lnTo>
                <a:lnTo>
                  <a:pt x="1556460" y="215438"/>
                </a:lnTo>
                <a:lnTo>
                  <a:pt x="1556460" y="170614"/>
                </a:lnTo>
                <a:lnTo>
                  <a:pt x="1566658" y="170614"/>
                </a:lnTo>
                <a:lnTo>
                  <a:pt x="1566658" y="178055"/>
                </a:lnTo>
                <a:lnTo>
                  <a:pt x="1566833" y="178055"/>
                </a:lnTo>
                <a:cubicBezTo>
                  <a:pt x="1570189" y="172394"/>
                  <a:pt x="1575033" y="169562"/>
                  <a:pt x="1581366" y="169562"/>
                </a:cubicBezTo>
                <a:cubicBezTo>
                  <a:pt x="1586239" y="169562"/>
                  <a:pt x="1589961" y="171146"/>
                  <a:pt x="1592527" y="174312"/>
                </a:cubicBezTo>
                <a:cubicBezTo>
                  <a:pt x="1595096" y="177480"/>
                  <a:pt x="1596381" y="182052"/>
                  <a:pt x="1596381" y="188036"/>
                </a:cubicBezTo>
                <a:lnTo>
                  <a:pt x="1596381" y="215438"/>
                </a:lnTo>
                <a:close/>
                <a:moveTo>
                  <a:pt x="4209575" y="215438"/>
                </a:moveTo>
                <a:lnTo>
                  <a:pt x="4199436" y="215438"/>
                </a:lnTo>
                <a:lnTo>
                  <a:pt x="4199436" y="190924"/>
                </a:lnTo>
                <a:cubicBezTo>
                  <a:pt x="4199436" y="182052"/>
                  <a:pt x="4196478" y="177617"/>
                  <a:pt x="4190534" y="177617"/>
                </a:cubicBezTo>
                <a:cubicBezTo>
                  <a:pt x="4187576" y="177617"/>
                  <a:pt x="4185048" y="178900"/>
                  <a:pt x="4183004" y="181468"/>
                </a:cubicBezTo>
                <a:cubicBezTo>
                  <a:pt x="4180960" y="184036"/>
                  <a:pt x="4179938" y="187320"/>
                  <a:pt x="4179938" y="191317"/>
                </a:cubicBezTo>
                <a:lnTo>
                  <a:pt x="4179938" y="215438"/>
                </a:lnTo>
                <a:lnTo>
                  <a:pt x="4169745" y="215438"/>
                </a:lnTo>
                <a:lnTo>
                  <a:pt x="4169745" y="149077"/>
                </a:lnTo>
                <a:lnTo>
                  <a:pt x="4179938" y="149077"/>
                </a:lnTo>
                <a:lnTo>
                  <a:pt x="4179938" y="178055"/>
                </a:lnTo>
                <a:lnTo>
                  <a:pt x="4180126" y="178055"/>
                </a:lnTo>
                <a:cubicBezTo>
                  <a:pt x="4183515" y="172394"/>
                  <a:pt x="4188356" y="169562"/>
                  <a:pt x="4194649" y="169562"/>
                </a:cubicBezTo>
                <a:cubicBezTo>
                  <a:pt x="4204600" y="169562"/>
                  <a:pt x="4209575" y="175648"/>
                  <a:pt x="4209575" y="187815"/>
                </a:cubicBezTo>
                <a:lnTo>
                  <a:pt x="4209575" y="215438"/>
                </a:lnTo>
                <a:close/>
                <a:moveTo>
                  <a:pt x="3951580" y="215438"/>
                </a:moveTo>
                <a:lnTo>
                  <a:pt x="3941441" y="215438"/>
                </a:lnTo>
                <a:lnTo>
                  <a:pt x="3941441" y="190924"/>
                </a:lnTo>
                <a:cubicBezTo>
                  <a:pt x="3941441" y="182052"/>
                  <a:pt x="3938456" y="177617"/>
                  <a:pt x="3932539" y="177617"/>
                </a:cubicBezTo>
                <a:cubicBezTo>
                  <a:pt x="3929580" y="177617"/>
                  <a:pt x="3927052" y="178900"/>
                  <a:pt x="3925009" y="181468"/>
                </a:cubicBezTo>
                <a:cubicBezTo>
                  <a:pt x="3922965" y="184036"/>
                  <a:pt x="3921943" y="187320"/>
                  <a:pt x="3921943" y="191317"/>
                </a:cubicBezTo>
                <a:lnTo>
                  <a:pt x="3921943" y="215438"/>
                </a:lnTo>
                <a:lnTo>
                  <a:pt x="3911750" y="215438"/>
                </a:lnTo>
                <a:lnTo>
                  <a:pt x="3911750" y="149077"/>
                </a:lnTo>
                <a:lnTo>
                  <a:pt x="3921943" y="149077"/>
                </a:lnTo>
                <a:lnTo>
                  <a:pt x="3921943" y="178055"/>
                </a:lnTo>
                <a:lnTo>
                  <a:pt x="3922131" y="178055"/>
                </a:lnTo>
                <a:cubicBezTo>
                  <a:pt x="3925519" y="172394"/>
                  <a:pt x="3930360" y="169562"/>
                  <a:pt x="3936654" y="169562"/>
                </a:cubicBezTo>
                <a:cubicBezTo>
                  <a:pt x="3946604" y="169562"/>
                  <a:pt x="3951580" y="175648"/>
                  <a:pt x="3951580" y="187815"/>
                </a:cubicBezTo>
                <a:lnTo>
                  <a:pt x="3951580" y="215438"/>
                </a:lnTo>
                <a:close/>
                <a:moveTo>
                  <a:pt x="2351649" y="174860"/>
                </a:moveTo>
                <a:lnTo>
                  <a:pt x="2327444" y="207515"/>
                </a:lnTo>
                <a:lnTo>
                  <a:pt x="2351541" y="207515"/>
                </a:lnTo>
                <a:lnTo>
                  <a:pt x="2351541" y="215438"/>
                </a:lnTo>
                <a:lnTo>
                  <a:pt x="2313217" y="215438"/>
                </a:lnTo>
                <a:lnTo>
                  <a:pt x="2313217" y="211630"/>
                </a:lnTo>
                <a:lnTo>
                  <a:pt x="2337933" y="178537"/>
                </a:lnTo>
                <a:lnTo>
                  <a:pt x="2315584" y="178537"/>
                </a:lnTo>
                <a:lnTo>
                  <a:pt x="2315584" y="170614"/>
                </a:lnTo>
                <a:lnTo>
                  <a:pt x="2351649" y="170614"/>
                </a:lnTo>
                <a:lnTo>
                  <a:pt x="2351649" y="174860"/>
                </a:lnTo>
                <a:close/>
                <a:moveTo>
                  <a:pt x="3401138" y="215438"/>
                </a:moveTo>
                <a:lnTo>
                  <a:pt x="3390999" y="215438"/>
                </a:lnTo>
                <a:lnTo>
                  <a:pt x="3390999" y="190924"/>
                </a:lnTo>
                <a:cubicBezTo>
                  <a:pt x="3390999" y="182052"/>
                  <a:pt x="3388014" y="177617"/>
                  <a:pt x="3382097" y="177617"/>
                </a:cubicBezTo>
                <a:cubicBezTo>
                  <a:pt x="3379111" y="177617"/>
                  <a:pt x="3376611" y="178900"/>
                  <a:pt x="3374567" y="181468"/>
                </a:cubicBezTo>
                <a:cubicBezTo>
                  <a:pt x="3372523" y="184036"/>
                  <a:pt x="3371501" y="187320"/>
                  <a:pt x="3371501" y="191317"/>
                </a:cubicBezTo>
                <a:lnTo>
                  <a:pt x="3371501" y="215438"/>
                </a:lnTo>
                <a:lnTo>
                  <a:pt x="3361308" y="215438"/>
                </a:lnTo>
                <a:lnTo>
                  <a:pt x="3361308" y="149077"/>
                </a:lnTo>
                <a:lnTo>
                  <a:pt x="3371501" y="149077"/>
                </a:lnTo>
                <a:lnTo>
                  <a:pt x="3371501" y="178055"/>
                </a:lnTo>
                <a:lnTo>
                  <a:pt x="3371689" y="178055"/>
                </a:lnTo>
                <a:cubicBezTo>
                  <a:pt x="3375077" y="172394"/>
                  <a:pt x="3379918" y="169562"/>
                  <a:pt x="3386212" y="169562"/>
                </a:cubicBezTo>
                <a:cubicBezTo>
                  <a:pt x="3396163" y="169562"/>
                  <a:pt x="3401138" y="175648"/>
                  <a:pt x="3401138" y="187815"/>
                </a:cubicBezTo>
                <a:lnTo>
                  <a:pt x="3401138" y="215438"/>
                </a:lnTo>
                <a:close/>
                <a:moveTo>
                  <a:pt x="2795993" y="215438"/>
                </a:moveTo>
                <a:lnTo>
                  <a:pt x="2785827" y="215438"/>
                </a:lnTo>
                <a:lnTo>
                  <a:pt x="2785827" y="190924"/>
                </a:lnTo>
                <a:cubicBezTo>
                  <a:pt x="2785827" y="182052"/>
                  <a:pt x="2782869" y="177617"/>
                  <a:pt x="2776952" y="177617"/>
                </a:cubicBezTo>
                <a:cubicBezTo>
                  <a:pt x="2773967" y="177617"/>
                  <a:pt x="2771466" y="178900"/>
                  <a:pt x="2769422" y="181468"/>
                </a:cubicBezTo>
                <a:cubicBezTo>
                  <a:pt x="2767378" y="184036"/>
                  <a:pt x="2766356" y="187320"/>
                  <a:pt x="2766356" y="191317"/>
                </a:cubicBezTo>
                <a:lnTo>
                  <a:pt x="2766356" y="215438"/>
                </a:lnTo>
                <a:lnTo>
                  <a:pt x="2756136" y="215438"/>
                </a:lnTo>
                <a:lnTo>
                  <a:pt x="2756136" y="149077"/>
                </a:lnTo>
                <a:lnTo>
                  <a:pt x="2766356" y="149077"/>
                </a:lnTo>
                <a:lnTo>
                  <a:pt x="2766356" y="178055"/>
                </a:lnTo>
                <a:lnTo>
                  <a:pt x="2766517" y="178055"/>
                </a:lnTo>
                <a:cubicBezTo>
                  <a:pt x="2769906" y="172394"/>
                  <a:pt x="2774747" y="169562"/>
                  <a:pt x="2781067" y="169562"/>
                </a:cubicBezTo>
                <a:cubicBezTo>
                  <a:pt x="2791018" y="169562"/>
                  <a:pt x="2795993" y="175648"/>
                  <a:pt x="2795993" y="187815"/>
                </a:cubicBezTo>
                <a:lnTo>
                  <a:pt x="2795993" y="215438"/>
                </a:lnTo>
                <a:close/>
                <a:moveTo>
                  <a:pt x="1457094" y="180287"/>
                </a:moveTo>
                <a:cubicBezTo>
                  <a:pt x="1455870" y="179325"/>
                  <a:pt x="1454103" y="178843"/>
                  <a:pt x="1451798" y="178843"/>
                </a:cubicBezTo>
                <a:cubicBezTo>
                  <a:pt x="1448792" y="178843"/>
                  <a:pt x="1446282" y="180199"/>
                  <a:pt x="1444271" y="182912"/>
                </a:cubicBezTo>
                <a:cubicBezTo>
                  <a:pt x="1442256" y="185629"/>
                  <a:pt x="1441248" y="189318"/>
                  <a:pt x="1441248" y="193987"/>
                </a:cubicBezTo>
                <a:lnTo>
                  <a:pt x="1441248" y="215438"/>
                </a:lnTo>
                <a:lnTo>
                  <a:pt x="1431092" y="215438"/>
                </a:lnTo>
                <a:lnTo>
                  <a:pt x="1431092" y="170614"/>
                </a:lnTo>
                <a:lnTo>
                  <a:pt x="1441248" y="170614"/>
                </a:lnTo>
                <a:lnTo>
                  <a:pt x="1441248" y="179849"/>
                </a:lnTo>
                <a:lnTo>
                  <a:pt x="1441425" y="179849"/>
                </a:lnTo>
                <a:cubicBezTo>
                  <a:pt x="1442415" y="176697"/>
                  <a:pt x="1443940" y="174239"/>
                  <a:pt x="1445997" y="172475"/>
                </a:cubicBezTo>
                <a:cubicBezTo>
                  <a:pt x="1448055" y="170708"/>
                  <a:pt x="1450354" y="169826"/>
                  <a:pt x="1452893" y="169826"/>
                </a:cubicBezTo>
                <a:cubicBezTo>
                  <a:pt x="1454730" y="169826"/>
                  <a:pt x="1456131" y="170103"/>
                  <a:pt x="1457094" y="170657"/>
                </a:cubicBezTo>
                <a:lnTo>
                  <a:pt x="1457094" y="180287"/>
                </a:lnTo>
                <a:close/>
                <a:moveTo>
                  <a:pt x="1053507" y="180287"/>
                </a:moveTo>
                <a:cubicBezTo>
                  <a:pt x="1052283" y="179325"/>
                  <a:pt x="1050517" y="178843"/>
                  <a:pt x="1048212" y="178843"/>
                </a:cubicBezTo>
                <a:cubicBezTo>
                  <a:pt x="1045205" y="178843"/>
                  <a:pt x="1042696" y="180199"/>
                  <a:pt x="1040681" y="182912"/>
                </a:cubicBezTo>
                <a:cubicBezTo>
                  <a:pt x="1038670" y="185629"/>
                  <a:pt x="1037661" y="189318"/>
                  <a:pt x="1037661" y="193987"/>
                </a:cubicBezTo>
                <a:lnTo>
                  <a:pt x="1037661" y="215438"/>
                </a:lnTo>
                <a:lnTo>
                  <a:pt x="1027506" y="215438"/>
                </a:lnTo>
                <a:lnTo>
                  <a:pt x="1027506" y="170614"/>
                </a:lnTo>
                <a:lnTo>
                  <a:pt x="1037661" y="170614"/>
                </a:lnTo>
                <a:lnTo>
                  <a:pt x="1037661" y="179849"/>
                </a:lnTo>
                <a:lnTo>
                  <a:pt x="1037836" y="179849"/>
                </a:lnTo>
                <a:cubicBezTo>
                  <a:pt x="1038828" y="176697"/>
                  <a:pt x="1040353" y="174239"/>
                  <a:pt x="1042411" y="172475"/>
                </a:cubicBezTo>
                <a:cubicBezTo>
                  <a:pt x="1044468" y="170708"/>
                  <a:pt x="1046768" y="169826"/>
                  <a:pt x="1049306" y="169826"/>
                </a:cubicBezTo>
                <a:cubicBezTo>
                  <a:pt x="1051143" y="169826"/>
                  <a:pt x="1052544" y="170103"/>
                  <a:pt x="1053507" y="170657"/>
                </a:cubicBezTo>
                <a:lnTo>
                  <a:pt x="1053507" y="180287"/>
                </a:lnTo>
                <a:close/>
                <a:moveTo>
                  <a:pt x="1171564" y="170614"/>
                </a:moveTo>
                <a:lnTo>
                  <a:pt x="1154228" y="215438"/>
                </a:lnTo>
                <a:lnTo>
                  <a:pt x="1143242" y="215438"/>
                </a:lnTo>
                <a:lnTo>
                  <a:pt x="1126740" y="170614"/>
                </a:lnTo>
                <a:lnTo>
                  <a:pt x="1137772" y="170614"/>
                </a:lnTo>
                <a:lnTo>
                  <a:pt x="1147707" y="201956"/>
                </a:lnTo>
                <a:cubicBezTo>
                  <a:pt x="1148465" y="204261"/>
                  <a:pt x="1148933" y="206273"/>
                  <a:pt x="1149108" y="207996"/>
                </a:cubicBezTo>
                <a:lnTo>
                  <a:pt x="1149240" y="207996"/>
                </a:lnTo>
                <a:cubicBezTo>
                  <a:pt x="1149503" y="205837"/>
                  <a:pt x="1149912" y="203882"/>
                  <a:pt x="1150466" y="202131"/>
                </a:cubicBezTo>
                <a:lnTo>
                  <a:pt x="1160882" y="170614"/>
                </a:lnTo>
                <a:lnTo>
                  <a:pt x="1171564" y="170614"/>
                </a:lnTo>
                <a:close/>
                <a:moveTo>
                  <a:pt x="3296950" y="193420"/>
                </a:moveTo>
                <a:lnTo>
                  <a:pt x="3287537" y="194732"/>
                </a:lnTo>
                <a:cubicBezTo>
                  <a:pt x="3284632" y="195111"/>
                  <a:pt x="3282427" y="195819"/>
                  <a:pt x="3280948" y="196854"/>
                </a:cubicBezTo>
                <a:cubicBezTo>
                  <a:pt x="3279496" y="197892"/>
                  <a:pt x="3278743" y="199708"/>
                  <a:pt x="3278743" y="202306"/>
                </a:cubicBezTo>
                <a:cubicBezTo>
                  <a:pt x="3278743" y="204202"/>
                  <a:pt x="3279415" y="205756"/>
                  <a:pt x="3280787" y="206966"/>
                </a:cubicBezTo>
                <a:cubicBezTo>
                  <a:pt x="3282131" y="208177"/>
                  <a:pt x="3283960" y="208784"/>
                  <a:pt x="3286246" y="208784"/>
                </a:cubicBezTo>
                <a:cubicBezTo>
                  <a:pt x="3289339" y="208784"/>
                  <a:pt x="3291894" y="207695"/>
                  <a:pt x="3293911" y="205522"/>
                </a:cubicBezTo>
                <a:cubicBezTo>
                  <a:pt x="3295955" y="203349"/>
                  <a:pt x="3296950" y="200611"/>
                  <a:pt x="3296950" y="197314"/>
                </a:cubicBezTo>
                <a:lnTo>
                  <a:pt x="3296950" y="193420"/>
                </a:lnTo>
                <a:close/>
                <a:moveTo>
                  <a:pt x="5642198" y="193420"/>
                </a:moveTo>
                <a:lnTo>
                  <a:pt x="5632785" y="194732"/>
                </a:lnTo>
                <a:cubicBezTo>
                  <a:pt x="5629854" y="195111"/>
                  <a:pt x="5627675" y="195819"/>
                  <a:pt x="5626196" y="196854"/>
                </a:cubicBezTo>
                <a:cubicBezTo>
                  <a:pt x="5624717" y="197892"/>
                  <a:pt x="5623990" y="199708"/>
                  <a:pt x="5623990" y="202306"/>
                </a:cubicBezTo>
                <a:cubicBezTo>
                  <a:pt x="5623990" y="204202"/>
                  <a:pt x="5624663" y="205756"/>
                  <a:pt x="5626007" y="206966"/>
                </a:cubicBezTo>
                <a:cubicBezTo>
                  <a:pt x="5627379" y="208177"/>
                  <a:pt x="5629181" y="208784"/>
                  <a:pt x="5631467" y="208784"/>
                </a:cubicBezTo>
                <a:cubicBezTo>
                  <a:pt x="5634560" y="208784"/>
                  <a:pt x="5637115" y="207695"/>
                  <a:pt x="5639132" y="205522"/>
                </a:cubicBezTo>
                <a:cubicBezTo>
                  <a:pt x="5641176" y="203349"/>
                  <a:pt x="5642198" y="200611"/>
                  <a:pt x="5642198" y="197314"/>
                </a:cubicBezTo>
                <a:lnTo>
                  <a:pt x="5642198" y="193420"/>
                </a:lnTo>
                <a:close/>
                <a:moveTo>
                  <a:pt x="2384782" y="193420"/>
                </a:moveTo>
                <a:lnTo>
                  <a:pt x="2375369" y="194732"/>
                </a:lnTo>
                <a:cubicBezTo>
                  <a:pt x="2372438" y="195111"/>
                  <a:pt x="2370259" y="195819"/>
                  <a:pt x="2368780" y="196854"/>
                </a:cubicBezTo>
                <a:cubicBezTo>
                  <a:pt x="2367301" y="197892"/>
                  <a:pt x="2366575" y="199708"/>
                  <a:pt x="2366575" y="202306"/>
                </a:cubicBezTo>
                <a:cubicBezTo>
                  <a:pt x="2366575" y="204202"/>
                  <a:pt x="2367247" y="205756"/>
                  <a:pt x="2368592" y="206966"/>
                </a:cubicBezTo>
                <a:cubicBezTo>
                  <a:pt x="2369964" y="208177"/>
                  <a:pt x="2371766" y="208784"/>
                  <a:pt x="2374051" y="208784"/>
                </a:cubicBezTo>
                <a:cubicBezTo>
                  <a:pt x="2377144" y="208784"/>
                  <a:pt x="2379699" y="207695"/>
                  <a:pt x="2381743" y="205522"/>
                </a:cubicBezTo>
                <a:cubicBezTo>
                  <a:pt x="2383760" y="203349"/>
                  <a:pt x="2384782" y="200611"/>
                  <a:pt x="2384782" y="197314"/>
                </a:cubicBezTo>
                <a:lnTo>
                  <a:pt x="2384782" y="193420"/>
                </a:lnTo>
                <a:close/>
                <a:moveTo>
                  <a:pt x="5140327" y="193420"/>
                </a:moveTo>
                <a:lnTo>
                  <a:pt x="5130914" y="194732"/>
                </a:lnTo>
                <a:cubicBezTo>
                  <a:pt x="5128009" y="195111"/>
                  <a:pt x="5125804" y="195819"/>
                  <a:pt x="5124325" y="196854"/>
                </a:cubicBezTo>
                <a:cubicBezTo>
                  <a:pt x="5122846" y="197892"/>
                  <a:pt x="5122120" y="199708"/>
                  <a:pt x="5122120" y="202306"/>
                </a:cubicBezTo>
                <a:cubicBezTo>
                  <a:pt x="5122120" y="204202"/>
                  <a:pt x="5122792" y="205756"/>
                  <a:pt x="5124164" y="206966"/>
                </a:cubicBezTo>
                <a:cubicBezTo>
                  <a:pt x="5125508" y="208177"/>
                  <a:pt x="5127337" y="208784"/>
                  <a:pt x="5129596" y="208784"/>
                </a:cubicBezTo>
                <a:cubicBezTo>
                  <a:pt x="5132689" y="208784"/>
                  <a:pt x="5135244" y="207695"/>
                  <a:pt x="5137288" y="205522"/>
                </a:cubicBezTo>
                <a:cubicBezTo>
                  <a:pt x="5139305" y="203349"/>
                  <a:pt x="5140327" y="200611"/>
                  <a:pt x="5140327" y="197314"/>
                </a:cubicBezTo>
                <a:lnTo>
                  <a:pt x="5140327" y="193420"/>
                </a:lnTo>
                <a:close/>
                <a:moveTo>
                  <a:pt x="2220620" y="193420"/>
                </a:moveTo>
                <a:lnTo>
                  <a:pt x="2211207" y="194732"/>
                </a:lnTo>
                <a:cubicBezTo>
                  <a:pt x="2208303" y="195111"/>
                  <a:pt x="2206098" y="195819"/>
                  <a:pt x="2204619" y="196854"/>
                </a:cubicBezTo>
                <a:cubicBezTo>
                  <a:pt x="2203166" y="197892"/>
                  <a:pt x="2202413" y="199708"/>
                  <a:pt x="2202413" y="202306"/>
                </a:cubicBezTo>
                <a:cubicBezTo>
                  <a:pt x="2202413" y="204202"/>
                  <a:pt x="2203086" y="205756"/>
                  <a:pt x="2204457" y="206966"/>
                </a:cubicBezTo>
                <a:cubicBezTo>
                  <a:pt x="2205802" y="208177"/>
                  <a:pt x="2207631" y="208784"/>
                  <a:pt x="2209890" y="208784"/>
                </a:cubicBezTo>
                <a:cubicBezTo>
                  <a:pt x="2213009" y="208784"/>
                  <a:pt x="2215565" y="207695"/>
                  <a:pt x="2217582" y="205522"/>
                </a:cubicBezTo>
                <a:cubicBezTo>
                  <a:pt x="2219625" y="203349"/>
                  <a:pt x="2220620" y="200611"/>
                  <a:pt x="2220620" y="197314"/>
                </a:cubicBezTo>
                <a:lnTo>
                  <a:pt x="2220620" y="193420"/>
                </a:lnTo>
                <a:close/>
                <a:moveTo>
                  <a:pt x="1658012" y="193420"/>
                </a:moveTo>
                <a:lnTo>
                  <a:pt x="1648601" y="194732"/>
                </a:lnTo>
                <a:cubicBezTo>
                  <a:pt x="1645683" y="195111"/>
                  <a:pt x="1643486" y="195819"/>
                  <a:pt x="1642015" y="196854"/>
                </a:cubicBezTo>
                <a:cubicBezTo>
                  <a:pt x="1640541" y="197892"/>
                  <a:pt x="1639804" y="199708"/>
                  <a:pt x="1639804" y="202306"/>
                </a:cubicBezTo>
                <a:cubicBezTo>
                  <a:pt x="1639804" y="204202"/>
                  <a:pt x="1640482" y="205756"/>
                  <a:pt x="1641838" y="206966"/>
                </a:cubicBezTo>
                <a:cubicBezTo>
                  <a:pt x="1643196" y="208177"/>
                  <a:pt x="1645011" y="208784"/>
                  <a:pt x="1647289" y="208784"/>
                </a:cubicBezTo>
                <a:cubicBezTo>
                  <a:pt x="1650382" y="208784"/>
                  <a:pt x="1652942" y="207695"/>
                  <a:pt x="1654970" y="205522"/>
                </a:cubicBezTo>
                <a:cubicBezTo>
                  <a:pt x="1656998" y="203349"/>
                  <a:pt x="1658012" y="200611"/>
                  <a:pt x="1658012" y="197314"/>
                </a:cubicBezTo>
                <a:lnTo>
                  <a:pt x="1658012" y="193420"/>
                </a:lnTo>
                <a:close/>
                <a:moveTo>
                  <a:pt x="2982639" y="193420"/>
                </a:moveTo>
                <a:lnTo>
                  <a:pt x="2973226" y="194732"/>
                </a:lnTo>
                <a:cubicBezTo>
                  <a:pt x="2970294" y="195111"/>
                  <a:pt x="2968116" y="195819"/>
                  <a:pt x="2966636" y="196854"/>
                </a:cubicBezTo>
                <a:cubicBezTo>
                  <a:pt x="2965157" y="197892"/>
                  <a:pt x="2964431" y="199708"/>
                  <a:pt x="2964431" y="202306"/>
                </a:cubicBezTo>
                <a:cubicBezTo>
                  <a:pt x="2964431" y="204202"/>
                  <a:pt x="2965104" y="205756"/>
                  <a:pt x="2966448" y="206966"/>
                </a:cubicBezTo>
                <a:cubicBezTo>
                  <a:pt x="2967820" y="208177"/>
                  <a:pt x="2969622" y="208784"/>
                  <a:pt x="2971908" y="208784"/>
                </a:cubicBezTo>
                <a:cubicBezTo>
                  <a:pt x="2975000" y="208784"/>
                  <a:pt x="2977556" y="207695"/>
                  <a:pt x="2979573" y="205522"/>
                </a:cubicBezTo>
                <a:cubicBezTo>
                  <a:pt x="2981617" y="203349"/>
                  <a:pt x="2982639" y="200611"/>
                  <a:pt x="2982639" y="197314"/>
                </a:cubicBezTo>
                <a:lnTo>
                  <a:pt x="2982639" y="193420"/>
                </a:lnTo>
                <a:close/>
                <a:moveTo>
                  <a:pt x="2483134" y="177660"/>
                </a:moveTo>
                <a:cubicBezTo>
                  <a:pt x="2479154" y="177660"/>
                  <a:pt x="2476034" y="179048"/>
                  <a:pt x="2473721" y="181820"/>
                </a:cubicBezTo>
                <a:cubicBezTo>
                  <a:pt x="2471408" y="184590"/>
                  <a:pt x="2470279" y="188415"/>
                  <a:pt x="2470279" y="193288"/>
                </a:cubicBezTo>
                <a:cubicBezTo>
                  <a:pt x="2470279" y="197986"/>
                  <a:pt x="2471435" y="201684"/>
                  <a:pt x="2473775" y="204385"/>
                </a:cubicBezTo>
                <a:cubicBezTo>
                  <a:pt x="2476088" y="207085"/>
                  <a:pt x="2479234" y="208432"/>
                  <a:pt x="2483134" y="208432"/>
                </a:cubicBezTo>
                <a:cubicBezTo>
                  <a:pt x="2487141" y="208432"/>
                  <a:pt x="2490207" y="207106"/>
                  <a:pt x="2492359" y="204449"/>
                </a:cubicBezTo>
                <a:cubicBezTo>
                  <a:pt x="2494483" y="201795"/>
                  <a:pt x="2495559" y="198016"/>
                  <a:pt x="2495559" y="193113"/>
                </a:cubicBezTo>
                <a:cubicBezTo>
                  <a:pt x="2495559" y="188181"/>
                  <a:pt x="2494483" y="184373"/>
                  <a:pt x="2492359" y="181689"/>
                </a:cubicBezTo>
                <a:cubicBezTo>
                  <a:pt x="2490207" y="179002"/>
                  <a:pt x="2487141" y="177660"/>
                  <a:pt x="2483134" y="177660"/>
                </a:cubicBezTo>
                <a:close/>
                <a:moveTo>
                  <a:pt x="5436808" y="177660"/>
                </a:moveTo>
                <a:cubicBezTo>
                  <a:pt x="5432827" y="177660"/>
                  <a:pt x="5429707" y="179048"/>
                  <a:pt x="5427395" y="181820"/>
                </a:cubicBezTo>
                <a:cubicBezTo>
                  <a:pt x="5425082" y="184590"/>
                  <a:pt x="5423925" y="188415"/>
                  <a:pt x="5423925" y="193288"/>
                </a:cubicBezTo>
                <a:cubicBezTo>
                  <a:pt x="5423925" y="197986"/>
                  <a:pt x="5425109" y="201684"/>
                  <a:pt x="5427449" y="204385"/>
                </a:cubicBezTo>
                <a:cubicBezTo>
                  <a:pt x="5429761" y="207085"/>
                  <a:pt x="5432881" y="208432"/>
                  <a:pt x="5436808" y="208432"/>
                </a:cubicBezTo>
                <a:cubicBezTo>
                  <a:pt x="5440815" y="208432"/>
                  <a:pt x="5443881" y="207106"/>
                  <a:pt x="5446005" y="204449"/>
                </a:cubicBezTo>
                <a:cubicBezTo>
                  <a:pt x="5448157" y="201795"/>
                  <a:pt x="5449233" y="198016"/>
                  <a:pt x="5449233" y="193113"/>
                </a:cubicBezTo>
                <a:cubicBezTo>
                  <a:pt x="5449233" y="188181"/>
                  <a:pt x="5448157" y="184373"/>
                  <a:pt x="5446005" y="181689"/>
                </a:cubicBezTo>
                <a:cubicBezTo>
                  <a:pt x="5443881" y="179002"/>
                  <a:pt x="5440815" y="177660"/>
                  <a:pt x="5436808" y="177660"/>
                </a:cubicBezTo>
                <a:close/>
                <a:moveTo>
                  <a:pt x="3214547" y="177660"/>
                </a:moveTo>
                <a:cubicBezTo>
                  <a:pt x="3210566" y="177660"/>
                  <a:pt x="3207420" y="179048"/>
                  <a:pt x="3205134" y="181820"/>
                </a:cubicBezTo>
                <a:cubicBezTo>
                  <a:pt x="3202821" y="184590"/>
                  <a:pt x="3201664" y="188415"/>
                  <a:pt x="3201664" y="193288"/>
                </a:cubicBezTo>
                <a:cubicBezTo>
                  <a:pt x="3201664" y="197986"/>
                  <a:pt x="3202821" y="201684"/>
                  <a:pt x="3205161" y="204385"/>
                </a:cubicBezTo>
                <a:cubicBezTo>
                  <a:pt x="3207500" y="207085"/>
                  <a:pt x="3210620" y="208432"/>
                  <a:pt x="3214547" y="208432"/>
                </a:cubicBezTo>
                <a:cubicBezTo>
                  <a:pt x="3218527" y="208432"/>
                  <a:pt x="3221593" y="207106"/>
                  <a:pt x="3223744" y="204449"/>
                </a:cubicBezTo>
                <a:cubicBezTo>
                  <a:pt x="3225896" y="201795"/>
                  <a:pt x="3226972" y="198016"/>
                  <a:pt x="3226972" y="193113"/>
                </a:cubicBezTo>
                <a:cubicBezTo>
                  <a:pt x="3226972" y="188181"/>
                  <a:pt x="3225896" y="184373"/>
                  <a:pt x="3223744" y="181689"/>
                </a:cubicBezTo>
                <a:cubicBezTo>
                  <a:pt x="3221593" y="179002"/>
                  <a:pt x="3218527" y="177660"/>
                  <a:pt x="3214547" y="177660"/>
                </a:cubicBezTo>
                <a:close/>
                <a:moveTo>
                  <a:pt x="5211246" y="191142"/>
                </a:moveTo>
                <a:lnTo>
                  <a:pt x="5211246" y="196701"/>
                </a:lnTo>
                <a:cubicBezTo>
                  <a:pt x="5211246" y="199971"/>
                  <a:pt x="5212296" y="202744"/>
                  <a:pt x="5214367" y="205019"/>
                </a:cubicBezTo>
                <a:cubicBezTo>
                  <a:pt x="5216464" y="207294"/>
                  <a:pt x="5219100" y="208432"/>
                  <a:pt x="5222327" y="208432"/>
                </a:cubicBezTo>
                <a:cubicBezTo>
                  <a:pt x="5226065" y="208432"/>
                  <a:pt x="5229024" y="206966"/>
                  <a:pt x="5231175" y="204035"/>
                </a:cubicBezTo>
                <a:cubicBezTo>
                  <a:pt x="5233326" y="201101"/>
                  <a:pt x="5234403" y="197007"/>
                  <a:pt x="5234403" y="191755"/>
                </a:cubicBezTo>
                <a:cubicBezTo>
                  <a:pt x="5234403" y="187350"/>
                  <a:pt x="5233407" y="183899"/>
                  <a:pt x="5231390" y="181403"/>
                </a:cubicBezTo>
                <a:cubicBezTo>
                  <a:pt x="5229400" y="178908"/>
                  <a:pt x="5226684" y="177660"/>
                  <a:pt x="5223268" y="177660"/>
                </a:cubicBezTo>
                <a:cubicBezTo>
                  <a:pt x="5219665" y="177660"/>
                  <a:pt x="5216760" y="178945"/>
                  <a:pt x="5214554" y="181514"/>
                </a:cubicBezTo>
                <a:cubicBezTo>
                  <a:pt x="5212350" y="184079"/>
                  <a:pt x="5211246" y="187291"/>
                  <a:pt x="5211246" y="191142"/>
                </a:cubicBezTo>
                <a:close/>
                <a:moveTo>
                  <a:pt x="3702029" y="177660"/>
                </a:moveTo>
                <a:cubicBezTo>
                  <a:pt x="3698076" y="177660"/>
                  <a:pt x="3694929" y="179048"/>
                  <a:pt x="3692616" y="181820"/>
                </a:cubicBezTo>
                <a:cubicBezTo>
                  <a:pt x="3690330" y="184590"/>
                  <a:pt x="3689174" y="188415"/>
                  <a:pt x="3689174" y="193288"/>
                </a:cubicBezTo>
                <a:cubicBezTo>
                  <a:pt x="3689174" y="197986"/>
                  <a:pt x="3690330" y="201684"/>
                  <a:pt x="3692670" y="204385"/>
                </a:cubicBezTo>
                <a:cubicBezTo>
                  <a:pt x="3695010" y="207085"/>
                  <a:pt x="3698129" y="208432"/>
                  <a:pt x="3702029" y="208432"/>
                </a:cubicBezTo>
                <a:cubicBezTo>
                  <a:pt x="3706037" y="208432"/>
                  <a:pt x="3709102" y="207106"/>
                  <a:pt x="3711254" y="204449"/>
                </a:cubicBezTo>
                <a:cubicBezTo>
                  <a:pt x="3713405" y="201795"/>
                  <a:pt x="3714454" y="198016"/>
                  <a:pt x="3714454" y="193113"/>
                </a:cubicBezTo>
                <a:cubicBezTo>
                  <a:pt x="3714454" y="188181"/>
                  <a:pt x="3713405" y="184373"/>
                  <a:pt x="3711254" y="181689"/>
                </a:cubicBezTo>
                <a:cubicBezTo>
                  <a:pt x="3709102" y="179002"/>
                  <a:pt x="3706037" y="177660"/>
                  <a:pt x="3702029" y="177660"/>
                </a:cubicBezTo>
                <a:close/>
                <a:moveTo>
                  <a:pt x="878897" y="177660"/>
                </a:moveTo>
                <a:cubicBezTo>
                  <a:pt x="874928" y="177660"/>
                  <a:pt x="871792" y="179048"/>
                  <a:pt x="869487" y="181820"/>
                </a:cubicBezTo>
                <a:cubicBezTo>
                  <a:pt x="867182" y="184590"/>
                  <a:pt x="866028" y="188415"/>
                  <a:pt x="866028" y="193288"/>
                </a:cubicBezTo>
                <a:cubicBezTo>
                  <a:pt x="866028" y="197986"/>
                  <a:pt x="867195" y="201684"/>
                  <a:pt x="869530" y="204385"/>
                </a:cubicBezTo>
                <a:cubicBezTo>
                  <a:pt x="871864" y="207085"/>
                  <a:pt x="874987" y="208432"/>
                  <a:pt x="878897" y="208432"/>
                </a:cubicBezTo>
                <a:cubicBezTo>
                  <a:pt x="882896" y="208432"/>
                  <a:pt x="885968" y="207106"/>
                  <a:pt x="888111" y="204449"/>
                </a:cubicBezTo>
                <a:cubicBezTo>
                  <a:pt x="890257" y="201795"/>
                  <a:pt x="891330" y="198016"/>
                  <a:pt x="891330" y="193113"/>
                </a:cubicBezTo>
                <a:cubicBezTo>
                  <a:pt x="891330" y="188181"/>
                  <a:pt x="890257" y="184373"/>
                  <a:pt x="888111" y="181689"/>
                </a:cubicBezTo>
                <a:cubicBezTo>
                  <a:pt x="885968" y="179002"/>
                  <a:pt x="882896" y="177660"/>
                  <a:pt x="878897" y="177660"/>
                </a:cubicBezTo>
                <a:close/>
                <a:moveTo>
                  <a:pt x="1523280" y="177660"/>
                </a:moveTo>
                <a:cubicBezTo>
                  <a:pt x="1519311" y="177660"/>
                  <a:pt x="1516175" y="179048"/>
                  <a:pt x="1513867" y="181820"/>
                </a:cubicBezTo>
                <a:cubicBezTo>
                  <a:pt x="1511562" y="184590"/>
                  <a:pt x="1510411" y="188415"/>
                  <a:pt x="1510411" y="193288"/>
                </a:cubicBezTo>
                <a:cubicBezTo>
                  <a:pt x="1510411" y="197986"/>
                  <a:pt x="1511579" y="201684"/>
                  <a:pt x="1513913" y="204385"/>
                </a:cubicBezTo>
                <a:cubicBezTo>
                  <a:pt x="1516247" y="207085"/>
                  <a:pt x="1519370" y="208432"/>
                  <a:pt x="1523280" y="208432"/>
                </a:cubicBezTo>
                <a:cubicBezTo>
                  <a:pt x="1527277" y="208432"/>
                  <a:pt x="1530348" y="207106"/>
                  <a:pt x="1532494" y="204449"/>
                </a:cubicBezTo>
                <a:cubicBezTo>
                  <a:pt x="1534638" y="201795"/>
                  <a:pt x="1535711" y="198016"/>
                  <a:pt x="1535711" y="193113"/>
                </a:cubicBezTo>
                <a:cubicBezTo>
                  <a:pt x="1535711" y="188181"/>
                  <a:pt x="1534638" y="184373"/>
                  <a:pt x="1532494" y="181689"/>
                </a:cubicBezTo>
                <a:cubicBezTo>
                  <a:pt x="1530348" y="179002"/>
                  <a:pt x="1527277" y="177660"/>
                  <a:pt x="1523280" y="177660"/>
                </a:cubicBezTo>
                <a:close/>
                <a:moveTo>
                  <a:pt x="1763243" y="194950"/>
                </a:moveTo>
                <a:lnTo>
                  <a:pt x="1763243" y="189084"/>
                </a:lnTo>
                <a:cubicBezTo>
                  <a:pt x="1763243" y="185906"/>
                  <a:pt x="1762208" y="183205"/>
                  <a:pt x="1760134" y="180987"/>
                </a:cubicBezTo>
                <a:cubicBezTo>
                  <a:pt x="1758063" y="178771"/>
                  <a:pt x="1755422" y="177660"/>
                  <a:pt x="1752211" y="177660"/>
                </a:cubicBezTo>
                <a:cubicBezTo>
                  <a:pt x="1748419" y="177660"/>
                  <a:pt x="1745434" y="179077"/>
                  <a:pt x="1743261" y="181906"/>
                </a:cubicBezTo>
                <a:cubicBezTo>
                  <a:pt x="1741088" y="184738"/>
                  <a:pt x="1739998" y="188662"/>
                  <a:pt x="1739998" y="193681"/>
                </a:cubicBezTo>
                <a:cubicBezTo>
                  <a:pt x="1739998" y="198234"/>
                  <a:pt x="1741042" y="201830"/>
                  <a:pt x="1743129" y="204471"/>
                </a:cubicBezTo>
                <a:cubicBezTo>
                  <a:pt x="1745216" y="207112"/>
                  <a:pt x="1748024" y="208432"/>
                  <a:pt x="1751555" y="208432"/>
                </a:cubicBezTo>
                <a:cubicBezTo>
                  <a:pt x="1755030" y="208432"/>
                  <a:pt x="1757845" y="207157"/>
                  <a:pt x="1760005" y="204602"/>
                </a:cubicBezTo>
                <a:cubicBezTo>
                  <a:pt x="1762165" y="202050"/>
                  <a:pt x="1763243" y="198834"/>
                  <a:pt x="1763243" y="194950"/>
                </a:cubicBezTo>
                <a:close/>
                <a:moveTo>
                  <a:pt x="2075661" y="177660"/>
                </a:moveTo>
                <a:cubicBezTo>
                  <a:pt x="2071681" y="177660"/>
                  <a:pt x="2068534" y="179048"/>
                  <a:pt x="2066248" y="181820"/>
                </a:cubicBezTo>
                <a:cubicBezTo>
                  <a:pt x="2063936" y="184590"/>
                  <a:pt x="2062779" y="188415"/>
                  <a:pt x="2062779" y="193288"/>
                </a:cubicBezTo>
                <a:cubicBezTo>
                  <a:pt x="2062779" y="197986"/>
                  <a:pt x="2063936" y="201684"/>
                  <a:pt x="2066275" y="204385"/>
                </a:cubicBezTo>
                <a:cubicBezTo>
                  <a:pt x="2068615" y="207085"/>
                  <a:pt x="2071735" y="208432"/>
                  <a:pt x="2075661" y="208432"/>
                </a:cubicBezTo>
                <a:cubicBezTo>
                  <a:pt x="2079642" y="208432"/>
                  <a:pt x="2082708" y="207106"/>
                  <a:pt x="2084859" y="204449"/>
                </a:cubicBezTo>
                <a:cubicBezTo>
                  <a:pt x="2087011" y="201795"/>
                  <a:pt x="2088086" y="198016"/>
                  <a:pt x="2088086" y="193113"/>
                </a:cubicBezTo>
                <a:cubicBezTo>
                  <a:pt x="2088086" y="188181"/>
                  <a:pt x="2087011" y="184373"/>
                  <a:pt x="2084859" y="181689"/>
                </a:cubicBezTo>
                <a:cubicBezTo>
                  <a:pt x="2082708" y="179002"/>
                  <a:pt x="2079642" y="177660"/>
                  <a:pt x="2075661" y="177660"/>
                </a:cubicBezTo>
                <a:close/>
                <a:moveTo>
                  <a:pt x="2613624" y="177660"/>
                </a:moveTo>
                <a:cubicBezTo>
                  <a:pt x="2609644" y="177660"/>
                  <a:pt x="2606524" y="179048"/>
                  <a:pt x="2604211" y="181820"/>
                </a:cubicBezTo>
                <a:cubicBezTo>
                  <a:pt x="2601898" y="184590"/>
                  <a:pt x="2600742" y="188415"/>
                  <a:pt x="2600742" y="193288"/>
                </a:cubicBezTo>
                <a:cubicBezTo>
                  <a:pt x="2600742" y="197986"/>
                  <a:pt x="2601925" y="201684"/>
                  <a:pt x="2604265" y="204385"/>
                </a:cubicBezTo>
                <a:cubicBezTo>
                  <a:pt x="2606578" y="207085"/>
                  <a:pt x="2609725" y="208432"/>
                  <a:pt x="2613624" y="208432"/>
                </a:cubicBezTo>
                <a:cubicBezTo>
                  <a:pt x="2617632" y="208432"/>
                  <a:pt x="2620697" y="207106"/>
                  <a:pt x="2622849" y="204449"/>
                </a:cubicBezTo>
                <a:cubicBezTo>
                  <a:pt x="2624974" y="201795"/>
                  <a:pt x="2626049" y="198016"/>
                  <a:pt x="2626049" y="193113"/>
                </a:cubicBezTo>
                <a:cubicBezTo>
                  <a:pt x="2626049" y="188181"/>
                  <a:pt x="2624974" y="184373"/>
                  <a:pt x="2622849" y="181689"/>
                </a:cubicBezTo>
                <a:cubicBezTo>
                  <a:pt x="2620697" y="179002"/>
                  <a:pt x="2617632" y="177660"/>
                  <a:pt x="2613624" y="177660"/>
                </a:cubicBezTo>
                <a:close/>
                <a:moveTo>
                  <a:pt x="2890661" y="191142"/>
                </a:moveTo>
                <a:lnTo>
                  <a:pt x="2890661" y="196701"/>
                </a:lnTo>
                <a:cubicBezTo>
                  <a:pt x="2890661" y="199971"/>
                  <a:pt x="2891709" y="202744"/>
                  <a:pt x="2893780" y="205019"/>
                </a:cubicBezTo>
                <a:cubicBezTo>
                  <a:pt x="2895878" y="207294"/>
                  <a:pt x="2898514" y="208432"/>
                  <a:pt x="2901741" y="208432"/>
                </a:cubicBezTo>
                <a:cubicBezTo>
                  <a:pt x="2905506" y="208432"/>
                  <a:pt x="2908464" y="206966"/>
                  <a:pt x="2910589" y="204035"/>
                </a:cubicBezTo>
                <a:cubicBezTo>
                  <a:pt x="2912741" y="201101"/>
                  <a:pt x="2913816" y="197007"/>
                  <a:pt x="2913816" y="191755"/>
                </a:cubicBezTo>
                <a:cubicBezTo>
                  <a:pt x="2913816" y="187350"/>
                  <a:pt x="2912821" y="183899"/>
                  <a:pt x="2910831" y="181403"/>
                </a:cubicBezTo>
                <a:cubicBezTo>
                  <a:pt x="2908814" y="178908"/>
                  <a:pt x="2906125" y="177660"/>
                  <a:pt x="2902709" y="177660"/>
                </a:cubicBezTo>
                <a:cubicBezTo>
                  <a:pt x="2899078" y="177660"/>
                  <a:pt x="2896174" y="178945"/>
                  <a:pt x="2893969" y="181514"/>
                </a:cubicBezTo>
                <a:cubicBezTo>
                  <a:pt x="2891763" y="184079"/>
                  <a:pt x="2890661" y="187291"/>
                  <a:pt x="2890661" y="191142"/>
                </a:cubicBezTo>
                <a:close/>
                <a:moveTo>
                  <a:pt x="814596" y="191142"/>
                </a:moveTo>
                <a:lnTo>
                  <a:pt x="814596" y="196701"/>
                </a:lnTo>
                <a:cubicBezTo>
                  <a:pt x="814596" y="199971"/>
                  <a:pt x="815640" y="202744"/>
                  <a:pt x="817724" y="205019"/>
                </a:cubicBezTo>
                <a:cubicBezTo>
                  <a:pt x="819811" y="207294"/>
                  <a:pt x="822460" y="208432"/>
                  <a:pt x="825668" y="208432"/>
                </a:cubicBezTo>
                <a:cubicBezTo>
                  <a:pt x="829433" y="208432"/>
                  <a:pt x="832389" y="206966"/>
                  <a:pt x="834533" y="204035"/>
                </a:cubicBezTo>
                <a:cubicBezTo>
                  <a:pt x="836679" y="201101"/>
                  <a:pt x="837752" y="197007"/>
                  <a:pt x="837752" y="191755"/>
                </a:cubicBezTo>
                <a:cubicBezTo>
                  <a:pt x="837752" y="187350"/>
                  <a:pt x="836751" y="183899"/>
                  <a:pt x="834753" y="181403"/>
                </a:cubicBezTo>
                <a:cubicBezTo>
                  <a:pt x="832752" y="178908"/>
                  <a:pt x="830047" y="177660"/>
                  <a:pt x="826634" y="177660"/>
                </a:cubicBezTo>
                <a:cubicBezTo>
                  <a:pt x="823014" y="177660"/>
                  <a:pt x="820104" y="178945"/>
                  <a:pt x="817899" y="181514"/>
                </a:cubicBezTo>
                <a:cubicBezTo>
                  <a:pt x="815696" y="184079"/>
                  <a:pt x="814596" y="187291"/>
                  <a:pt x="814596" y="191142"/>
                </a:cubicBezTo>
                <a:close/>
                <a:moveTo>
                  <a:pt x="1339521" y="191142"/>
                </a:moveTo>
                <a:lnTo>
                  <a:pt x="1339521" y="196701"/>
                </a:lnTo>
                <a:cubicBezTo>
                  <a:pt x="1339521" y="199971"/>
                  <a:pt x="1340564" y="202744"/>
                  <a:pt x="1342651" y="205019"/>
                </a:cubicBezTo>
                <a:cubicBezTo>
                  <a:pt x="1344738" y="207294"/>
                  <a:pt x="1347385" y="208432"/>
                  <a:pt x="1350596" y="208432"/>
                </a:cubicBezTo>
                <a:cubicBezTo>
                  <a:pt x="1354361" y="208432"/>
                  <a:pt x="1357314" y="206966"/>
                  <a:pt x="1359460" y="204035"/>
                </a:cubicBezTo>
                <a:cubicBezTo>
                  <a:pt x="1361604" y="201101"/>
                  <a:pt x="1362677" y="197007"/>
                  <a:pt x="1362677" y="191755"/>
                </a:cubicBezTo>
                <a:cubicBezTo>
                  <a:pt x="1362677" y="187350"/>
                  <a:pt x="1361676" y="183899"/>
                  <a:pt x="1359678" y="181403"/>
                </a:cubicBezTo>
                <a:cubicBezTo>
                  <a:pt x="1357680" y="178908"/>
                  <a:pt x="1354972" y="177660"/>
                  <a:pt x="1351559" y="177660"/>
                </a:cubicBezTo>
                <a:cubicBezTo>
                  <a:pt x="1347939" y="177660"/>
                  <a:pt x="1345029" y="178945"/>
                  <a:pt x="1342826" y="181514"/>
                </a:cubicBezTo>
                <a:cubicBezTo>
                  <a:pt x="1340623" y="184079"/>
                  <a:pt x="1339521" y="187291"/>
                  <a:pt x="1339521" y="191142"/>
                </a:cubicBezTo>
                <a:close/>
                <a:moveTo>
                  <a:pt x="2172749" y="194907"/>
                </a:moveTo>
                <a:lnTo>
                  <a:pt x="2172749" y="189084"/>
                </a:lnTo>
                <a:cubicBezTo>
                  <a:pt x="2172749" y="185935"/>
                  <a:pt x="2171700" y="183243"/>
                  <a:pt x="2169602" y="181008"/>
                </a:cubicBezTo>
                <a:cubicBezTo>
                  <a:pt x="2167531" y="178776"/>
                  <a:pt x="2164923" y="177660"/>
                  <a:pt x="2161803" y="177660"/>
                </a:cubicBezTo>
                <a:cubicBezTo>
                  <a:pt x="2157930" y="177660"/>
                  <a:pt x="2154945" y="179083"/>
                  <a:pt x="2152767" y="181928"/>
                </a:cubicBezTo>
                <a:cubicBezTo>
                  <a:pt x="2150588" y="184773"/>
                  <a:pt x="2149486" y="188751"/>
                  <a:pt x="2149486" y="193855"/>
                </a:cubicBezTo>
                <a:cubicBezTo>
                  <a:pt x="2149486" y="198263"/>
                  <a:pt x="2150535" y="201787"/>
                  <a:pt x="2152632" y="204428"/>
                </a:cubicBezTo>
                <a:cubicBezTo>
                  <a:pt x="2154703" y="207069"/>
                  <a:pt x="2157473" y="208389"/>
                  <a:pt x="2160916" y="208389"/>
                </a:cubicBezTo>
                <a:cubicBezTo>
                  <a:pt x="2164412" y="208389"/>
                  <a:pt x="2167263" y="207128"/>
                  <a:pt x="2169468" y="204602"/>
                </a:cubicBezTo>
                <a:cubicBezTo>
                  <a:pt x="2171646" y="202080"/>
                  <a:pt x="2172749" y="198847"/>
                  <a:pt x="2172749" y="194907"/>
                </a:cubicBezTo>
                <a:close/>
                <a:moveTo>
                  <a:pt x="5598092" y="188603"/>
                </a:moveTo>
                <a:cubicBezTo>
                  <a:pt x="5598092" y="184956"/>
                  <a:pt x="5597204" y="182119"/>
                  <a:pt x="5595537" y="180091"/>
                </a:cubicBezTo>
                <a:cubicBezTo>
                  <a:pt x="5593842" y="178063"/>
                  <a:pt x="5591503" y="177047"/>
                  <a:pt x="5588517" y="177047"/>
                </a:cubicBezTo>
                <a:cubicBezTo>
                  <a:pt x="5585612" y="177047"/>
                  <a:pt x="5583138" y="178114"/>
                  <a:pt x="5581094" y="180244"/>
                </a:cubicBezTo>
                <a:cubicBezTo>
                  <a:pt x="5579077" y="182374"/>
                  <a:pt x="5577813" y="185161"/>
                  <a:pt x="5577356" y="188603"/>
                </a:cubicBezTo>
                <a:lnTo>
                  <a:pt x="5598092" y="188603"/>
                </a:lnTo>
                <a:close/>
                <a:moveTo>
                  <a:pt x="4623503" y="188603"/>
                </a:moveTo>
                <a:cubicBezTo>
                  <a:pt x="4623476" y="184956"/>
                  <a:pt x="4622615" y="182119"/>
                  <a:pt x="4620921" y="180091"/>
                </a:cubicBezTo>
                <a:cubicBezTo>
                  <a:pt x="4619227" y="178063"/>
                  <a:pt x="4616886" y="177047"/>
                  <a:pt x="4613928" y="177047"/>
                </a:cubicBezTo>
                <a:cubicBezTo>
                  <a:pt x="4610997" y="177047"/>
                  <a:pt x="4608522" y="178114"/>
                  <a:pt x="4606505" y="180244"/>
                </a:cubicBezTo>
                <a:cubicBezTo>
                  <a:pt x="4604461" y="182374"/>
                  <a:pt x="4603224" y="185161"/>
                  <a:pt x="4602740" y="188603"/>
                </a:cubicBezTo>
                <a:lnTo>
                  <a:pt x="4623503" y="188603"/>
                </a:lnTo>
                <a:close/>
                <a:moveTo>
                  <a:pt x="3558146" y="188603"/>
                </a:moveTo>
                <a:cubicBezTo>
                  <a:pt x="3558119" y="184956"/>
                  <a:pt x="3557258" y="182119"/>
                  <a:pt x="3555564" y="180091"/>
                </a:cubicBezTo>
                <a:cubicBezTo>
                  <a:pt x="3553870" y="178063"/>
                  <a:pt x="3551557" y="177047"/>
                  <a:pt x="3548571" y="177047"/>
                </a:cubicBezTo>
                <a:cubicBezTo>
                  <a:pt x="3545640" y="177047"/>
                  <a:pt x="3543166" y="178114"/>
                  <a:pt x="3541149" y="180244"/>
                </a:cubicBezTo>
                <a:cubicBezTo>
                  <a:pt x="3539131" y="182374"/>
                  <a:pt x="3537868" y="185161"/>
                  <a:pt x="3537411" y="188603"/>
                </a:cubicBezTo>
                <a:lnTo>
                  <a:pt x="3558146" y="188603"/>
                </a:lnTo>
                <a:close/>
                <a:moveTo>
                  <a:pt x="1839321" y="188603"/>
                </a:moveTo>
                <a:cubicBezTo>
                  <a:pt x="1839291" y="184956"/>
                  <a:pt x="1838431" y="182119"/>
                  <a:pt x="1836739" y="180091"/>
                </a:cubicBezTo>
                <a:cubicBezTo>
                  <a:pt x="1835045" y="178063"/>
                  <a:pt x="1832710" y="177047"/>
                  <a:pt x="1829733" y="177047"/>
                </a:cubicBezTo>
                <a:cubicBezTo>
                  <a:pt x="1826815" y="177047"/>
                  <a:pt x="1824344" y="178114"/>
                  <a:pt x="1822316" y="180244"/>
                </a:cubicBezTo>
                <a:cubicBezTo>
                  <a:pt x="1820285" y="182374"/>
                  <a:pt x="1819040" y="185161"/>
                  <a:pt x="1818572" y="188603"/>
                </a:cubicBezTo>
                <a:lnTo>
                  <a:pt x="1839321" y="188603"/>
                </a:lnTo>
                <a:close/>
                <a:moveTo>
                  <a:pt x="3465038" y="188603"/>
                </a:moveTo>
                <a:cubicBezTo>
                  <a:pt x="3465011" y="184956"/>
                  <a:pt x="3464151" y="182119"/>
                  <a:pt x="3462456" y="180091"/>
                </a:cubicBezTo>
                <a:cubicBezTo>
                  <a:pt x="3460762" y="178063"/>
                  <a:pt x="3458449" y="177047"/>
                  <a:pt x="3455464" y="177047"/>
                </a:cubicBezTo>
                <a:cubicBezTo>
                  <a:pt x="3452533" y="177047"/>
                  <a:pt x="3450085" y="178114"/>
                  <a:pt x="3448041" y="180244"/>
                </a:cubicBezTo>
                <a:cubicBezTo>
                  <a:pt x="3446024" y="182374"/>
                  <a:pt x="3444760" y="185161"/>
                  <a:pt x="3444303" y="188603"/>
                </a:cubicBezTo>
                <a:lnTo>
                  <a:pt x="3465038" y="188603"/>
                </a:lnTo>
                <a:close/>
                <a:moveTo>
                  <a:pt x="5339935" y="188603"/>
                </a:moveTo>
                <a:cubicBezTo>
                  <a:pt x="5339908" y="184956"/>
                  <a:pt x="5339047" y="182119"/>
                  <a:pt x="5337353" y="180091"/>
                </a:cubicBezTo>
                <a:cubicBezTo>
                  <a:pt x="5335659" y="178063"/>
                  <a:pt x="5333319" y="177047"/>
                  <a:pt x="5330334" y="177047"/>
                </a:cubicBezTo>
                <a:cubicBezTo>
                  <a:pt x="5327429" y="177047"/>
                  <a:pt x="5324955" y="178114"/>
                  <a:pt x="5322938" y="180244"/>
                </a:cubicBezTo>
                <a:cubicBezTo>
                  <a:pt x="5320894" y="182374"/>
                  <a:pt x="5319657" y="185161"/>
                  <a:pt x="5319200" y="188603"/>
                </a:cubicBezTo>
                <a:lnTo>
                  <a:pt x="5339935" y="188603"/>
                </a:lnTo>
                <a:close/>
                <a:moveTo>
                  <a:pt x="3085266" y="188603"/>
                </a:moveTo>
                <a:cubicBezTo>
                  <a:pt x="3085240" y="184956"/>
                  <a:pt x="3084379" y="182119"/>
                  <a:pt x="3082685" y="180091"/>
                </a:cubicBezTo>
                <a:cubicBezTo>
                  <a:pt x="3080990" y="178063"/>
                  <a:pt x="3078677" y="177047"/>
                  <a:pt x="3075692" y="177047"/>
                </a:cubicBezTo>
                <a:cubicBezTo>
                  <a:pt x="3072761" y="177047"/>
                  <a:pt x="3070286" y="178114"/>
                  <a:pt x="3068269" y="180244"/>
                </a:cubicBezTo>
                <a:cubicBezTo>
                  <a:pt x="3066252" y="182374"/>
                  <a:pt x="3064988" y="185161"/>
                  <a:pt x="3064531" y="188603"/>
                </a:cubicBezTo>
                <a:lnTo>
                  <a:pt x="3085266" y="188603"/>
                </a:lnTo>
                <a:close/>
                <a:moveTo>
                  <a:pt x="5724924" y="188603"/>
                </a:moveTo>
                <a:cubicBezTo>
                  <a:pt x="5724897" y="184956"/>
                  <a:pt x="5724037" y="182119"/>
                  <a:pt x="5722342" y="180091"/>
                </a:cubicBezTo>
                <a:cubicBezTo>
                  <a:pt x="5720648" y="178063"/>
                  <a:pt x="5718308" y="177047"/>
                  <a:pt x="5715323" y="177047"/>
                </a:cubicBezTo>
                <a:cubicBezTo>
                  <a:pt x="5712419" y="177047"/>
                  <a:pt x="5709945" y="178114"/>
                  <a:pt x="5707901" y="180244"/>
                </a:cubicBezTo>
                <a:cubicBezTo>
                  <a:pt x="5705884" y="182374"/>
                  <a:pt x="5704646" y="185161"/>
                  <a:pt x="5704162" y="188603"/>
                </a:cubicBezTo>
                <a:lnTo>
                  <a:pt x="5724924" y="188603"/>
                </a:lnTo>
                <a:close/>
                <a:moveTo>
                  <a:pt x="278290" y="188603"/>
                </a:moveTo>
                <a:cubicBezTo>
                  <a:pt x="278260" y="184956"/>
                  <a:pt x="277399" y="182119"/>
                  <a:pt x="275705" y="180091"/>
                </a:cubicBezTo>
                <a:cubicBezTo>
                  <a:pt x="274013" y="178063"/>
                  <a:pt x="271679" y="177047"/>
                  <a:pt x="268702" y="177047"/>
                </a:cubicBezTo>
                <a:cubicBezTo>
                  <a:pt x="265784" y="177047"/>
                  <a:pt x="263310" y="178114"/>
                  <a:pt x="261282" y="180244"/>
                </a:cubicBezTo>
                <a:cubicBezTo>
                  <a:pt x="259254" y="182374"/>
                  <a:pt x="258006" y="185161"/>
                  <a:pt x="257541" y="188603"/>
                </a:cubicBezTo>
                <a:lnTo>
                  <a:pt x="278290" y="188603"/>
                </a:lnTo>
                <a:close/>
                <a:moveTo>
                  <a:pt x="1008027" y="188603"/>
                </a:moveTo>
                <a:cubicBezTo>
                  <a:pt x="1008000" y="184956"/>
                  <a:pt x="1007139" y="182119"/>
                  <a:pt x="1005445" y="180091"/>
                </a:cubicBezTo>
                <a:cubicBezTo>
                  <a:pt x="1003753" y="178063"/>
                  <a:pt x="1001419" y="177047"/>
                  <a:pt x="998442" y="177047"/>
                </a:cubicBezTo>
                <a:cubicBezTo>
                  <a:pt x="995523" y="177047"/>
                  <a:pt x="993049" y="178114"/>
                  <a:pt x="991021" y="180244"/>
                </a:cubicBezTo>
                <a:cubicBezTo>
                  <a:pt x="988994" y="182374"/>
                  <a:pt x="987746" y="185161"/>
                  <a:pt x="987280" y="188603"/>
                </a:cubicBezTo>
                <a:lnTo>
                  <a:pt x="1008027" y="188603"/>
                </a:lnTo>
                <a:close/>
                <a:moveTo>
                  <a:pt x="1113476" y="188603"/>
                </a:moveTo>
                <a:cubicBezTo>
                  <a:pt x="1113449" y="184956"/>
                  <a:pt x="1112588" y="182119"/>
                  <a:pt x="1110894" y="180091"/>
                </a:cubicBezTo>
                <a:cubicBezTo>
                  <a:pt x="1109202" y="178063"/>
                  <a:pt x="1106868" y="177047"/>
                  <a:pt x="1103891" y="177047"/>
                </a:cubicBezTo>
                <a:cubicBezTo>
                  <a:pt x="1100973" y="177047"/>
                  <a:pt x="1098498" y="178114"/>
                  <a:pt x="1096471" y="180244"/>
                </a:cubicBezTo>
                <a:cubicBezTo>
                  <a:pt x="1094443" y="182374"/>
                  <a:pt x="1093195" y="185161"/>
                  <a:pt x="1092730" y="188603"/>
                </a:cubicBezTo>
                <a:lnTo>
                  <a:pt x="1113476" y="188603"/>
                </a:lnTo>
                <a:close/>
                <a:moveTo>
                  <a:pt x="3796535" y="188603"/>
                </a:moveTo>
                <a:cubicBezTo>
                  <a:pt x="3796508" y="184956"/>
                  <a:pt x="3795648" y="182119"/>
                  <a:pt x="3793953" y="180091"/>
                </a:cubicBezTo>
                <a:cubicBezTo>
                  <a:pt x="3792259" y="178063"/>
                  <a:pt x="3789919" y="177047"/>
                  <a:pt x="3786961" y="177047"/>
                </a:cubicBezTo>
                <a:cubicBezTo>
                  <a:pt x="3784029" y="177047"/>
                  <a:pt x="3781555" y="178114"/>
                  <a:pt x="3779538" y="180244"/>
                </a:cubicBezTo>
                <a:cubicBezTo>
                  <a:pt x="3777521" y="182374"/>
                  <a:pt x="3776257" y="185161"/>
                  <a:pt x="3775800" y="188603"/>
                </a:cubicBezTo>
                <a:lnTo>
                  <a:pt x="3796535" y="188603"/>
                </a:lnTo>
                <a:close/>
                <a:moveTo>
                  <a:pt x="705645" y="188603"/>
                </a:moveTo>
                <a:cubicBezTo>
                  <a:pt x="705616" y="184956"/>
                  <a:pt x="704755" y="182119"/>
                  <a:pt x="703061" y="180091"/>
                </a:cubicBezTo>
                <a:cubicBezTo>
                  <a:pt x="701369" y="178063"/>
                  <a:pt x="699035" y="177047"/>
                  <a:pt x="696058" y="177047"/>
                </a:cubicBezTo>
                <a:cubicBezTo>
                  <a:pt x="693139" y="177047"/>
                  <a:pt x="690665" y="178114"/>
                  <a:pt x="688637" y="180244"/>
                </a:cubicBezTo>
                <a:cubicBezTo>
                  <a:pt x="686610" y="182374"/>
                  <a:pt x="685362" y="185161"/>
                  <a:pt x="684896" y="188603"/>
                </a:cubicBezTo>
                <a:lnTo>
                  <a:pt x="705645" y="188603"/>
                </a:lnTo>
                <a:close/>
                <a:moveTo>
                  <a:pt x="1206583" y="188603"/>
                </a:moveTo>
                <a:cubicBezTo>
                  <a:pt x="1206554" y="184956"/>
                  <a:pt x="1205693" y="182119"/>
                  <a:pt x="1203999" y="180091"/>
                </a:cubicBezTo>
                <a:cubicBezTo>
                  <a:pt x="1202307" y="178063"/>
                  <a:pt x="1199973" y="177047"/>
                  <a:pt x="1196995" y="177047"/>
                </a:cubicBezTo>
                <a:cubicBezTo>
                  <a:pt x="1194077" y="177047"/>
                  <a:pt x="1191603" y="178114"/>
                  <a:pt x="1189575" y="180244"/>
                </a:cubicBezTo>
                <a:cubicBezTo>
                  <a:pt x="1187548" y="182374"/>
                  <a:pt x="1186300" y="185161"/>
                  <a:pt x="1185834" y="188603"/>
                </a:cubicBezTo>
                <a:lnTo>
                  <a:pt x="1206583" y="188603"/>
                </a:lnTo>
                <a:close/>
                <a:moveTo>
                  <a:pt x="2836469" y="188603"/>
                </a:moveTo>
                <a:cubicBezTo>
                  <a:pt x="2836442" y="184956"/>
                  <a:pt x="2835581" y="182119"/>
                  <a:pt x="2833887" y="180091"/>
                </a:cubicBezTo>
                <a:cubicBezTo>
                  <a:pt x="2832193" y="178063"/>
                  <a:pt x="2829853" y="177047"/>
                  <a:pt x="2826895" y="177047"/>
                </a:cubicBezTo>
                <a:cubicBezTo>
                  <a:pt x="2823963" y="177047"/>
                  <a:pt x="2821489" y="178114"/>
                  <a:pt x="2819472" y="180244"/>
                </a:cubicBezTo>
                <a:cubicBezTo>
                  <a:pt x="2817428" y="182374"/>
                  <a:pt x="2816191" y="185161"/>
                  <a:pt x="2815707" y="188603"/>
                </a:cubicBezTo>
                <a:lnTo>
                  <a:pt x="2836469" y="188603"/>
                </a:lnTo>
                <a:close/>
                <a:moveTo>
                  <a:pt x="5071612" y="188603"/>
                </a:moveTo>
                <a:cubicBezTo>
                  <a:pt x="5071586" y="184956"/>
                  <a:pt x="5070725" y="182119"/>
                  <a:pt x="5069031" y="180091"/>
                </a:cubicBezTo>
                <a:cubicBezTo>
                  <a:pt x="5067336" y="178063"/>
                  <a:pt x="5064997" y="177047"/>
                  <a:pt x="5062011" y="177047"/>
                </a:cubicBezTo>
                <a:cubicBezTo>
                  <a:pt x="5059107" y="177047"/>
                  <a:pt x="5056632" y="178114"/>
                  <a:pt x="5054588" y="180244"/>
                </a:cubicBezTo>
                <a:cubicBezTo>
                  <a:pt x="5052571" y="182374"/>
                  <a:pt x="5051334" y="185161"/>
                  <a:pt x="5050850" y="188603"/>
                </a:cubicBezTo>
                <a:lnTo>
                  <a:pt x="5071612" y="188603"/>
                </a:lnTo>
                <a:close/>
                <a:moveTo>
                  <a:pt x="633375" y="188603"/>
                </a:moveTo>
                <a:cubicBezTo>
                  <a:pt x="633346" y="184956"/>
                  <a:pt x="632485" y="182119"/>
                  <a:pt x="630793" y="180091"/>
                </a:cubicBezTo>
                <a:cubicBezTo>
                  <a:pt x="629099" y="178063"/>
                  <a:pt x="626765" y="177047"/>
                  <a:pt x="623788" y="177047"/>
                </a:cubicBezTo>
                <a:cubicBezTo>
                  <a:pt x="620870" y="177047"/>
                  <a:pt x="618398" y="178114"/>
                  <a:pt x="616370" y="180244"/>
                </a:cubicBezTo>
                <a:cubicBezTo>
                  <a:pt x="614340" y="182374"/>
                  <a:pt x="613094" y="185161"/>
                  <a:pt x="612627" y="188603"/>
                </a:cubicBezTo>
                <a:lnTo>
                  <a:pt x="633375" y="188603"/>
                </a:lnTo>
                <a:close/>
                <a:moveTo>
                  <a:pt x="4250078" y="188603"/>
                </a:moveTo>
                <a:cubicBezTo>
                  <a:pt x="4250051" y="184956"/>
                  <a:pt x="4249190" y="182119"/>
                  <a:pt x="4247496" y="180091"/>
                </a:cubicBezTo>
                <a:cubicBezTo>
                  <a:pt x="4245801" y="178063"/>
                  <a:pt x="4243462" y="177047"/>
                  <a:pt x="4240476" y="177047"/>
                </a:cubicBezTo>
                <a:cubicBezTo>
                  <a:pt x="4237572" y="177047"/>
                  <a:pt x="4235098" y="178114"/>
                  <a:pt x="4233081" y="180244"/>
                </a:cubicBezTo>
                <a:cubicBezTo>
                  <a:pt x="4231037" y="182374"/>
                  <a:pt x="4229800" y="185161"/>
                  <a:pt x="4229315" y="188603"/>
                </a:cubicBezTo>
                <a:lnTo>
                  <a:pt x="4250078" y="188603"/>
                </a:lnTo>
                <a:close/>
                <a:moveTo>
                  <a:pt x="4931521" y="188603"/>
                </a:moveTo>
                <a:cubicBezTo>
                  <a:pt x="4931494" y="184956"/>
                  <a:pt x="4930634" y="182119"/>
                  <a:pt x="4928939" y="180091"/>
                </a:cubicBezTo>
                <a:cubicBezTo>
                  <a:pt x="4927245" y="178063"/>
                  <a:pt x="4924932" y="177047"/>
                  <a:pt x="4921947" y="177047"/>
                </a:cubicBezTo>
                <a:cubicBezTo>
                  <a:pt x="4919015" y="177047"/>
                  <a:pt x="4916568" y="178114"/>
                  <a:pt x="4914524" y="180244"/>
                </a:cubicBezTo>
                <a:cubicBezTo>
                  <a:pt x="4912507" y="182374"/>
                  <a:pt x="4911242" y="185161"/>
                  <a:pt x="4910785" y="188603"/>
                </a:cubicBezTo>
                <a:lnTo>
                  <a:pt x="4931521" y="188603"/>
                </a:lnTo>
                <a:close/>
                <a:moveTo>
                  <a:pt x="1932423" y="188603"/>
                </a:moveTo>
                <a:cubicBezTo>
                  <a:pt x="1932396" y="184956"/>
                  <a:pt x="1931536" y="182119"/>
                  <a:pt x="1929841" y="180091"/>
                </a:cubicBezTo>
                <a:cubicBezTo>
                  <a:pt x="1928147" y="178063"/>
                  <a:pt x="1925807" y="177047"/>
                  <a:pt x="1922849" y="177047"/>
                </a:cubicBezTo>
                <a:cubicBezTo>
                  <a:pt x="1919917" y="177047"/>
                  <a:pt x="1917443" y="178114"/>
                  <a:pt x="1915426" y="180244"/>
                </a:cubicBezTo>
                <a:cubicBezTo>
                  <a:pt x="1913382" y="182374"/>
                  <a:pt x="1912145" y="185161"/>
                  <a:pt x="1911688" y="188603"/>
                </a:cubicBezTo>
                <a:lnTo>
                  <a:pt x="1932423" y="188603"/>
                </a:lnTo>
                <a:close/>
                <a:moveTo>
                  <a:pt x="1411616" y="188603"/>
                </a:moveTo>
                <a:cubicBezTo>
                  <a:pt x="1411586" y="184956"/>
                  <a:pt x="1410726" y="182119"/>
                  <a:pt x="1409031" y="180091"/>
                </a:cubicBezTo>
                <a:cubicBezTo>
                  <a:pt x="1407340" y="178063"/>
                  <a:pt x="1405005" y="177047"/>
                  <a:pt x="1402028" y="177047"/>
                </a:cubicBezTo>
                <a:cubicBezTo>
                  <a:pt x="1399110" y="177047"/>
                  <a:pt x="1396636" y="178114"/>
                  <a:pt x="1394608" y="180244"/>
                </a:cubicBezTo>
                <a:cubicBezTo>
                  <a:pt x="1392580" y="182374"/>
                  <a:pt x="1391332" y="185161"/>
                  <a:pt x="1390867" y="188603"/>
                </a:cubicBezTo>
                <a:lnTo>
                  <a:pt x="1411616" y="188603"/>
                </a:lnTo>
                <a:close/>
                <a:moveTo>
                  <a:pt x="3418592" y="161203"/>
                </a:moveTo>
                <a:cubicBezTo>
                  <a:pt x="3416952" y="161203"/>
                  <a:pt x="3415526" y="160663"/>
                  <a:pt x="3414343" y="159582"/>
                </a:cubicBezTo>
                <a:cubicBezTo>
                  <a:pt x="3413160" y="158503"/>
                  <a:pt x="3412568" y="157132"/>
                  <a:pt x="3412568" y="155467"/>
                </a:cubicBezTo>
                <a:cubicBezTo>
                  <a:pt x="3412568" y="153805"/>
                  <a:pt x="3413160" y="152417"/>
                  <a:pt x="3414343" y="151309"/>
                </a:cubicBezTo>
                <a:cubicBezTo>
                  <a:pt x="3415526" y="150201"/>
                  <a:pt x="3416952" y="149647"/>
                  <a:pt x="3418592" y="149647"/>
                </a:cubicBezTo>
                <a:cubicBezTo>
                  <a:pt x="3420340" y="149647"/>
                  <a:pt x="3421792" y="150201"/>
                  <a:pt x="3422976" y="151309"/>
                </a:cubicBezTo>
                <a:cubicBezTo>
                  <a:pt x="3424186" y="152417"/>
                  <a:pt x="3424778" y="153805"/>
                  <a:pt x="3424778" y="155467"/>
                </a:cubicBezTo>
                <a:cubicBezTo>
                  <a:pt x="3424778" y="157043"/>
                  <a:pt x="3424186" y="158393"/>
                  <a:pt x="3422976" y="159517"/>
                </a:cubicBezTo>
                <a:cubicBezTo>
                  <a:pt x="3421792" y="160641"/>
                  <a:pt x="3420340" y="161203"/>
                  <a:pt x="3418592" y="161203"/>
                </a:cubicBezTo>
                <a:close/>
                <a:moveTo>
                  <a:pt x="2300254" y="161203"/>
                </a:moveTo>
                <a:cubicBezTo>
                  <a:pt x="2298587" y="161203"/>
                  <a:pt x="2297161" y="160663"/>
                  <a:pt x="2295978" y="159582"/>
                </a:cubicBezTo>
                <a:cubicBezTo>
                  <a:pt x="2294795" y="158503"/>
                  <a:pt x="2294203" y="157132"/>
                  <a:pt x="2294203" y="155467"/>
                </a:cubicBezTo>
                <a:cubicBezTo>
                  <a:pt x="2294203" y="153805"/>
                  <a:pt x="2294795" y="152417"/>
                  <a:pt x="2295978" y="151309"/>
                </a:cubicBezTo>
                <a:cubicBezTo>
                  <a:pt x="2297161" y="150201"/>
                  <a:pt x="2298587" y="149647"/>
                  <a:pt x="2300254" y="149647"/>
                </a:cubicBezTo>
                <a:cubicBezTo>
                  <a:pt x="2301975" y="149647"/>
                  <a:pt x="2303428" y="150201"/>
                  <a:pt x="2304638" y="151309"/>
                </a:cubicBezTo>
                <a:cubicBezTo>
                  <a:pt x="2305821" y="152417"/>
                  <a:pt x="2306413" y="153805"/>
                  <a:pt x="2306413" y="155467"/>
                </a:cubicBezTo>
                <a:cubicBezTo>
                  <a:pt x="2306413" y="157043"/>
                  <a:pt x="2305821" y="158393"/>
                  <a:pt x="2304638" y="159517"/>
                </a:cubicBezTo>
                <a:cubicBezTo>
                  <a:pt x="2303428" y="160641"/>
                  <a:pt x="2301975" y="161203"/>
                  <a:pt x="2300254" y="161203"/>
                </a:cubicBezTo>
                <a:close/>
                <a:moveTo>
                  <a:pt x="447647" y="161203"/>
                </a:moveTo>
                <a:cubicBezTo>
                  <a:pt x="445983" y="161203"/>
                  <a:pt x="444560" y="160663"/>
                  <a:pt x="443379" y="159582"/>
                </a:cubicBezTo>
                <a:cubicBezTo>
                  <a:pt x="442196" y="158503"/>
                  <a:pt x="441607" y="157132"/>
                  <a:pt x="441607" y="155467"/>
                </a:cubicBezTo>
                <a:cubicBezTo>
                  <a:pt x="441607" y="153805"/>
                  <a:pt x="442196" y="152417"/>
                  <a:pt x="443379" y="151309"/>
                </a:cubicBezTo>
                <a:cubicBezTo>
                  <a:pt x="444560" y="150201"/>
                  <a:pt x="445983" y="149647"/>
                  <a:pt x="447647" y="149647"/>
                </a:cubicBezTo>
                <a:cubicBezTo>
                  <a:pt x="449368" y="149647"/>
                  <a:pt x="450826" y="150201"/>
                  <a:pt x="452023" y="151309"/>
                </a:cubicBezTo>
                <a:cubicBezTo>
                  <a:pt x="453220" y="152417"/>
                  <a:pt x="453819" y="153805"/>
                  <a:pt x="453819" y="155467"/>
                </a:cubicBezTo>
                <a:cubicBezTo>
                  <a:pt x="453819" y="157043"/>
                  <a:pt x="453220" y="158393"/>
                  <a:pt x="452023" y="159517"/>
                </a:cubicBezTo>
                <a:cubicBezTo>
                  <a:pt x="450826" y="160641"/>
                  <a:pt x="449368" y="161203"/>
                  <a:pt x="447647" y="161203"/>
                </a:cubicBezTo>
                <a:close/>
                <a:moveTo>
                  <a:pt x="5260301" y="161203"/>
                </a:moveTo>
                <a:cubicBezTo>
                  <a:pt x="5258661" y="161203"/>
                  <a:pt x="5257236" y="160663"/>
                  <a:pt x="5256052" y="159582"/>
                </a:cubicBezTo>
                <a:cubicBezTo>
                  <a:pt x="5254869" y="158503"/>
                  <a:pt x="5254277" y="157132"/>
                  <a:pt x="5254277" y="155467"/>
                </a:cubicBezTo>
                <a:cubicBezTo>
                  <a:pt x="5254277" y="153805"/>
                  <a:pt x="5254869" y="152417"/>
                  <a:pt x="5256052" y="151309"/>
                </a:cubicBezTo>
                <a:cubicBezTo>
                  <a:pt x="5257236" y="150201"/>
                  <a:pt x="5258661" y="149647"/>
                  <a:pt x="5260301" y="149647"/>
                </a:cubicBezTo>
                <a:cubicBezTo>
                  <a:pt x="5262023" y="149647"/>
                  <a:pt x="5263502" y="150201"/>
                  <a:pt x="5264685" y="151309"/>
                </a:cubicBezTo>
                <a:cubicBezTo>
                  <a:pt x="5265896" y="152417"/>
                  <a:pt x="5266487" y="153805"/>
                  <a:pt x="5266487" y="155467"/>
                </a:cubicBezTo>
                <a:cubicBezTo>
                  <a:pt x="5266487" y="157043"/>
                  <a:pt x="5265896" y="158393"/>
                  <a:pt x="5264685" y="159517"/>
                </a:cubicBezTo>
                <a:cubicBezTo>
                  <a:pt x="5263502" y="160641"/>
                  <a:pt x="5262023" y="161203"/>
                  <a:pt x="5260301" y="161203"/>
                </a:cubicBezTo>
                <a:close/>
                <a:moveTo>
                  <a:pt x="4299321" y="161203"/>
                </a:moveTo>
                <a:cubicBezTo>
                  <a:pt x="4297653" y="161203"/>
                  <a:pt x="4296228" y="160663"/>
                  <a:pt x="4295045" y="159582"/>
                </a:cubicBezTo>
                <a:cubicBezTo>
                  <a:pt x="4293861" y="158503"/>
                  <a:pt x="4293270" y="157132"/>
                  <a:pt x="4293270" y="155467"/>
                </a:cubicBezTo>
                <a:cubicBezTo>
                  <a:pt x="4293270" y="153805"/>
                  <a:pt x="4293861" y="152417"/>
                  <a:pt x="4295045" y="151309"/>
                </a:cubicBezTo>
                <a:cubicBezTo>
                  <a:pt x="4296228" y="150201"/>
                  <a:pt x="4297653" y="149647"/>
                  <a:pt x="4299321" y="149647"/>
                </a:cubicBezTo>
                <a:cubicBezTo>
                  <a:pt x="4301042" y="149647"/>
                  <a:pt x="4302494" y="150201"/>
                  <a:pt x="4303705" y="151309"/>
                </a:cubicBezTo>
                <a:cubicBezTo>
                  <a:pt x="4304888" y="152417"/>
                  <a:pt x="4305480" y="153805"/>
                  <a:pt x="4305480" y="155467"/>
                </a:cubicBezTo>
                <a:cubicBezTo>
                  <a:pt x="4305480" y="157043"/>
                  <a:pt x="4304888" y="158393"/>
                  <a:pt x="4303705" y="159517"/>
                </a:cubicBezTo>
                <a:cubicBezTo>
                  <a:pt x="4302494" y="160641"/>
                  <a:pt x="4301042" y="161203"/>
                  <a:pt x="4299321" y="161203"/>
                </a:cubicBezTo>
                <a:close/>
                <a:moveTo>
                  <a:pt x="4055768" y="161203"/>
                </a:moveTo>
                <a:cubicBezTo>
                  <a:pt x="4054100" y="161203"/>
                  <a:pt x="4052675" y="160663"/>
                  <a:pt x="4051491" y="159582"/>
                </a:cubicBezTo>
                <a:cubicBezTo>
                  <a:pt x="4050308" y="158503"/>
                  <a:pt x="4049717" y="157132"/>
                  <a:pt x="4049717" y="155467"/>
                </a:cubicBezTo>
                <a:cubicBezTo>
                  <a:pt x="4049717" y="153805"/>
                  <a:pt x="4050308" y="152417"/>
                  <a:pt x="4051491" y="151309"/>
                </a:cubicBezTo>
                <a:cubicBezTo>
                  <a:pt x="4052675" y="150201"/>
                  <a:pt x="4054100" y="149647"/>
                  <a:pt x="4055768" y="149647"/>
                </a:cubicBezTo>
                <a:cubicBezTo>
                  <a:pt x="4057489" y="149647"/>
                  <a:pt x="4058941" y="150201"/>
                  <a:pt x="4060152" y="151309"/>
                </a:cubicBezTo>
                <a:cubicBezTo>
                  <a:pt x="4061335" y="152417"/>
                  <a:pt x="4061926" y="153805"/>
                  <a:pt x="4061926" y="155467"/>
                </a:cubicBezTo>
                <a:cubicBezTo>
                  <a:pt x="4061926" y="157043"/>
                  <a:pt x="4061335" y="158393"/>
                  <a:pt x="4060152" y="159517"/>
                </a:cubicBezTo>
                <a:cubicBezTo>
                  <a:pt x="4058941" y="160641"/>
                  <a:pt x="4057489" y="161203"/>
                  <a:pt x="4055768" y="161203"/>
                </a:cubicBezTo>
                <a:close/>
                <a:moveTo>
                  <a:pt x="3969061" y="161203"/>
                </a:moveTo>
                <a:cubicBezTo>
                  <a:pt x="3967393" y="161203"/>
                  <a:pt x="3965968" y="160663"/>
                  <a:pt x="3964785" y="159582"/>
                </a:cubicBezTo>
                <a:cubicBezTo>
                  <a:pt x="3963602" y="158503"/>
                  <a:pt x="3963010" y="157132"/>
                  <a:pt x="3963010" y="155467"/>
                </a:cubicBezTo>
                <a:cubicBezTo>
                  <a:pt x="3963010" y="153805"/>
                  <a:pt x="3963602" y="152417"/>
                  <a:pt x="3964785" y="151309"/>
                </a:cubicBezTo>
                <a:cubicBezTo>
                  <a:pt x="3965968" y="150201"/>
                  <a:pt x="3967393" y="149647"/>
                  <a:pt x="3969061" y="149647"/>
                </a:cubicBezTo>
                <a:cubicBezTo>
                  <a:pt x="3970782" y="149647"/>
                  <a:pt x="3972234" y="150201"/>
                  <a:pt x="3973418" y="151309"/>
                </a:cubicBezTo>
                <a:cubicBezTo>
                  <a:pt x="3974628" y="152417"/>
                  <a:pt x="3975220" y="153805"/>
                  <a:pt x="3975220" y="155467"/>
                </a:cubicBezTo>
                <a:cubicBezTo>
                  <a:pt x="3975220" y="157043"/>
                  <a:pt x="3974628" y="158393"/>
                  <a:pt x="3973418" y="159517"/>
                </a:cubicBezTo>
                <a:cubicBezTo>
                  <a:pt x="3972234" y="160641"/>
                  <a:pt x="3970782" y="161203"/>
                  <a:pt x="3969061" y="161203"/>
                </a:cubicBezTo>
                <a:close/>
                <a:moveTo>
                  <a:pt x="2444487" y="161203"/>
                </a:moveTo>
                <a:cubicBezTo>
                  <a:pt x="2442820" y="161203"/>
                  <a:pt x="2441394" y="160663"/>
                  <a:pt x="2440211" y="159582"/>
                </a:cubicBezTo>
                <a:cubicBezTo>
                  <a:pt x="2439028" y="158503"/>
                  <a:pt x="2438436" y="157132"/>
                  <a:pt x="2438436" y="155467"/>
                </a:cubicBezTo>
                <a:cubicBezTo>
                  <a:pt x="2438436" y="153805"/>
                  <a:pt x="2439028" y="152417"/>
                  <a:pt x="2440211" y="151309"/>
                </a:cubicBezTo>
                <a:cubicBezTo>
                  <a:pt x="2441394" y="150201"/>
                  <a:pt x="2442820" y="149647"/>
                  <a:pt x="2444487" y="149647"/>
                </a:cubicBezTo>
                <a:cubicBezTo>
                  <a:pt x="2446208" y="149647"/>
                  <a:pt x="2447661" y="150201"/>
                  <a:pt x="2448871" y="151309"/>
                </a:cubicBezTo>
                <a:cubicBezTo>
                  <a:pt x="2450054" y="152417"/>
                  <a:pt x="2450646" y="153805"/>
                  <a:pt x="2450646" y="155467"/>
                </a:cubicBezTo>
                <a:cubicBezTo>
                  <a:pt x="2450646" y="157043"/>
                  <a:pt x="2450054" y="158393"/>
                  <a:pt x="2448871" y="159517"/>
                </a:cubicBezTo>
                <a:cubicBezTo>
                  <a:pt x="2447661" y="160641"/>
                  <a:pt x="2446208" y="161203"/>
                  <a:pt x="2444487" y="161203"/>
                </a:cubicBezTo>
                <a:close/>
                <a:moveTo>
                  <a:pt x="4531578" y="161203"/>
                </a:moveTo>
                <a:cubicBezTo>
                  <a:pt x="4529911" y="161203"/>
                  <a:pt x="4528486" y="160663"/>
                  <a:pt x="4527302" y="159582"/>
                </a:cubicBezTo>
                <a:cubicBezTo>
                  <a:pt x="4526119" y="158503"/>
                  <a:pt x="4525527" y="157132"/>
                  <a:pt x="4525527" y="155467"/>
                </a:cubicBezTo>
                <a:cubicBezTo>
                  <a:pt x="4525527" y="153805"/>
                  <a:pt x="4526119" y="152417"/>
                  <a:pt x="4527302" y="151309"/>
                </a:cubicBezTo>
                <a:cubicBezTo>
                  <a:pt x="4528486" y="150201"/>
                  <a:pt x="4529911" y="149647"/>
                  <a:pt x="4531578" y="149647"/>
                </a:cubicBezTo>
                <a:cubicBezTo>
                  <a:pt x="4533300" y="149647"/>
                  <a:pt x="4534752" y="150201"/>
                  <a:pt x="4535962" y="151309"/>
                </a:cubicBezTo>
                <a:cubicBezTo>
                  <a:pt x="4537146" y="152417"/>
                  <a:pt x="4537764" y="153805"/>
                  <a:pt x="4537764" y="155467"/>
                </a:cubicBezTo>
                <a:cubicBezTo>
                  <a:pt x="4537764" y="157043"/>
                  <a:pt x="4537146" y="158393"/>
                  <a:pt x="4535962" y="159517"/>
                </a:cubicBezTo>
                <a:cubicBezTo>
                  <a:pt x="4534752" y="160641"/>
                  <a:pt x="4533300" y="161203"/>
                  <a:pt x="4531578" y="161203"/>
                </a:cubicBezTo>
                <a:close/>
                <a:moveTo>
                  <a:pt x="5310513" y="57153"/>
                </a:moveTo>
                <a:lnTo>
                  <a:pt x="5290289" y="109155"/>
                </a:lnTo>
                <a:cubicBezTo>
                  <a:pt x="5286093" y="118436"/>
                  <a:pt x="5280203" y="123076"/>
                  <a:pt x="5272619" y="123076"/>
                </a:cubicBezTo>
                <a:cubicBezTo>
                  <a:pt x="5270494" y="123076"/>
                  <a:pt x="5268693" y="122887"/>
                  <a:pt x="5267267" y="122508"/>
                </a:cubicBezTo>
                <a:lnTo>
                  <a:pt x="5267267" y="114058"/>
                </a:lnTo>
                <a:cubicBezTo>
                  <a:pt x="5268881" y="114585"/>
                  <a:pt x="5270333" y="114846"/>
                  <a:pt x="5271651" y="114846"/>
                </a:cubicBezTo>
                <a:cubicBezTo>
                  <a:pt x="5275443" y="114846"/>
                  <a:pt x="5278267" y="112980"/>
                  <a:pt x="5280150" y="109244"/>
                </a:cubicBezTo>
                <a:lnTo>
                  <a:pt x="5283161" y="101891"/>
                </a:lnTo>
                <a:lnTo>
                  <a:pt x="5265331" y="57153"/>
                </a:lnTo>
                <a:lnTo>
                  <a:pt x="5276599" y="57153"/>
                </a:lnTo>
                <a:lnTo>
                  <a:pt x="5287276" y="89721"/>
                </a:lnTo>
                <a:cubicBezTo>
                  <a:pt x="5287384" y="90130"/>
                  <a:pt x="5287653" y="91209"/>
                  <a:pt x="5288056" y="92960"/>
                </a:cubicBezTo>
                <a:lnTo>
                  <a:pt x="5288272" y="92960"/>
                </a:lnTo>
                <a:cubicBezTo>
                  <a:pt x="5288432" y="92290"/>
                  <a:pt x="5288702" y="91238"/>
                  <a:pt x="5289078" y="89808"/>
                </a:cubicBezTo>
                <a:lnTo>
                  <a:pt x="5300266" y="57153"/>
                </a:lnTo>
                <a:lnTo>
                  <a:pt x="5310513" y="57153"/>
                </a:lnTo>
                <a:close/>
                <a:moveTo>
                  <a:pt x="3112295" y="57153"/>
                </a:moveTo>
                <a:lnTo>
                  <a:pt x="3092071" y="109155"/>
                </a:lnTo>
                <a:cubicBezTo>
                  <a:pt x="3087848" y="118436"/>
                  <a:pt x="3081958" y="123076"/>
                  <a:pt x="3074374" y="123076"/>
                </a:cubicBezTo>
                <a:cubicBezTo>
                  <a:pt x="3072250" y="123076"/>
                  <a:pt x="3070475" y="122887"/>
                  <a:pt x="3069022" y="122508"/>
                </a:cubicBezTo>
                <a:lnTo>
                  <a:pt x="3069022" y="114058"/>
                </a:lnTo>
                <a:cubicBezTo>
                  <a:pt x="3070636" y="114585"/>
                  <a:pt x="3072088" y="114846"/>
                  <a:pt x="3073406" y="114846"/>
                </a:cubicBezTo>
                <a:cubicBezTo>
                  <a:pt x="3077198" y="114846"/>
                  <a:pt x="3080049" y="112980"/>
                  <a:pt x="3081905" y="109244"/>
                </a:cubicBezTo>
                <a:lnTo>
                  <a:pt x="3084917" y="101891"/>
                </a:lnTo>
                <a:lnTo>
                  <a:pt x="3067113" y="57153"/>
                </a:lnTo>
                <a:lnTo>
                  <a:pt x="3078355" y="57153"/>
                </a:lnTo>
                <a:lnTo>
                  <a:pt x="3089032" y="89721"/>
                </a:lnTo>
                <a:cubicBezTo>
                  <a:pt x="3089166" y="90130"/>
                  <a:pt x="3089408" y="91209"/>
                  <a:pt x="3089839" y="92960"/>
                </a:cubicBezTo>
                <a:lnTo>
                  <a:pt x="3090054" y="92960"/>
                </a:lnTo>
                <a:cubicBezTo>
                  <a:pt x="3090188" y="92290"/>
                  <a:pt x="3090457" y="91238"/>
                  <a:pt x="3090834" y="89808"/>
                </a:cubicBezTo>
                <a:lnTo>
                  <a:pt x="3102049" y="57153"/>
                </a:lnTo>
                <a:lnTo>
                  <a:pt x="3112295" y="57153"/>
                </a:lnTo>
                <a:close/>
                <a:moveTo>
                  <a:pt x="5724117" y="57153"/>
                </a:moveTo>
                <a:lnTo>
                  <a:pt x="5703920" y="109155"/>
                </a:lnTo>
                <a:cubicBezTo>
                  <a:pt x="5699698" y="118436"/>
                  <a:pt x="5693808" y="123076"/>
                  <a:pt x="5686224" y="123076"/>
                </a:cubicBezTo>
                <a:cubicBezTo>
                  <a:pt x="5684099" y="123076"/>
                  <a:pt x="5682324" y="122887"/>
                  <a:pt x="5680872" y="122508"/>
                </a:cubicBezTo>
                <a:lnTo>
                  <a:pt x="5680872" y="114058"/>
                </a:lnTo>
                <a:cubicBezTo>
                  <a:pt x="5682485" y="114585"/>
                  <a:pt x="5683938" y="114846"/>
                  <a:pt x="5685255" y="114846"/>
                </a:cubicBezTo>
                <a:cubicBezTo>
                  <a:pt x="5689048" y="114846"/>
                  <a:pt x="5691871" y="112980"/>
                  <a:pt x="5693754" y="109244"/>
                </a:cubicBezTo>
                <a:lnTo>
                  <a:pt x="5696766" y="101891"/>
                </a:lnTo>
                <a:lnTo>
                  <a:pt x="5678963" y="57153"/>
                </a:lnTo>
                <a:lnTo>
                  <a:pt x="5690204" y="57153"/>
                </a:lnTo>
                <a:lnTo>
                  <a:pt x="5700881" y="89721"/>
                </a:lnTo>
                <a:cubicBezTo>
                  <a:pt x="5701016" y="90130"/>
                  <a:pt x="5701257" y="91209"/>
                  <a:pt x="5701688" y="92960"/>
                </a:cubicBezTo>
                <a:lnTo>
                  <a:pt x="5701903" y="92960"/>
                </a:lnTo>
                <a:cubicBezTo>
                  <a:pt x="5702037" y="92290"/>
                  <a:pt x="5702306" y="91238"/>
                  <a:pt x="5702683" y="89808"/>
                </a:cubicBezTo>
                <a:lnTo>
                  <a:pt x="5713898" y="57153"/>
                </a:lnTo>
                <a:lnTo>
                  <a:pt x="5724117" y="57153"/>
                </a:lnTo>
                <a:close/>
                <a:moveTo>
                  <a:pt x="653904" y="57153"/>
                </a:moveTo>
                <a:lnTo>
                  <a:pt x="633682" y="109155"/>
                </a:lnTo>
                <a:cubicBezTo>
                  <a:pt x="629478" y="118436"/>
                  <a:pt x="623583" y="123076"/>
                  <a:pt x="615996" y="123076"/>
                </a:cubicBezTo>
                <a:cubicBezTo>
                  <a:pt x="613866" y="123076"/>
                  <a:pt x="612086" y="122887"/>
                  <a:pt x="610658" y="122508"/>
                </a:cubicBezTo>
                <a:lnTo>
                  <a:pt x="610658" y="114058"/>
                </a:lnTo>
                <a:cubicBezTo>
                  <a:pt x="612261" y="114585"/>
                  <a:pt x="613721" y="114846"/>
                  <a:pt x="615034" y="114846"/>
                </a:cubicBezTo>
                <a:cubicBezTo>
                  <a:pt x="618828" y="114846"/>
                  <a:pt x="621658" y="112980"/>
                  <a:pt x="623527" y="109244"/>
                </a:cubicBezTo>
                <a:lnTo>
                  <a:pt x="626547" y="101891"/>
                </a:lnTo>
                <a:lnTo>
                  <a:pt x="608730" y="57153"/>
                </a:lnTo>
                <a:lnTo>
                  <a:pt x="619979" y="57153"/>
                </a:lnTo>
                <a:lnTo>
                  <a:pt x="630662" y="89721"/>
                </a:lnTo>
                <a:cubicBezTo>
                  <a:pt x="630777" y="90130"/>
                  <a:pt x="631041" y="91209"/>
                  <a:pt x="631450" y="92960"/>
                </a:cubicBezTo>
                <a:lnTo>
                  <a:pt x="631668" y="92960"/>
                </a:lnTo>
                <a:cubicBezTo>
                  <a:pt x="631813" y="92290"/>
                  <a:pt x="632076" y="91238"/>
                  <a:pt x="632456" y="89808"/>
                </a:cubicBezTo>
                <a:lnTo>
                  <a:pt x="643662" y="57153"/>
                </a:lnTo>
                <a:lnTo>
                  <a:pt x="653904" y="57153"/>
                </a:lnTo>
                <a:close/>
                <a:moveTo>
                  <a:pt x="1923091" y="98387"/>
                </a:moveTo>
                <a:cubicBezTo>
                  <a:pt x="1923091" y="114846"/>
                  <a:pt x="1914834" y="123076"/>
                  <a:pt x="1898295" y="123076"/>
                </a:cubicBezTo>
                <a:cubicBezTo>
                  <a:pt x="1892458" y="123076"/>
                  <a:pt x="1887349" y="122099"/>
                  <a:pt x="1882992" y="120144"/>
                </a:cubicBezTo>
                <a:lnTo>
                  <a:pt x="1882992" y="110863"/>
                </a:lnTo>
                <a:cubicBezTo>
                  <a:pt x="1887913" y="113665"/>
                  <a:pt x="1892566" y="115066"/>
                  <a:pt x="1896977" y="115066"/>
                </a:cubicBezTo>
                <a:cubicBezTo>
                  <a:pt x="1907627" y="115066"/>
                  <a:pt x="1912952" y="109827"/>
                  <a:pt x="1912952" y="99352"/>
                </a:cubicBezTo>
                <a:lnTo>
                  <a:pt x="1912952" y="94449"/>
                </a:lnTo>
                <a:lnTo>
                  <a:pt x="1912763" y="94449"/>
                </a:lnTo>
                <a:cubicBezTo>
                  <a:pt x="1909429" y="100167"/>
                  <a:pt x="1904373" y="103029"/>
                  <a:pt x="1897622" y="103029"/>
                </a:cubicBezTo>
                <a:cubicBezTo>
                  <a:pt x="1892163" y="103029"/>
                  <a:pt x="1887779" y="101036"/>
                  <a:pt x="1884417" y="97053"/>
                </a:cubicBezTo>
                <a:cubicBezTo>
                  <a:pt x="1881082" y="93070"/>
                  <a:pt x="1879415" y="87723"/>
                  <a:pt x="1879415" y="81010"/>
                </a:cubicBezTo>
                <a:cubicBezTo>
                  <a:pt x="1879415" y="73394"/>
                  <a:pt x="1881217" y="67337"/>
                  <a:pt x="1884794" y="62843"/>
                </a:cubicBezTo>
                <a:cubicBezTo>
                  <a:pt x="1888397" y="58349"/>
                  <a:pt x="1893319" y="56104"/>
                  <a:pt x="1899585" y="56104"/>
                </a:cubicBezTo>
                <a:cubicBezTo>
                  <a:pt x="1905529" y="56104"/>
                  <a:pt x="1909913" y="58524"/>
                  <a:pt x="1912763" y="63371"/>
                </a:cubicBezTo>
                <a:lnTo>
                  <a:pt x="1912952" y="63371"/>
                </a:lnTo>
                <a:lnTo>
                  <a:pt x="1912952" y="57153"/>
                </a:lnTo>
                <a:lnTo>
                  <a:pt x="1923091" y="57153"/>
                </a:lnTo>
                <a:lnTo>
                  <a:pt x="1923091" y="98387"/>
                </a:lnTo>
                <a:close/>
                <a:moveTo>
                  <a:pt x="4354750" y="95367"/>
                </a:moveTo>
                <a:lnTo>
                  <a:pt x="4354561" y="95367"/>
                </a:lnTo>
                <a:lnTo>
                  <a:pt x="4354561" y="122594"/>
                </a:lnTo>
                <a:lnTo>
                  <a:pt x="4344395" y="122594"/>
                </a:lnTo>
                <a:lnTo>
                  <a:pt x="4344395" y="57153"/>
                </a:lnTo>
                <a:lnTo>
                  <a:pt x="4354561" y="57153"/>
                </a:lnTo>
                <a:lnTo>
                  <a:pt x="4354561" y="65033"/>
                </a:lnTo>
                <a:lnTo>
                  <a:pt x="4354750" y="65033"/>
                </a:lnTo>
                <a:cubicBezTo>
                  <a:pt x="4358219" y="59081"/>
                  <a:pt x="4363275" y="56104"/>
                  <a:pt x="4369972" y="56104"/>
                </a:cubicBezTo>
                <a:cubicBezTo>
                  <a:pt x="4375646" y="56104"/>
                  <a:pt x="4380084" y="58102"/>
                  <a:pt x="4383284" y="62101"/>
                </a:cubicBezTo>
                <a:cubicBezTo>
                  <a:pt x="4386458" y="66098"/>
                  <a:pt x="4388045" y="71468"/>
                  <a:pt x="4388045" y="78208"/>
                </a:cubicBezTo>
                <a:cubicBezTo>
                  <a:pt x="4388045" y="85679"/>
                  <a:pt x="4386243" y="91661"/>
                  <a:pt x="4382666" y="96155"/>
                </a:cubicBezTo>
                <a:cubicBezTo>
                  <a:pt x="4379062" y="100648"/>
                  <a:pt x="4374167" y="102897"/>
                  <a:pt x="4367955" y="102897"/>
                </a:cubicBezTo>
                <a:cubicBezTo>
                  <a:pt x="4362226" y="102897"/>
                  <a:pt x="4357842" y="100388"/>
                  <a:pt x="4354750" y="95367"/>
                </a:cubicBezTo>
                <a:close/>
                <a:moveTo>
                  <a:pt x="3154008" y="95367"/>
                </a:moveTo>
                <a:lnTo>
                  <a:pt x="3153820" y="95367"/>
                </a:lnTo>
                <a:lnTo>
                  <a:pt x="3153820" y="122594"/>
                </a:lnTo>
                <a:lnTo>
                  <a:pt x="3143654" y="122594"/>
                </a:lnTo>
                <a:lnTo>
                  <a:pt x="3143654" y="57153"/>
                </a:lnTo>
                <a:lnTo>
                  <a:pt x="3153820" y="57153"/>
                </a:lnTo>
                <a:lnTo>
                  <a:pt x="3153820" y="65033"/>
                </a:lnTo>
                <a:lnTo>
                  <a:pt x="3154008" y="65033"/>
                </a:lnTo>
                <a:cubicBezTo>
                  <a:pt x="3157477" y="59081"/>
                  <a:pt x="3162560" y="56104"/>
                  <a:pt x="3169230" y="56104"/>
                </a:cubicBezTo>
                <a:cubicBezTo>
                  <a:pt x="3174932" y="56104"/>
                  <a:pt x="3179369" y="58102"/>
                  <a:pt x="3182542" y="62101"/>
                </a:cubicBezTo>
                <a:cubicBezTo>
                  <a:pt x="3185716" y="66098"/>
                  <a:pt x="3187303" y="71468"/>
                  <a:pt x="3187303" y="78208"/>
                </a:cubicBezTo>
                <a:cubicBezTo>
                  <a:pt x="3187303" y="85679"/>
                  <a:pt x="3185501" y="91661"/>
                  <a:pt x="3181924" y="96155"/>
                </a:cubicBezTo>
                <a:cubicBezTo>
                  <a:pt x="3178347" y="100648"/>
                  <a:pt x="3173425" y="102897"/>
                  <a:pt x="3167213" y="102897"/>
                </a:cubicBezTo>
                <a:cubicBezTo>
                  <a:pt x="3161511" y="102897"/>
                  <a:pt x="3157101" y="100388"/>
                  <a:pt x="3154008" y="95367"/>
                </a:cubicBezTo>
                <a:close/>
                <a:moveTo>
                  <a:pt x="118132" y="79451"/>
                </a:moveTo>
                <a:cubicBezTo>
                  <a:pt x="118132" y="82686"/>
                  <a:pt x="117549" y="85741"/>
                  <a:pt x="116379" y="88616"/>
                </a:cubicBezTo>
                <a:cubicBezTo>
                  <a:pt x="115212" y="91491"/>
                  <a:pt x="113617" y="94051"/>
                  <a:pt x="111594" y="96297"/>
                </a:cubicBezTo>
                <a:cubicBezTo>
                  <a:pt x="109575" y="98543"/>
                  <a:pt x="107125" y="100296"/>
                  <a:pt x="104250" y="101555"/>
                </a:cubicBezTo>
                <a:cubicBezTo>
                  <a:pt x="101375" y="102811"/>
                  <a:pt x="98320" y="103464"/>
                  <a:pt x="95084" y="103507"/>
                </a:cubicBezTo>
                <a:cubicBezTo>
                  <a:pt x="91940" y="103507"/>
                  <a:pt x="89111" y="103037"/>
                  <a:pt x="86594" y="102093"/>
                </a:cubicBezTo>
                <a:cubicBezTo>
                  <a:pt x="84079" y="101149"/>
                  <a:pt x="81855" y="99826"/>
                  <a:pt x="79924" y="98118"/>
                </a:cubicBezTo>
                <a:cubicBezTo>
                  <a:pt x="77990" y="96410"/>
                  <a:pt x="76352" y="94479"/>
                  <a:pt x="75002" y="92322"/>
                </a:cubicBezTo>
                <a:cubicBezTo>
                  <a:pt x="73655" y="90165"/>
                  <a:pt x="72509" y="87761"/>
                  <a:pt x="71568" y="85112"/>
                </a:cubicBezTo>
                <a:cubicBezTo>
                  <a:pt x="70624" y="82460"/>
                  <a:pt x="69970" y="79811"/>
                  <a:pt x="69613" y="77159"/>
                </a:cubicBezTo>
                <a:cubicBezTo>
                  <a:pt x="69252" y="74507"/>
                  <a:pt x="69051" y="71791"/>
                  <a:pt x="69005" y="69005"/>
                </a:cubicBezTo>
                <a:cubicBezTo>
                  <a:pt x="69005" y="63615"/>
                  <a:pt x="69634" y="58312"/>
                  <a:pt x="70893" y="53102"/>
                </a:cubicBezTo>
                <a:cubicBezTo>
                  <a:pt x="72152" y="47890"/>
                  <a:pt x="73994" y="42880"/>
                  <a:pt x="76420" y="38074"/>
                </a:cubicBezTo>
                <a:cubicBezTo>
                  <a:pt x="78845" y="33268"/>
                  <a:pt x="81720" y="28774"/>
                  <a:pt x="85045" y="24597"/>
                </a:cubicBezTo>
                <a:cubicBezTo>
                  <a:pt x="88369" y="20418"/>
                  <a:pt x="92120" y="16645"/>
                  <a:pt x="96297" y="13275"/>
                </a:cubicBezTo>
                <a:cubicBezTo>
                  <a:pt x="100476" y="9905"/>
                  <a:pt x="104992" y="7122"/>
                  <a:pt x="109844" y="4919"/>
                </a:cubicBezTo>
                <a:cubicBezTo>
                  <a:pt x="114695" y="2716"/>
                  <a:pt x="119794" y="1078"/>
                  <a:pt x="125141" y="0"/>
                </a:cubicBezTo>
                <a:lnTo>
                  <a:pt x="126892" y="4109"/>
                </a:lnTo>
                <a:cubicBezTo>
                  <a:pt x="121007" y="5997"/>
                  <a:pt x="115615" y="8716"/>
                  <a:pt x="110720" y="12264"/>
                </a:cubicBezTo>
                <a:cubicBezTo>
                  <a:pt x="105823" y="15814"/>
                  <a:pt x="101555" y="19990"/>
                  <a:pt x="97916" y="24799"/>
                </a:cubicBezTo>
                <a:cubicBezTo>
                  <a:pt x="94277" y="29605"/>
                  <a:pt x="91311" y="34817"/>
                  <a:pt x="89020" y="40433"/>
                </a:cubicBezTo>
                <a:cubicBezTo>
                  <a:pt x="86728" y="46048"/>
                  <a:pt x="85246" y="51957"/>
                  <a:pt x="84574" y="58156"/>
                </a:cubicBezTo>
                <a:cubicBezTo>
                  <a:pt x="86056" y="57661"/>
                  <a:pt x="87583" y="57258"/>
                  <a:pt x="89154" y="56943"/>
                </a:cubicBezTo>
                <a:cubicBezTo>
                  <a:pt x="90727" y="56628"/>
                  <a:pt x="92322" y="56448"/>
                  <a:pt x="93938" y="56405"/>
                </a:cubicBezTo>
                <a:cubicBezTo>
                  <a:pt x="97354" y="56405"/>
                  <a:pt x="100544" y="56943"/>
                  <a:pt x="103510" y="58021"/>
                </a:cubicBezTo>
                <a:cubicBezTo>
                  <a:pt x="106474" y="59100"/>
                  <a:pt x="109034" y="60627"/>
                  <a:pt x="111191" y="62604"/>
                </a:cubicBezTo>
                <a:cubicBezTo>
                  <a:pt x="113348" y="64581"/>
                  <a:pt x="115032" y="66982"/>
                  <a:pt x="116244" y="69814"/>
                </a:cubicBezTo>
                <a:cubicBezTo>
                  <a:pt x="117457" y="72644"/>
                  <a:pt x="118087" y="75858"/>
                  <a:pt x="118132" y="79451"/>
                </a:cubicBezTo>
                <a:close/>
                <a:moveTo>
                  <a:pt x="15566" y="58156"/>
                </a:moveTo>
                <a:cubicBezTo>
                  <a:pt x="17048" y="57661"/>
                  <a:pt x="18576" y="57258"/>
                  <a:pt x="20149" y="56943"/>
                </a:cubicBezTo>
                <a:cubicBezTo>
                  <a:pt x="21722" y="56628"/>
                  <a:pt x="23317" y="56448"/>
                  <a:pt x="24934" y="56405"/>
                </a:cubicBezTo>
                <a:cubicBezTo>
                  <a:pt x="28349" y="56405"/>
                  <a:pt x="31539" y="56943"/>
                  <a:pt x="34502" y="58021"/>
                </a:cubicBezTo>
                <a:cubicBezTo>
                  <a:pt x="37469" y="59100"/>
                  <a:pt x="40029" y="60627"/>
                  <a:pt x="42186" y="62604"/>
                </a:cubicBezTo>
                <a:cubicBezTo>
                  <a:pt x="44340" y="64581"/>
                  <a:pt x="46027" y="66982"/>
                  <a:pt x="47240" y="69814"/>
                </a:cubicBezTo>
                <a:cubicBezTo>
                  <a:pt x="48452" y="72644"/>
                  <a:pt x="49082" y="75858"/>
                  <a:pt x="49127" y="79451"/>
                </a:cubicBezTo>
                <a:cubicBezTo>
                  <a:pt x="49127" y="82686"/>
                  <a:pt x="48541" y="85741"/>
                  <a:pt x="47374" y="88616"/>
                </a:cubicBezTo>
                <a:cubicBezTo>
                  <a:pt x="46207" y="91491"/>
                  <a:pt x="44612" y="94051"/>
                  <a:pt x="42590" y="96297"/>
                </a:cubicBezTo>
                <a:cubicBezTo>
                  <a:pt x="40567" y="98543"/>
                  <a:pt x="38120" y="100296"/>
                  <a:pt x="35245" y="101555"/>
                </a:cubicBezTo>
                <a:cubicBezTo>
                  <a:pt x="32370" y="102811"/>
                  <a:pt x="29315" y="103464"/>
                  <a:pt x="26079" y="103507"/>
                </a:cubicBezTo>
                <a:cubicBezTo>
                  <a:pt x="22935" y="103507"/>
                  <a:pt x="20103" y="103037"/>
                  <a:pt x="17589" y="102093"/>
                </a:cubicBezTo>
                <a:cubicBezTo>
                  <a:pt x="15071" y="101149"/>
                  <a:pt x="12850" y="99826"/>
                  <a:pt x="10916" y="98118"/>
                </a:cubicBezTo>
                <a:cubicBezTo>
                  <a:pt x="8985" y="96410"/>
                  <a:pt x="7345" y="94479"/>
                  <a:pt x="5997" y="92322"/>
                </a:cubicBezTo>
                <a:cubicBezTo>
                  <a:pt x="4650" y="90165"/>
                  <a:pt x="3504" y="87761"/>
                  <a:pt x="2560" y="85112"/>
                </a:cubicBezTo>
                <a:cubicBezTo>
                  <a:pt x="1616" y="82460"/>
                  <a:pt x="966" y="79811"/>
                  <a:pt x="608" y="77159"/>
                </a:cubicBezTo>
                <a:cubicBezTo>
                  <a:pt x="247" y="74507"/>
                  <a:pt x="46" y="71791"/>
                  <a:pt x="0" y="69005"/>
                </a:cubicBezTo>
                <a:cubicBezTo>
                  <a:pt x="0" y="63615"/>
                  <a:pt x="629" y="58312"/>
                  <a:pt x="1888" y="53102"/>
                </a:cubicBezTo>
                <a:cubicBezTo>
                  <a:pt x="3144" y="47890"/>
                  <a:pt x="4986" y="42880"/>
                  <a:pt x="7412" y="38074"/>
                </a:cubicBezTo>
                <a:cubicBezTo>
                  <a:pt x="9838" y="33268"/>
                  <a:pt x="12713" y="28774"/>
                  <a:pt x="16040" y="24597"/>
                </a:cubicBezTo>
                <a:cubicBezTo>
                  <a:pt x="19364" y="20418"/>
                  <a:pt x="23115" y="16645"/>
                  <a:pt x="27292" y="13275"/>
                </a:cubicBezTo>
                <a:cubicBezTo>
                  <a:pt x="31471" y="9905"/>
                  <a:pt x="35984" y="7122"/>
                  <a:pt x="40839" y="4919"/>
                </a:cubicBezTo>
                <a:cubicBezTo>
                  <a:pt x="45690" y="2716"/>
                  <a:pt x="50790" y="1078"/>
                  <a:pt x="56133" y="0"/>
                </a:cubicBezTo>
                <a:lnTo>
                  <a:pt x="57887" y="4109"/>
                </a:lnTo>
                <a:cubicBezTo>
                  <a:pt x="52002" y="5997"/>
                  <a:pt x="46610" y="8716"/>
                  <a:pt x="41713" y="12264"/>
                </a:cubicBezTo>
                <a:cubicBezTo>
                  <a:pt x="36815" y="15814"/>
                  <a:pt x="32550" y="19990"/>
                  <a:pt x="28908" y="24799"/>
                </a:cubicBezTo>
                <a:cubicBezTo>
                  <a:pt x="25270" y="29605"/>
                  <a:pt x="22306" y="34817"/>
                  <a:pt x="20015" y="40433"/>
                </a:cubicBezTo>
                <a:cubicBezTo>
                  <a:pt x="17723" y="46048"/>
                  <a:pt x="16241" y="51957"/>
                  <a:pt x="15566" y="58156"/>
                </a:cubicBezTo>
                <a:close/>
                <a:moveTo>
                  <a:pt x="1561319" y="103029"/>
                </a:moveTo>
                <a:cubicBezTo>
                  <a:pt x="1554402" y="103029"/>
                  <a:pt x="1548881" y="100934"/>
                  <a:pt x="1544750" y="96746"/>
                </a:cubicBezTo>
                <a:cubicBezTo>
                  <a:pt x="1540622" y="92559"/>
                  <a:pt x="1538556" y="87008"/>
                  <a:pt x="1538556" y="80091"/>
                </a:cubicBezTo>
                <a:cubicBezTo>
                  <a:pt x="1538556" y="72563"/>
                  <a:pt x="1540708" y="66681"/>
                  <a:pt x="1545013" y="62451"/>
                </a:cubicBezTo>
                <a:cubicBezTo>
                  <a:pt x="1549316" y="58218"/>
                  <a:pt x="1555117" y="56104"/>
                  <a:pt x="1562414" y="56104"/>
                </a:cubicBezTo>
                <a:cubicBezTo>
                  <a:pt x="1569417" y="56104"/>
                  <a:pt x="1574874" y="58161"/>
                  <a:pt x="1578784" y="62276"/>
                </a:cubicBezTo>
                <a:cubicBezTo>
                  <a:pt x="1582695" y="66391"/>
                  <a:pt x="1584650" y="72095"/>
                  <a:pt x="1584650" y="79391"/>
                </a:cubicBezTo>
                <a:cubicBezTo>
                  <a:pt x="1584650" y="86540"/>
                  <a:pt x="1582541" y="92266"/>
                  <a:pt x="1578324" y="96571"/>
                </a:cubicBezTo>
                <a:cubicBezTo>
                  <a:pt x="1574107" y="100874"/>
                  <a:pt x="1568438" y="103029"/>
                  <a:pt x="1561319" y="103029"/>
                </a:cubicBezTo>
                <a:close/>
                <a:moveTo>
                  <a:pt x="5135728" y="82323"/>
                </a:moveTo>
                <a:lnTo>
                  <a:pt x="5105176" y="82323"/>
                </a:lnTo>
                <a:cubicBezTo>
                  <a:pt x="5105284" y="86467"/>
                  <a:pt x="5106575" y="89662"/>
                  <a:pt x="5109022" y="91911"/>
                </a:cubicBezTo>
                <a:cubicBezTo>
                  <a:pt x="5111443" y="94156"/>
                  <a:pt x="5114805" y="95280"/>
                  <a:pt x="5119053" y="95280"/>
                </a:cubicBezTo>
                <a:cubicBezTo>
                  <a:pt x="5123841" y="95280"/>
                  <a:pt x="5128225" y="93850"/>
                  <a:pt x="5132232" y="90991"/>
                </a:cubicBezTo>
                <a:lnTo>
                  <a:pt x="5132232" y="99175"/>
                </a:lnTo>
                <a:cubicBezTo>
                  <a:pt x="5128144" y="101743"/>
                  <a:pt x="5122738" y="103029"/>
                  <a:pt x="5116042" y="103029"/>
                </a:cubicBezTo>
                <a:cubicBezTo>
                  <a:pt x="5109453" y="103029"/>
                  <a:pt x="5104262" y="100993"/>
                  <a:pt x="5100524" y="96921"/>
                </a:cubicBezTo>
                <a:cubicBezTo>
                  <a:pt x="5096759" y="92852"/>
                  <a:pt x="5094902" y="87123"/>
                  <a:pt x="5094902" y="79741"/>
                </a:cubicBezTo>
                <a:cubicBezTo>
                  <a:pt x="5094902" y="72767"/>
                  <a:pt x="5096946" y="67082"/>
                  <a:pt x="5101088" y="62690"/>
                </a:cubicBezTo>
                <a:cubicBezTo>
                  <a:pt x="5105203" y="58298"/>
                  <a:pt x="5110340" y="56104"/>
                  <a:pt x="5116472" y="56104"/>
                </a:cubicBezTo>
                <a:cubicBezTo>
                  <a:pt x="5122604" y="56104"/>
                  <a:pt x="5127337" y="58072"/>
                  <a:pt x="5130699" y="62012"/>
                </a:cubicBezTo>
                <a:cubicBezTo>
                  <a:pt x="5134060" y="65952"/>
                  <a:pt x="5135728" y="71423"/>
                  <a:pt x="5135728" y="78429"/>
                </a:cubicBezTo>
                <a:lnTo>
                  <a:pt x="5135728" y="82323"/>
                </a:lnTo>
                <a:close/>
                <a:moveTo>
                  <a:pt x="3377498" y="101977"/>
                </a:moveTo>
                <a:lnTo>
                  <a:pt x="3367359" y="101977"/>
                </a:lnTo>
                <a:lnTo>
                  <a:pt x="3367359" y="94885"/>
                </a:lnTo>
                <a:lnTo>
                  <a:pt x="3367171" y="94885"/>
                </a:lnTo>
                <a:cubicBezTo>
                  <a:pt x="3364212" y="100315"/>
                  <a:pt x="3359640" y="103029"/>
                  <a:pt x="3353428" y="103029"/>
                </a:cubicBezTo>
                <a:cubicBezTo>
                  <a:pt x="3342831" y="103029"/>
                  <a:pt x="3337533" y="96666"/>
                  <a:pt x="3337533" y="83942"/>
                </a:cubicBezTo>
                <a:lnTo>
                  <a:pt x="3337533" y="57153"/>
                </a:lnTo>
                <a:lnTo>
                  <a:pt x="3347699" y="57153"/>
                </a:lnTo>
                <a:lnTo>
                  <a:pt x="3347699" y="82893"/>
                </a:lnTo>
                <a:cubicBezTo>
                  <a:pt x="3347699" y="90948"/>
                  <a:pt x="3350792" y="94974"/>
                  <a:pt x="3357032" y="94974"/>
                </a:cubicBezTo>
                <a:cubicBezTo>
                  <a:pt x="3360017" y="94974"/>
                  <a:pt x="3362491" y="93866"/>
                  <a:pt x="3364427" y="91647"/>
                </a:cubicBezTo>
                <a:cubicBezTo>
                  <a:pt x="3366391" y="89428"/>
                  <a:pt x="3367359" y="86526"/>
                  <a:pt x="3367359" y="82936"/>
                </a:cubicBezTo>
                <a:lnTo>
                  <a:pt x="3367359" y="57153"/>
                </a:lnTo>
                <a:lnTo>
                  <a:pt x="3377498" y="57153"/>
                </a:lnTo>
                <a:lnTo>
                  <a:pt x="3377498" y="101977"/>
                </a:lnTo>
                <a:close/>
                <a:moveTo>
                  <a:pt x="2387095" y="95498"/>
                </a:moveTo>
                <a:lnTo>
                  <a:pt x="2386934" y="95498"/>
                </a:lnTo>
                <a:lnTo>
                  <a:pt x="2386934" y="101977"/>
                </a:lnTo>
                <a:lnTo>
                  <a:pt x="2376768" y="101977"/>
                </a:lnTo>
                <a:lnTo>
                  <a:pt x="2376768" y="35619"/>
                </a:lnTo>
                <a:lnTo>
                  <a:pt x="2386934" y="35619"/>
                </a:lnTo>
                <a:lnTo>
                  <a:pt x="2386934" y="65033"/>
                </a:lnTo>
                <a:lnTo>
                  <a:pt x="2387095" y="65033"/>
                </a:lnTo>
                <a:cubicBezTo>
                  <a:pt x="2390565" y="59081"/>
                  <a:pt x="2395648" y="56104"/>
                  <a:pt x="2402317" y="56104"/>
                </a:cubicBezTo>
                <a:cubicBezTo>
                  <a:pt x="2407992" y="56104"/>
                  <a:pt x="2412429" y="58110"/>
                  <a:pt x="2415603" y="62123"/>
                </a:cubicBezTo>
                <a:cubicBezTo>
                  <a:pt x="2418803" y="66135"/>
                  <a:pt x="2420417" y="71511"/>
                  <a:pt x="2420417" y="78251"/>
                </a:cubicBezTo>
                <a:cubicBezTo>
                  <a:pt x="2420417" y="85752"/>
                  <a:pt x="2418615" y="91757"/>
                  <a:pt x="2415011" y="96265"/>
                </a:cubicBezTo>
                <a:cubicBezTo>
                  <a:pt x="2411434" y="100772"/>
                  <a:pt x="2406539" y="103029"/>
                  <a:pt x="2400327" y="103029"/>
                </a:cubicBezTo>
                <a:cubicBezTo>
                  <a:pt x="2394491" y="103029"/>
                  <a:pt x="2390080" y="100519"/>
                  <a:pt x="2387095" y="95498"/>
                </a:cubicBezTo>
                <a:close/>
                <a:moveTo>
                  <a:pt x="2513390" y="95498"/>
                </a:moveTo>
                <a:lnTo>
                  <a:pt x="2513202" y="95498"/>
                </a:lnTo>
                <a:lnTo>
                  <a:pt x="2513202" y="101977"/>
                </a:lnTo>
                <a:lnTo>
                  <a:pt x="2503036" y="101977"/>
                </a:lnTo>
                <a:lnTo>
                  <a:pt x="2503036" y="35619"/>
                </a:lnTo>
                <a:lnTo>
                  <a:pt x="2513202" y="35619"/>
                </a:lnTo>
                <a:lnTo>
                  <a:pt x="2513202" y="65033"/>
                </a:lnTo>
                <a:lnTo>
                  <a:pt x="2513390" y="65033"/>
                </a:lnTo>
                <a:cubicBezTo>
                  <a:pt x="2516859" y="59081"/>
                  <a:pt x="2521942" y="56104"/>
                  <a:pt x="2528612" y="56104"/>
                </a:cubicBezTo>
                <a:cubicBezTo>
                  <a:pt x="2534287" y="56104"/>
                  <a:pt x="2538697" y="58110"/>
                  <a:pt x="2541898" y="62123"/>
                </a:cubicBezTo>
                <a:cubicBezTo>
                  <a:pt x="2545098" y="66135"/>
                  <a:pt x="2546685" y="71511"/>
                  <a:pt x="2546685" y="78251"/>
                </a:cubicBezTo>
                <a:cubicBezTo>
                  <a:pt x="2546685" y="85752"/>
                  <a:pt x="2544910" y="91757"/>
                  <a:pt x="2541306" y="96265"/>
                </a:cubicBezTo>
                <a:cubicBezTo>
                  <a:pt x="2537729" y="100772"/>
                  <a:pt x="2532808" y="103029"/>
                  <a:pt x="2526595" y="103029"/>
                </a:cubicBezTo>
                <a:cubicBezTo>
                  <a:pt x="2520759" y="103029"/>
                  <a:pt x="2516348" y="100519"/>
                  <a:pt x="2513390" y="95498"/>
                </a:cubicBezTo>
                <a:close/>
                <a:moveTo>
                  <a:pt x="4525877" y="101977"/>
                </a:moveTo>
                <a:lnTo>
                  <a:pt x="4515738" y="101977"/>
                </a:lnTo>
                <a:lnTo>
                  <a:pt x="4515738" y="94361"/>
                </a:lnTo>
                <a:lnTo>
                  <a:pt x="4515550" y="94361"/>
                </a:lnTo>
                <a:cubicBezTo>
                  <a:pt x="4512296" y="100138"/>
                  <a:pt x="4507266" y="103029"/>
                  <a:pt x="4500462" y="103029"/>
                </a:cubicBezTo>
                <a:cubicBezTo>
                  <a:pt x="4494949" y="103029"/>
                  <a:pt x="4490538" y="101022"/>
                  <a:pt x="4487203" y="97010"/>
                </a:cubicBezTo>
                <a:cubicBezTo>
                  <a:pt x="4483895" y="92997"/>
                  <a:pt x="4482255" y="87532"/>
                  <a:pt x="4482255" y="80615"/>
                </a:cubicBezTo>
                <a:cubicBezTo>
                  <a:pt x="4482255" y="73203"/>
                  <a:pt x="4484084" y="67265"/>
                  <a:pt x="4487741" y="62800"/>
                </a:cubicBezTo>
                <a:cubicBezTo>
                  <a:pt x="4491399" y="58336"/>
                  <a:pt x="4496293" y="56104"/>
                  <a:pt x="4502371" y="56104"/>
                </a:cubicBezTo>
                <a:cubicBezTo>
                  <a:pt x="4508423" y="56104"/>
                  <a:pt x="4512806" y="58524"/>
                  <a:pt x="4515550" y="63371"/>
                </a:cubicBezTo>
                <a:lnTo>
                  <a:pt x="4515738" y="63371"/>
                </a:lnTo>
                <a:lnTo>
                  <a:pt x="4515738" y="35619"/>
                </a:lnTo>
                <a:lnTo>
                  <a:pt x="4525877" y="35619"/>
                </a:lnTo>
                <a:lnTo>
                  <a:pt x="4525877" y="101977"/>
                </a:lnTo>
                <a:close/>
                <a:moveTo>
                  <a:pt x="3325162" y="101977"/>
                </a:moveTo>
                <a:lnTo>
                  <a:pt x="3314996" y="101977"/>
                </a:lnTo>
                <a:lnTo>
                  <a:pt x="3314996" y="94361"/>
                </a:lnTo>
                <a:lnTo>
                  <a:pt x="3314835" y="94361"/>
                </a:lnTo>
                <a:cubicBezTo>
                  <a:pt x="3311553" y="100138"/>
                  <a:pt x="3306524" y="103029"/>
                  <a:pt x="3299720" y="103029"/>
                </a:cubicBezTo>
                <a:cubicBezTo>
                  <a:pt x="3294207" y="103029"/>
                  <a:pt x="3289796" y="101022"/>
                  <a:pt x="3286488" y="97010"/>
                </a:cubicBezTo>
                <a:cubicBezTo>
                  <a:pt x="3283153" y="92997"/>
                  <a:pt x="3281513" y="87532"/>
                  <a:pt x="3281513" y="80615"/>
                </a:cubicBezTo>
                <a:cubicBezTo>
                  <a:pt x="3281513" y="73203"/>
                  <a:pt x="3283342" y="67265"/>
                  <a:pt x="3286999" y="62800"/>
                </a:cubicBezTo>
                <a:cubicBezTo>
                  <a:pt x="3290657" y="58336"/>
                  <a:pt x="3295552" y="56104"/>
                  <a:pt x="3301657" y="56104"/>
                </a:cubicBezTo>
                <a:cubicBezTo>
                  <a:pt x="3307681" y="56104"/>
                  <a:pt x="3312092" y="58524"/>
                  <a:pt x="3314835" y="63371"/>
                </a:cubicBezTo>
                <a:lnTo>
                  <a:pt x="3314996" y="63371"/>
                </a:lnTo>
                <a:lnTo>
                  <a:pt x="3314996" y="35619"/>
                </a:lnTo>
                <a:lnTo>
                  <a:pt x="3325162" y="35619"/>
                </a:lnTo>
                <a:lnTo>
                  <a:pt x="3325162" y="101977"/>
                </a:lnTo>
                <a:close/>
                <a:moveTo>
                  <a:pt x="468746" y="95498"/>
                </a:moveTo>
                <a:lnTo>
                  <a:pt x="468571" y="95498"/>
                </a:lnTo>
                <a:lnTo>
                  <a:pt x="468571" y="101977"/>
                </a:lnTo>
                <a:lnTo>
                  <a:pt x="458416" y="101977"/>
                </a:lnTo>
                <a:lnTo>
                  <a:pt x="458416" y="35619"/>
                </a:lnTo>
                <a:lnTo>
                  <a:pt x="468571" y="35619"/>
                </a:lnTo>
                <a:lnTo>
                  <a:pt x="468571" y="65033"/>
                </a:lnTo>
                <a:lnTo>
                  <a:pt x="468746" y="65033"/>
                </a:lnTo>
                <a:cubicBezTo>
                  <a:pt x="472218" y="59081"/>
                  <a:pt x="477295" y="56104"/>
                  <a:pt x="483979" y="56104"/>
                </a:cubicBezTo>
                <a:cubicBezTo>
                  <a:pt x="489640" y="56104"/>
                  <a:pt x="494067" y="58110"/>
                  <a:pt x="497261" y="62123"/>
                </a:cubicBezTo>
                <a:cubicBezTo>
                  <a:pt x="500459" y="66135"/>
                  <a:pt x="502057" y="71511"/>
                  <a:pt x="502057" y="78251"/>
                </a:cubicBezTo>
                <a:cubicBezTo>
                  <a:pt x="502057" y="85752"/>
                  <a:pt x="500260" y="91757"/>
                  <a:pt x="496673" y="96265"/>
                </a:cubicBezTo>
                <a:cubicBezTo>
                  <a:pt x="493082" y="100772"/>
                  <a:pt x="488179" y="103029"/>
                  <a:pt x="481964" y="103029"/>
                </a:cubicBezTo>
                <a:cubicBezTo>
                  <a:pt x="476128" y="103029"/>
                  <a:pt x="471720" y="100519"/>
                  <a:pt x="468746" y="95498"/>
                </a:cubicBezTo>
                <a:close/>
                <a:moveTo>
                  <a:pt x="1016652" y="95498"/>
                </a:moveTo>
                <a:lnTo>
                  <a:pt x="1016477" y="95498"/>
                </a:lnTo>
                <a:lnTo>
                  <a:pt x="1016477" y="101977"/>
                </a:lnTo>
                <a:lnTo>
                  <a:pt x="1006321" y="101977"/>
                </a:lnTo>
                <a:lnTo>
                  <a:pt x="1006321" y="35619"/>
                </a:lnTo>
                <a:lnTo>
                  <a:pt x="1016477" y="35619"/>
                </a:lnTo>
                <a:lnTo>
                  <a:pt x="1016477" y="65033"/>
                </a:lnTo>
                <a:lnTo>
                  <a:pt x="1016652" y="65033"/>
                </a:lnTo>
                <a:cubicBezTo>
                  <a:pt x="1020123" y="59081"/>
                  <a:pt x="1025201" y="56104"/>
                  <a:pt x="1031884" y="56104"/>
                </a:cubicBezTo>
                <a:cubicBezTo>
                  <a:pt x="1037546" y="56104"/>
                  <a:pt x="1041975" y="58110"/>
                  <a:pt x="1045170" y="62123"/>
                </a:cubicBezTo>
                <a:cubicBezTo>
                  <a:pt x="1048365" y="66135"/>
                  <a:pt x="1049963" y="71511"/>
                  <a:pt x="1049963" y="78251"/>
                </a:cubicBezTo>
                <a:cubicBezTo>
                  <a:pt x="1049963" y="85752"/>
                  <a:pt x="1048169" y="91757"/>
                  <a:pt x="1044578" y="96265"/>
                </a:cubicBezTo>
                <a:cubicBezTo>
                  <a:pt x="1040988" y="100772"/>
                  <a:pt x="1036085" y="103029"/>
                  <a:pt x="1029870" y="103029"/>
                </a:cubicBezTo>
                <a:cubicBezTo>
                  <a:pt x="1024034" y="103029"/>
                  <a:pt x="1019629" y="100519"/>
                  <a:pt x="1016652" y="95498"/>
                </a:cubicBezTo>
                <a:close/>
                <a:moveTo>
                  <a:pt x="5461066" y="82323"/>
                </a:moveTo>
                <a:lnTo>
                  <a:pt x="5430514" y="82323"/>
                </a:lnTo>
                <a:cubicBezTo>
                  <a:pt x="5430622" y="86467"/>
                  <a:pt x="5431886" y="89662"/>
                  <a:pt x="5434333" y="91911"/>
                </a:cubicBezTo>
                <a:cubicBezTo>
                  <a:pt x="5436781" y="94156"/>
                  <a:pt x="5440116" y="95280"/>
                  <a:pt x="5444365" y="95280"/>
                </a:cubicBezTo>
                <a:cubicBezTo>
                  <a:pt x="5449152" y="95280"/>
                  <a:pt x="5453563" y="93850"/>
                  <a:pt x="5457543" y="90991"/>
                </a:cubicBezTo>
                <a:lnTo>
                  <a:pt x="5457543" y="99175"/>
                </a:lnTo>
                <a:cubicBezTo>
                  <a:pt x="5453455" y="101743"/>
                  <a:pt x="5448076" y="103029"/>
                  <a:pt x="5441353" y="103029"/>
                </a:cubicBezTo>
                <a:cubicBezTo>
                  <a:pt x="5434764" y="103029"/>
                  <a:pt x="5429600" y="100993"/>
                  <a:pt x="5425835" y="96921"/>
                </a:cubicBezTo>
                <a:cubicBezTo>
                  <a:pt x="5422097" y="92852"/>
                  <a:pt x="5420214" y="87123"/>
                  <a:pt x="5420214" y="79741"/>
                </a:cubicBezTo>
                <a:cubicBezTo>
                  <a:pt x="5420214" y="72767"/>
                  <a:pt x="5422285" y="67082"/>
                  <a:pt x="5426399" y="62690"/>
                </a:cubicBezTo>
                <a:cubicBezTo>
                  <a:pt x="5430541" y="58298"/>
                  <a:pt x="5435678" y="56104"/>
                  <a:pt x="5441783" y="56104"/>
                </a:cubicBezTo>
                <a:cubicBezTo>
                  <a:pt x="5447915" y="56104"/>
                  <a:pt x="5452675" y="58072"/>
                  <a:pt x="5456010" y="62012"/>
                </a:cubicBezTo>
                <a:cubicBezTo>
                  <a:pt x="5459372" y="65952"/>
                  <a:pt x="5461066" y="71423"/>
                  <a:pt x="5461066" y="78429"/>
                </a:cubicBezTo>
                <a:lnTo>
                  <a:pt x="5461066" y="82323"/>
                </a:lnTo>
                <a:close/>
                <a:moveTo>
                  <a:pt x="969288" y="101977"/>
                </a:moveTo>
                <a:lnTo>
                  <a:pt x="959440" y="101977"/>
                </a:lnTo>
                <a:lnTo>
                  <a:pt x="959440" y="94974"/>
                </a:lnTo>
                <a:lnTo>
                  <a:pt x="959265" y="94974"/>
                </a:lnTo>
                <a:cubicBezTo>
                  <a:pt x="956172" y="100342"/>
                  <a:pt x="951635" y="103029"/>
                  <a:pt x="945651" y="103029"/>
                </a:cubicBezTo>
                <a:cubicBezTo>
                  <a:pt x="941246" y="103029"/>
                  <a:pt x="937795" y="101832"/>
                  <a:pt x="935299" y="99438"/>
                </a:cubicBezTo>
                <a:cubicBezTo>
                  <a:pt x="932804" y="97045"/>
                  <a:pt x="931556" y="93879"/>
                  <a:pt x="931556" y="89939"/>
                </a:cubicBezTo>
                <a:cubicBezTo>
                  <a:pt x="931556" y="81476"/>
                  <a:pt x="936429" y="76546"/>
                  <a:pt x="946175" y="75145"/>
                </a:cubicBezTo>
                <a:lnTo>
                  <a:pt x="959483" y="73262"/>
                </a:lnTo>
                <a:cubicBezTo>
                  <a:pt x="959483" y="66872"/>
                  <a:pt x="956449" y="63677"/>
                  <a:pt x="950379" y="63677"/>
                </a:cubicBezTo>
                <a:cubicBezTo>
                  <a:pt x="945038" y="63677"/>
                  <a:pt x="940224" y="65514"/>
                  <a:pt x="935934" y="69190"/>
                </a:cubicBezTo>
                <a:lnTo>
                  <a:pt x="935934" y="60305"/>
                </a:lnTo>
                <a:cubicBezTo>
                  <a:pt x="940662" y="57505"/>
                  <a:pt x="946119" y="56104"/>
                  <a:pt x="952305" y="56104"/>
                </a:cubicBezTo>
                <a:cubicBezTo>
                  <a:pt x="963627" y="56104"/>
                  <a:pt x="969288" y="61676"/>
                  <a:pt x="969288" y="72824"/>
                </a:cubicBezTo>
                <a:lnTo>
                  <a:pt x="969288" y="101977"/>
                </a:lnTo>
                <a:close/>
                <a:moveTo>
                  <a:pt x="4111304" y="101977"/>
                </a:moveTo>
                <a:lnTo>
                  <a:pt x="4101461" y="101977"/>
                </a:lnTo>
                <a:lnTo>
                  <a:pt x="4101461" y="94974"/>
                </a:lnTo>
                <a:lnTo>
                  <a:pt x="4101299" y="94974"/>
                </a:lnTo>
                <a:cubicBezTo>
                  <a:pt x="4098206" y="100342"/>
                  <a:pt x="4093661" y="103029"/>
                  <a:pt x="4087664" y="103029"/>
                </a:cubicBezTo>
                <a:cubicBezTo>
                  <a:pt x="4083280" y="103029"/>
                  <a:pt x="4079811" y="101832"/>
                  <a:pt x="4077337" y="99438"/>
                </a:cubicBezTo>
                <a:cubicBezTo>
                  <a:pt x="4074836" y="97045"/>
                  <a:pt x="4073572" y="93879"/>
                  <a:pt x="4073572" y="89939"/>
                </a:cubicBezTo>
                <a:cubicBezTo>
                  <a:pt x="4073572" y="81476"/>
                  <a:pt x="4078466" y="76546"/>
                  <a:pt x="4088202" y="75145"/>
                </a:cubicBezTo>
                <a:lnTo>
                  <a:pt x="4101515" y="73262"/>
                </a:lnTo>
                <a:cubicBezTo>
                  <a:pt x="4101515" y="66872"/>
                  <a:pt x="4098476" y="63677"/>
                  <a:pt x="4092398" y="63677"/>
                </a:cubicBezTo>
                <a:cubicBezTo>
                  <a:pt x="4087072" y="63677"/>
                  <a:pt x="4082258" y="65514"/>
                  <a:pt x="4077955" y="69190"/>
                </a:cubicBezTo>
                <a:lnTo>
                  <a:pt x="4077955" y="60305"/>
                </a:lnTo>
                <a:cubicBezTo>
                  <a:pt x="4082689" y="57505"/>
                  <a:pt x="4088148" y="56104"/>
                  <a:pt x="4094334" y="56104"/>
                </a:cubicBezTo>
                <a:cubicBezTo>
                  <a:pt x="4105656" y="56104"/>
                  <a:pt x="4111304" y="61676"/>
                  <a:pt x="4111304" y="72824"/>
                </a:cubicBezTo>
                <a:lnTo>
                  <a:pt x="4111304" y="101977"/>
                </a:lnTo>
                <a:close/>
                <a:moveTo>
                  <a:pt x="2937510" y="82323"/>
                </a:moveTo>
                <a:lnTo>
                  <a:pt x="2906932" y="82323"/>
                </a:lnTo>
                <a:cubicBezTo>
                  <a:pt x="2907066" y="86467"/>
                  <a:pt x="2908330" y="89662"/>
                  <a:pt x="2910778" y="91911"/>
                </a:cubicBezTo>
                <a:cubicBezTo>
                  <a:pt x="2913198" y="94156"/>
                  <a:pt x="2916560" y="95280"/>
                  <a:pt x="2920809" y="95280"/>
                </a:cubicBezTo>
                <a:cubicBezTo>
                  <a:pt x="2925596" y="95280"/>
                  <a:pt x="2930007" y="93850"/>
                  <a:pt x="2933987" y="90991"/>
                </a:cubicBezTo>
                <a:lnTo>
                  <a:pt x="2933987" y="99175"/>
                </a:lnTo>
                <a:cubicBezTo>
                  <a:pt x="2929899" y="101743"/>
                  <a:pt x="2924520" y="103029"/>
                  <a:pt x="2917797" y="103029"/>
                </a:cubicBezTo>
                <a:cubicBezTo>
                  <a:pt x="2911208" y="103029"/>
                  <a:pt x="2906044" y="100993"/>
                  <a:pt x="2902279" y="96921"/>
                </a:cubicBezTo>
                <a:cubicBezTo>
                  <a:pt x="2898541" y="92852"/>
                  <a:pt x="2896658" y="87123"/>
                  <a:pt x="2896658" y="79741"/>
                </a:cubicBezTo>
                <a:cubicBezTo>
                  <a:pt x="2896658" y="72767"/>
                  <a:pt x="2898729" y="67082"/>
                  <a:pt x="2902844" y="62690"/>
                </a:cubicBezTo>
                <a:cubicBezTo>
                  <a:pt x="2906985" y="58298"/>
                  <a:pt x="2912122" y="56104"/>
                  <a:pt x="2918227" y="56104"/>
                </a:cubicBezTo>
                <a:cubicBezTo>
                  <a:pt x="2924359" y="56104"/>
                  <a:pt x="2929119" y="58072"/>
                  <a:pt x="2932454" y="62012"/>
                </a:cubicBezTo>
                <a:cubicBezTo>
                  <a:pt x="2935816" y="65952"/>
                  <a:pt x="2937510" y="71423"/>
                  <a:pt x="2937510" y="78429"/>
                </a:cubicBezTo>
                <a:lnTo>
                  <a:pt x="2937510" y="82323"/>
                </a:lnTo>
                <a:close/>
                <a:moveTo>
                  <a:pt x="3934045" y="103029"/>
                </a:moveTo>
                <a:cubicBezTo>
                  <a:pt x="3927106" y="103029"/>
                  <a:pt x="3921593" y="100934"/>
                  <a:pt x="3917478" y="96746"/>
                </a:cubicBezTo>
                <a:cubicBezTo>
                  <a:pt x="3913336" y="92559"/>
                  <a:pt x="3911265" y="87008"/>
                  <a:pt x="3911265" y="80091"/>
                </a:cubicBezTo>
                <a:cubicBezTo>
                  <a:pt x="3911265" y="72563"/>
                  <a:pt x="3913417" y="66681"/>
                  <a:pt x="3917720" y="62451"/>
                </a:cubicBezTo>
                <a:cubicBezTo>
                  <a:pt x="3922023" y="58218"/>
                  <a:pt x="3927832" y="56104"/>
                  <a:pt x="3935120" y="56104"/>
                </a:cubicBezTo>
                <a:cubicBezTo>
                  <a:pt x="3942140" y="56104"/>
                  <a:pt x="3947599" y="58161"/>
                  <a:pt x="3951499" y="62276"/>
                </a:cubicBezTo>
                <a:cubicBezTo>
                  <a:pt x="3955399" y="66391"/>
                  <a:pt x="3957362" y="72095"/>
                  <a:pt x="3957362" y="79391"/>
                </a:cubicBezTo>
                <a:cubicBezTo>
                  <a:pt x="3957362" y="86540"/>
                  <a:pt x="3955264" y="92266"/>
                  <a:pt x="3951042" y="96571"/>
                </a:cubicBezTo>
                <a:cubicBezTo>
                  <a:pt x="3946820" y="100874"/>
                  <a:pt x="3941145" y="103029"/>
                  <a:pt x="3934045" y="103029"/>
                </a:cubicBezTo>
                <a:close/>
                <a:moveTo>
                  <a:pt x="4200620" y="103029"/>
                </a:moveTo>
                <a:cubicBezTo>
                  <a:pt x="4193707" y="103029"/>
                  <a:pt x="4188167" y="100934"/>
                  <a:pt x="4184053" y="96746"/>
                </a:cubicBezTo>
                <a:cubicBezTo>
                  <a:pt x="4179911" y="92559"/>
                  <a:pt x="4177840" y="87008"/>
                  <a:pt x="4177840" y="80091"/>
                </a:cubicBezTo>
                <a:cubicBezTo>
                  <a:pt x="4177840" y="72563"/>
                  <a:pt x="4179992" y="66681"/>
                  <a:pt x="4184295" y="62451"/>
                </a:cubicBezTo>
                <a:cubicBezTo>
                  <a:pt x="4188598" y="58218"/>
                  <a:pt x="4194407" y="56104"/>
                  <a:pt x="4201695" y="56104"/>
                </a:cubicBezTo>
                <a:cubicBezTo>
                  <a:pt x="4208715" y="56104"/>
                  <a:pt x="4214174" y="58161"/>
                  <a:pt x="4218074" y="62276"/>
                </a:cubicBezTo>
                <a:cubicBezTo>
                  <a:pt x="4222000" y="66391"/>
                  <a:pt x="4223937" y="72095"/>
                  <a:pt x="4223937" y="79391"/>
                </a:cubicBezTo>
                <a:cubicBezTo>
                  <a:pt x="4223937" y="86540"/>
                  <a:pt x="4221839" y="92266"/>
                  <a:pt x="4217616" y="96571"/>
                </a:cubicBezTo>
                <a:cubicBezTo>
                  <a:pt x="4213394" y="100874"/>
                  <a:pt x="4207720" y="103029"/>
                  <a:pt x="4200620" y="103029"/>
                </a:cubicBezTo>
                <a:close/>
                <a:moveTo>
                  <a:pt x="4451461" y="103029"/>
                </a:moveTo>
                <a:cubicBezTo>
                  <a:pt x="4444549" y="103029"/>
                  <a:pt x="4439036" y="100934"/>
                  <a:pt x="4434894" y="96746"/>
                </a:cubicBezTo>
                <a:cubicBezTo>
                  <a:pt x="4430779" y="92559"/>
                  <a:pt x="4428708" y="87008"/>
                  <a:pt x="4428708" y="80091"/>
                </a:cubicBezTo>
                <a:cubicBezTo>
                  <a:pt x="4428708" y="72563"/>
                  <a:pt x="4430860" y="66681"/>
                  <a:pt x="4435163" y="62451"/>
                </a:cubicBezTo>
                <a:cubicBezTo>
                  <a:pt x="4439466" y="58218"/>
                  <a:pt x="4445275" y="56104"/>
                  <a:pt x="4452563" y="56104"/>
                </a:cubicBezTo>
                <a:cubicBezTo>
                  <a:pt x="4459583" y="56104"/>
                  <a:pt x="4465042" y="58161"/>
                  <a:pt x="4468942" y="62276"/>
                </a:cubicBezTo>
                <a:cubicBezTo>
                  <a:pt x="4472842" y="66391"/>
                  <a:pt x="4474805" y="72095"/>
                  <a:pt x="4474805" y="79391"/>
                </a:cubicBezTo>
                <a:cubicBezTo>
                  <a:pt x="4474805" y="86540"/>
                  <a:pt x="4472707" y="92266"/>
                  <a:pt x="4468485" y="96571"/>
                </a:cubicBezTo>
                <a:cubicBezTo>
                  <a:pt x="4464262" y="100874"/>
                  <a:pt x="4458588" y="103029"/>
                  <a:pt x="4451461" y="103029"/>
                </a:cubicBezTo>
                <a:close/>
                <a:moveTo>
                  <a:pt x="4816979" y="103029"/>
                </a:moveTo>
                <a:cubicBezTo>
                  <a:pt x="4810067" y="103029"/>
                  <a:pt x="4804527" y="100934"/>
                  <a:pt x="4800412" y="96746"/>
                </a:cubicBezTo>
                <a:cubicBezTo>
                  <a:pt x="4796270" y="92559"/>
                  <a:pt x="4794226" y="87008"/>
                  <a:pt x="4794226" y="80091"/>
                </a:cubicBezTo>
                <a:cubicBezTo>
                  <a:pt x="4794226" y="72563"/>
                  <a:pt x="4796378" y="66681"/>
                  <a:pt x="4800681" y="62451"/>
                </a:cubicBezTo>
                <a:cubicBezTo>
                  <a:pt x="4804984" y="58218"/>
                  <a:pt x="4810766" y="56104"/>
                  <a:pt x="4818082" y="56104"/>
                </a:cubicBezTo>
                <a:cubicBezTo>
                  <a:pt x="4825074" y="56104"/>
                  <a:pt x="4830533" y="58161"/>
                  <a:pt x="4834433" y="62276"/>
                </a:cubicBezTo>
                <a:cubicBezTo>
                  <a:pt x="4838360" y="66391"/>
                  <a:pt x="4840296" y="72095"/>
                  <a:pt x="4840296" y="79391"/>
                </a:cubicBezTo>
                <a:cubicBezTo>
                  <a:pt x="4840296" y="86540"/>
                  <a:pt x="4838198" y="92266"/>
                  <a:pt x="4833976" y="96571"/>
                </a:cubicBezTo>
                <a:cubicBezTo>
                  <a:pt x="4829781" y="100874"/>
                  <a:pt x="4824106" y="103029"/>
                  <a:pt x="4816979" y="103029"/>
                </a:cubicBezTo>
                <a:close/>
                <a:moveTo>
                  <a:pt x="2841229" y="103029"/>
                </a:moveTo>
                <a:cubicBezTo>
                  <a:pt x="2834317" y="103029"/>
                  <a:pt x="2828804" y="100934"/>
                  <a:pt x="2824663" y="96746"/>
                </a:cubicBezTo>
                <a:cubicBezTo>
                  <a:pt x="2820548" y="92559"/>
                  <a:pt x="2818477" y="87008"/>
                  <a:pt x="2818477" y="80091"/>
                </a:cubicBezTo>
                <a:cubicBezTo>
                  <a:pt x="2818477" y="72563"/>
                  <a:pt x="2820628" y="66681"/>
                  <a:pt x="2824931" y="62451"/>
                </a:cubicBezTo>
                <a:cubicBezTo>
                  <a:pt x="2829234" y="58218"/>
                  <a:pt x="2835044" y="56104"/>
                  <a:pt x="2842332" y="56104"/>
                </a:cubicBezTo>
                <a:cubicBezTo>
                  <a:pt x="2849324" y="56104"/>
                  <a:pt x="2854784" y="58161"/>
                  <a:pt x="2858710" y="62276"/>
                </a:cubicBezTo>
                <a:cubicBezTo>
                  <a:pt x="2862610" y="66391"/>
                  <a:pt x="2864573" y="72095"/>
                  <a:pt x="2864573" y="79391"/>
                </a:cubicBezTo>
                <a:cubicBezTo>
                  <a:pt x="2864573" y="86540"/>
                  <a:pt x="2862476" y="92266"/>
                  <a:pt x="2858253" y="96571"/>
                </a:cubicBezTo>
                <a:cubicBezTo>
                  <a:pt x="2854031" y="100874"/>
                  <a:pt x="2848356" y="103029"/>
                  <a:pt x="2841229" y="103029"/>
                </a:cubicBezTo>
                <a:close/>
                <a:moveTo>
                  <a:pt x="3250746" y="103029"/>
                </a:moveTo>
                <a:cubicBezTo>
                  <a:pt x="3243807" y="103029"/>
                  <a:pt x="3238294" y="100934"/>
                  <a:pt x="3234179" y="96746"/>
                </a:cubicBezTo>
                <a:cubicBezTo>
                  <a:pt x="3230038" y="92559"/>
                  <a:pt x="3227967" y="87008"/>
                  <a:pt x="3227967" y="80091"/>
                </a:cubicBezTo>
                <a:cubicBezTo>
                  <a:pt x="3227967" y="72563"/>
                  <a:pt x="3230118" y="66681"/>
                  <a:pt x="3234421" y="62451"/>
                </a:cubicBezTo>
                <a:cubicBezTo>
                  <a:pt x="3238724" y="58218"/>
                  <a:pt x="3244534" y="56104"/>
                  <a:pt x="3251822" y="56104"/>
                </a:cubicBezTo>
                <a:cubicBezTo>
                  <a:pt x="3258841" y="56104"/>
                  <a:pt x="3264301" y="58161"/>
                  <a:pt x="3268200" y="62276"/>
                </a:cubicBezTo>
                <a:cubicBezTo>
                  <a:pt x="3272100" y="66391"/>
                  <a:pt x="3274063" y="72095"/>
                  <a:pt x="3274063" y="79391"/>
                </a:cubicBezTo>
                <a:cubicBezTo>
                  <a:pt x="3274063" y="86540"/>
                  <a:pt x="3271965" y="92266"/>
                  <a:pt x="3267743" y="96571"/>
                </a:cubicBezTo>
                <a:cubicBezTo>
                  <a:pt x="3263521" y="100874"/>
                  <a:pt x="3257846" y="103029"/>
                  <a:pt x="3250746" y="103029"/>
                </a:cubicBezTo>
                <a:close/>
                <a:moveTo>
                  <a:pt x="4663198" y="100576"/>
                </a:moveTo>
                <a:lnTo>
                  <a:pt x="4663198" y="91166"/>
                </a:lnTo>
                <a:cubicBezTo>
                  <a:pt x="4666990" y="94054"/>
                  <a:pt x="4671186" y="95498"/>
                  <a:pt x="4675758" y="95498"/>
                </a:cubicBezTo>
                <a:cubicBezTo>
                  <a:pt x="4681890" y="95498"/>
                  <a:pt x="4684956" y="93688"/>
                  <a:pt x="4684956" y="90071"/>
                </a:cubicBezTo>
                <a:cubicBezTo>
                  <a:pt x="4684956" y="89049"/>
                  <a:pt x="4684687" y="88180"/>
                  <a:pt x="4684176" y="87468"/>
                </a:cubicBezTo>
                <a:cubicBezTo>
                  <a:pt x="4683638" y="86752"/>
                  <a:pt x="4682939" y="86118"/>
                  <a:pt x="4682051" y="85564"/>
                </a:cubicBezTo>
                <a:cubicBezTo>
                  <a:pt x="4681163" y="85007"/>
                  <a:pt x="4680115" y="84512"/>
                  <a:pt x="4678904" y="84074"/>
                </a:cubicBezTo>
                <a:cubicBezTo>
                  <a:pt x="4677694" y="83635"/>
                  <a:pt x="4676350" y="83140"/>
                  <a:pt x="4674843" y="82586"/>
                </a:cubicBezTo>
                <a:cubicBezTo>
                  <a:pt x="4673015" y="81858"/>
                  <a:pt x="4671347" y="81083"/>
                  <a:pt x="4669868" y="80266"/>
                </a:cubicBezTo>
                <a:cubicBezTo>
                  <a:pt x="4668416" y="79448"/>
                  <a:pt x="4667179" y="78523"/>
                  <a:pt x="4666211" y="77487"/>
                </a:cubicBezTo>
                <a:cubicBezTo>
                  <a:pt x="4665215" y="76449"/>
                  <a:pt x="4664489" y="75277"/>
                  <a:pt x="4664005" y="73961"/>
                </a:cubicBezTo>
                <a:cubicBezTo>
                  <a:pt x="4663494" y="72649"/>
                  <a:pt x="4663252" y="71116"/>
                  <a:pt x="4663252" y="69365"/>
                </a:cubicBezTo>
                <a:cubicBezTo>
                  <a:pt x="4663252" y="67206"/>
                  <a:pt x="4663763" y="65302"/>
                  <a:pt x="4664785" y="63653"/>
                </a:cubicBezTo>
                <a:cubicBezTo>
                  <a:pt x="4665807" y="62004"/>
                  <a:pt x="4667179" y="60619"/>
                  <a:pt x="4668900" y="59495"/>
                </a:cubicBezTo>
                <a:cubicBezTo>
                  <a:pt x="4670621" y="58371"/>
                  <a:pt x="4672557" y="57526"/>
                  <a:pt x="4674763" y="56956"/>
                </a:cubicBezTo>
                <a:cubicBezTo>
                  <a:pt x="4676941" y="56389"/>
                  <a:pt x="4679200" y="56104"/>
                  <a:pt x="4681540" y="56104"/>
                </a:cubicBezTo>
                <a:cubicBezTo>
                  <a:pt x="4685682" y="56104"/>
                  <a:pt x="4689393" y="56730"/>
                  <a:pt x="4692674" y="57986"/>
                </a:cubicBezTo>
                <a:lnTo>
                  <a:pt x="4692674" y="66872"/>
                </a:lnTo>
                <a:cubicBezTo>
                  <a:pt x="4689501" y="64713"/>
                  <a:pt x="4685897" y="63631"/>
                  <a:pt x="4681809" y="63631"/>
                </a:cubicBezTo>
                <a:cubicBezTo>
                  <a:pt x="4680518" y="63631"/>
                  <a:pt x="4679362" y="63763"/>
                  <a:pt x="4678340" y="64027"/>
                </a:cubicBezTo>
                <a:cubicBezTo>
                  <a:pt x="4677291" y="64288"/>
                  <a:pt x="4676403" y="64653"/>
                  <a:pt x="4675677" y="65121"/>
                </a:cubicBezTo>
                <a:cubicBezTo>
                  <a:pt x="4674951" y="65587"/>
                  <a:pt x="4674386" y="66149"/>
                  <a:pt x="4673983" y="66805"/>
                </a:cubicBezTo>
                <a:cubicBezTo>
                  <a:pt x="4673553" y="67461"/>
                  <a:pt x="4673364" y="68185"/>
                  <a:pt x="4673364" y="68973"/>
                </a:cubicBezTo>
                <a:cubicBezTo>
                  <a:pt x="4673364" y="69935"/>
                  <a:pt x="4673553" y="70753"/>
                  <a:pt x="4673983" y="71423"/>
                </a:cubicBezTo>
                <a:cubicBezTo>
                  <a:pt x="4674386" y="72095"/>
                  <a:pt x="4674978" y="72687"/>
                  <a:pt x="4675785" y="73198"/>
                </a:cubicBezTo>
                <a:cubicBezTo>
                  <a:pt x="4676592" y="73706"/>
                  <a:pt x="4677560" y="74174"/>
                  <a:pt x="4678663" y="74596"/>
                </a:cubicBezTo>
                <a:cubicBezTo>
                  <a:pt x="4679792" y="75021"/>
                  <a:pt x="4681083" y="75481"/>
                  <a:pt x="4682562" y="75976"/>
                </a:cubicBezTo>
                <a:cubicBezTo>
                  <a:pt x="4684471" y="76764"/>
                  <a:pt x="4686220" y="77565"/>
                  <a:pt x="4687753" y="78383"/>
                </a:cubicBezTo>
                <a:cubicBezTo>
                  <a:pt x="4689259" y="79201"/>
                  <a:pt x="4690576" y="80128"/>
                  <a:pt x="4691652" y="81164"/>
                </a:cubicBezTo>
                <a:cubicBezTo>
                  <a:pt x="4692728" y="82199"/>
                  <a:pt x="4693562" y="83396"/>
                  <a:pt x="4694154" y="84751"/>
                </a:cubicBezTo>
                <a:cubicBezTo>
                  <a:pt x="4694745" y="86110"/>
                  <a:pt x="4695014" y="87723"/>
                  <a:pt x="4695014" y="89590"/>
                </a:cubicBezTo>
                <a:cubicBezTo>
                  <a:pt x="4695014" y="91865"/>
                  <a:pt x="4694503" y="93850"/>
                  <a:pt x="4693454" y="95541"/>
                </a:cubicBezTo>
                <a:cubicBezTo>
                  <a:pt x="4692405" y="97236"/>
                  <a:pt x="4691007" y="98637"/>
                  <a:pt x="4689259" y="99745"/>
                </a:cubicBezTo>
                <a:cubicBezTo>
                  <a:pt x="4687484" y="100853"/>
                  <a:pt x="4685466" y="101679"/>
                  <a:pt x="4683181" y="102219"/>
                </a:cubicBezTo>
                <a:cubicBezTo>
                  <a:pt x="4680895" y="102757"/>
                  <a:pt x="4678474" y="103029"/>
                  <a:pt x="4675946" y="103029"/>
                </a:cubicBezTo>
                <a:cubicBezTo>
                  <a:pt x="4671051" y="103029"/>
                  <a:pt x="4666802" y="102211"/>
                  <a:pt x="4663198" y="100576"/>
                </a:cubicBezTo>
                <a:close/>
                <a:moveTo>
                  <a:pt x="354892" y="100576"/>
                </a:moveTo>
                <a:lnTo>
                  <a:pt x="354892" y="91166"/>
                </a:lnTo>
                <a:cubicBezTo>
                  <a:pt x="358684" y="94054"/>
                  <a:pt x="362872" y="95498"/>
                  <a:pt x="367454" y="95498"/>
                </a:cubicBezTo>
                <a:cubicBezTo>
                  <a:pt x="373584" y="95498"/>
                  <a:pt x="376647" y="93688"/>
                  <a:pt x="376647" y="90071"/>
                </a:cubicBezTo>
                <a:cubicBezTo>
                  <a:pt x="376647" y="89049"/>
                  <a:pt x="376383" y="88180"/>
                  <a:pt x="375859" y="87468"/>
                </a:cubicBezTo>
                <a:cubicBezTo>
                  <a:pt x="375334" y="86752"/>
                  <a:pt x="374624" y="86118"/>
                  <a:pt x="373734" y="85564"/>
                </a:cubicBezTo>
                <a:cubicBezTo>
                  <a:pt x="372847" y="85007"/>
                  <a:pt x="371795" y="84512"/>
                  <a:pt x="370585" y="84074"/>
                </a:cubicBezTo>
                <a:cubicBezTo>
                  <a:pt x="369372" y="83635"/>
                  <a:pt x="368022" y="83140"/>
                  <a:pt x="366535" y="82586"/>
                </a:cubicBezTo>
                <a:cubicBezTo>
                  <a:pt x="364695" y="81858"/>
                  <a:pt x="363041" y="81083"/>
                  <a:pt x="361567" y="80266"/>
                </a:cubicBezTo>
                <a:cubicBezTo>
                  <a:pt x="360093" y="79448"/>
                  <a:pt x="358867" y="78523"/>
                  <a:pt x="357891" y="77487"/>
                </a:cubicBezTo>
                <a:cubicBezTo>
                  <a:pt x="356912" y="76449"/>
                  <a:pt x="356175" y="75277"/>
                  <a:pt x="355680" y="73961"/>
                </a:cubicBezTo>
                <a:cubicBezTo>
                  <a:pt x="355183" y="72649"/>
                  <a:pt x="354935" y="71116"/>
                  <a:pt x="354935" y="69365"/>
                </a:cubicBezTo>
                <a:cubicBezTo>
                  <a:pt x="354935" y="67206"/>
                  <a:pt x="355446" y="65302"/>
                  <a:pt x="356468" y="63653"/>
                </a:cubicBezTo>
                <a:cubicBezTo>
                  <a:pt x="357487" y="62004"/>
                  <a:pt x="358859" y="60619"/>
                  <a:pt x="360583" y="59495"/>
                </a:cubicBezTo>
                <a:cubicBezTo>
                  <a:pt x="362304" y="58371"/>
                  <a:pt x="364259" y="57526"/>
                  <a:pt x="366449" y="56956"/>
                </a:cubicBezTo>
                <a:cubicBezTo>
                  <a:pt x="368635" y="56389"/>
                  <a:pt x="370897" y="56104"/>
                  <a:pt x="373231" y="56104"/>
                </a:cubicBezTo>
                <a:cubicBezTo>
                  <a:pt x="377376" y="56104"/>
                  <a:pt x="381082" y="56730"/>
                  <a:pt x="384349" y="57986"/>
                </a:cubicBezTo>
                <a:lnTo>
                  <a:pt x="384349" y="66872"/>
                </a:lnTo>
                <a:cubicBezTo>
                  <a:pt x="381200" y="64713"/>
                  <a:pt x="377580" y="63631"/>
                  <a:pt x="373495" y="63631"/>
                </a:cubicBezTo>
                <a:cubicBezTo>
                  <a:pt x="372212" y="63631"/>
                  <a:pt x="371050" y="63763"/>
                  <a:pt x="370015" y="64027"/>
                </a:cubicBezTo>
                <a:cubicBezTo>
                  <a:pt x="368979" y="64288"/>
                  <a:pt x="368097" y="64653"/>
                  <a:pt x="367366" y="65121"/>
                </a:cubicBezTo>
                <a:cubicBezTo>
                  <a:pt x="366637" y="65587"/>
                  <a:pt x="366067" y="66149"/>
                  <a:pt x="365661" y="66805"/>
                </a:cubicBezTo>
                <a:cubicBezTo>
                  <a:pt x="365252" y="67461"/>
                  <a:pt x="365047" y="68185"/>
                  <a:pt x="365047" y="68973"/>
                </a:cubicBezTo>
                <a:cubicBezTo>
                  <a:pt x="365047" y="69935"/>
                  <a:pt x="365252" y="70753"/>
                  <a:pt x="365661" y="71423"/>
                </a:cubicBezTo>
                <a:cubicBezTo>
                  <a:pt x="366067" y="72095"/>
                  <a:pt x="366674" y="72687"/>
                  <a:pt x="367476" y="73198"/>
                </a:cubicBezTo>
                <a:cubicBezTo>
                  <a:pt x="368277" y="73706"/>
                  <a:pt x="369240" y="74174"/>
                  <a:pt x="370364" y="74596"/>
                </a:cubicBezTo>
                <a:cubicBezTo>
                  <a:pt x="371488" y="75021"/>
                  <a:pt x="372779" y="75481"/>
                  <a:pt x="374240" y="75976"/>
                </a:cubicBezTo>
                <a:cubicBezTo>
                  <a:pt x="376165" y="76764"/>
                  <a:pt x="377895" y="77565"/>
                  <a:pt x="379425" y="78383"/>
                </a:cubicBezTo>
                <a:cubicBezTo>
                  <a:pt x="380958" y="79201"/>
                  <a:pt x="382265" y="80128"/>
                  <a:pt x="383343" y="81164"/>
                </a:cubicBezTo>
                <a:cubicBezTo>
                  <a:pt x="384425" y="82199"/>
                  <a:pt x="385256" y="83396"/>
                  <a:pt x="385839" y="84751"/>
                </a:cubicBezTo>
                <a:cubicBezTo>
                  <a:pt x="386423" y="86110"/>
                  <a:pt x="386713" y="87723"/>
                  <a:pt x="386713" y="89590"/>
                </a:cubicBezTo>
                <a:cubicBezTo>
                  <a:pt x="386713" y="91865"/>
                  <a:pt x="386189" y="93850"/>
                  <a:pt x="385137" y="95541"/>
                </a:cubicBezTo>
                <a:cubicBezTo>
                  <a:pt x="384088" y="97236"/>
                  <a:pt x="382687" y="98637"/>
                  <a:pt x="380936" y="99745"/>
                </a:cubicBezTo>
                <a:cubicBezTo>
                  <a:pt x="379186" y="100853"/>
                  <a:pt x="377163" y="101679"/>
                  <a:pt x="374874" y="102219"/>
                </a:cubicBezTo>
                <a:cubicBezTo>
                  <a:pt x="372583" y="102757"/>
                  <a:pt x="370168" y="103029"/>
                  <a:pt x="367629" y="103029"/>
                </a:cubicBezTo>
                <a:cubicBezTo>
                  <a:pt x="362726" y="103029"/>
                  <a:pt x="358480" y="102211"/>
                  <a:pt x="354892" y="100576"/>
                </a:cubicBezTo>
                <a:close/>
                <a:moveTo>
                  <a:pt x="393542" y="100576"/>
                </a:moveTo>
                <a:lnTo>
                  <a:pt x="393542" y="91166"/>
                </a:lnTo>
                <a:cubicBezTo>
                  <a:pt x="397336" y="94054"/>
                  <a:pt x="401524" y="95498"/>
                  <a:pt x="406107" y="95498"/>
                </a:cubicBezTo>
                <a:cubicBezTo>
                  <a:pt x="412233" y="95498"/>
                  <a:pt x="415299" y="93688"/>
                  <a:pt x="415299" y="90071"/>
                </a:cubicBezTo>
                <a:cubicBezTo>
                  <a:pt x="415299" y="89049"/>
                  <a:pt x="415035" y="88180"/>
                  <a:pt x="414511" y="87468"/>
                </a:cubicBezTo>
                <a:cubicBezTo>
                  <a:pt x="413984" y="86752"/>
                  <a:pt x="413277" y="86118"/>
                  <a:pt x="412386" y="85564"/>
                </a:cubicBezTo>
                <a:cubicBezTo>
                  <a:pt x="411496" y="85007"/>
                  <a:pt x="410447" y="84512"/>
                  <a:pt x="409234" y="84074"/>
                </a:cubicBezTo>
                <a:cubicBezTo>
                  <a:pt x="408024" y="83635"/>
                  <a:pt x="406674" y="83140"/>
                  <a:pt x="405187" y="82586"/>
                </a:cubicBezTo>
                <a:cubicBezTo>
                  <a:pt x="403347" y="81858"/>
                  <a:pt x="401691" y="81083"/>
                  <a:pt x="400219" y="80266"/>
                </a:cubicBezTo>
                <a:cubicBezTo>
                  <a:pt x="398746" y="79448"/>
                  <a:pt x="397519" y="78523"/>
                  <a:pt x="396540" y="77487"/>
                </a:cubicBezTo>
                <a:cubicBezTo>
                  <a:pt x="395564" y="76449"/>
                  <a:pt x="394827" y="75277"/>
                  <a:pt x="394330" y="73961"/>
                </a:cubicBezTo>
                <a:cubicBezTo>
                  <a:pt x="393835" y="72649"/>
                  <a:pt x="393587" y="71116"/>
                  <a:pt x="393587" y="69365"/>
                </a:cubicBezTo>
                <a:cubicBezTo>
                  <a:pt x="393587" y="67206"/>
                  <a:pt x="394098" y="65302"/>
                  <a:pt x="395118" y="63653"/>
                </a:cubicBezTo>
                <a:cubicBezTo>
                  <a:pt x="396140" y="62004"/>
                  <a:pt x="397511" y="60619"/>
                  <a:pt x="399232" y="59495"/>
                </a:cubicBezTo>
                <a:cubicBezTo>
                  <a:pt x="400954" y="58371"/>
                  <a:pt x="402909" y="57526"/>
                  <a:pt x="405098" y="56956"/>
                </a:cubicBezTo>
                <a:cubicBezTo>
                  <a:pt x="407287" y="56389"/>
                  <a:pt x="409549" y="56104"/>
                  <a:pt x="411883" y="56104"/>
                </a:cubicBezTo>
                <a:cubicBezTo>
                  <a:pt x="416028" y="56104"/>
                  <a:pt x="419734" y="56730"/>
                  <a:pt x="423001" y="57986"/>
                </a:cubicBezTo>
                <a:lnTo>
                  <a:pt x="423001" y="66872"/>
                </a:lnTo>
                <a:cubicBezTo>
                  <a:pt x="419849" y="64713"/>
                  <a:pt x="416232" y="63631"/>
                  <a:pt x="412147" y="63631"/>
                </a:cubicBezTo>
                <a:cubicBezTo>
                  <a:pt x="410861" y="63631"/>
                  <a:pt x="409702" y="63763"/>
                  <a:pt x="408667" y="64027"/>
                </a:cubicBezTo>
                <a:cubicBezTo>
                  <a:pt x="407631" y="64288"/>
                  <a:pt x="406747" y="64653"/>
                  <a:pt x="406018" y="65121"/>
                </a:cubicBezTo>
                <a:cubicBezTo>
                  <a:pt x="405289" y="65587"/>
                  <a:pt x="404719" y="66149"/>
                  <a:pt x="404310" y="66805"/>
                </a:cubicBezTo>
                <a:cubicBezTo>
                  <a:pt x="403901" y="67461"/>
                  <a:pt x="403697" y="68185"/>
                  <a:pt x="403697" y="68973"/>
                </a:cubicBezTo>
                <a:cubicBezTo>
                  <a:pt x="403697" y="69935"/>
                  <a:pt x="403901" y="70753"/>
                  <a:pt x="404310" y="71423"/>
                </a:cubicBezTo>
                <a:cubicBezTo>
                  <a:pt x="404719" y="72095"/>
                  <a:pt x="405324" y="72687"/>
                  <a:pt x="406128" y="73198"/>
                </a:cubicBezTo>
                <a:cubicBezTo>
                  <a:pt x="406930" y="73706"/>
                  <a:pt x="407892" y="74174"/>
                  <a:pt x="409017" y="74596"/>
                </a:cubicBezTo>
                <a:cubicBezTo>
                  <a:pt x="410141" y="75021"/>
                  <a:pt x="411432" y="75481"/>
                  <a:pt x="412889" y="75976"/>
                </a:cubicBezTo>
                <a:cubicBezTo>
                  <a:pt x="414818" y="76764"/>
                  <a:pt x="416544" y="77565"/>
                  <a:pt x="418077" y="78383"/>
                </a:cubicBezTo>
                <a:cubicBezTo>
                  <a:pt x="419610" y="79201"/>
                  <a:pt x="420914" y="80128"/>
                  <a:pt x="421996" y="81164"/>
                </a:cubicBezTo>
                <a:cubicBezTo>
                  <a:pt x="423074" y="82199"/>
                  <a:pt x="423908" y="83396"/>
                  <a:pt x="424491" y="84751"/>
                </a:cubicBezTo>
                <a:cubicBezTo>
                  <a:pt x="425075" y="86110"/>
                  <a:pt x="425365" y="87723"/>
                  <a:pt x="425365" y="89590"/>
                </a:cubicBezTo>
                <a:cubicBezTo>
                  <a:pt x="425365" y="91865"/>
                  <a:pt x="424841" y="93850"/>
                  <a:pt x="423789" y="95541"/>
                </a:cubicBezTo>
                <a:cubicBezTo>
                  <a:pt x="422741" y="97236"/>
                  <a:pt x="421339" y="98637"/>
                  <a:pt x="419589" y="99745"/>
                </a:cubicBezTo>
                <a:cubicBezTo>
                  <a:pt x="417838" y="100853"/>
                  <a:pt x="415815" y="101679"/>
                  <a:pt x="413524" y="102219"/>
                </a:cubicBezTo>
                <a:cubicBezTo>
                  <a:pt x="411235" y="102757"/>
                  <a:pt x="408820" y="103029"/>
                  <a:pt x="406281" y="103029"/>
                </a:cubicBezTo>
                <a:cubicBezTo>
                  <a:pt x="401379" y="103029"/>
                  <a:pt x="397132" y="102211"/>
                  <a:pt x="393542" y="100576"/>
                </a:cubicBezTo>
                <a:close/>
                <a:moveTo>
                  <a:pt x="348018" y="82323"/>
                </a:moveTo>
                <a:lnTo>
                  <a:pt x="317466" y="82323"/>
                </a:lnTo>
                <a:cubicBezTo>
                  <a:pt x="317582" y="86467"/>
                  <a:pt x="318859" y="89662"/>
                  <a:pt x="321296" y="91911"/>
                </a:cubicBezTo>
                <a:cubicBezTo>
                  <a:pt x="323733" y="94156"/>
                  <a:pt x="327081" y="95280"/>
                  <a:pt x="331341" y="95280"/>
                </a:cubicBezTo>
                <a:cubicBezTo>
                  <a:pt x="336128" y="95280"/>
                  <a:pt x="340520" y="93850"/>
                  <a:pt x="344516" y="90991"/>
                </a:cubicBezTo>
                <a:lnTo>
                  <a:pt x="344516" y="99175"/>
                </a:lnTo>
                <a:cubicBezTo>
                  <a:pt x="340431" y="101743"/>
                  <a:pt x="335034" y="103029"/>
                  <a:pt x="328321" y="103029"/>
                </a:cubicBezTo>
                <a:cubicBezTo>
                  <a:pt x="321726" y="103029"/>
                  <a:pt x="316555" y="100993"/>
                  <a:pt x="312803" y="96921"/>
                </a:cubicBezTo>
                <a:cubicBezTo>
                  <a:pt x="309054" y="92852"/>
                  <a:pt x="307179" y="87123"/>
                  <a:pt x="307179" y="79741"/>
                </a:cubicBezTo>
                <a:cubicBezTo>
                  <a:pt x="307179" y="72767"/>
                  <a:pt x="309242" y="67082"/>
                  <a:pt x="313373" y="62690"/>
                </a:cubicBezTo>
                <a:cubicBezTo>
                  <a:pt x="317501" y="58298"/>
                  <a:pt x="322630" y="56104"/>
                  <a:pt x="328759" y="56104"/>
                </a:cubicBezTo>
                <a:cubicBezTo>
                  <a:pt x="334888" y="56104"/>
                  <a:pt x="339630" y="58072"/>
                  <a:pt x="342986" y="62012"/>
                </a:cubicBezTo>
                <a:cubicBezTo>
                  <a:pt x="346340" y="65952"/>
                  <a:pt x="348018" y="71423"/>
                  <a:pt x="348018" y="78429"/>
                </a:cubicBezTo>
                <a:lnTo>
                  <a:pt x="348018" y="82323"/>
                </a:lnTo>
                <a:close/>
                <a:moveTo>
                  <a:pt x="4578240" y="101977"/>
                </a:moveTo>
                <a:lnTo>
                  <a:pt x="4568074" y="101977"/>
                </a:lnTo>
                <a:lnTo>
                  <a:pt x="4568074" y="94885"/>
                </a:lnTo>
                <a:lnTo>
                  <a:pt x="4567912" y="94885"/>
                </a:lnTo>
                <a:cubicBezTo>
                  <a:pt x="4564954" y="100315"/>
                  <a:pt x="4560382" y="103029"/>
                  <a:pt x="4554170" y="103029"/>
                </a:cubicBezTo>
                <a:cubicBezTo>
                  <a:pt x="4543573" y="103029"/>
                  <a:pt x="4538275" y="96666"/>
                  <a:pt x="4538275" y="83942"/>
                </a:cubicBezTo>
                <a:lnTo>
                  <a:pt x="4538275" y="57153"/>
                </a:lnTo>
                <a:lnTo>
                  <a:pt x="4548441" y="57153"/>
                </a:lnTo>
                <a:lnTo>
                  <a:pt x="4548441" y="82893"/>
                </a:lnTo>
                <a:cubicBezTo>
                  <a:pt x="4548441" y="90948"/>
                  <a:pt x="4551534" y="94974"/>
                  <a:pt x="4557746" y="94974"/>
                </a:cubicBezTo>
                <a:cubicBezTo>
                  <a:pt x="4560758" y="94974"/>
                  <a:pt x="4563233" y="93866"/>
                  <a:pt x="4565169" y="91647"/>
                </a:cubicBezTo>
                <a:cubicBezTo>
                  <a:pt x="4567106" y="89428"/>
                  <a:pt x="4568074" y="86526"/>
                  <a:pt x="4568074" y="82936"/>
                </a:cubicBezTo>
                <a:lnTo>
                  <a:pt x="4568074" y="57153"/>
                </a:lnTo>
                <a:lnTo>
                  <a:pt x="4578240" y="57153"/>
                </a:lnTo>
                <a:lnTo>
                  <a:pt x="4578240" y="101977"/>
                </a:lnTo>
                <a:close/>
                <a:moveTo>
                  <a:pt x="5006287" y="103029"/>
                </a:moveTo>
                <a:cubicBezTo>
                  <a:pt x="4999375" y="103029"/>
                  <a:pt x="4993862" y="100934"/>
                  <a:pt x="4989720" y="96746"/>
                </a:cubicBezTo>
                <a:cubicBezTo>
                  <a:pt x="4985605" y="92559"/>
                  <a:pt x="4983534" y="87008"/>
                  <a:pt x="4983534" y="80091"/>
                </a:cubicBezTo>
                <a:cubicBezTo>
                  <a:pt x="4983534" y="72563"/>
                  <a:pt x="4985686" y="66681"/>
                  <a:pt x="4989989" y="62451"/>
                </a:cubicBezTo>
                <a:cubicBezTo>
                  <a:pt x="4994292" y="58218"/>
                  <a:pt x="5000101" y="56104"/>
                  <a:pt x="5007389" y="56104"/>
                </a:cubicBezTo>
                <a:cubicBezTo>
                  <a:pt x="5014382" y="56104"/>
                  <a:pt x="5019841" y="58161"/>
                  <a:pt x="5023768" y="62276"/>
                </a:cubicBezTo>
                <a:cubicBezTo>
                  <a:pt x="5027667" y="66391"/>
                  <a:pt x="5029630" y="72095"/>
                  <a:pt x="5029630" y="79391"/>
                </a:cubicBezTo>
                <a:cubicBezTo>
                  <a:pt x="5029630" y="86540"/>
                  <a:pt x="5027533" y="92266"/>
                  <a:pt x="5023311" y="96571"/>
                </a:cubicBezTo>
                <a:cubicBezTo>
                  <a:pt x="5019088" y="100874"/>
                  <a:pt x="5013413" y="103029"/>
                  <a:pt x="5006287" y="103029"/>
                </a:cubicBezTo>
                <a:close/>
                <a:moveTo>
                  <a:pt x="1712335" y="82323"/>
                </a:moveTo>
                <a:lnTo>
                  <a:pt x="1681781" y="82323"/>
                </a:lnTo>
                <a:cubicBezTo>
                  <a:pt x="1681899" y="86467"/>
                  <a:pt x="1683174" y="89662"/>
                  <a:pt x="1685610" y="91911"/>
                </a:cubicBezTo>
                <a:cubicBezTo>
                  <a:pt x="1688050" y="94156"/>
                  <a:pt x="1691398" y="95280"/>
                  <a:pt x="1695658" y="95280"/>
                </a:cubicBezTo>
                <a:cubicBezTo>
                  <a:pt x="1700443" y="95280"/>
                  <a:pt x="1704834" y="93850"/>
                  <a:pt x="1708834" y="90991"/>
                </a:cubicBezTo>
                <a:lnTo>
                  <a:pt x="1708834" y="99175"/>
                </a:lnTo>
                <a:cubicBezTo>
                  <a:pt x="1704748" y="101743"/>
                  <a:pt x="1699348" y="103029"/>
                  <a:pt x="1692638" y="103029"/>
                </a:cubicBezTo>
                <a:cubicBezTo>
                  <a:pt x="1686043" y="103029"/>
                  <a:pt x="1680869" y="100993"/>
                  <a:pt x="1677120" y="96921"/>
                </a:cubicBezTo>
                <a:cubicBezTo>
                  <a:pt x="1673371" y="92852"/>
                  <a:pt x="1671494" y="87123"/>
                  <a:pt x="1671494" y="79741"/>
                </a:cubicBezTo>
                <a:cubicBezTo>
                  <a:pt x="1671494" y="72767"/>
                  <a:pt x="1673559" y="67082"/>
                  <a:pt x="1677690" y="62690"/>
                </a:cubicBezTo>
                <a:cubicBezTo>
                  <a:pt x="1681818" y="58298"/>
                  <a:pt x="1686947" y="56104"/>
                  <a:pt x="1693076" y="56104"/>
                </a:cubicBezTo>
                <a:cubicBezTo>
                  <a:pt x="1699203" y="56104"/>
                  <a:pt x="1703944" y="58072"/>
                  <a:pt x="1707301" y="62012"/>
                </a:cubicBezTo>
                <a:cubicBezTo>
                  <a:pt x="1710657" y="65952"/>
                  <a:pt x="1712335" y="71423"/>
                  <a:pt x="1712335" y="78429"/>
                </a:cubicBezTo>
                <a:lnTo>
                  <a:pt x="1712335" y="82323"/>
                </a:lnTo>
                <a:close/>
                <a:moveTo>
                  <a:pt x="5337138" y="103029"/>
                </a:moveTo>
                <a:cubicBezTo>
                  <a:pt x="5330226" y="103029"/>
                  <a:pt x="5324686" y="100934"/>
                  <a:pt x="5320571" y="96746"/>
                </a:cubicBezTo>
                <a:cubicBezTo>
                  <a:pt x="5316430" y="92559"/>
                  <a:pt x="5314359" y="87008"/>
                  <a:pt x="5314359" y="80091"/>
                </a:cubicBezTo>
                <a:cubicBezTo>
                  <a:pt x="5314359" y="72563"/>
                  <a:pt x="5316510" y="66681"/>
                  <a:pt x="5320813" y="62451"/>
                </a:cubicBezTo>
                <a:cubicBezTo>
                  <a:pt x="5325116" y="58218"/>
                  <a:pt x="5330925" y="56104"/>
                  <a:pt x="5338240" y="56104"/>
                </a:cubicBezTo>
                <a:cubicBezTo>
                  <a:pt x="5345233" y="56104"/>
                  <a:pt x="5350693" y="58161"/>
                  <a:pt x="5354592" y="62276"/>
                </a:cubicBezTo>
                <a:cubicBezTo>
                  <a:pt x="5358519" y="66391"/>
                  <a:pt x="5360455" y="72095"/>
                  <a:pt x="5360455" y="79391"/>
                </a:cubicBezTo>
                <a:cubicBezTo>
                  <a:pt x="5360455" y="86540"/>
                  <a:pt x="5358357" y="92266"/>
                  <a:pt x="5354135" y="96571"/>
                </a:cubicBezTo>
                <a:cubicBezTo>
                  <a:pt x="5349913" y="100874"/>
                  <a:pt x="5344238" y="103029"/>
                  <a:pt x="5337138" y="103029"/>
                </a:cubicBezTo>
                <a:close/>
                <a:moveTo>
                  <a:pt x="5575904" y="103029"/>
                </a:moveTo>
                <a:cubicBezTo>
                  <a:pt x="5568992" y="103029"/>
                  <a:pt x="5563479" y="100934"/>
                  <a:pt x="5559338" y="96746"/>
                </a:cubicBezTo>
                <a:cubicBezTo>
                  <a:pt x="5555223" y="92559"/>
                  <a:pt x="5553152" y="87008"/>
                  <a:pt x="5553152" y="80091"/>
                </a:cubicBezTo>
                <a:cubicBezTo>
                  <a:pt x="5553152" y="72563"/>
                  <a:pt x="5555303" y="66681"/>
                  <a:pt x="5559606" y="62451"/>
                </a:cubicBezTo>
                <a:cubicBezTo>
                  <a:pt x="5563909" y="58218"/>
                  <a:pt x="5569718" y="56104"/>
                  <a:pt x="5577006" y="56104"/>
                </a:cubicBezTo>
                <a:cubicBezTo>
                  <a:pt x="5584026" y="56104"/>
                  <a:pt x="5589459" y="58161"/>
                  <a:pt x="5593385" y="62276"/>
                </a:cubicBezTo>
                <a:cubicBezTo>
                  <a:pt x="5597285" y="66391"/>
                  <a:pt x="5599248" y="72095"/>
                  <a:pt x="5599248" y="79391"/>
                </a:cubicBezTo>
                <a:cubicBezTo>
                  <a:pt x="5599248" y="86540"/>
                  <a:pt x="5597150" y="92266"/>
                  <a:pt x="5592928" y="96571"/>
                </a:cubicBezTo>
                <a:cubicBezTo>
                  <a:pt x="5588706" y="100874"/>
                  <a:pt x="5583031" y="103029"/>
                  <a:pt x="5575904" y="103029"/>
                </a:cubicBezTo>
                <a:close/>
                <a:moveTo>
                  <a:pt x="1436697" y="100576"/>
                </a:moveTo>
                <a:lnTo>
                  <a:pt x="1436697" y="91166"/>
                </a:lnTo>
                <a:cubicBezTo>
                  <a:pt x="1440489" y="94054"/>
                  <a:pt x="1444677" y="95498"/>
                  <a:pt x="1449259" y="95498"/>
                </a:cubicBezTo>
                <a:cubicBezTo>
                  <a:pt x="1455389" y="95498"/>
                  <a:pt x="1458452" y="93688"/>
                  <a:pt x="1458452" y="90071"/>
                </a:cubicBezTo>
                <a:cubicBezTo>
                  <a:pt x="1458452" y="89049"/>
                  <a:pt x="1458188" y="88180"/>
                  <a:pt x="1457664" y="87468"/>
                </a:cubicBezTo>
                <a:cubicBezTo>
                  <a:pt x="1457140" y="86752"/>
                  <a:pt x="1456432" y="86118"/>
                  <a:pt x="1455542" y="85564"/>
                </a:cubicBezTo>
                <a:cubicBezTo>
                  <a:pt x="1454652" y="85007"/>
                  <a:pt x="1453600" y="84512"/>
                  <a:pt x="1452390" y="84074"/>
                </a:cubicBezTo>
                <a:cubicBezTo>
                  <a:pt x="1451177" y="83635"/>
                  <a:pt x="1449830" y="83140"/>
                  <a:pt x="1448340" y="82586"/>
                </a:cubicBezTo>
                <a:cubicBezTo>
                  <a:pt x="1446503" y="81858"/>
                  <a:pt x="1444846" y="81083"/>
                  <a:pt x="1443372" y="80266"/>
                </a:cubicBezTo>
                <a:cubicBezTo>
                  <a:pt x="1441899" y="79448"/>
                  <a:pt x="1440672" y="78523"/>
                  <a:pt x="1439696" y="77487"/>
                </a:cubicBezTo>
                <a:cubicBezTo>
                  <a:pt x="1438717" y="76449"/>
                  <a:pt x="1437980" y="75277"/>
                  <a:pt x="1437485" y="73961"/>
                </a:cubicBezTo>
                <a:cubicBezTo>
                  <a:pt x="1436988" y="72649"/>
                  <a:pt x="1436740" y="71116"/>
                  <a:pt x="1436740" y="69365"/>
                </a:cubicBezTo>
                <a:cubicBezTo>
                  <a:pt x="1436740" y="67206"/>
                  <a:pt x="1437251" y="65302"/>
                  <a:pt x="1438273" y="63653"/>
                </a:cubicBezTo>
                <a:cubicBezTo>
                  <a:pt x="1439293" y="62004"/>
                  <a:pt x="1440664" y="60619"/>
                  <a:pt x="1442388" y="59495"/>
                </a:cubicBezTo>
                <a:cubicBezTo>
                  <a:pt x="1444109" y="58371"/>
                  <a:pt x="1446064" y="57526"/>
                  <a:pt x="1448254" y="56956"/>
                </a:cubicBezTo>
                <a:cubicBezTo>
                  <a:pt x="1450440" y="56389"/>
                  <a:pt x="1452702" y="56104"/>
                  <a:pt x="1455036" y="56104"/>
                </a:cubicBezTo>
                <a:cubicBezTo>
                  <a:pt x="1459181" y="56104"/>
                  <a:pt x="1462887" y="56730"/>
                  <a:pt x="1466157" y="57986"/>
                </a:cubicBezTo>
                <a:lnTo>
                  <a:pt x="1466157" y="66872"/>
                </a:lnTo>
                <a:cubicBezTo>
                  <a:pt x="1463005" y="64713"/>
                  <a:pt x="1459385" y="63631"/>
                  <a:pt x="1455300" y="63631"/>
                </a:cubicBezTo>
                <a:cubicBezTo>
                  <a:pt x="1454017" y="63631"/>
                  <a:pt x="1452855" y="63763"/>
                  <a:pt x="1451820" y="64027"/>
                </a:cubicBezTo>
                <a:cubicBezTo>
                  <a:pt x="1450784" y="64288"/>
                  <a:pt x="1449902" y="64653"/>
                  <a:pt x="1449171" y="65121"/>
                </a:cubicBezTo>
                <a:cubicBezTo>
                  <a:pt x="1448442" y="65587"/>
                  <a:pt x="1447875" y="66149"/>
                  <a:pt x="1447466" y="66805"/>
                </a:cubicBezTo>
                <a:cubicBezTo>
                  <a:pt x="1447057" y="67461"/>
                  <a:pt x="1446853" y="68185"/>
                  <a:pt x="1446853" y="68973"/>
                </a:cubicBezTo>
                <a:cubicBezTo>
                  <a:pt x="1446853" y="69935"/>
                  <a:pt x="1447057" y="70753"/>
                  <a:pt x="1447466" y="71423"/>
                </a:cubicBezTo>
                <a:cubicBezTo>
                  <a:pt x="1447875" y="72095"/>
                  <a:pt x="1448480" y="72687"/>
                  <a:pt x="1449281" y="73198"/>
                </a:cubicBezTo>
                <a:cubicBezTo>
                  <a:pt x="1450085" y="73706"/>
                  <a:pt x="1451048" y="74174"/>
                  <a:pt x="1452170" y="74596"/>
                </a:cubicBezTo>
                <a:cubicBezTo>
                  <a:pt x="1453294" y="75021"/>
                  <a:pt x="1454585" y="75481"/>
                  <a:pt x="1456045" y="75976"/>
                </a:cubicBezTo>
                <a:cubicBezTo>
                  <a:pt x="1457971" y="76764"/>
                  <a:pt x="1459700" y="77565"/>
                  <a:pt x="1461230" y="78383"/>
                </a:cubicBezTo>
                <a:cubicBezTo>
                  <a:pt x="1462763" y="79201"/>
                  <a:pt x="1464070" y="80128"/>
                  <a:pt x="1465149" y="81164"/>
                </a:cubicBezTo>
                <a:cubicBezTo>
                  <a:pt x="1466230" y="82199"/>
                  <a:pt x="1467061" y="83396"/>
                  <a:pt x="1467644" y="84751"/>
                </a:cubicBezTo>
                <a:cubicBezTo>
                  <a:pt x="1468228" y="86110"/>
                  <a:pt x="1468518" y="87723"/>
                  <a:pt x="1468518" y="89590"/>
                </a:cubicBezTo>
                <a:cubicBezTo>
                  <a:pt x="1468518" y="91865"/>
                  <a:pt x="1467994" y="93850"/>
                  <a:pt x="1466945" y="95541"/>
                </a:cubicBezTo>
                <a:cubicBezTo>
                  <a:pt x="1465893" y="97236"/>
                  <a:pt x="1464492" y="98637"/>
                  <a:pt x="1462742" y="99745"/>
                </a:cubicBezTo>
                <a:cubicBezTo>
                  <a:pt x="1460991" y="100853"/>
                  <a:pt x="1458971" y="101679"/>
                  <a:pt x="1456680" y="102219"/>
                </a:cubicBezTo>
                <a:cubicBezTo>
                  <a:pt x="1454388" y="102757"/>
                  <a:pt x="1451973" y="103029"/>
                  <a:pt x="1449434" y="103029"/>
                </a:cubicBezTo>
                <a:cubicBezTo>
                  <a:pt x="1444532" y="103029"/>
                  <a:pt x="1440285" y="102211"/>
                  <a:pt x="1436697" y="100576"/>
                </a:cubicBezTo>
                <a:close/>
                <a:moveTo>
                  <a:pt x="3841179" y="82323"/>
                </a:moveTo>
                <a:lnTo>
                  <a:pt x="3810628" y="82323"/>
                </a:lnTo>
                <a:cubicBezTo>
                  <a:pt x="3810762" y="86467"/>
                  <a:pt x="3812026" y="89662"/>
                  <a:pt x="3814473" y="91911"/>
                </a:cubicBezTo>
                <a:cubicBezTo>
                  <a:pt x="3816894" y="94156"/>
                  <a:pt x="3820256" y="95280"/>
                  <a:pt x="3824505" y="95280"/>
                </a:cubicBezTo>
                <a:cubicBezTo>
                  <a:pt x="3829292" y="95280"/>
                  <a:pt x="3833703" y="93850"/>
                  <a:pt x="3837683" y="90991"/>
                </a:cubicBezTo>
                <a:lnTo>
                  <a:pt x="3837683" y="99175"/>
                </a:lnTo>
                <a:cubicBezTo>
                  <a:pt x="3833595" y="101743"/>
                  <a:pt x="3828190" y="103029"/>
                  <a:pt x="3821493" y="103029"/>
                </a:cubicBezTo>
                <a:cubicBezTo>
                  <a:pt x="3814904" y="103029"/>
                  <a:pt x="3809713" y="100993"/>
                  <a:pt x="3805975" y="96921"/>
                </a:cubicBezTo>
                <a:cubicBezTo>
                  <a:pt x="3802237" y="92852"/>
                  <a:pt x="3800354" y="87123"/>
                  <a:pt x="3800354" y="79741"/>
                </a:cubicBezTo>
                <a:cubicBezTo>
                  <a:pt x="3800354" y="72767"/>
                  <a:pt x="3802425" y="67082"/>
                  <a:pt x="3806540" y="62690"/>
                </a:cubicBezTo>
                <a:cubicBezTo>
                  <a:pt x="3810682" y="58298"/>
                  <a:pt x="3815791" y="56104"/>
                  <a:pt x="3821923" y="56104"/>
                </a:cubicBezTo>
                <a:cubicBezTo>
                  <a:pt x="3828055" y="56104"/>
                  <a:pt x="3832789" y="58072"/>
                  <a:pt x="3836150" y="62012"/>
                </a:cubicBezTo>
                <a:cubicBezTo>
                  <a:pt x="3839512" y="65952"/>
                  <a:pt x="3841179" y="71423"/>
                  <a:pt x="3841179" y="78429"/>
                </a:cubicBezTo>
                <a:lnTo>
                  <a:pt x="3841179" y="82323"/>
                </a:lnTo>
                <a:close/>
                <a:moveTo>
                  <a:pt x="3030591" y="82323"/>
                </a:moveTo>
                <a:lnTo>
                  <a:pt x="3000039" y="82323"/>
                </a:lnTo>
                <a:cubicBezTo>
                  <a:pt x="3000174" y="86467"/>
                  <a:pt x="3001438" y="89662"/>
                  <a:pt x="3003885" y="91911"/>
                </a:cubicBezTo>
                <a:cubicBezTo>
                  <a:pt x="3006305" y="94156"/>
                  <a:pt x="3009667" y="95280"/>
                  <a:pt x="3013916" y="95280"/>
                </a:cubicBezTo>
                <a:cubicBezTo>
                  <a:pt x="3018703" y="95280"/>
                  <a:pt x="3023114" y="93850"/>
                  <a:pt x="3027095" y="90991"/>
                </a:cubicBezTo>
                <a:lnTo>
                  <a:pt x="3027095" y="99175"/>
                </a:lnTo>
                <a:cubicBezTo>
                  <a:pt x="3023007" y="101743"/>
                  <a:pt x="3017628" y="103029"/>
                  <a:pt x="3010904" y="103029"/>
                </a:cubicBezTo>
                <a:cubicBezTo>
                  <a:pt x="3004315" y="103029"/>
                  <a:pt x="2999125" y="100993"/>
                  <a:pt x="2995386" y="96921"/>
                </a:cubicBezTo>
                <a:cubicBezTo>
                  <a:pt x="2991648" y="92852"/>
                  <a:pt x="2989766" y="87123"/>
                  <a:pt x="2989766" y="79741"/>
                </a:cubicBezTo>
                <a:cubicBezTo>
                  <a:pt x="2989766" y="72767"/>
                  <a:pt x="2991836" y="67082"/>
                  <a:pt x="2995951" y="62690"/>
                </a:cubicBezTo>
                <a:cubicBezTo>
                  <a:pt x="3000093" y="58298"/>
                  <a:pt x="3005203" y="56104"/>
                  <a:pt x="3011334" y="56104"/>
                </a:cubicBezTo>
                <a:cubicBezTo>
                  <a:pt x="3017466" y="56104"/>
                  <a:pt x="3022227" y="58072"/>
                  <a:pt x="3025562" y="62012"/>
                </a:cubicBezTo>
                <a:cubicBezTo>
                  <a:pt x="3028923" y="65952"/>
                  <a:pt x="3030591" y="71423"/>
                  <a:pt x="3030591" y="78429"/>
                </a:cubicBezTo>
                <a:lnTo>
                  <a:pt x="3030591" y="82323"/>
                </a:lnTo>
                <a:close/>
                <a:moveTo>
                  <a:pt x="257847" y="99920"/>
                </a:moveTo>
                <a:cubicBezTo>
                  <a:pt x="254257" y="101991"/>
                  <a:pt x="250010" y="103029"/>
                  <a:pt x="245108" y="103029"/>
                </a:cubicBezTo>
                <a:cubicBezTo>
                  <a:pt x="238454" y="103029"/>
                  <a:pt x="233086" y="100950"/>
                  <a:pt x="229001" y="96789"/>
                </a:cubicBezTo>
                <a:cubicBezTo>
                  <a:pt x="224916" y="92631"/>
                  <a:pt x="222872" y="87239"/>
                  <a:pt x="222872" y="80615"/>
                </a:cubicBezTo>
                <a:cubicBezTo>
                  <a:pt x="222872" y="73233"/>
                  <a:pt x="225069" y="67303"/>
                  <a:pt x="229461" y="62822"/>
                </a:cubicBezTo>
                <a:cubicBezTo>
                  <a:pt x="233852" y="58344"/>
                  <a:pt x="239723" y="56104"/>
                  <a:pt x="247079" y="56104"/>
                </a:cubicBezTo>
                <a:cubicBezTo>
                  <a:pt x="251164" y="56104"/>
                  <a:pt x="254768" y="56819"/>
                  <a:pt x="257890" y="58247"/>
                </a:cubicBezTo>
                <a:lnTo>
                  <a:pt x="257890" y="67703"/>
                </a:lnTo>
                <a:cubicBezTo>
                  <a:pt x="254768" y="65369"/>
                  <a:pt x="251441" y="64202"/>
                  <a:pt x="247910" y="64202"/>
                </a:cubicBezTo>
                <a:cubicBezTo>
                  <a:pt x="243620" y="64202"/>
                  <a:pt x="240103" y="65654"/>
                  <a:pt x="237359" y="68556"/>
                </a:cubicBezTo>
                <a:cubicBezTo>
                  <a:pt x="234619" y="71460"/>
                  <a:pt x="233247" y="75260"/>
                  <a:pt x="233247" y="79959"/>
                </a:cubicBezTo>
                <a:cubicBezTo>
                  <a:pt x="233247" y="84598"/>
                  <a:pt x="234538" y="88261"/>
                  <a:pt x="237120" y="90948"/>
                </a:cubicBezTo>
                <a:cubicBezTo>
                  <a:pt x="239702" y="93632"/>
                  <a:pt x="243169" y="94974"/>
                  <a:pt x="247517" y="94974"/>
                </a:cubicBezTo>
                <a:cubicBezTo>
                  <a:pt x="251164" y="94974"/>
                  <a:pt x="254607" y="93675"/>
                  <a:pt x="257847" y="91077"/>
                </a:cubicBezTo>
                <a:lnTo>
                  <a:pt x="257847" y="99920"/>
                </a:lnTo>
                <a:close/>
                <a:moveTo>
                  <a:pt x="300001" y="99920"/>
                </a:moveTo>
                <a:cubicBezTo>
                  <a:pt x="296411" y="101991"/>
                  <a:pt x="292164" y="103029"/>
                  <a:pt x="287262" y="103029"/>
                </a:cubicBezTo>
                <a:cubicBezTo>
                  <a:pt x="280608" y="103029"/>
                  <a:pt x="275240" y="100950"/>
                  <a:pt x="271155" y="96789"/>
                </a:cubicBezTo>
                <a:cubicBezTo>
                  <a:pt x="267067" y="92631"/>
                  <a:pt x="265025" y="87239"/>
                  <a:pt x="265025" y="80615"/>
                </a:cubicBezTo>
                <a:cubicBezTo>
                  <a:pt x="265025" y="73233"/>
                  <a:pt x="267220" y="67303"/>
                  <a:pt x="271612" y="62822"/>
                </a:cubicBezTo>
                <a:cubicBezTo>
                  <a:pt x="276006" y="58344"/>
                  <a:pt x="281877" y="56104"/>
                  <a:pt x="289233" y="56104"/>
                </a:cubicBezTo>
                <a:cubicBezTo>
                  <a:pt x="293318" y="56104"/>
                  <a:pt x="296922" y="56819"/>
                  <a:pt x="300044" y="58247"/>
                </a:cubicBezTo>
                <a:lnTo>
                  <a:pt x="300044" y="67703"/>
                </a:lnTo>
                <a:cubicBezTo>
                  <a:pt x="296922" y="65369"/>
                  <a:pt x="293595" y="64202"/>
                  <a:pt x="290064" y="64202"/>
                </a:cubicBezTo>
                <a:cubicBezTo>
                  <a:pt x="285774" y="64202"/>
                  <a:pt x="282256" y="65654"/>
                  <a:pt x="279513" y="68556"/>
                </a:cubicBezTo>
                <a:cubicBezTo>
                  <a:pt x="276770" y="71460"/>
                  <a:pt x="275398" y="75260"/>
                  <a:pt x="275398" y="79959"/>
                </a:cubicBezTo>
                <a:cubicBezTo>
                  <a:pt x="275398" y="84598"/>
                  <a:pt x="276692" y="88261"/>
                  <a:pt x="279274" y="90948"/>
                </a:cubicBezTo>
                <a:cubicBezTo>
                  <a:pt x="281856" y="93632"/>
                  <a:pt x="285322" y="94974"/>
                  <a:pt x="289668" y="94974"/>
                </a:cubicBezTo>
                <a:cubicBezTo>
                  <a:pt x="293318" y="94974"/>
                  <a:pt x="296760" y="93675"/>
                  <a:pt x="300001" y="91077"/>
                </a:cubicBezTo>
                <a:lnTo>
                  <a:pt x="300001" y="99920"/>
                </a:lnTo>
                <a:close/>
                <a:moveTo>
                  <a:pt x="705906" y="100576"/>
                </a:moveTo>
                <a:lnTo>
                  <a:pt x="705906" y="91166"/>
                </a:lnTo>
                <a:cubicBezTo>
                  <a:pt x="709701" y="94054"/>
                  <a:pt x="713888" y="95498"/>
                  <a:pt x="718468" y="95498"/>
                </a:cubicBezTo>
                <a:cubicBezTo>
                  <a:pt x="724598" y="95498"/>
                  <a:pt x="727661" y="93688"/>
                  <a:pt x="727661" y="90071"/>
                </a:cubicBezTo>
                <a:cubicBezTo>
                  <a:pt x="727661" y="89049"/>
                  <a:pt x="727400" y="88180"/>
                  <a:pt x="726873" y="87468"/>
                </a:cubicBezTo>
                <a:cubicBezTo>
                  <a:pt x="726348" y="86752"/>
                  <a:pt x="725641" y="86118"/>
                  <a:pt x="724751" y="85564"/>
                </a:cubicBezTo>
                <a:cubicBezTo>
                  <a:pt x="723861" y="85007"/>
                  <a:pt x="722812" y="84512"/>
                  <a:pt x="721599" y="84074"/>
                </a:cubicBezTo>
                <a:cubicBezTo>
                  <a:pt x="720389" y="83635"/>
                  <a:pt x="719039" y="83140"/>
                  <a:pt x="717551" y="82586"/>
                </a:cubicBezTo>
                <a:cubicBezTo>
                  <a:pt x="715712" y="81858"/>
                  <a:pt x="714055" y="81083"/>
                  <a:pt x="712581" y="80266"/>
                </a:cubicBezTo>
                <a:cubicBezTo>
                  <a:pt x="711107" y="79448"/>
                  <a:pt x="709884" y="78523"/>
                  <a:pt x="708905" y="77487"/>
                </a:cubicBezTo>
                <a:cubicBezTo>
                  <a:pt x="707929" y="76449"/>
                  <a:pt x="707192" y="75277"/>
                  <a:pt x="706694" y="73961"/>
                </a:cubicBezTo>
                <a:cubicBezTo>
                  <a:pt x="706199" y="72649"/>
                  <a:pt x="705952" y="71116"/>
                  <a:pt x="705952" y="69365"/>
                </a:cubicBezTo>
                <a:cubicBezTo>
                  <a:pt x="705952" y="67206"/>
                  <a:pt x="706460" y="65302"/>
                  <a:pt x="707482" y="63653"/>
                </a:cubicBezTo>
                <a:cubicBezTo>
                  <a:pt x="708504" y="62004"/>
                  <a:pt x="709876" y="60619"/>
                  <a:pt x="711597" y="59495"/>
                </a:cubicBezTo>
                <a:cubicBezTo>
                  <a:pt x="713318" y="58371"/>
                  <a:pt x="715273" y="57526"/>
                  <a:pt x="717463" y="56956"/>
                </a:cubicBezTo>
                <a:cubicBezTo>
                  <a:pt x="719652" y="56389"/>
                  <a:pt x="721913" y="56104"/>
                  <a:pt x="724248" y="56104"/>
                </a:cubicBezTo>
                <a:cubicBezTo>
                  <a:pt x="728392" y="56104"/>
                  <a:pt x="732098" y="56730"/>
                  <a:pt x="735366" y="57986"/>
                </a:cubicBezTo>
                <a:lnTo>
                  <a:pt x="735366" y="66872"/>
                </a:lnTo>
                <a:cubicBezTo>
                  <a:pt x="732214" y="64713"/>
                  <a:pt x="728597" y="63631"/>
                  <a:pt x="724511" y="63631"/>
                </a:cubicBezTo>
                <a:cubicBezTo>
                  <a:pt x="723226" y="63631"/>
                  <a:pt x="722067" y="63763"/>
                  <a:pt x="721031" y="64027"/>
                </a:cubicBezTo>
                <a:cubicBezTo>
                  <a:pt x="719993" y="64288"/>
                  <a:pt x="719111" y="64653"/>
                  <a:pt x="718382" y="65121"/>
                </a:cubicBezTo>
                <a:cubicBezTo>
                  <a:pt x="717653" y="65587"/>
                  <a:pt x="717083" y="66149"/>
                  <a:pt x="716674" y="66805"/>
                </a:cubicBezTo>
                <a:cubicBezTo>
                  <a:pt x="716266" y="67461"/>
                  <a:pt x="716061" y="68185"/>
                  <a:pt x="716061" y="68973"/>
                </a:cubicBezTo>
                <a:cubicBezTo>
                  <a:pt x="716061" y="69935"/>
                  <a:pt x="716266" y="70753"/>
                  <a:pt x="716674" y="71423"/>
                </a:cubicBezTo>
                <a:cubicBezTo>
                  <a:pt x="717083" y="72095"/>
                  <a:pt x="717688" y="72687"/>
                  <a:pt x="718493" y="73198"/>
                </a:cubicBezTo>
                <a:cubicBezTo>
                  <a:pt x="719294" y="73706"/>
                  <a:pt x="720257" y="74174"/>
                  <a:pt x="721381" y="74596"/>
                </a:cubicBezTo>
                <a:cubicBezTo>
                  <a:pt x="722505" y="75021"/>
                  <a:pt x="723796" y="75481"/>
                  <a:pt x="725254" y="75976"/>
                </a:cubicBezTo>
                <a:cubicBezTo>
                  <a:pt x="727179" y="76764"/>
                  <a:pt x="728909" y="77565"/>
                  <a:pt x="730442" y="78383"/>
                </a:cubicBezTo>
                <a:cubicBezTo>
                  <a:pt x="731975" y="79201"/>
                  <a:pt x="733279" y="80128"/>
                  <a:pt x="734360" y="81164"/>
                </a:cubicBezTo>
                <a:cubicBezTo>
                  <a:pt x="735438" y="82199"/>
                  <a:pt x="736270" y="83396"/>
                  <a:pt x="736853" y="84751"/>
                </a:cubicBezTo>
                <a:cubicBezTo>
                  <a:pt x="737437" y="86110"/>
                  <a:pt x="737730" y="87723"/>
                  <a:pt x="737730" y="89590"/>
                </a:cubicBezTo>
                <a:cubicBezTo>
                  <a:pt x="737730" y="91865"/>
                  <a:pt x="737205" y="93850"/>
                  <a:pt x="736154" y="95541"/>
                </a:cubicBezTo>
                <a:cubicBezTo>
                  <a:pt x="735102" y="97236"/>
                  <a:pt x="733704" y="98637"/>
                  <a:pt x="731950" y="99745"/>
                </a:cubicBezTo>
                <a:cubicBezTo>
                  <a:pt x="730199" y="100853"/>
                  <a:pt x="728180" y="101679"/>
                  <a:pt x="725888" y="102219"/>
                </a:cubicBezTo>
                <a:cubicBezTo>
                  <a:pt x="723597" y="102757"/>
                  <a:pt x="721185" y="103029"/>
                  <a:pt x="718646" y="103029"/>
                </a:cubicBezTo>
                <a:cubicBezTo>
                  <a:pt x="713743" y="103029"/>
                  <a:pt x="709496" y="102211"/>
                  <a:pt x="705906" y="100576"/>
                </a:cubicBezTo>
                <a:close/>
                <a:moveTo>
                  <a:pt x="5228835" y="82323"/>
                </a:moveTo>
                <a:lnTo>
                  <a:pt x="5198284" y="82323"/>
                </a:lnTo>
                <a:cubicBezTo>
                  <a:pt x="5198391" y="86467"/>
                  <a:pt x="5199682" y="89662"/>
                  <a:pt x="5202103" y="91911"/>
                </a:cubicBezTo>
                <a:cubicBezTo>
                  <a:pt x="5204550" y="94156"/>
                  <a:pt x="5207912" y="95280"/>
                  <a:pt x="5212161" y="95280"/>
                </a:cubicBezTo>
                <a:cubicBezTo>
                  <a:pt x="5216948" y="95280"/>
                  <a:pt x="5221332" y="93850"/>
                  <a:pt x="5225339" y="90991"/>
                </a:cubicBezTo>
                <a:lnTo>
                  <a:pt x="5225339" y="99175"/>
                </a:lnTo>
                <a:cubicBezTo>
                  <a:pt x="5221251" y="101743"/>
                  <a:pt x="5215845" y="103029"/>
                  <a:pt x="5209149" y="103029"/>
                </a:cubicBezTo>
                <a:cubicBezTo>
                  <a:pt x="5202533" y="103029"/>
                  <a:pt x="5197369" y="100993"/>
                  <a:pt x="5193631" y="96921"/>
                </a:cubicBezTo>
                <a:cubicBezTo>
                  <a:pt x="5189866" y="92852"/>
                  <a:pt x="5188010" y="87123"/>
                  <a:pt x="5188010" y="79741"/>
                </a:cubicBezTo>
                <a:cubicBezTo>
                  <a:pt x="5188010" y="72767"/>
                  <a:pt x="5190054" y="67082"/>
                  <a:pt x="5194196" y="62690"/>
                </a:cubicBezTo>
                <a:cubicBezTo>
                  <a:pt x="5198310" y="58298"/>
                  <a:pt x="5203447" y="56104"/>
                  <a:pt x="5209579" y="56104"/>
                </a:cubicBezTo>
                <a:cubicBezTo>
                  <a:pt x="5215711" y="56104"/>
                  <a:pt x="5220445" y="58072"/>
                  <a:pt x="5223806" y="62012"/>
                </a:cubicBezTo>
                <a:cubicBezTo>
                  <a:pt x="5227168" y="65952"/>
                  <a:pt x="5228835" y="71423"/>
                  <a:pt x="5228835" y="78429"/>
                </a:cubicBezTo>
                <a:lnTo>
                  <a:pt x="5228835" y="82323"/>
                </a:lnTo>
                <a:close/>
                <a:moveTo>
                  <a:pt x="2267847" y="101977"/>
                </a:moveTo>
                <a:lnTo>
                  <a:pt x="2257708" y="101977"/>
                </a:lnTo>
                <a:lnTo>
                  <a:pt x="2257708" y="94885"/>
                </a:lnTo>
                <a:lnTo>
                  <a:pt x="2257519" y="94885"/>
                </a:lnTo>
                <a:cubicBezTo>
                  <a:pt x="2254588" y="100315"/>
                  <a:pt x="2249989" y="103029"/>
                  <a:pt x="2243777" y="103029"/>
                </a:cubicBezTo>
                <a:cubicBezTo>
                  <a:pt x="2233180" y="103029"/>
                  <a:pt x="2227882" y="96666"/>
                  <a:pt x="2227882" y="83942"/>
                </a:cubicBezTo>
                <a:lnTo>
                  <a:pt x="2227882" y="57153"/>
                </a:lnTo>
                <a:lnTo>
                  <a:pt x="2238048" y="57153"/>
                </a:lnTo>
                <a:lnTo>
                  <a:pt x="2238048" y="82893"/>
                </a:lnTo>
                <a:cubicBezTo>
                  <a:pt x="2238048" y="90948"/>
                  <a:pt x="2241168" y="94974"/>
                  <a:pt x="2247380" y="94974"/>
                </a:cubicBezTo>
                <a:cubicBezTo>
                  <a:pt x="2250392" y="94974"/>
                  <a:pt x="2252840" y="93866"/>
                  <a:pt x="2254803" y="91647"/>
                </a:cubicBezTo>
                <a:cubicBezTo>
                  <a:pt x="2256739" y="89428"/>
                  <a:pt x="2257708" y="86526"/>
                  <a:pt x="2257708" y="82936"/>
                </a:cubicBezTo>
                <a:lnTo>
                  <a:pt x="2257708" y="57153"/>
                </a:lnTo>
                <a:lnTo>
                  <a:pt x="2267847" y="57153"/>
                </a:lnTo>
                <a:lnTo>
                  <a:pt x="2267847" y="101977"/>
                </a:lnTo>
                <a:close/>
                <a:moveTo>
                  <a:pt x="3743796" y="101977"/>
                </a:moveTo>
                <a:lnTo>
                  <a:pt x="3733953" y="101977"/>
                </a:lnTo>
                <a:lnTo>
                  <a:pt x="3733953" y="94974"/>
                </a:lnTo>
                <a:lnTo>
                  <a:pt x="3733764" y="94974"/>
                </a:lnTo>
                <a:cubicBezTo>
                  <a:pt x="3730672" y="100342"/>
                  <a:pt x="3726153" y="103029"/>
                  <a:pt x="3720156" y="103029"/>
                </a:cubicBezTo>
                <a:cubicBezTo>
                  <a:pt x="3715745" y="103029"/>
                  <a:pt x="3712303" y="101832"/>
                  <a:pt x="3709802" y="99438"/>
                </a:cubicBezTo>
                <a:cubicBezTo>
                  <a:pt x="3707300" y="97045"/>
                  <a:pt x="3706063" y="93879"/>
                  <a:pt x="3706063" y="89939"/>
                </a:cubicBezTo>
                <a:cubicBezTo>
                  <a:pt x="3706063" y="81476"/>
                  <a:pt x="3710931" y="76546"/>
                  <a:pt x="3720694" y="75145"/>
                </a:cubicBezTo>
                <a:lnTo>
                  <a:pt x="3733980" y="73262"/>
                </a:lnTo>
                <a:cubicBezTo>
                  <a:pt x="3733980" y="66872"/>
                  <a:pt x="3730967" y="63677"/>
                  <a:pt x="3724889" y="63677"/>
                </a:cubicBezTo>
                <a:cubicBezTo>
                  <a:pt x="3719537" y="63677"/>
                  <a:pt x="3714723" y="65514"/>
                  <a:pt x="3710447" y="69190"/>
                </a:cubicBezTo>
                <a:lnTo>
                  <a:pt x="3710447" y="60305"/>
                </a:lnTo>
                <a:cubicBezTo>
                  <a:pt x="3715154" y="57505"/>
                  <a:pt x="3720613" y="56104"/>
                  <a:pt x="3726826" y="56104"/>
                </a:cubicBezTo>
                <a:cubicBezTo>
                  <a:pt x="3738121" y="56104"/>
                  <a:pt x="3743796" y="61676"/>
                  <a:pt x="3743796" y="72824"/>
                </a:cubicBezTo>
                <a:lnTo>
                  <a:pt x="3743796" y="101977"/>
                </a:lnTo>
                <a:close/>
                <a:moveTo>
                  <a:pt x="2468719" y="82323"/>
                </a:moveTo>
                <a:lnTo>
                  <a:pt x="2438167" y="82323"/>
                </a:lnTo>
                <a:cubicBezTo>
                  <a:pt x="2438302" y="86467"/>
                  <a:pt x="2439566" y="89662"/>
                  <a:pt x="2442013" y="91911"/>
                </a:cubicBezTo>
                <a:cubicBezTo>
                  <a:pt x="2444434" y="94156"/>
                  <a:pt x="2447795" y="95280"/>
                  <a:pt x="2452044" y="95280"/>
                </a:cubicBezTo>
                <a:cubicBezTo>
                  <a:pt x="2456832" y="95280"/>
                  <a:pt x="2461242" y="93850"/>
                  <a:pt x="2465223" y="90991"/>
                </a:cubicBezTo>
                <a:lnTo>
                  <a:pt x="2465223" y="99175"/>
                </a:lnTo>
                <a:cubicBezTo>
                  <a:pt x="2461135" y="101743"/>
                  <a:pt x="2455756" y="103029"/>
                  <a:pt x="2449032" y="103029"/>
                </a:cubicBezTo>
                <a:cubicBezTo>
                  <a:pt x="2442443" y="103029"/>
                  <a:pt x="2437280" y="100993"/>
                  <a:pt x="2433514" y="96921"/>
                </a:cubicBezTo>
                <a:cubicBezTo>
                  <a:pt x="2429776" y="92852"/>
                  <a:pt x="2427894" y="87123"/>
                  <a:pt x="2427894" y="79741"/>
                </a:cubicBezTo>
                <a:cubicBezTo>
                  <a:pt x="2427894" y="72767"/>
                  <a:pt x="2429964" y="67082"/>
                  <a:pt x="2434079" y="62690"/>
                </a:cubicBezTo>
                <a:cubicBezTo>
                  <a:pt x="2438221" y="58298"/>
                  <a:pt x="2443358" y="56104"/>
                  <a:pt x="2449463" y="56104"/>
                </a:cubicBezTo>
                <a:cubicBezTo>
                  <a:pt x="2455595" y="56104"/>
                  <a:pt x="2460355" y="58072"/>
                  <a:pt x="2463689" y="62012"/>
                </a:cubicBezTo>
                <a:cubicBezTo>
                  <a:pt x="2467051" y="65952"/>
                  <a:pt x="2468719" y="71423"/>
                  <a:pt x="2468719" y="78429"/>
                </a:cubicBezTo>
                <a:lnTo>
                  <a:pt x="2468719" y="82323"/>
                </a:lnTo>
                <a:close/>
                <a:moveTo>
                  <a:pt x="4623556" y="99920"/>
                </a:moveTo>
                <a:cubicBezTo>
                  <a:pt x="4619952" y="101991"/>
                  <a:pt x="4615703" y="103029"/>
                  <a:pt x="4610809" y="103029"/>
                </a:cubicBezTo>
                <a:cubicBezTo>
                  <a:pt x="4604166" y="103029"/>
                  <a:pt x="4598787" y="100950"/>
                  <a:pt x="4594699" y="96789"/>
                </a:cubicBezTo>
                <a:cubicBezTo>
                  <a:pt x="4590611" y="92631"/>
                  <a:pt x="4588567" y="87239"/>
                  <a:pt x="4588567" y="80615"/>
                </a:cubicBezTo>
                <a:cubicBezTo>
                  <a:pt x="4588567" y="73233"/>
                  <a:pt x="4590772" y="67303"/>
                  <a:pt x="4595156" y="62822"/>
                </a:cubicBezTo>
                <a:cubicBezTo>
                  <a:pt x="4599540" y="58344"/>
                  <a:pt x="4605430" y="56104"/>
                  <a:pt x="4612772" y="56104"/>
                </a:cubicBezTo>
                <a:cubicBezTo>
                  <a:pt x="4616860" y="56104"/>
                  <a:pt x="4620464" y="56819"/>
                  <a:pt x="4623583" y="58247"/>
                </a:cubicBezTo>
                <a:lnTo>
                  <a:pt x="4623583" y="67703"/>
                </a:lnTo>
                <a:cubicBezTo>
                  <a:pt x="4620464" y="65369"/>
                  <a:pt x="4617129" y="64202"/>
                  <a:pt x="4613605" y="64202"/>
                </a:cubicBezTo>
                <a:cubicBezTo>
                  <a:pt x="4609329" y="64202"/>
                  <a:pt x="4605806" y="65654"/>
                  <a:pt x="4603063" y="68556"/>
                </a:cubicBezTo>
                <a:cubicBezTo>
                  <a:pt x="4600320" y="71460"/>
                  <a:pt x="4598948" y="75260"/>
                  <a:pt x="4598948" y="79959"/>
                </a:cubicBezTo>
                <a:cubicBezTo>
                  <a:pt x="4598948" y="84598"/>
                  <a:pt x="4600239" y="88261"/>
                  <a:pt x="4602821" y="90948"/>
                </a:cubicBezTo>
                <a:cubicBezTo>
                  <a:pt x="4605403" y="93632"/>
                  <a:pt x="4608872" y="94974"/>
                  <a:pt x="4613229" y="94974"/>
                </a:cubicBezTo>
                <a:cubicBezTo>
                  <a:pt x="4616860" y="94974"/>
                  <a:pt x="4620302" y="93675"/>
                  <a:pt x="4623556" y="91077"/>
                </a:cubicBezTo>
                <a:lnTo>
                  <a:pt x="4623556" y="99920"/>
                </a:lnTo>
                <a:close/>
                <a:moveTo>
                  <a:pt x="3595663" y="82323"/>
                </a:moveTo>
                <a:lnTo>
                  <a:pt x="3565111" y="82323"/>
                </a:lnTo>
                <a:cubicBezTo>
                  <a:pt x="3565219" y="86467"/>
                  <a:pt x="3566510" y="89662"/>
                  <a:pt x="3568957" y="91911"/>
                </a:cubicBezTo>
                <a:cubicBezTo>
                  <a:pt x="3571377" y="94156"/>
                  <a:pt x="3574739" y="95280"/>
                  <a:pt x="3578989" y="95280"/>
                </a:cubicBezTo>
                <a:cubicBezTo>
                  <a:pt x="3583776" y="95280"/>
                  <a:pt x="3588160" y="93850"/>
                  <a:pt x="3592167" y="90991"/>
                </a:cubicBezTo>
                <a:lnTo>
                  <a:pt x="3592167" y="99175"/>
                </a:lnTo>
                <a:cubicBezTo>
                  <a:pt x="3588079" y="101743"/>
                  <a:pt x="3582673" y="103029"/>
                  <a:pt x="3575977" y="103029"/>
                </a:cubicBezTo>
                <a:cubicBezTo>
                  <a:pt x="3569360" y="103029"/>
                  <a:pt x="3564197" y="100993"/>
                  <a:pt x="3560459" y="96921"/>
                </a:cubicBezTo>
                <a:cubicBezTo>
                  <a:pt x="3556693" y="92852"/>
                  <a:pt x="3554838" y="87123"/>
                  <a:pt x="3554838" y="79741"/>
                </a:cubicBezTo>
                <a:cubicBezTo>
                  <a:pt x="3554838" y="72767"/>
                  <a:pt x="3556882" y="67082"/>
                  <a:pt x="3561023" y="62690"/>
                </a:cubicBezTo>
                <a:cubicBezTo>
                  <a:pt x="3565165" y="58298"/>
                  <a:pt x="3570275" y="56104"/>
                  <a:pt x="3576407" y="56104"/>
                </a:cubicBezTo>
                <a:cubicBezTo>
                  <a:pt x="3582539" y="56104"/>
                  <a:pt x="3587272" y="58072"/>
                  <a:pt x="3590634" y="62012"/>
                </a:cubicBezTo>
                <a:cubicBezTo>
                  <a:pt x="3593996" y="65952"/>
                  <a:pt x="3595663" y="71423"/>
                  <a:pt x="3595663" y="78429"/>
                </a:cubicBezTo>
                <a:lnTo>
                  <a:pt x="3595663" y="82323"/>
                </a:lnTo>
                <a:close/>
                <a:moveTo>
                  <a:pt x="844185" y="103029"/>
                </a:moveTo>
                <a:cubicBezTo>
                  <a:pt x="837270" y="103029"/>
                  <a:pt x="831746" y="100934"/>
                  <a:pt x="827618" y="96746"/>
                </a:cubicBezTo>
                <a:cubicBezTo>
                  <a:pt x="823487" y="92559"/>
                  <a:pt x="821424" y="87008"/>
                  <a:pt x="821424" y="80091"/>
                </a:cubicBezTo>
                <a:cubicBezTo>
                  <a:pt x="821424" y="72563"/>
                  <a:pt x="823576" y="66681"/>
                  <a:pt x="827879" y="62451"/>
                </a:cubicBezTo>
                <a:cubicBezTo>
                  <a:pt x="832185" y="58218"/>
                  <a:pt x="837983" y="56104"/>
                  <a:pt x="845280" y="56104"/>
                </a:cubicBezTo>
                <a:cubicBezTo>
                  <a:pt x="852283" y="56104"/>
                  <a:pt x="857740" y="58161"/>
                  <a:pt x="861650" y="62276"/>
                </a:cubicBezTo>
                <a:cubicBezTo>
                  <a:pt x="865560" y="66391"/>
                  <a:pt x="867516" y="72095"/>
                  <a:pt x="867516" y="79391"/>
                </a:cubicBezTo>
                <a:cubicBezTo>
                  <a:pt x="867516" y="86540"/>
                  <a:pt x="865407" y="92266"/>
                  <a:pt x="861190" y="96571"/>
                </a:cubicBezTo>
                <a:cubicBezTo>
                  <a:pt x="856976" y="100874"/>
                  <a:pt x="851306" y="103029"/>
                  <a:pt x="844185" y="103029"/>
                </a:cubicBezTo>
                <a:close/>
                <a:moveTo>
                  <a:pt x="2079937" y="101977"/>
                </a:moveTo>
                <a:lnTo>
                  <a:pt x="2070094" y="101977"/>
                </a:lnTo>
                <a:lnTo>
                  <a:pt x="2070094" y="94974"/>
                </a:lnTo>
                <a:lnTo>
                  <a:pt x="2069906" y="94974"/>
                </a:lnTo>
                <a:cubicBezTo>
                  <a:pt x="2066813" y="100342"/>
                  <a:pt x="2062295" y="103029"/>
                  <a:pt x="2056297" y="103029"/>
                </a:cubicBezTo>
                <a:cubicBezTo>
                  <a:pt x="2051887" y="103029"/>
                  <a:pt x="2048444" y="101832"/>
                  <a:pt x="2045943" y="99438"/>
                </a:cubicBezTo>
                <a:cubicBezTo>
                  <a:pt x="2043469" y="97045"/>
                  <a:pt x="2042205" y="93879"/>
                  <a:pt x="2042205" y="89939"/>
                </a:cubicBezTo>
                <a:cubicBezTo>
                  <a:pt x="2042205" y="81476"/>
                  <a:pt x="2047073" y="76546"/>
                  <a:pt x="2056835" y="75145"/>
                </a:cubicBezTo>
                <a:lnTo>
                  <a:pt x="2070148" y="73262"/>
                </a:lnTo>
                <a:cubicBezTo>
                  <a:pt x="2070148" y="66872"/>
                  <a:pt x="2067109" y="63677"/>
                  <a:pt x="2061031" y="63677"/>
                </a:cubicBezTo>
                <a:cubicBezTo>
                  <a:pt x="2055679" y="63677"/>
                  <a:pt x="2050865" y="65514"/>
                  <a:pt x="2046589" y="69190"/>
                </a:cubicBezTo>
                <a:lnTo>
                  <a:pt x="2046589" y="60305"/>
                </a:lnTo>
                <a:cubicBezTo>
                  <a:pt x="2051322" y="57505"/>
                  <a:pt x="2056782" y="56104"/>
                  <a:pt x="2062967" y="56104"/>
                </a:cubicBezTo>
                <a:cubicBezTo>
                  <a:pt x="2074290" y="56104"/>
                  <a:pt x="2079937" y="61676"/>
                  <a:pt x="2079937" y="72824"/>
                </a:cubicBezTo>
                <a:lnTo>
                  <a:pt x="2079937" y="101977"/>
                </a:lnTo>
                <a:close/>
                <a:moveTo>
                  <a:pt x="3422814" y="99920"/>
                </a:moveTo>
                <a:cubicBezTo>
                  <a:pt x="3419211" y="101991"/>
                  <a:pt x="3414962" y="103029"/>
                  <a:pt x="3410067" y="103029"/>
                </a:cubicBezTo>
                <a:cubicBezTo>
                  <a:pt x="3403424" y="103029"/>
                  <a:pt x="3398045" y="100950"/>
                  <a:pt x="3393957" y="96789"/>
                </a:cubicBezTo>
                <a:cubicBezTo>
                  <a:pt x="3389869" y="92631"/>
                  <a:pt x="3387825" y="87239"/>
                  <a:pt x="3387825" y="80615"/>
                </a:cubicBezTo>
                <a:cubicBezTo>
                  <a:pt x="3387825" y="73233"/>
                  <a:pt x="3390031" y="67303"/>
                  <a:pt x="3394414" y="62822"/>
                </a:cubicBezTo>
                <a:cubicBezTo>
                  <a:pt x="3398825" y="58344"/>
                  <a:pt x="3404688" y="56104"/>
                  <a:pt x="3412030" y="56104"/>
                </a:cubicBezTo>
                <a:cubicBezTo>
                  <a:pt x="3416118" y="56104"/>
                  <a:pt x="3419722" y="56819"/>
                  <a:pt x="3422841" y="58247"/>
                </a:cubicBezTo>
                <a:lnTo>
                  <a:pt x="3422841" y="67703"/>
                </a:lnTo>
                <a:cubicBezTo>
                  <a:pt x="3419722" y="65369"/>
                  <a:pt x="3416414" y="64202"/>
                  <a:pt x="3412864" y="64202"/>
                </a:cubicBezTo>
                <a:cubicBezTo>
                  <a:pt x="3408588" y="64202"/>
                  <a:pt x="3405064" y="65654"/>
                  <a:pt x="3402321" y="68556"/>
                </a:cubicBezTo>
                <a:cubicBezTo>
                  <a:pt x="3399578" y="71460"/>
                  <a:pt x="3398207" y="75260"/>
                  <a:pt x="3398207" y="79959"/>
                </a:cubicBezTo>
                <a:cubicBezTo>
                  <a:pt x="3398207" y="84598"/>
                  <a:pt x="3399497" y="88261"/>
                  <a:pt x="3402079" y="90948"/>
                </a:cubicBezTo>
                <a:cubicBezTo>
                  <a:pt x="3404661" y="93632"/>
                  <a:pt x="3408130" y="94974"/>
                  <a:pt x="3412487" y="94974"/>
                </a:cubicBezTo>
                <a:cubicBezTo>
                  <a:pt x="3416118" y="94974"/>
                  <a:pt x="3419560" y="93675"/>
                  <a:pt x="3422814" y="91077"/>
                </a:cubicBezTo>
                <a:lnTo>
                  <a:pt x="3422814" y="99920"/>
                </a:lnTo>
                <a:close/>
                <a:moveTo>
                  <a:pt x="1080210" y="103029"/>
                </a:moveTo>
                <a:cubicBezTo>
                  <a:pt x="1073293" y="103029"/>
                  <a:pt x="1067772" y="100934"/>
                  <a:pt x="1063641" y="96746"/>
                </a:cubicBezTo>
                <a:cubicBezTo>
                  <a:pt x="1059513" y="92559"/>
                  <a:pt x="1057447" y="87008"/>
                  <a:pt x="1057447" y="80091"/>
                </a:cubicBezTo>
                <a:cubicBezTo>
                  <a:pt x="1057447" y="72563"/>
                  <a:pt x="1059599" y="66681"/>
                  <a:pt x="1063905" y="62451"/>
                </a:cubicBezTo>
                <a:cubicBezTo>
                  <a:pt x="1068208" y="58218"/>
                  <a:pt x="1074009" y="56104"/>
                  <a:pt x="1081305" y="56104"/>
                </a:cubicBezTo>
                <a:cubicBezTo>
                  <a:pt x="1088308" y="56104"/>
                  <a:pt x="1093765" y="58161"/>
                  <a:pt x="1097675" y="62276"/>
                </a:cubicBezTo>
                <a:cubicBezTo>
                  <a:pt x="1101586" y="66391"/>
                  <a:pt x="1103541" y="72095"/>
                  <a:pt x="1103541" y="79391"/>
                </a:cubicBezTo>
                <a:cubicBezTo>
                  <a:pt x="1103541" y="86540"/>
                  <a:pt x="1101433" y="92266"/>
                  <a:pt x="1097216" y="96571"/>
                </a:cubicBezTo>
                <a:cubicBezTo>
                  <a:pt x="1092999" y="100874"/>
                  <a:pt x="1087329" y="103029"/>
                  <a:pt x="1080210" y="103029"/>
                </a:cubicBezTo>
                <a:close/>
                <a:moveTo>
                  <a:pt x="2278282" y="100576"/>
                </a:moveTo>
                <a:lnTo>
                  <a:pt x="2278282" y="91166"/>
                </a:lnTo>
                <a:cubicBezTo>
                  <a:pt x="2282074" y="94054"/>
                  <a:pt x="2286269" y="95498"/>
                  <a:pt x="2290841" y="95498"/>
                </a:cubicBezTo>
                <a:cubicBezTo>
                  <a:pt x="2296973" y="95498"/>
                  <a:pt x="2300039" y="93688"/>
                  <a:pt x="2300039" y="90071"/>
                </a:cubicBezTo>
                <a:cubicBezTo>
                  <a:pt x="2300039" y="89049"/>
                  <a:pt x="2299770" y="88180"/>
                  <a:pt x="2299232" y="87468"/>
                </a:cubicBezTo>
                <a:cubicBezTo>
                  <a:pt x="2298721" y="86752"/>
                  <a:pt x="2298022" y="86118"/>
                  <a:pt x="2297107" y="85564"/>
                </a:cubicBezTo>
                <a:cubicBezTo>
                  <a:pt x="2296220" y="85007"/>
                  <a:pt x="2295171" y="84512"/>
                  <a:pt x="2293961" y="84074"/>
                </a:cubicBezTo>
                <a:cubicBezTo>
                  <a:pt x="2292751" y="83635"/>
                  <a:pt x="2291406" y="83140"/>
                  <a:pt x="2289927" y="82586"/>
                </a:cubicBezTo>
                <a:cubicBezTo>
                  <a:pt x="2288071" y="81858"/>
                  <a:pt x="2286431" y="81083"/>
                  <a:pt x="2284951" y="80266"/>
                </a:cubicBezTo>
                <a:cubicBezTo>
                  <a:pt x="2283472" y="79448"/>
                  <a:pt x="2282262" y="78523"/>
                  <a:pt x="2281267" y="77487"/>
                </a:cubicBezTo>
                <a:cubicBezTo>
                  <a:pt x="2280299" y="76449"/>
                  <a:pt x="2279572" y="75277"/>
                  <a:pt x="2279062" y="73961"/>
                </a:cubicBezTo>
                <a:cubicBezTo>
                  <a:pt x="2278577" y="72649"/>
                  <a:pt x="2278308" y="71116"/>
                  <a:pt x="2278308" y="69365"/>
                </a:cubicBezTo>
                <a:cubicBezTo>
                  <a:pt x="2278308" y="67206"/>
                  <a:pt x="2278819" y="65302"/>
                  <a:pt x="2279841" y="63653"/>
                </a:cubicBezTo>
                <a:cubicBezTo>
                  <a:pt x="2280863" y="62004"/>
                  <a:pt x="2282235" y="60619"/>
                  <a:pt x="2283956" y="59495"/>
                </a:cubicBezTo>
                <a:cubicBezTo>
                  <a:pt x="2285677" y="58371"/>
                  <a:pt x="2287641" y="57526"/>
                  <a:pt x="2289819" y="56956"/>
                </a:cubicBezTo>
                <a:cubicBezTo>
                  <a:pt x="2292024" y="56389"/>
                  <a:pt x="2294283" y="56104"/>
                  <a:pt x="2296623" y="56104"/>
                </a:cubicBezTo>
                <a:cubicBezTo>
                  <a:pt x="2300765" y="56104"/>
                  <a:pt x="2304476" y="56730"/>
                  <a:pt x="2307730" y="57986"/>
                </a:cubicBezTo>
                <a:lnTo>
                  <a:pt x="2307730" y="66872"/>
                </a:lnTo>
                <a:cubicBezTo>
                  <a:pt x="2304584" y="64713"/>
                  <a:pt x="2300953" y="63631"/>
                  <a:pt x="2296892" y="63631"/>
                </a:cubicBezTo>
                <a:cubicBezTo>
                  <a:pt x="2295601" y="63631"/>
                  <a:pt x="2294445" y="63763"/>
                  <a:pt x="2293396" y="64027"/>
                </a:cubicBezTo>
                <a:cubicBezTo>
                  <a:pt x="2292374" y="64288"/>
                  <a:pt x="2291487" y="64653"/>
                  <a:pt x="2290760" y="65121"/>
                </a:cubicBezTo>
                <a:cubicBezTo>
                  <a:pt x="2290034" y="65587"/>
                  <a:pt x="2289443" y="66149"/>
                  <a:pt x="2289039" y="66805"/>
                </a:cubicBezTo>
                <a:cubicBezTo>
                  <a:pt x="2288636" y="67461"/>
                  <a:pt x="2288421" y="68185"/>
                  <a:pt x="2288421" y="68973"/>
                </a:cubicBezTo>
                <a:cubicBezTo>
                  <a:pt x="2288421" y="69935"/>
                  <a:pt x="2288636" y="70753"/>
                  <a:pt x="2289039" y="71423"/>
                </a:cubicBezTo>
                <a:cubicBezTo>
                  <a:pt x="2289443" y="72095"/>
                  <a:pt x="2290061" y="72687"/>
                  <a:pt x="2290868" y="73198"/>
                </a:cubicBezTo>
                <a:cubicBezTo>
                  <a:pt x="2291675" y="73706"/>
                  <a:pt x="2292616" y="74174"/>
                  <a:pt x="2293746" y="74596"/>
                </a:cubicBezTo>
                <a:cubicBezTo>
                  <a:pt x="2294875" y="75021"/>
                  <a:pt x="2296166" y="75481"/>
                  <a:pt x="2297618" y="75976"/>
                </a:cubicBezTo>
                <a:cubicBezTo>
                  <a:pt x="2299555" y="76764"/>
                  <a:pt x="2301276" y="77565"/>
                  <a:pt x="2302809" y="78383"/>
                </a:cubicBezTo>
                <a:cubicBezTo>
                  <a:pt x="2304342" y="79201"/>
                  <a:pt x="2305660" y="80128"/>
                  <a:pt x="2306735" y="81164"/>
                </a:cubicBezTo>
                <a:cubicBezTo>
                  <a:pt x="2307811" y="82199"/>
                  <a:pt x="2308645" y="83396"/>
                  <a:pt x="2309210" y="84751"/>
                </a:cubicBezTo>
                <a:cubicBezTo>
                  <a:pt x="2309801" y="86110"/>
                  <a:pt x="2310097" y="87723"/>
                  <a:pt x="2310097" y="89590"/>
                </a:cubicBezTo>
                <a:cubicBezTo>
                  <a:pt x="2310097" y="91865"/>
                  <a:pt x="2309586" y="93850"/>
                  <a:pt x="2308537" y="95541"/>
                </a:cubicBezTo>
                <a:cubicBezTo>
                  <a:pt x="2307462" y="97236"/>
                  <a:pt x="2306063" y="98637"/>
                  <a:pt x="2304315" y="99745"/>
                </a:cubicBezTo>
                <a:cubicBezTo>
                  <a:pt x="2302567" y="100853"/>
                  <a:pt x="2300550" y="101679"/>
                  <a:pt x="2298264" y="102219"/>
                </a:cubicBezTo>
                <a:cubicBezTo>
                  <a:pt x="2295978" y="102757"/>
                  <a:pt x="2293558" y="103029"/>
                  <a:pt x="2291002" y="103029"/>
                </a:cubicBezTo>
                <a:cubicBezTo>
                  <a:pt x="2286108" y="103029"/>
                  <a:pt x="2281858" y="102211"/>
                  <a:pt x="2278282" y="100576"/>
                </a:cubicBezTo>
                <a:close/>
                <a:moveTo>
                  <a:pt x="1499993" y="100576"/>
                </a:moveTo>
                <a:lnTo>
                  <a:pt x="1499993" y="91166"/>
                </a:lnTo>
                <a:cubicBezTo>
                  <a:pt x="1503787" y="94054"/>
                  <a:pt x="1507975" y="95498"/>
                  <a:pt x="1512555" y="95498"/>
                </a:cubicBezTo>
                <a:cubicBezTo>
                  <a:pt x="1518684" y="95498"/>
                  <a:pt x="1521747" y="93688"/>
                  <a:pt x="1521747" y="90071"/>
                </a:cubicBezTo>
                <a:cubicBezTo>
                  <a:pt x="1521747" y="89049"/>
                  <a:pt x="1521484" y="88180"/>
                  <a:pt x="1520959" y="87468"/>
                </a:cubicBezTo>
                <a:cubicBezTo>
                  <a:pt x="1520435" y="86752"/>
                  <a:pt x="1519728" y="86118"/>
                  <a:pt x="1518837" y="85564"/>
                </a:cubicBezTo>
                <a:cubicBezTo>
                  <a:pt x="1517947" y="85007"/>
                  <a:pt x="1516896" y="84512"/>
                  <a:pt x="1515685" y="84074"/>
                </a:cubicBezTo>
                <a:cubicBezTo>
                  <a:pt x="1514475" y="83635"/>
                  <a:pt x="1513125" y="83140"/>
                  <a:pt x="1511635" y="82586"/>
                </a:cubicBezTo>
                <a:cubicBezTo>
                  <a:pt x="1509798" y="81858"/>
                  <a:pt x="1508142" y="81083"/>
                  <a:pt x="1506668" y="80266"/>
                </a:cubicBezTo>
                <a:cubicBezTo>
                  <a:pt x="1505194" y="79448"/>
                  <a:pt x="1503968" y="78523"/>
                  <a:pt x="1502991" y="77487"/>
                </a:cubicBezTo>
                <a:cubicBezTo>
                  <a:pt x="1502012" y="76449"/>
                  <a:pt x="1501275" y="75277"/>
                  <a:pt x="1500781" y="73961"/>
                </a:cubicBezTo>
                <a:cubicBezTo>
                  <a:pt x="1500283" y="72649"/>
                  <a:pt x="1500036" y="71116"/>
                  <a:pt x="1500036" y="69365"/>
                </a:cubicBezTo>
                <a:cubicBezTo>
                  <a:pt x="1500036" y="67206"/>
                  <a:pt x="1500547" y="65302"/>
                  <a:pt x="1501569" y="63653"/>
                </a:cubicBezTo>
                <a:cubicBezTo>
                  <a:pt x="1502591" y="62004"/>
                  <a:pt x="1503962" y="60619"/>
                  <a:pt x="1505683" y="59495"/>
                </a:cubicBezTo>
                <a:cubicBezTo>
                  <a:pt x="1507405" y="58371"/>
                  <a:pt x="1509360" y="57526"/>
                  <a:pt x="1511549" y="56956"/>
                </a:cubicBezTo>
                <a:cubicBezTo>
                  <a:pt x="1513738" y="56389"/>
                  <a:pt x="1516000" y="56104"/>
                  <a:pt x="1518334" y="56104"/>
                </a:cubicBezTo>
                <a:cubicBezTo>
                  <a:pt x="1522476" y="56104"/>
                  <a:pt x="1526182" y="56730"/>
                  <a:pt x="1529452" y="57986"/>
                </a:cubicBezTo>
                <a:lnTo>
                  <a:pt x="1529452" y="66872"/>
                </a:lnTo>
                <a:cubicBezTo>
                  <a:pt x="1526300" y="64713"/>
                  <a:pt x="1522681" y="63631"/>
                  <a:pt x="1518595" y="63631"/>
                </a:cubicBezTo>
                <a:cubicBezTo>
                  <a:pt x="1517312" y="63631"/>
                  <a:pt x="1516151" y="63763"/>
                  <a:pt x="1515115" y="64027"/>
                </a:cubicBezTo>
                <a:cubicBezTo>
                  <a:pt x="1514080" y="64288"/>
                  <a:pt x="1513198" y="64653"/>
                  <a:pt x="1512469" y="65121"/>
                </a:cubicBezTo>
                <a:cubicBezTo>
                  <a:pt x="1511737" y="65587"/>
                  <a:pt x="1511170" y="66149"/>
                  <a:pt x="1510761" y="66805"/>
                </a:cubicBezTo>
                <a:cubicBezTo>
                  <a:pt x="1510352" y="67461"/>
                  <a:pt x="1510148" y="68185"/>
                  <a:pt x="1510148" y="68973"/>
                </a:cubicBezTo>
                <a:cubicBezTo>
                  <a:pt x="1510148" y="69935"/>
                  <a:pt x="1510352" y="70753"/>
                  <a:pt x="1510761" y="71423"/>
                </a:cubicBezTo>
                <a:cubicBezTo>
                  <a:pt x="1511170" y="72095"/>
                  <a:pt x="1511775" y="72687"/>
                  <a:pt x="1512576" y="73198"/>
                </a:cubicBezTo>
                <a:cubicBezTo>
                  <a:pt x="1513381" y="73706"/>
                  <a:pt x="1514343" y="74174"/>
                  <a:pt x="1515465" y="74596"/>
                </a:cubicBezTo>
                <a:cubicBezTo>
                  <a:pt x="1516589" y="75021"/>
                  <a:pt x="1517880" y="75481"/>
                  <a:pt x="1519340" y="75976"/>
                </a:cubicBezTo>
                <a:cubicBezTo>
                  <a:pt x="1521266" y="76764"/>
                  <a:pt x="1522995" y="77565"/>
                  <a:pt x="1524528" y="78383"/>
                </a:cubicBezTo>
                <a:cubicBezTo>
                  <a:pt x="1526058" y="79201"/>
                  <a:pt x="1527366" y="80128"/>
                  <a:pt x="1528444" y="81164"/>
                </a:cubicBezTo>
                <a:cubicBezTo>
                  <a:pt x="1529525" y="82199"/>
                  <a:pt x="1530356" y="83396"/>
                  <a:pt x="1530940" y="84751"/>
                </a:cubicBezTo>
                <a:cubicBezTo>
                  <a:pt x="1531523" y="86110"/>
                  <a:pt x="1531816" y="87723"/>
                  <a:pt x="1531816" y="89590"/>
                </a:cubicBezTo>
                <a:cubicBezTo>
                  <a:pt x="1531816" y="91865"/>
                  <a:pt x="1531289" y="93850"/>
                  <a:pt x="1530240" y="95541"/>
                </a:cubicBezTo>
                <a:cubicBezTo>
                  <a:pt x="1529189" y="97236"/>
                  <a:pt x="1527788" y="98637"/>
                  <a:pt x="1526037" y="99745"/>
                </a:cubicBezTo>
                <a:cubicBezTo>
                  <a:pt x="1524286" y="100853"/>
                  <a:pt x="1522266" y="101679"/>
                  <a:pt x="1519975" y="102219"/>
                </a:cubicBezTo>
                <a:cubicBezTo>
                  <a:pt x="1517684" y="102757"/>
                  <a:pt x="1515268" y="103029"/>
                  <a:pt x="1512730" y="103029"/>
                </a:cubicBezTo>
                <a:cubicBezTo>
                  <a:pt x="1507827" y="103029"/>
                  <a:pt x="1503583" y="102211"/>
                  <a:pt x="1499993" y="100576"/>
                </a:cubicBezTo>
                <a:close/>
                <a:moveTo>
                  <a:pt x="3872699" y="100576"/>
                </a:moveTo>
                <a:lnTo>
                  <a:pt x="3872699" y="91166"/>
                </a:lnTo>
                <a:cubicBezTo>
                  <a:pt x="3876491" y="94054"/>
                  <a:pt x="3880687" y="95498"/>
                  <a:pt x="3885259" y="95498"/>
                </a:cubicBezTo>
                <a:cubicBezTo>
                  <a:pt x="3891391" y="95498"/>
                  <a:pt x="3894457" y="93688"/>
                  <a:pt x="3894457" y="90071"/>
                </a:cubicBezTo>
                <a:cubicBezTo>
                  <a:pt x="3894457" y="89049"/>
                  <a:pt x="3894188" y="88180"/>
                  <a:pt x="3893677" y="87468"/>
                </a:cubicBezTo>
                <a:cubicBezTo>
                  <a:pt x="3893139" y="86752"/>
                  <a:pt x="3892439" y="86118"/>
                  <a:pt x="3891552" y="85564"/>
                </a:cubicBezTo>
                <a:cubicBezTo>
                  <a:pt x="3890665" y="85007"/>
                  <a:pt x="3889616" y="84512"/>
                  <a:pt x="3888405" y="84074"/>
                </a:cubicBezTo>
                <a:cubicBezTo>
                  <a:pt x="3887195" y="83635"/>
                  <a:pt x="3885851" y="83140"/>
                  <a:pt x="3884345" y="82586"/>
                </a:cubicBezTo>
                <a:cubicBezTo>
                  <a:pt x="3882516" y="81858"/>
                  <a:pt x="3880848" y="81083"/>
                  <a:pt x="3879396" y="80266"/>
                </a:cubicBezTo>
                <a:cubicBezTo>
                  <a:pt x="3877917" y="79448"/>
                  <a:pt x="3876680" y="78523"/>
                  <a:pt x="3875711" y="77487"/>
                </a:cubicBezTo>
                <a:cubicBezTo>
                  <a:pt x="3874716" y="76449"/>
                  <a:pt x="3873990" y="75277"/>
                  <a:pt x="3873506" y="73961"/>
                </a:cubicBezTo>
                <a:cubicBezTo>
                  <a:pt x="3872995" y="72649"/>
                  <a:pt x="3872753" y="71116"/>
                  <a:pt x="3872753" y="69365"/>
                </a:cubicBezTo>
                <a:cubicBezTo>
                  <a:pt x="3872753" y="67206"/>
                  <a:pt x="3873264" y="65302"/>
                  <a:pt x="3874286" y="63653"/>
                </a:cubicBezTo>
                <a:cubicBezTo>
                  <a:pt x="3875308" y="62004"/>
                  <a:pt x="3876680" y="60619"/>
                  <a:pt x="3878401" y="59495"/>
                </a:cubicBezTo>
                <a:cubicBezTo>
                  <a:pt x="3880122" y="58371"/>
                  <a:pt x="3882085" y="57526"/>
                  <a:pt x="3884264" y="56956"/>
                </a:cubicBezTo>
                <a:cubicBezTo>
                  <a:pt x="3886442" y="56389"/>
                  <a:pt x="3888701" y="56104"/>
                  <a:pt x="3891041" y="56104"/>
                </a:cubicBezTo>
                <a:cubicBezTo>
                  <a:pt x="3895183" y="56104"/>
                  <a:pt x="3898894" y="56730"/>
                  <a:pt x="3902175" y="57986"/>
                </a:cubicBezTo>
                <a:lnTo>
                  <a:pt x="3902175" y="66872"/>
                </a:lnTo>
                <a:cubicBezTo>
                  <a:pt x="3899029" y="64713"/>
                  <a:pt x="3895398" y="63631"/>
                  <a:pt x="3891310" y="63631"/>
                </a:cubicBezTo>
                <a:cubicBezTo>
                  <a:pt x="3890019" y="63631"/>
                  <a:pt x="3888863" y="63763"/>
                  <a:pt x="3887841" y="64027"/>
                </a:cubicBezTo>
                <a:cubicBezTo>
                  <a:pt x="3886792" y="64288"/>
                  <a:pt x="3885904" y="64653"/>
                  <a:pt x="3885178" y="65121"/>
                </a:cubicBezTo>
                <a:cubicBezTo>
                  <a:pt x="3884452" y="65587"/>
                  <a:pt x="3883887" y="66149"/>
                  <a:pt x="3883484" y="66805"/>
                </a:cubicBezTo>
                <a:cubicBezTo>
                  <a:pt x="3883080" y="67461"/>
                  <a:pt x="3882865" y="68185"/>
                  <a:pt x="3882865" y="68973"/>
                </a:cubicBezTo>
                <a:cubicBezTo>
                  <a:pt x="3882865" y="69935"/>
                  <a:pt x="3883080" y="70753"/>
                  <a:pt x="3883484" y="71423"/>
                </a:cubicBezTo>
                <a:cubicBezTo>
                  <a:pt x="3883887" y="72095"/>
                  <a:pt x="3884479" y="72687"/>
                  <a:pt x="3885286" y="73198"/>
                </a:cubicBezTo>
                <a:cubicBezTo>
                  <a:pt x="3886093" y="73706"/>
                  <a:pt x="3887061" y="74174"/>
                  <a:pt x="3888190" y="74596"/>
                </a:cubicBezTo>
                <a:cubicBezTo>
                  <a:pt x="3889293" y="75021"/>
                  <a:pt x="3890584" y="75481"/>
                  <a:pt x="3892063" y="75976"/>
                </a:cubicBezTo>
                <a:cubicBezTo>
                  <a:pt x="3893973" y="76764"/>
                  <a:pt x="3895721" y="77565"/>
                  <a:pt x="3897254" y="78383"/>
                </a:cubicBezTo>
                <a:cubicBezTo>
                  <a:pt x="3898760" y="79201"/>
                  <a:pt x="3900078" y="80128"/>
                  <a:pt x="3901153" y="81164"/>
                </a:cubicBezTo>
                <a:cubicBezTo>
                  <a:pt x="3902229" y="82199"/>
                  <a:pt x="3903063" y="83396"/>
                  <a:pt x="3903654" y="84751"/>
                </a:cubicBezTo>
                <a:cubicBezTo>
                  <a:pt x="3904246" y="86110"/>
                  <a:pt x="3904542" y="87723"/>
                  <a:pt x="3904542" y="89590"/>
                </a:cubicBezTo>
                <a:cubicBezTo>
                  <a:pt x="3904542" y="91865"/>
                  <a:pt x="3904004" y="93850"/>
                  <a:pt x="3902955" y="95541"/>
                </a:cubicBezTo>
                <a:cubicBezTo>
                  <a:pt x="3901906" y="97236"/>
                  <a:pt x="3900508" y="98637"/>
                  <a:pt x="3898760" y="99745"/>
                </a:cubicBezTo>
                <a:cubicBezTo>
                  <a:pt x="3897012" y="100853"/>
                  <a:pt x="3894995" y="101679"/>
                  <a:pt x="3892682" y="102219"/>
                </a:cubicBezTo>
                <a:cubicBezTo>
                  <a:pt x="3890396" y="102757"/>
                  <a:pt x="3887975" y="103029"/>
                  <a:pt x="3885447" y="103029"/>
                </a:cubicBezTo>
                <a:cubicBezTo>
                  <a:pt x="3880553" y="103029"/>
                  <a:pt x="3876303" y="102211"/>
                  <a:pt x="3872699" y="100576"/>
                </a:cubicBezTo>
                <a:close/>
                <a:moveTo>
                  <a:pt x="1225579" y="103029"/>
                </a:moveTo>
                <a:cubicBezTo>
                  <a:pt x="1218664" y="103029"/>
                  <a:pt x="1213140" y="100934"/>
                  <a:pt x="1209012" y="96746"/>
                </a:cubicBezTo>
                <a:cubicBezTo>
                  <a:pt x="1204883" y="92559"/>
                  <a:pt x="1202818" y="87008"/>
                  <a:pt x="1202818" y="80091"/>
                </a:cubicBezTo>
                <a:cubicBezTo>
                  <a:pt x="1202818" y="72563"/>
                  <a:pt x="1204969" y="66681"/>
                  <a:pt x="1209275" y="62451"/>
                </a:cubicBezTo>
                <a:cubicBezTo>
                  <a:pt x="1213578" y="58218"/>
                  <a:pt x="1219379" y="56104"/>
                  <a:pt x="1226673" y="56104"/>
                </a:cubicBezTo>
                <a:cubicBezTo>
                  <a:pt x="1233676" y="56104"/>
                  <a:pt x="1239136" y="58161"/>
                  <a:pt x="1243046" y="62276"/>
                </a:cubicBezTo>
                <a:cubicBezTo>
                  <a:pt x="1246957" y="66391"/>
                  <a:pt x="1248912" y="72095"/>
                  <a:pt x="1248912" y="79391"/>
                </a:cubicBezTo>
                <a:cubicBezTo>
                  <a:pt x="1248912" y="86540"/>
                  <a:pt x="1246803" y="92266"/>
                  <a:pt x="1242586" y="96571"/>
                </a:cubicBezTo>
                <a:cubicBezTo>
                  <a:pt x="1238369" y="100874"/>
                  <a:pt x="1232700" y="103029"/>
                  <a:pt x="1225579" y="103029"/>
                </a:cubicBezTo>
                <a:close/>
                <a:moveTo>
                  <a:pt x="2596170" y="101977"/>
                </a:moveTo>
                <a:lnTo>
                  <a:pt x="2586004" y="101977"/>
                </a:lnTo>
                <a:lnTo>
                  <a:pt x="2586004" y="94885"/>
                </a:lnTo>
                <a:lnTo>
                  <a:pt x="2585816" y="94885"/>
                </a:lnTo>
                <a:cubicBezTo>
                  <a:pt x="2582884" y="100315"/>
                  <a:pt x="2578286" y="103029"/>
                  <a:pt x="2572073" y="103029"/>
                </a:cubicBezTo>
                <a:cubicBezTo>
                  <a:pt x="2561477" y="103029"/>
                  <a:pt x="2556178" y="96666"/>
                  <a:pt x="2556178" y="83942"/>
                </a:cubicBezTo>
                <a:lnTo>
                  <a:pt x="2556178" y="57153"/>
                </a:lnTo>
                <a:lnTo>
                  <a:pt x="2566344" y="57153"/>
                </a:lnTo>
                <a:lnTo>
                  <a:pt x="2566344" y="82893"/>
                </a:lnTo>
                <a:cubicBezTo>
                  <a:pt x="2566344" y="90948"/>
                  <a:pt x="2569464" y="94974"/>
                  <a:pt x="2575677" y="94974"/>
                </a:cubicBezTo>
                <a:cubicBezTo>
                  <a:pt x="2578689" y="94974"/>
                  <a:pt x="2581163" y="93866"/>
                  <a:pt x="2583099" y="91647"/>
                </a:cubicBezTo>
                <a:cubicBezTo>
                  <a:pt x="2585036" y="89428"/>
                  <a:pt x="2586004" y="86526"/>
                  <a:pt x="2586004" y="82936"/>
                </a:cubicBezTo>
                <a:lnTo>
                  <a:pt x="2586004" y="57153"/>
                </a:lnTo>
                <a:lnTo>
                  <a:pt x="2596170" y="57153"/>
                </a:lnTo>
                <a:lnTo>
                  <a:pt x="2596170" y="101977"/>
                </a:lnTo>
                <a:close/>
                <a:moveTo>
                  <a:pt x="4273368" y="101977"/>
                </a:moveTo>
                <a:lnTo>
                  <a:pt x="4263202" y="101977"/>
                </a:lnTo>
                <a:lnTo>
                  <a:pt x="4263202" y="94885"/>
                </a:lnTo>
                <a:lnTo>
                  <a:pt x="4263041" y="94885"/>
                </a:lnTo>
                <a:cubicBezTo>
                  <a:pt x="4260082" y="100315"/>
                  <a:pt x="4255510" y="103029"/>
                  <a:pt x="4249298" y="103029"/>
                </a:cubicBezTo>
                <a:cubicBezTo>
                  <a:pt x="4238701" y="103029"/>
                  <a:pt x="4233403" y="96666"/>
                  <a:pt x="4233403" y="83942"/>
                </a:cubicBezTo>
                <a:lnTo>
                  <a:pt x="4233403" y="57153"/>
                </a:lnTo>
                <a:lnTo>
                  <a:pt x="4243542" y="57153"/>
                </a:lnTo>
                <a:lnTo>
                  <a:pt x="4243542" y="82893"/>
                </a:lnTo>
                <a:cubicBezTo>
                  <a:pt x="4243542" y="90948"/>
                  <a:pt x="4246662" y="94974"/>
                  <a:pt x="4252875" y="94974"/>
                </a:cubicBezTo>
                <a:cubicBezTo>
                  <a:pt x="4255887" y="94974"/>
                  <a:pt x="4258361" y="93866"/>
                  <a:pt x="4260297" y="91647"/>
                </a:cubicBezTo>
                <a:cubicBezTo>
                  <a:pt x="4262234" y="89428"/>
                  <a:pt x="4263202" y="86526"/>
                  <a:pt x="4263202" y="82936"/>
                </a:cubicBezTo>
                <a:lnTo>
                  <a:pt x="4263202" y="57153"/>
                </a:lnTo>
                <a:lnTo>
                  <a:pt x="4273368" y="57153"/>
                </a:lnTo>
                <a:lnTo>
                  <a:pt x="4273368" y="101977"/>
                </a:lnTo>
                <a:close/>
                <a:moveTo>
                  <a:pt x="2343365" y="101496"/>
                </a:moveTo>
                <a:cubicBezTo>
                  <a:pt x="2341375" y="102488"/>
                  <a:pt x="2338766" y="102983"/>
                  <a:pt x="2335539" y="102983"/>
                </a:cubicBezTo>
                <a:cubicBezTo>
                  <a:pt x="2326826" y="102983"/>
                  <a:pt x="2322495" y="98812"/>
                  <a:pt x="2322495" y="90464"/>
                </a:cubicBezTo>
                <a:lnTo>
                  <a:pt x="2322495" y="65121"/>
                </a:lnTo>
                <a:lnTo>
                  <a:pt x="2314992" y="65121"/>
                </a:lnTo>
                <a:lnTo>
                  <a:pt x="2314992" y="57153"/>
                </a:lnTo>
                <a:lnTo>
                  <a:pt x="2322495" y="57153"/>
                </a:lnTo>
                <a:lnTo>
                  <a:pt x="2322495" y="46780"/>
                </a:lnTo>
                <a:lnTo>
                  <a:pt x="2332634" y="43891"/>
                </a:lnTo>
                <a:lnTo>
                  <a:pt x="2332634" y="57153"/>
                </a:lnTo>
                <a:lnTo>
                  <a:pt x="2343365" y="57153"/>
                </a:lnTo>
                <a:lnTo>
                  <a:pt x="2343365" y="65121"/>
                </a:lnTo>
                <a:lnTo>
                  <a:pt x="2332634" y="65121"/>
                </a:lnTo>
                <a:lnTo>
                  <a:pt x="2332634" y="87532"/>
                </a:lnTo>
                <a:cubicBezTo>
                  <a:pt x="2332634" y="90187"/>
                  <a:pt x="2333119" y="92085"/>
                  <a:pt x="2334087" y="93223"/>
                </a:cubicBezTo>
                <a:cubicBezTo>
                  <a:pt x="2335055" y="94361"/>
                  <a:pt x="2336669" y="94931"/>
                  <a:pt x="2338901" y="94931"/>
                </a:cubicBezTo>
                <a:cubicBezTo>
                  <a:pt x="2340622" y="94931"/>
                  <a:pt x="2342101" y="94433"/>
                  <a:pt x="2343365" y="93441"/>
                </a:cubicBezTo>
                <a:lnTo>
                  <a:pt x="2343365" y="101496"/>
                </a:lnTo>
                <a:close/>
                <a:moveTo>
                  <a:pt x="2115976" y="101496"/>
                </a:moveTo>
                <a:cubicBezTo>
                  <a:pt x="2113985" y="102488"/>
                  <a:pt x="2111377" y="102983"/>
                  <a:pt x="2108122" y="102983"/>
                </a:cubicBezTo>
                <a:cubicBezTo>
                  <a:pt x="2099436" y="102983"/>
                  <a:pt x="2095079" y="98812"/>
                  <a:pt x="2095079" y="90464"/>
                </a:cubicBezTo>
                <a:lnTo>
                  <a:pt x="2095079" y="65121"/>
                </a:lnTo>
                <a:lnTo>
                  <a:pt x="2087602" y="65121"/>
                </a:lnTo>
                <a:lnTo>
                  <a:pt x="2087602" y="57153"/>
                </a:lnTo>
                <a:lnTo>
                  <a:pt x="2095079" y="57153"/>
                </a:lnTo>
                <a:lnTo>
                  <a:pt x="2095079" y="46780"/>
                </a:lnTo>
                <a:lnTo>
                  <a:pt x="2105245" y="43891"/>
                </a:lnTo>
                <a:lnTo>
                  <a:pt x="2105245" y="57153"/>
                </a:lnTo>
                <a:lnTo>
                  <a:pt x="2115976" y="57153"/>
                </a:lnTo>
                <a:lnTo>
                  <a:pt x="2115976" y="65121"/>
                </a:lnTo>
                <a:lnTo>
                  <a:pt x="2105245" y="65121"/>
                </a:lnTo>
                <a:lnTo>
                  <a:pt x="2105245" y="87532"/>
                </a:lnTo>
                <a:cubicBezTo>
                  <a:pt x="2105245" y="90187"/>
                  <a:pt x="2105729" y="92085"/>
                  <a:pt x="2106697" y="93223"/>
                </a:cubicBezTo>
                <a:cubicBezTo>
                  <a:pt x="2107639" y="94361"/>
                  <a:pt x="2109252" y="94931"/>
                  <a:pt x="2111511" y="94931"/>
                </a:cubicBezTo>
                <a:cubicBezTo>
                  <a:pt x="2113232" y="94931"/>
                  <a:pt x="2114712" y="94433"/>
                  <a:pt x="2115976" y="93441"/>
                </a:cubicBezTo>
                <a:lnTo>
                  <a:pt x="2115976" y="101496"/>
                </a:lnTo>
                <a:close/>
                <a:moveTo>
                  <a:pt x="1984598" y="101496"/>
                </a:moveTo>
                <a:cubicBezTo>
                  <a:pt x="1982607" y="102488"/>
                  <a:pt x="1979999" y="102983"/>
                  <a:pt x="1976772" y="102983"/>
                </a:cubicBezTo>
                <a:cubicBezTo>
                  <a:pt x="1968085" y="102983"/>
                  <a:pt x="1963728" y="98812"/>
                  <a:pt x="1963728" y="90464"/>
                </a:cubicBezTo>
                <a:lnTo>
                  <a:pt x="1963728" y="65121"/>
                </a:lnTo>
                <a:lnTo>
                  <a:pt x="1956224" y="65121"/>
                </a:lnTo>
                <a:lnTo>
                  <a:pt x="1956224" y="57153"/>
                </a:lnTo>
                <a:lnTo>
                  <a:pt x="1963728" y="57153"/>
                </a:lnTo>
                <a:lnTo>
                  <a:pt x="1963728" y="46780"/>
                </a:lnTo>
                <a:lnTo>
                  <a:pt x="1973867" y="43891"/>
                </a:lnTo>
                <a:lnTo>
                  <a:pt x="1973867" y="57153"/>
                </a:lnTo>
                <a:lnTo>
                  <a:pt x="1984598" y="57153"/>
                </a:lnTo>
                <a:lnTo>
                  <a:pt x="1984598" y="65121"/>
                </a:lnTo>
                <a:lnTo>
                  <a:pt x="1973867" y="65121"/>
                </a:lnTo>
                <a:lnTo>
                  <a:pt x="1973867" y="87532"/>
                </a:lnTo>
                <a:cubicBezTo>
                  <a:pt x="1973867" y="90187"/>
                  <a:pt x="1974351" y="92085"/>
                  <a:pt x="1975319" y="93223"/>
                </a:cubicBezTo>
                <a:cubicBezTo>
                  <a:pt x="1976287" y="94361"/>
                  <a:pt x="1977901" y="94931"/>
                  <a:pt x="1980133" y="94931"/>
                </a:cubicBezTo>
                <a:cubicBezTo>
                  <a:pt x="1981855" y="94931"/>
                  <a:pt x="1983334" y="94433"/>
                  <a:pt x="1984598" y="93441"/>
                </a:cubicBezTo>
                <a:lnTo>
                  <a:pt x="1984598" y="101496"/>
                </a:lnTo>
                <a:close/>
                <a:moveTo>
                  <a:pt x="1745646" y="101496"/>
                </a:moveTo>
                <a:cubicBezTo>
                  <a:pt x="1743661" y="102488"/>
                  <a:pt x="1741050" y="102983"/>
                  <a:pt x="1737812" y="102983"/>
                </a:cubicBezTo>
                <a:cubicBezTo>
                  <a:pt x="1729114" y="102983"/>
                  <a:pt x="1724766" y="98812"/>
                  <a:pt x="1724766" y="90464"/>
                </a:cubicBezTo>
                <a:lnTo>
                  <a:pt x="1724766" y="65121"/>
                </a:lnTo>
                <a:lnTo>
                  <a:pt x="1717281" y="65121"/>
                </a:lnTo>
                <a:lnTo>
                  <a:pt x="1717281" y="57153"/>
                </a:lnTo>
                <a:lnTo>
                  <a:pt x="1724766" y="57153"/>
                </a:lnTo>
                <a:lnTo>
                  <a:pt x="1724766" y="46780"/>
                </a:lnTo>
                <a:lnTo>
                  <a:pt x="1734921" y="43891"/>
                </a:lnTo>
                <a:lnTo>
                  <a:pt x="1734921" y="57153"/>
                </a:lnTo>
                <a:lnTo>
                  <a:pt x="1745646" y="57153"/>
                </a:lnTo>
                <a:lnTo>
                  <a:pt x="1745646" y="65121"/>
                </a:lnTo>
                <a:lnTo>
                  <a:pt x="1734921" y="65121"/>
                </a:lnTo>
                <a:lnTo>
                  <a:pt x="1734921" y="87532"/>
                </a:lnTo>
                <a:cubicBezTo>
                  <a:pt x="1734921" y="90187"/>
                  <a:pt x="1735402" y="92085"/>
                  <a:pt x="1736368" y="93223"/>
                </a:cubicBezTo>
                <a:cubicBezTo>
                  <a:pt x="1737331" y="94361"/>
                  <a:pt x="1738933" y="94931"/>
                  <a:pt x="1741182" y="94931"/>
                </a:cubicBezTo>
                <a:cubicBezTo>
                  <a:pt x="1742903" y="94931"/>
                  <a:pt x="1744390" y="94433"/>
                  <a:pt x="1745646" y="93441"/>
                </a:cubicBezTo>
                <a:lnTo>
                  <a:pt x="1745646" y="101496"/>
                </a:lnTo>
                <a:close/>
                <a:moveTo>
                  <a:pt x="606323" y="101496"/>
                </a:moveTo>
                <a:cubicBezTo>
                  <a:pt x="604338" y="102488"/>
                  <a:pt x="601726" y="102983"/>
                  <a:pt x="598488" y="102983"/>
                </a:cubicBezTo>
                <a:cubicBezTo>
                  <a:pt x="589791" y="102983"/>
                  <a:pt x="585445" y="98812"/>
                  <a:pt x="585445" y="90464"/>
                </a:cubicBezTo>
                <a:lnTo>
                  <a:pt x="585445" y="65121"/>
                </a:lnTo>
                <a:lnTo>
                  <a:pt x="577957" y="65121"/>
                </a:lnTo>
                <a:lnTo>
                  <a:pt x="577957" y="57153"/>
                </a:lnTo>
                <a:lnTo>
                  <a:pt x="585445" y="57153"/>
                </a:lnTo>
                <a:lnTo>
                  <a:pt x="585445" y="46780"/>
                </a:lnTo>
                <a:lnTo>
                  <a:pt x="595600" y="43891"/>
                </a:lnTo>
                <a:lnTo>
                  <a:pt x="595600" y="57153"/>
                </a:lnTo>
                <a:lnTo>
                  <a:pt x="606323" y="57153"/>
                </a:lnTo>
                <a:lnTo>
                  <a:pt x="606323" y="65121"/>
                </a:lnTo>
                <a:lnTo>
                  <a:pt x="595600" y="65121"/>
                </a:lnTo>
                <a:lnTo>
                  <a:pt x="595600" y="87532"/>
                </a:lnTo>
                <a:cubicBezTo>
                  <a:pt x="595600" y="90187"/>
                  <a:pt x="596081" y="92085"/>
                  <a:pt x="597044" y="93223"/>
                </a:cubicBezTo>
                <a:cubicBezTo>
                  <a:pt x="598007" y="94361"/>
                  <a:pt x="599612" y="94931"/>
                  <a:pt x="601858" y="94931"/>
                </a:cubicBezTo>
                <a:cubicBezTo>
                  <a:pt x="603579" y="94931"/>
                  <a:pt x="605069" y="94433"/>
                  <a:pt x="606323" y="93441"/>
                </a:cubicBezTo>
                <a:lnTo>
                  <a:pt x="606323" y="101496"/>
                </a:lnTo>
                <a:close/>
                <a:moveTo>
                  <a:pt x="1407587" y="101496"/>
                </a:moveTo>
                <a:cubicBezTo>
                  <a:pt x="1405602" y="102488"/>
                  <a:pt x="1402991" y="102983"/>
                  <a:pt x="1399753" y="102983"/>
                </a:cubicBezTo>
                <a:cubicBezTo>
                  <a:pt x="1391055" y="102983"/>
                  <a:pt x="1386709" y="98812"/>
                  <a:pt x="1386709" y="90464"/>
                </a:cubicBezTo>
                <a:lnTo>
                  <a:pt x="1386709" y="65121"/>
                </a:lnTo>
                <a:lnTo>
                  <a:pt x="1379222" y="65121"/>
                </a:lnTo>
                <a:lnTo>
                  <a:pt x="1379222" y="57153"/>
                </a:lnTo>
                <a:lnTo>
                  <a:pt x="1386709" y="57153"/>
                </a:lnTo>
                <a:lnTo>
                  <a:pt x="1386709" y="46780"/>
                </a:lnTo>
                <a:lnTo>
                  <a:pt x="1396864" y="43891"/>
                </a:lnTo>
                <a:lnTo>
                  <a:pt x="1396864" y="57153"/>
                </a:lnTo>
                <a:lnTo>
                  <a:pt x="1407587" y="57153"/>
                </a:lnTo>
                <a:lnTo>
                  <a:pt x="1407587" y="65121"/>
                </a:lnTo>
                <a:lnTo>
                  <a:pt x="1396864" y="65121"/>
                </a:lnTo>
                <a:lnTo>
                  <a:pt x="1396864" y="87532"/>
                </a:lnTo>
                <a:cubicBezTo>
                  <a:pt x="1396864" y="90187"/>
                  <a:pt x="1397346" y="92085"/>
                  <a:pt x="1398309" y="93223"/>
                </a:cubicBezTo>
                <a:cubicBezTo>
                  <a:pt x="1399271" y="94361"/>
                  <a:pt x="1400877" y="94931"/>
                  <a:pt x="1403123" y="94931"/>
                </a:cubicBezTo>
                <a:cubicBezTo>
                  <a:pt x="1404844" y="94931"/>
                  <a:pt x="1406334" y="94433"/>
                  <a:pt x="1407587" y="93441"/>
                </a:cubicBezTo>
                <a:lnTo>
                  <a:pt x="1407587" y="101496"/>
                </a:lnTo>
                <a:close/>
                <a:moveTo>
                  <a:pt x="3456513" y="101496"/>
                </a:moveTo>
                <a:cubicBezTo>
                  <a:pt x="3454523" y="102488"/>
                  <a:pt x="3451914" y="102983"/>
                  <a:pt x="3448687" y="102983"/>
                </a:cubicBezTo>
                <a:cubicBezTo>
                  <a:pt x="3439973" y="102983"/>
                  <a:pt x="3435643" y="98812"/>
                  <a:pt x="3435643" y="90464"/>
                </a:cubicBezTo>
                <a:lnTo>
                  <a:pt x="3435643" y="65121"/>
                </a:lnTo>
                <a:lnTo>
                  <a:pt x="3428140" y="65121"/>
                </a:lnTo>
                <a:lnTo>
                  <a:pt x="3428140" y="57153"/>
                </a:lnTo>
                <a:lnTo>
                  <a:pt x="3435643" y="57153"/>
                </a:lnTo>
                <a:lnTo>
                  <a:pt x="3435643" y="46780"/>
                </a:lnTo>
                <a:lnTo>
                  <a:pt x="3445782" y="43891"/>
                </a:lnTo>
                <a:lnTo>
                  <a:pt x="3445782" y="57153"/>
                </a:lnTo>
                <a:lnTo>
                  <a:pt x="3456513" y="57153"/>
                </a:lnTo>
                <a:lnTo>
                  <a:pt x="3456513" y="65121"/>
                </a:lnTo>
                <a:lnTo>
                  <a:pt x="3445782" y="65121"/>
                </a:lnTo>
                <a:lnTo>
                  <a:pt x="3445782" y="87532"/>
                </a:lnTo>
                <a:cubicBezTo>
                  <a:pt x="3445782" y="90187"/>
                  <a:pt x="3446266" y="92085"/>
                  <a:pt x="3447234" y="93223"/>
                </a:cubicBezTo>
                <a:cubicBezTo>
                  <a:pt x="3448203" y="94361"/>
                  <a:pt x="3449789" y="94931"/>
                  <a:pt x="3452048" y="94931"/>
                </a:cubicBezTo>
                <a:cubicBezTo>
                  <a:pt x="3453770" y="94931"/>
                  <a:pt x="3455249" y="94433"/>
                  <a:pt x="3456513" y="93441"/>
                </a:cubicBezTo>
                <a:lnTo>
                  <a:pt x="3456513" y="101496"/>
                </a:lnTo>
                <a:close/>
                <a:moveTo>
                  <a:pt x="2812614" y="101496"/>
                </a:moveTo>
                <a:cubicBezTo>
                  <a:pt x="2810624" y="102488"/>
                  <a:pt x="2808015" y="102983"/>
                  <a:pt x="2804788" y="102983"/>
                </a:cubicBezTo>
                <a:cubicBezTo>
                  <a:pt x="2796074" y="102983"/>
                  <a:pt x="2791744" y="98812"/>
                  <a:pt x="2791744" y="90464"/>
                </a:cubicBezTo>
                <a:lnTo>
                  <a:pt x="2791744" y="65121"/>
                </a:lnTo>
                <a:lnTo>
                  <a:pt x="2784241" y="65121"/>
                </a:lnTo>
                <a:lnTo>
                  <a:pt x="2784241" y="57153"/>
                </a:lnTo>
                <a:lnTo>
                  <a:pt x="2791744" y="57153"/>
                </a:lnTo>
                <a:lnTo>
                  <a:pt x="2791744" y="46780"/>
                </a:lnTo>
                <a:lnTo>
                  <a:pt x="2801883" y="43891"/>
                </a:lnTo>
                <a:lnTo>
                  <a:pt x="2801883" y="57153"/>
                </a:lnTo>
                <a:lnTo>
                  <a:pt x="2812614" y="57153"/>
                </a:lnTo>
                <a:lnTo>
                  <a:pt x="2812614" y="65121"/>
                </a:lnTo>
                <a:lnTo>
                  <a:pt x="2801883" y="65121"/>
                </a:lnTo>
                <a:lnTo>
                  <a:pt x="2801883" y="87532"/>
                </a:lnTo>
                <a:cubicBezTo>
                  <a:pt x="2801883" y="90187"/>
                  <a:pt x="2802367" y="92085"/>
                  <a:pt x="2803335" y="93223"/>
                </a:cubicBezTo>
                <a:cubicBezTo>
                  <a:pt x="2804304" y="94361"/>
                  <a:pt x="2805891" y="94931"/>
                  <a:pt x="2808150" y="94931"/>
                </a:cubicBezTo>
                <a:cubicBezTo>
                  <a:pt x="2809871" y="94931"/>
                  <a:pt x="2811350" y="94433"/>
                  <a:pt x="2812614" y="93441"/>
                </a:cubicBezTo>
                <a:lnTo>
                  <a:pt x="2812614" y="101496"/>
                </a:lnTo>
                <a:close/>
                <a:moveTo>
                  <a:pt x="4147342" y="101496"/>
                </a:moveTo>
                <a:cubicBezTo>
                  <a:pt x="4145352" y="102488"/>
                  <a:pt x="4142743" y="102983"/>
                  <a:pt x="4139489" y="102983"/>
                </a:cubicBezTo>
                <a:cubicBezTo>
                  <a:pt x="4130802" y="102983"/>
                  <a:pt x="4126472" y="98812"/>
                  <a:pt x="4126472" y="90464"/>
                </a:cubicBezTo>
                <a:lnTo>
                  <a:pt x="4126472" y="65121"/>
                </a:lnTo>
                <a:lnTo>
                  <a:pt x="4118969" y="65121"/>
                </a:lnTo>
                <a:lnTo>
                  <a:pt x="4118969" y="57153"/>
                </a:lnTo>
                <a:lnTo>
                  <a:pt x="4126472" y="57153"/>
                </a:lnTo>
                <a:lnTo>
                  <a:pt x="4126472" y="46780"/>
                </a:lnTo>
                <a:lnTo>
                  <a:pt x="4136611" y="43891"/>
                </a:lnTo>
                <a:lnTo>
                  <a:pt x="4136611" y="57153"/>
                </a:lnTo>
                <a:lnTo>
                  <a:pt x="4147342" y="57153"/>
                </a:lnTo>
                <a:lnTo>
                  <a:pt x="4147342" y="65121"/>
                </a:lnTo>
                <a:lnTo>
                  <a:pt x="4136611" y="65121"/>
                </a:lnTo>
                <a:lnTo>
                  <a:pt x="4136611" y="87532"/>
                </a:lnTo>
                <a:cubicBezTo>
                  <a:pt x="4136611" y="90187"/>
                  <a:pt x="4137096" y="92085"/>
                  <a:pt x="4138064" y="93223"/>
                </a:cubicBezTo>
                <a:cubicBezTo>
                  <a:pt x="4139032" y="94361"/>
                  <a:pt x="4140618" y="94931"/>
                  <a:pt x="4142878" y="94931"/>
                </a:cubicBezTo>
                <a:cubicBezTo>
                  <a:pt x="4144599" y="94931"/>
                  <a:pt x="4146078" y="94433"/>
                  <a:pt x="4147342" y="93441"/>
                </a:cubicBezTo>
                <a:lnTo>
                  <a:pt x="4147342" y="101496"/>
                </a:lnTo>
                <a:close/>
                <a:moveTo>
                  <a:pt x="4657255" y="101496"/>
                </a:moveTo>
                <a:cubicBezTo>
                  <a:pt x="4655264" y="102488"/>
                  <a:pt x="4652656" y="102983"/>
                  <a:pt x="4649429" y="102983"/>
                </a:cubicBezTo>
                <a:cubicBezTo>
                  <a:pt x="4640715" y="102983"/>
                  <a:pt x="4636358" y="98812"/>
                  <a:pt x="4636358" y="90464"/>
                </a:cubicBezTo>
                <a:lnTo>
                  <a:pt x="4636358" y="65121"/>
                </a:lnTo>
                <a:lnTo>
                  <a:pt x="4628881" y="65121"/>
                </a:lnTo>
                <a:lnTo>
                  <a:pt x="4628881" y="57153"/>
                </a:lnTo>
                <a:lnTo>
                  <a:pt x="4636358" y="57153"/>
                </a:lnTo>
                <a:lnTo>
                  <a:pt x="4636358" y="46780"/>
                </a:lnTo>
                <a:lnTo>
                  <a:pt x="4646524" y="43891"/>
                </a:lnTo>
                <a:lnTo>
                  <a:pt x="4646524" y="57153"/>
                </a:lnTo>
                <a:lnTo>
                  <a:pt x="4657255" y="57153"/>
                </a:lnTo>
                <a:lnTo>
                  <a:pt x="4657255" y="65121"/>
                </a:lnTo>
                <a:lnTo>
                  <a:pt x="4646524" y="65121"/>
                </a:lnTo>
                <a:lnTo>
                  <a:pt x="4646524" y="87532"/>
                </a:lnTo>
                <a:cubicBezTo>
                  <a:pt x="4646524" y="90187"/>
                  <a:pt x="4647008" y="92085"/>
                  <a:pt x="4647976" y="93223"/>
                </a:cubicBezTo>
                <a:cubicBezTo>
                  <a:pt x="4648944" y="94361"/>
                  <a:pt x="4650531" y="94931"/>
                  <a:pt x="4652790" y="94931"/>
                </a:cubicBezTo>
                <a:cubicBezTo>
                  <a:pt x="4654512" y="94931"/>
                  <a:pt x="4655991" y="94433"/>
                  <a:pt x="4657255" y="93441"/>
                </a:cubicBezTo>
                <a:lnTo>
                  <a:pt x="4657255" y="101496"/>
                </a:lnTo>
                <a:close/>
                <a:moveTo>
                  <a:pt x="1160928" y="101496"/>
                </a:moveTo>
                <a:cubicBezTo>
                  <a:pt x="1158943" y="102488"/>
                  <a:pt x="1156331" y="102983"/>
                  <a:pt x="1153091" y="102983"/>
                </a:cubicBezTo>
                <a:cubicBezTo>
                  <a:pt x="1144396" y="102983"/>
                  <a:pt x="1140047" y="98812"/>
                  <a:pt x="1140047" y="90464"/>
                </a:cubicBezTo>
                <a:lnTo>
                  <a:pt x="1140047" y="65121"/>
                </a:lnTo>
                <a:lnTo>
                  <a:pt x="1132563" y="65121"/>
                </a:lnTo>
                <a:lnTo>
                  <a:pt x="1132563" y="57153"/>
                </a:lnTo>
                <a:lnTo>
                  <a:pt x="1140047" y="57153"/>
                </a:lnTo>
                <a:lnTo>
                  <a:pt x="1140047" y="46780"/>
                </a:lnTo>
                <a:lnTo>
                  <a:pt x="1150202" y="43891"/>
                </a:lnTo>
                <a:lnTo>
                  <a:pt x="1150202" y="57153"/>
                </a:lnTo>
                <a:lnTo>
                  <a:pt x="1160928" y="57153"/>
                </a:lnTo>
                <a:lnTo>
                  <a:pt x="1160928" y="65121"/>
                </a:lnTo>
                <a:lnTo>
                  <a:pt x="1150202" y="65121"/>
                </a:lnTo>
                <a:lnTo>
                  <a:pt x="1150202" y="87532"/>
                </a:lnTo>
                <a:cubicBezTo>
                  <a:pt x="1150202" y="90187"/>
                  <a:pt x="1150684" y="92085"/>
                  <a:pt x="1151647" y="93223"/>
                </a:cubicBezTo>
                <a:cubicBezTo>
                  <a:pt x="1152609" y="94361"/>
                  <a:pt x="1154215" y="94931"/>
                  <a:pt x="1156463" y="94931"/>
                </a:cubicBezTo>
                <a:cubicBezTo>
                  <a:pt x="1158184" y="94931"/>
                  <a:pt x="1159672" y="94433"/>
                  <a:pt x="1160928" y="93441"/>
                </a:cubicBezTo>
                <a:lnTo>
                  <a:pt x="1160928" y="101496"/>
                </a:lnTo>
                <a:close/>
                <a:moveTo>
                  <a:pt x="2679837" y="101496"/>
                </a:moveTo>
                <a:cubicBezTo>
                  <a:pt x="2677874" y="102488"/>
                  <a:pt x="2675266" y="102983"/>
                  <a:pt x="2672012" y="102983"/>
                </a:cubicBezTo>
                <a:cubicBezTo>
                  <a:pt x="2663325" y="102983"/>
                  <a:pt x="2658968" y="98812"/>
                  <a:pt x="2658968" y="90464"/>
                </a:cubicBezTo>
                <a:lnTo>
                  <a:pt x="2658968" y="65121"/>
                </a:lnTo>
                <a:lnTo>
                  <a:pt x="2651491" y="65121"/>
                </a:lnTo>
                <a:lnTo>
                  <a:pt x="2651491" y="57153"/>
                </a:lnTo>
                <a:lnTo>
                  <a:pt x="2658968" y="57153"/>
                </a:lnTo>
                <a:lnTo>
                  <a:pt x="2658968" y="46780"/>
                </a:lnTo>
                <a:lnTo>
                  <a:pt x="2669134" y="43891"/>
                </a:lnTo>
                <a:lnTo>
                  <a:pt x="2669134" y="57153"/>
                </a:lnTo>
                <a:lnTo>
                  <a:pt x="2679837" y="57153"/>
                </a:lnTo>
                <a:lnTo>
                  <a:pt x="2679837" y="65121"/>
                </a:lnTo>
                <a:lnTo>
                  <a:pt x="2669134" y="65121"/>
                </a:lnTo>
                <a:lnTo>
                  <a:pt x="2669134" y="87532"/>
                </a:lnTo>
                <a:cubicBezTo>
                  <a:pt x="2669134" y="90187"/>
                  <a:pt x="2669618" y="92085"/>
                  <a:pt x="2670559" y="93223"/>
                </a:cubicBezTo>
                <a:cubicBezTo>
                  <a:pt x="2671527" y="94361"/>
                  <a:pt x="2673141" y="94931"/>
                  <a:pt x="2675373" y="94931"/>
                </a:cubicBezTo>
                <a:cubicBezTo>
                  <a:pt x="2677095" y="94931"/>
                  <a:pt x="2678600" y="94433"/>
                  <a:pt x="2679837" y="93441"/>
                </a:cubicBezTo>
                <a:lnTo>
                  <a:pt x="2679837" y="101496"/>
                </a:lnTo>
                <a:close/>
                <a:moveTo>
                  <a:pt x="4015964" y="101496"/>
                </a:moveTo>
                <a:cubicBezTo>
                  <a:pt x="4014001" y="102488"/>
                  <a:pt x="4011392" y="102983"/>
                  <a:pt x="4008138" y="102983"/>
                </a:cubicBezTo>
                <a:cubicBezTo>
                  <a:pt x="3999451" y="102983"/>
                  <a:pt x="3995094" y="98812"/>
                  <a:pt x="3995094" y="90464"/>
                </a:cubicBezTo>
                <a:lnTo>
                  <a:pt x="3995094" y="65121"/>
                </a:lnTo>
                <a:lnTo>
                  <a:pt x="3987618" y="65121"/>
                </a:lnTo>
                <a:lnTo>
                  <a:pt x="3987618" y="57153"/>
                </a:lnTo>
                <a:lnTo>
                  <a:pt x="3995094" y="57153"/>
                </a:lnTo>
                <a:lnTo>
                  <a:pt x="3995094" y="46780"/>
                </a:lnTo>
                <a:lnTo>
                  <a:pt x="4005261" y="43891"/>
                </a:lnTo>
                <a:lnTo>
                  <a:pt x="4005261" y="57153"/>
                </a:lnTo>
                <a:lnTo>
                  <a:pt x="4015964" y="57153"/>
                </a:lnTo>
                <a:lnTo>
                  <a:pt x="4015964" y="65121"/>
                </a:lnTo>
                <a:lnTo>
                  <a:pt x="4005261" y="65121"/>
                </a:lnTo>
                <a:lnTo>
                  <a:pt x="4005261" y="87532"/>
                </a:lnTo>
                <a:cubicBezTo>
                  <a:pt x="4005261" y="90187"/>
                  <a:pt x="4005744" y="92085"/>
                  <a:pt x="4006686" y="93223"/>
                </a:cubicBezTo>
                <a:cubicBezTo>
                  <a:pt x="4007654" y="94361"/>
                  <a:pt x="4009268" y="94931"/>
                  <a:pt x="4011500" y="94931"/>
                </a:cubicBezTo>
                <a:cubicBezTo>
                  <a:pt x="4013221" y="94931"/>
                  <a:pt x="4014727" y="94433"/>
                  <a:pt x="4015964" y="93441"/>
                </a:cubicBezTo>
                <a:lnTo>
                  <a:pt x="4015964" y="101496"/>
                </a:lnTo>
                <a:close/>
                <a:moveTo>
                  <a:pt x="901485" y="101496"/>
                </a:moveTo>
                <a:cubicBezTo>
                  <a:pt x="899501" y="102488"/>
                  <a:pt x="896889" y="102983"/>
                  <a:pt x="893649" y="102983"/>
                </a:cubicBezTo>
                <a:cubicBezTo>
                  <a:pt x="884954" y="102983"/>
                  <a:pt x="880605" y="98812"/>
                  <a:pt x="880605" y="90464"/>
                </a:cubicBezTo>
                <a:lnTo>
                  <a:pt x="880605" y="65121"/>
                </a:lnTo>
                <a:lnTo>
                  <a:pt x="873120" y="65121"/>
                </a:lnTo>
                <a:lnTo>
                  <a:pt x="873120" y="57153"/>
                </a:lnTo>
                <a:lnTo>
                  <a:pt x="880605" y="57153"/>
                </a:lnTo>
                <a:lnTo>
                  <a:pt x="880605" y="46780"/>
                </a:lnTo>
                <a:lnTo>
                  <a:pt x="890760" y="43891"/>
                </a:lnTo>
                <a:lnTo>
                  <a:pt x="890760" y="57153"/>
                </a:lnTo>
                <a:lnTo>
                  <a:pt x="901485" y="57153"/>
                </a:lnTo>
                <a:lnTo>
                  <a:pt x="901485" y="65121"/>
                </a:lnTo>
                <a:lnTo>
                  <a:pt x="890760" y="65121"/>
                </a:lnTo>
                <a:lnTo>
                  <a:pt x="890760" y="87532"/>
                </a:lnTo>
                <a:cubicBezTo>
                  <a:pt x="890760" y="90187"/>
                  <a:pt x="891241" y="92085"/>
                  <a:pt x="892204" y="93223"/>
                </a:cubicBezTo>
                <a:cubicBezTo>
                  <a:pt x="893167" y="94361"/>
                  <a:pt x="894773" y="94931"/>
                  <a:pt x="897018" y="94931"/>
                </a:cubicBezTo>
                <a:cubicBezTo>
                  <a:pt x="898742" y="94931"/>
                  <a:pt x="900230" y="94433"/>
                  <a:pt x="901485" y="93441"/>
                </a:cubicBezTo>
                <a:lnTo>
                  <a:pt x="901485" y="101496"/>
                </a:lnTo>
                <a:close/>
                <a:moveTo>
                  <a:pt x="1315752" y="102940"/>
                </a:moveTo>
                <a:cubicBezTo>
                  <a:pt x="1314001" y="102940"/>
                  <a:pt x="1312514" y="102364"/>
                  <a:pt x="1311287" y="101211"/>
                </a:cubicBezTo>
                <a:cubicBezTo>
                  <a:pt x="1310061" y="100060"/>
                  <a:pt x="1309448" y="98680"/>
                  <a:pt x="1309448" y="97074"/>
                </a:cubicBezTo>
                <a:cubicBezTo>
                  <a:pt x="1309448" y="95442"/>
                  <a:pt x="1310061" y="94041"/>
                  <a:pt x="1311287" y="92873"/>
                </a:cubicBezTo>
                <a:cubicBezTo>
                  <a:pt x="1312514" y="91706"/>
                  <a:pt x="1314001" y="91123"/>
                  <a:pt x="1315752" y="91123"/>
                </a:cubicBezTo>
                <a:cubicBezTo>
                  <a:pt x="1317532" y="91123"/>
                  <a:pt x="1319041" y="91706"/>
                  <a:pt x="1320283" y="92873"/>
                </a:cubicBezTo>
                <a:cubicBezTo>
                  <a:pt x="1321523" y="94041"/>
                  <a:pt x="1322142" y="95442"/>
                  <a:pt x="1322142" y="97074"/>
                </a:cubicBezTo>
                <a:cubicBezTo>
                  <a:pt x="1322142" y="98680"/>
                  <a:pt x="1321523" y="100060"/>
                  <a:pt x="1320283" y="101211"/>
                </a:cubicBezTo>
                <a:cubicBezTo>
                  <a:pt x="1319041" y="102364"/>
                  <a:pt x="1317532" y="102940"/>
                  <a:pt x="1315752" y="102940"/>
                </a:cubicBezTo>
                <a:close/>
                <a:moveTo>
                  <a:pt x="4789573" y="57153"/>
                </a:moveTo>
                <a:lnTo>
                  <a:pt x="4776369" y="101977"/>
                </a:lnTo>
                <a:lnTo>
                  <a:pt x="4765719" y="101977"/>
                </a:lnTo>
                <a:lnTo>
                  <a:pt x="4757570" y="71597"/>
                </a:lnTo>
                <a:cubicBezTo>
                  <a:pt x="4757247" y="70430"/>
                  <a:pt x="4757059" y="69118"/>
                  <a:pt x="4756978" y="67660"/>
                </a:cubicBezTo>
                <a:lnTo>
                  <a:pt x="4756790" y="67660"/>
                </a:lnTo>
                <a:cubicBezTo>
                  <a:pt x="4756736" y="68653"/>
                  <a:pt x="4756467" y="69935"/>
                  <a:pt x="4756010" y="71511"/>
                </a:cubicBezTo>
                <a:lnTo>
                  <a:pt x="4747161" y="101977"/>
                </a:lnTo>
                <a:lnTo>
                  <a:pt x="4736754" y="101977"/>
                </a:lnTo>
                <a:lnTo>
                  <a:pt x="4723576" y="57153"/>
                </a:lnTo>
                <a:lnTo>
                  <a:pt x="4734064" y="57153"/>
                </a:lnTo>
                <a:lnTo>
                  <a:pt x="4742213" y="89458"/>
                </a:lnTo>
                <a:cubicBezTo>
                  <a:pt x="4742482" y="90421"/>
                  <a:pt x="4742643" y="91706"/>
                  <a:pt x="4742751" y="93309"/>
                </a:cubicBezTo>
                <a:lnTo>
                  <a:pt x="4743047" y="93309"/>
                </a:lnTo>
                <a:cubicBezTo>
                  <a:pt x="4743127" y="92085"/>
                  <a:pt x="4743370" y="90770"/>
                  <a:pt x="4743746" y="89372"/>
                </a:cubicBezTo>
                <a:lnTo>
                  <a:pt x="4752809" y="57153"/>
                </a:lnTo>
                <a:lnTo>
                  <a:pt x="4762357" y="57153"/>
                </a:lnTo>
                <a:lnTo>
                  <a:pt x="4770398" y="89590"/>
                </a:lnTo>
                <a:cubicBezTo>
                  <a:pt x="4770668" y="90612"/>
                  <a:pt x="4770855" y="91894"/>
                  <a:pt x="4770963" y="93441"/>
                </a:cubicBezTo>
                <a:lnTo>
                  <a:pt x="4771286" y="93441"/>
                </a:lnTo>
                <a:cubicBezTo>
                  <a:pt x="4771340" y="92362"/>
                  <a:pt x="4771555" y="91077"/>
                  <a:pt x="4771931" y="89590"/>
                </a:cubicBezTo>
                <a:lnTo>
                  <a:pt x="4779892" y="57153"/>
                </a:lnTo>
                <a:lnTo>
                  <a:pt x="4789573" y="57153"/>
                </a:lnTo>
                <a:close/>
                <a:moveTo>
                  <a:pt x="218275" y="101977"/>
                </a:moveTo>
                <a:lnTo>
                  <a:pt x="206851" y="101977"/>
                </a:lnTo>
                <a:lnTo>
                  <a:pt x="201203" y="85999"/>
                </a:lnTo>
                <a:lnTo>
                  <a:pt x="176517" y="85999"/>
                </a:lnTo>
                <a:lnTo>
                  <a:pt x="171090" y="101977"/>
                </a:lnTo>
                <a:lnTo>
                  <a:pt x="159708" y="101977"/>
                </a:lnTo>
                <a:lnTo>
                  <a:pt x="183213" y="39206"/>
                </a:lnTo>
                <a:lnTo>
                  <a:pt x="194945" y="39206"/>
                </a:lnTo>
                <a:lnTo>
                  <a:pt x="218275" y="101977"/>
                </a:lnTo>
                <a:close/>
                <a:moveTo>
                  <a:pt x="5184003" y="57153"/>
                </a:moveTo>
                <a:lnTo>
                  <a:pt x="5166683" y="101977"/>
                </a:lnTo>
                <a:lnTo>
                  <a:pt x="5155683" y="101977"/>
                </a:lnTo>
                <a:lnTo>
                  <a:pt x="5139197" y="57153"/>
                </a:lnTo>
                <a:lnTo>
                  <a:pt x="5150224" y="57153"/>
                </a:lnTo>
                <a:lnTo>
                  <a:pt x="5160148" y="88495"/>
                </a:lnTo>
                <a:cubicBezTo>
                  <a:pt x="5160928" y="90800"/>
                  <a:pt x="5161385" y="92814"/>
                  <a:pt x="5161573" y="94536"/>
                </a:cubicBezTo>
                <a:lnTo>
                  <a:pt x="5161681" y="94536"/>
                </a:lnTo>
                <a:cubicBezTo>
                  <a:pt x="5161950" y="92376"/>
                  <a:pt x="5162353" y="90421"/>
                  <a:pt x="5162918" y="88670"/>
                </a:cubicBezTo>
                <a:lnTo>
                  <a:pt x="5173326" y="57153"/>
                </a:lnTo>
                <a:lnTo>
                  <a:pt x="5184003" y="57153"/>
                </a:lnTo>
                <a:close/>
                <a:moveTo>
                  <a:pt x="2033195" y="101977"/>
                </a:moveTo>
                <a:lnTo>
                  <a:pt x="2023029" y="101977"/>
                </a:lnTo>
                <a:lnTo>
                  <a:pt x="2023029" y="77463"/>
                </a:lnTo>
                <a:cubicBezTo>
                  <a:pt x="2023029" y="68593"/>
                  <a:pt x="2020071" y="64159"/>
                  <a:pt x="2014154" y="64159"/>
                </a:cubicBezTo>
                <a:cubicBezTo>
                  <a:pt x="2011169" y="64159"/>
                  <a:pt x="2008668" y="65441"/>
                  <a:pt x="2006624" y="68010"/>
                </a:cubicBezTo>
                <a:cubicBezTo>
                  <a:pt x="2004580" y="70578"/>
                  <a:pt x="2003558" y="73859"/>
                  <a:pt x="2003558" y="77858"/>
                </a:cubicBezTo>
                <a:lnTo>
                  <a:pt x="2003558" y="101977"/>
                </a:lnTo>
                <a:lnTo>
                  <a:pt x="1993365" y="101977"/>
                </a:lnTo>
                <a:lnTo>
                  <a:pt x="1993365" y="35619"/>
                </a:lnTo>
                <a:lnTo>
                  <a:pt x="2003558" y="35619"/>
                </a:lnTo>
                <a:lnTo>
                  <a:pt x="2003558" y="64594"/>
                </a:lnTo>
                <a:lnTo>
                  <a:pt x="2003746" y="64594"/>
                </a:lnTo>
                <a:cubicBezTo>
                  <a:pt x="2007108" y="58933"/>
                  <a:pt x="2011949" y="56104"/>
                  <a:pt x="2018269" y="56104"/>
                </a:cubicBezTo>
                <a:cubicBezTo>
                  <a:pt x="2028220" y="56104"/>
                  <a:pt x="2033195" y="62187"/>
                  <a:pt x="2033195" y="74357"/>
                </a:cubicBezTo>
                <a:lnTo>
                  <a:pt x="2033195" y="101977"/>
                </a:lnTo>
                <a:close/>
                <a:moveTo>
                  <a:pt x="2985785" y="57153"/>
                </a:moveTo>
                <a:lnTo>
                  <a:pt x="2968438" y="101977"/>
                </a:lnTo>
                <a:lnTo>
                  <a:pt x="2957466" y="101977"/>
                </a:lnTo>
                <a:lnTo>
                  <a:pt x="2940953" y="57153"/>
                </a:lnTo>
                <a:lnTo>
                  <a:pt x="2951979" y="57153"/>
                </a:lnTo>
                <a:lnTo>
                  <a:pt x="2961930" y="88495"/>
                </a:lnTo>
                <a:cubicBezTo>
                  <a:pt x="2962683" y="90800"/>
                  <a:pt x="2963140" y="92814"/>
                  <a:pt x="2963328" y="94536"/>
                </a:cubicBezTo>
                <a:lnTo>
                  <a:pt x="2963463" y="94536"/>
                </a:lnTo>
                <a:cubicBezTo>
                  <a:pt x="2963705" y="92376"/>
                  <a:pt x="2964135" y="90421"/>
                  <a:pt x="2964673" y="88670"/>
                </a:cubicBezTo>
                <a:lnTo>
                  <a:pt x="2975108" y="57153"/>
                </a:lnTo>
                <a:lnTo>
                  <a:pt x="2985785" y="57153"/>
                </a:lnTo>
                <a:close/>
                <a:moveTo>
                  <a:pt x="4980872" y="43891"/>
                </a:moveTo>
                <a:cubicBezTo>
                  <a:pt x="4979500" y="43103"/>
                  <a:pt x="4977940" y="42708"/>
                  <a:pt x="4976165" y="42708"/>
                </a:cubicBezTo>
                <a:cubicBezTo>
                  <a:pt x="4971243" y="42708"/>
                  <a:pt x="4968769" y="45497"/>
                  <a:pt x="4968769" y="51069"/>
                </a:cubicBezTo>
                <a:lnTo>
                  <a:pt x="4968769" y="57153"/>
                </a:lnTo>
                <a:lnTo>
                  <a:pt x="4979204" y="57153"/>
                </a:lnTo>
                <a:lnTo>
                  <a:pt x="4979204" y="65121"/>
                </a:lnTo>
                <a:lnTo>
                  <a:pt x="4968823" y="65121"/>
                </a:lnTo>
                <a:lnTo>
                  <a:pt x="4968823" y="101977"/>
                </a:lnTo>
                <a:lnTo>
                  <a:pt x="4958684" y="101977"/>
                </a:lnTo>
                <a:lnTo>
                  <a:pt x="4958684" y="65121"/>
                </a:lnTo>
                <a:lnTo>
                  <a:pt x="4951019" y="65121"/>
                </a:lnTo>
                <a:lnTo>
                  <a:pt x="4951019" y="57153"/>
                </a:lnTo>
                <a:lnTo>
                  <a:pt x="4958684" y="57153"/>
                </a:lnTo>
                <a:lnTo>
                  <a:pt x="4958684" y="49889"/>
                </a:lnTo>
                <a:cubicBezTo>
                  <a:pt x="4958684" y="45161"/>
                  <a:pt x="4960217" y="41433"/>
                  <a:pt x="4963310" y="38703"/>
                </a:cubicBezTo>
                <a:cubicBezTo>
                  <a:pt x="4966402" y="35976"/>
                  <a:pt x="4970276" y="34610"/>
                  <a:pt x="4974901" y="34610"/>
                </a:cubicBezTo>
                <a:cubicBezTo>
                  <a:pt x="4977429" y="34610"/>
                  <a:pt x="4979392" y="34887"/>
                  <a:pt x="4980872" y="35441"/>
                </a:cubicBezTo>
                <a:lnTo>
                  <a:pt x="4980872" y="43891"/>
                </a:lnTo>
                <a:close/>
                <a:moveTo>
                  <a:pt x="1369637" y="101977"/>
                </a:moveTo>
                <a:lnTo>
                  <a:pt x="1358911" y="101977"/>
                </a:lnTo>
                <a:lnTo>
                  <a:pt x="1358911" y="39206"/>
                </a:lnTo>
                <a:lnTo>
                  <a:pt x="1369637" y="39206"/>
                </a:lnTo>
                <a:lnTo>
                  <a:pt x="1369637" y="101977"/>
                </a:lnTo>
                <a:close/>
                <a:moveTo>
                  <a:pt x="2642993" y="101977"/>
                </a:moveTo>
                <a:lnTo>
                  <a:pt x="2632800" y="101977"/>
                </a:lnTo>
                <a:lnTo>
                  <a:pt x="2632800" y="35619"/>
                </a:lnTo>
                <a:lnTo>
                  <a:pt x="2642993" y="35619"/>
                </a:lnTo>
                <a:lnTo>
                  <a:pt x="2642993" y="101977"/>
                </a:lnTo>
                <a:close/>
                <a:moveTo>
                  <a:pt x="546047" y="101977"/>
                </a:moveTo>
                <a:lnTo>
                  <a:pt x="535849" y="101977"/>
                </a:lnTo>
                <a:lnTo>
                  <a:pt x="535849" y="35619"/>
                </a:lnTo>
                <a:lnTo>
                  <a:pt x="546047" y="35619"/>
                </a:lnTo>
                <a:lnTo>
                  <a:pt x="546047" y="101977"/>
                </a:lnTo>
                <a:close/>
                <a:moveTo>
                  <a:pt x="1794233" y="101977"/>
                </a:moveTo>
                <a:lnTo>
                  <a:pt x="1784078" y="101977"/>
                </a:lnTo>
                <a:lnTo>
                  <a:pt x="1784078" y="77463"/>
                </a:lnTo>
                <a:cubicBezTo>
                  <a:pt x="1784078" y="68593"/>
                  <a:pt x="1781117" y="64159"/>
                  <a:pt x="1775192" y="64159"/>
                </a:cubicBezTo>
                <a:cubicBezTo>
                  <a:pt x="1772218" y="64159"/>
                  <a:pt x="1769706" y="65441"/>
                  <a:pt x="1767664" y="68010"/>
                </a:cubicBezTo>
                <a:cubicBezTo>
                  <a:pt x="1765620" y="70578"/>
                  <a:pt x="1764601" y="73859"/>
                  <a:pt x="1764601" y="77858"/>
                </a:cubicBezTo>
                <a:lnTo>
                  <a:pt x="1764601" y="101977"/>
                </a:lnTo>
                <a:lnTo>
                  <a:pt x="1754400" y="101977"/>
                </a:lnTo>
                <a:lnTo>
                  <a:pt x="1754400" y="35619"/>
                </a:lnTo>
                <a:lnTo>
                  <a:pt x="1764601" y="35619"/>
                </a:lnTo>
                <a:lnTo>
                  <a:pt x="1764601" y="64594"/>
                </a:lnTo>
                <a:lnTo>
                  <a:pt x="1764776" y="64594"/>
                </a:lnTo>
                <a:cubicBezTo>
                  <a:pt x="1768159" y="58933"/>
                  <a:pt x="1773006" y="56104"/>
                  <a:pt x="1779307" y="56104"/>
                </a:cubicBezTo>
                <a:cubicBezTo>
                  <a:pt x="1789258" y="56104"/>
                  <a:pt x="1794233" y="62187"/>
                  <a:pt x="1794233" y="74357"/>
                </a:cubicBezTo>
                <a:lnTo>
                  <a:pt x="1794233" y="101977"/>
                </a:lnTo>
                <a:close/>
                <a:moveTo>
                  <a:pt x="3796858" y="101977"/>
                </a:moveTo>
                <a:lnTo>
                  <a:pt x="3783976" y="101977"/>
                </a:lnTo>
                <a:lnTo>
                  <a:pt x="3766548" y="80440"/>
                </a:lnTo>
                <a:lnTo>
                  <a:pt x="3766387" y="80440"/>
                </a:lnTo>
                <a:lnTo>
                  <a:pt x="3766387" y="101977"/>
                </a:lnTo>
                <a:lnTo>
                  <a:pt x="3756194" y="101977"/>
                </a:lnTo>
                <a:lnTo>
                  <a:pt x="3756194" y="35619"/>
                </a:lnTo>
                <a:lnTo>
                  <a:pt x="3766387" y="35619"/>
                </a:lnTo>
                <a:lnTo>
                  <a:pt x="3766387" y="77684"/>
                </a:lnTo>
                <a:lnTo>
                  <a:pt x="3766548" y="77684"/>
                </a:lnTo>
                <a:lnTo>
                  <a:pt x="3783007" y="57153"/>
                </a:lnTo>
                <a:lnTo>
                  <a:pt x="3795218" y="57153"/>
                </a:lnTo>
                <a:lnTo>
                  <a:pt x="3776714" y="78778"/>
                </a:lnTo>
                <a:lnTo>
                  <a:pt x="3796858" y="101977"/>
                </a:lnTo>
                <a:close/>
                <a:moveTo>
                  <a:pt x="4924475" y="101977"/>
                </a:moveTo>
                <a:lnTo>
                  <a:pt x="4911619" y="101977"/>
                </a:lnTo>
                <a:lnTo>
                  <a:pt x="4894192" y="80440"/>
                </a:lnTo>
                <a:lnTo>
                  <a:pt x="4894030" y="80440"/>
                </a:lnTo>
                <a:lnTo>
                  <a:pt x="4894030" y="101977"/>
                </a:lnTo>
                <a:lnTo>
                  <a:pt x="4883811" y="101977"/>
                </a:lnTo>
                <a:lnTo>
                  <a:pt x="4883811" y="35619"/>
                </a:lnTo>
                <a:lnTo>
                  <a:pt x="4894030" y="35619"/>
                </a:lnTo>
                <a:lnTo>
                  <a:pt x="4894030" y="77684"/>
                </a:lnTo>
                <a:lnTo>
                  <a:pt x="4894192" y="77684"/>
                </a:lnTo>
                <a:lnTo>
                  <a:pt x="4910651" y="57153"/>
                </a:lnTo>
                <a:lnTo>
                  <a:pt x="4922861" y="57153"/>
                </a:lnTo>
                <a:lnTo>
                  <a:pt x="4904358" y="78778"/>
                </a:lnTo>
                <a:lnTo>
                  <a:pt x="4924475" y="101977"/>
                </a:lnTo>
                <a:close/>
                <a:moveTo>
                  <a:pt x="3550185" y="57153"/>
                </a:moveTo>
                <a:lnTo>
                  <a:pt x="3536980" y="101977"/>
                </a:lnTo>
                <a:lnTo>
                  <a:pt x="3526330" y="101977"/>
                </a:lnTo>
                <a:lnTo>
                  <a:pt x="3518181" y="71597"/>
                </a:lnTo>
                <a:cubicBezTo>
                  <a:pt x="3517858" y="70430"/>
                  <a:pt x="3517670" y="69118"/>
                  <a:pt x="3517563" y="67660"/>
                </a:cubicBezTo>
                <a:lnTo>
                  <a:pt x="3517401" y="67660"/>
                </a:lnTo>
                <a:cubicBezTo>
                  <a:pt x="3517347" y="68653"/>
                  <a:pt x="3517078" y="69935"/>
                  <a:pt x="3516621" y="71511"/>
                </a:cubicBezTo>
                <a:lnTo>
                  <a:pt x="3507773" y="101977"/>
                </a:lnTo>
                <a:lnTo>
                  <a:pt x="3497365" y="101977"/>
                </a:lnTo>
                <a:lnTo>
                  <a:pt x="3484187" y="57153"/>
                </a:lnTo>
                <a:lnTo>
                  <a:pt x="3494676" y="57153"/>
                </a:lnTo>
                <a:lnTo>
                  <a:pt x="3502824" y="89458"/>
                </a:lnTo>
                <a:cubicBezTo>
                  <a:pt x="3503094" y="90421"/>
                  <a:pt x="3503255" y="91706"/>
                  <a:pt x="3503362" y="93309"/>
                </a:cubicBezTo>
                <a:lnTo>
                  <a:pt x="3503658" y="93309"/>
                </a:lnTo>
                <a:cubicBezTo>
                  <a:pt x="3503739" y="92085"/>
                  <a:pt x="3503981" y="90770"/>
                  <a:pt x="3504358" y="89372"/>
                </a:cubicBezTo>
                <a:lnTo>
                  <a:pt x="3513421" y="57153"/>
                </a:lnTo>
                <a:lnTo>
                  <a:pt x="3522968" y="57153"/>
                </a:lnTo>
                <a:lnTo>
                  <a:pt x="3531010" y="89590"/>
                </a:lnTo>
                <a:cubicBezTo>
                  <a:pt x="3531279" y="90612"/>
                  <a:pt x="3531467" y="91894"/>
                  <a:pt x="3531574" y="93441"/>
                </a:cubicBezTo>
                <a:lnTo>
                  <a:pt x="3531897" y="93441"/>
                </a:lnTo>
                <a:cubicBezTo>
                  <a:pt x="3531951" y="92362"/>
                  <a:pt x="3532166" y="91077"/>
                  <a:pt x="3532543" y="89590"/>
                </a:cubicBezTo>
                <a:lnTo>
                  <a:pt x="3540503" y="57153"/>
                </a:lnTo>
                <a:lnTo>
                  <a:pt x="3550185" y="57153"/>
                </a:lnTo>
                <a:close/>
                <a:moveTo>
                  <a:pt x="1124069" y="101977"/>
                </a:moveTo>
                <a:lnTo>
                  <a:pt x="1113871" y="101977"/>
                </a:lnTo>
                <a:lnTo>
                  <a:pt x="1113871" y="35619"/>
                </a:lnTo>
                <a:lnTo>
                  <a:pt x="1124069" y="35619"/>
                </a:lnTo>
                <a:lnTo>
                  <a:pt x="1124069" y="101977"/>
                </a:lnTo>
                <a:close/>
                <a:moveTo>
                  <a:pt x="5672077" y="101977"/>
                </a:moveTo>
                <a:lnTo>
                  <a:pt x="5661884" y="101977"/>
                </a:lnTo>
                <a:lnTo>
                  <a:pt x="5661884" y="35619"/>
                </a:lnTo>
                <a:lnTo>
                  <a:pt x="5672077" y="35619"/>
                </a:lnTo>
                <a:lnTo>
                  <a:pt x="5672077" y="101977"/>
                </a:lnTo>
                <a:close/>
                <a:moveTo>
                  <a:pt x="569424" y="101977"/>
                </a:moveTo>
                <a:lnTo>
                  <a:pt x="559269" y="101977"/>
                </a:lnTo>
                <a:lnTo>
                  <a:pt x="559269" y="57153"/>
                </a:lnTo>
                <a:lnTo>
                  <a:pt x="569424" y="57153"/>
                </a:lnTo>
                <a:lnTo>
                  <a:pt x="569424" y="101977"/>
                </a:lnTo>
                <a:close/>
                <a:moveTo>
                  <a:pt x="2723406" y="101977"/>
                </a:moveTo>
                <a:lnTo>
                  <a:pt x="2713240" y="101977"/>
                </a:lnTo>
                <a:lnTo>
                  <a:pt x="2713240" y="57153"/>
                </a:lnTo>
                <a:lnTo>
                  <a:pt x="2723406" y="57153"/>
                </a:lnTo>
                <a:lnTo>
                  <a:pt x="2723406" y="101977"/>
                </a:lnTo>
                <a:close/>
                <a:moveTo>
                  <a:pt x="445151" y="101977"/>
                </a:moveTo>
                <a:lnTo>
                  <a:pt x="434996" y="101977"/>
                </a:lnTo>
                <a:lnTo>
                  <a:pt x="434996" y="57153"/>
                </a:lnTo>
                <a:lnTo>
                  <a:pt x="445151" y="57153"/>
                </a:lnTo>
                <a:lnTo>
                  <a:pt x="445151" y="101977"/>
                </a:lnTo>
                <a:close/>
                <a:moveTo>
                  <a:pt x="522585" y="101977"/>
                </a:moveTo>
                <a:lnTo>
                  <a:pt x="512430" y="101977"/>
                </a:lnTo>
                <a:lnTo>
                  <a:pt x="512430" y="57153"/>
                </a:lnTo>
                <a:lnTo>
                  <a:pt x="522585" y="57153"/>
                </a:lnTo>
                <a:lnTo>
                  <a:pt x="522585" y="101977"/>
                </a:lnTo>
                <a:close/>
                <a:moveTo>
                  <a:pt x="695444" y="101977"/>
                </a:moveTo>
                <a:lnTo>
                  <a:pt x="685289" y="101977"/>
                </a:lnTo>
                <a:lnTo>
                  <a:pt x="685289" y="57153"/>
                </a:lnTo>
                <a:lnTo>
                  <a:pt x="695444" y="57153"/>
                </a:lnTo>
                <a:lnTo>
                  <a:pt x="695444" y="101977"/>
                </a:lnTo>
                <a:close/>
                <a:moveTo>
                  <a:pt x="2619541" y="101977"/>
                </a:moveTo>
                <a:lnTo>
                  <a:pt x="2609375" y="101977"/>
                </a:lnTo>
                <a:lnTo>
                  <a:pt x="2609375" y="57153"/>
                </a:lnTo>
                <a:lnTo>
                  <a:pt x="2619541" y="57153"/>
                </a:lnTo>
                <a:lnTo>
                  <a:pt x="2619541" y="101977"/>
                </a:lnTo>
                <a:close/>
                <a:moveTo>
                  <a:pt x="1816733" y="101977"/>
                </a:moveTo>
                <a:lnTo>
                  <a:pt x="1806577" y="101977"/>
                </a:lnTo>
                <a:lnTo>
                  <a:pt x="1806577" y="57153"/>
                </a:lnTo>
                <a:lnTo>
                  <a:pt x="1816733" y="57153"/>
                </a:lnTo>
                <a:lnTo>
                  <a:pt x="1816733" y="101977"/>
                </a:lnTo>
                <a:close/>
                <a:moveTo>
                  <a:pt x="5264524" y="66826"/>
                </a:moveTo>
                <a:cubicBezTo>
                  <a:pt x="5263287" y="65864"/>
                  <a:pt x="5261511" y="65382"/>
                  <a:pt x="5259226" y="65382"/>
                </a:cubicBezTo>
                <a:cubicBezTo>
                  <a:pt x="5256213" y="65382"/>
                  <a:pt x="5253712" y="66740"/>
                  <a:pt x="5251695" y="69454"/>
                </a:cubicBezTo>
                <a:cubicBezTo>
                  <a:pt x="5249678" y="72168"/>
                  <a:pt x="5248657" y="75860"/>
                  <a:pt x="5248657" y="80529"/>
                </a:cubicBezTo>
                <a:lnTo>
                  <a:pt x="5248657" y="101977"/>
                </a:lnTo>
                <a:lnTo>
                  <a:pt x="5238517" y="101977"/>
                </a:lnTo>
                <a:lnTo>
                  <a:pt x="5238517" y="57153"/>
                </a:lnTo>
                <a:lnTo>
                  <a:pt x="5248657" y="57153"/>
                </a:lnTo>
                <a:lnTo>
                  <a:pt x="5248657" y="66391"/>
                </a:lnTo>
                <a:lnTo>
                  <a:pt x="5248844" y="66391"/>
                </a:lnTo>
                <a:cubicBezTo>
                  <a:pt x="5249840" y="63239"/>
                  <a:pt x="5251373" y="60781"/>
                  <a:pt x="5253417" y="59014"/>
                </a:cubicBezTo>
                <a:cubicBezTo>
                  <a:pt x="5255487" y="57249"/>
                  <a:pt x="5257773" y="56365"/>
                  <a:pt x="5260301" y="56365"/>
                </a:cubicBezTo>
                <a:cubicBezTo>
                  <a:pt x="5262158" y="56365"/>
                  <a:pt x="5263555" y="56644"/>
                  <a:pt x="5264524" y="57198"/>
                </a:cubicBezTo>
                <a:lnTo>
                  <a:pt x="5264524" y="66826"/>
                </a:lnTo>
                <a:close/>
                <a:moveTo>
                  <a:pt x="5065964" y="66826"/>
                </a:moveTo>
                <a:cubicBezTo>
                  <a:pt x="5064727" y="65864"/>
                  <a:pt x="5062953" y="65382"/>
                  <a:pt x="5060666" y="65382"/>
                </a:cubicBezTo>
                <a:cubicBezTo>
                  <a:pt x="5057655" y="65382"/>
                  <a:pt x="5055153" y="66740"/>
                  <a:pt x="5053136" y="69454"/>
                </a:cubicBezTo>
                <a:cubicBezTo>
                  <a:pt x="5051119" y="72168"/>
                  <a:pt x="5050124" y="75860"/>
                  <a:pt x="5050124" y="80529"/>
                </a:cubicBezTo>
                <a:lnTo>
                  <a:pt x="5050124" y="101977"/>
                </a:lnTo>
                <a:lnTo>
                  <a:pt x="5039958" y="101977"/>
                </a:lnTo>
                <a:lnTo>
                  <a:pt x="5039958" y="57153"/>
                </a:lnTo>
                <a:lnTo>
                  <a:pt x="5050124" y="57153"/>
                </a:lnTo>
                <a:lnTo>
                  <a:pt x="5050124" y="66391"/>
                </a:lnTo>
                <a:lnTo>
                  <a:pt x="5050286" y="66391"/>
                </a:lnTo>
                <a:cubicBezTo>
                  <a:pt x="5051280" y="63239"/>
                  <a:pt x="5052813" y="60781"/>
                  <a:pt x="5054857" y="59014"/>
                </a:cubicBezTo>
                <a:cubicBezTo>
                  <a:pt x="5056928" y="57249"/>
                  <a:pt x="5059214" y="56365"/>
                  <a:pt x="5061769" y="56365"/>
                </a:cubicBezTo>
                <a:cubicBezTo>
                  <a:pt x="5063598" y="56365"/>
                  <a:pt x="5064997" y="56644"/>
                  <a:pt x="5065964" y="57198"/>
                </a:cubicBezTo>
                <a:lnTo>
                  <a:pt x="5065964" y="66826"/>
                </a:lnTo>
                <a:close/>
                <a:moveTo>
                  <a:pt x="4312580" y="66826"/>
                </a:moveTo>
                <a:cubicBezTo>
                  <a:pt x="4311369" y="65864"/>
                  <a:pt x="4309595" y="65382"/>
                  <a:pt x="4307281" y="65382"/>
                </a:cubicBezTo>
                <a:cubicBezTo>
                  <a:pt x="4304269" y="65382"/>
                  <a:pt x="4301768" y="66740"/>
                  <a:pt x="4299751" y="69454"/>
                </a:cubicBezTo>
                <a:cubicBezTo>
                  <a:pt x="4297734" y="72168"/>
                  <a:pt x="4296739" y="75860"/>
                  <a:pt x="4296739" y="80529"/>
                </a:cubicBezTo>
                <a:lnTo>
                  <a:pt x="4296739" y="101977"/>
                </a:lnTo>
                <a:lnTo>
                  <a:pt x="4286573" y="101977"/>
                </a:lnTo>
                <a:lnTo>
                  <a:pt x="4286573" y="57153"/>
                </a:lnTo>
                <a:lnTo>
                  <a:pt x="4296739" y="57153"/>
                </a:lnTo>
                <a:lnTo>
                  <a:pt x="4296739" y="66391"/>
                </a:lnTo>
                <a:lnTo>
                  <a:pt x="4296900" y="66391"/>
                </a:lnTo>
                <a:cubicBezTo>
                  <a:pt x="4297895" y="63239"/>
                  <a:pt x="4299429" y="60781"/>
                  <a:pt x="4301472" y="59014"/>
                </a:cubicBezTo>
                <a:cubicBezTo>
                  <a:pt x="4303543" y="57249"/>
                  <a:pt x="4305829" y="56365"/>
                  <a:pt x="4308384" y="56365"/>
                </a:cubicBezTo>
                <a:cubicBezTo>
                  <a:pt x="4310213" y="56365"/>
                  <a:pt x="4311612" y="56644"/>
                  <a:pt x="4312580" y="57198"/>
                </a:cubicBezTo>
                <a:lnTo>
                  <a:pt x="4312580" y="66826"/>
                </a:lnTo>
                <a:close/>
                <a:moveTo>
                  <a:pt x="4876630" y="66826"/>
                </a:moveTo>
                <a:cubicBezTo>
                  <a:pt x="4875420" y="65864"/>
                  <a:pt x="4873645" y="65382"/>
                  <a:pt x="4871332" y="65382"/>
                </a:cubicBezTo>
                <a:cubicBezTo>
                  <a:pt x="4868346" y="65382"/>
                  <a:pt x="4865819" y="66740"/>
                  <a:pt x="4863828" y="69454"/>
                </a:cubicBezTo>
                <a:cubicBezTo>
                  <a:pt x="4861811" y="72168"/>
                  <a:pt x="4860789" y="75860"/>
                  <a:pt x="4860789" y="80529"/>
                </a:cubicBezTo>
                <a:lnTo>
                  <a:pt x="4860789" y="101977"/>
                </a:lnTo>
                <a:lnTo>
                  <a:pt x="4850651" y="101977"/>
                </a:lnTo>
                <a:lnTo>
                  <a:pt x="4850651" y="57153"/>
                </a:lnTo>
                <a:lnTo>
                  <a:pt x="4860789" y="57153"/>
                </a:lnTo>
                <a:lnTo>
                  <a:pt x="4860789" y="66391"/>
                </a:lnTo>
                <a:lnTo>
                  <a:pt x="4860978" y="66391"/>
                </a:lnTo>
                <a:cubicBezTo>
                  <a:pt x="4861973" y="63239"/>
                  <a:pt x="4863478" y="60781"/>
                  <a:pt x="4865549" y="59014"/>
                </a:cubicBezTo>
                <a:cubicBezTo>
                  <a:pt x="4867593" y="57249"/>
                  <a:pt x="4869907" y="56365"/>
                  <a:pt x="4872434" y="56365"/>
                </a:cubicBezTo>
                <a:cubicBezTo>
                  <a:pt x="4874263" y="56365"/>
                  <a:pt x="4875689" y="56644"/>
                  <a:pt x="4876630" y="57198"/>
                </a:cubicBezTo>
                <a:lnTo>
                  <a:pt x="4876630" y="66826"/>
                </a:lnTo>
                <a:close/>
                <a:moveTo>
                  <a:pt x="3066279" y="66826"/>
                </a:moveTo>
                <a:cubicBezTo>
                  <a:pt x="3065042" y="65864"/>
                  <a:pt x="3063294" y="65382"/>
                  <a:pt x="3060981" y="65382"/>
                </a:cubicBezTo>
                <a:cubicBezTo>
                  <a:pt x="3057969" y="65382"/>
                  <a:pt x="3055468" y="66740"/>
                  <a:pt x="3053451" y="69454"/>
                </a:cubicBezTo>
                <a:cubicBezTo>
                  <a:pt x="3051434" y="72168"/>
                  <a:pt x="3050439" y="75860"/>
                  <a:pt x="3050439" y="80529"/>
                </a:cubicBezTo>
                <a:lnTo>
                  <a:pt x="3050439" y="101977"/>
                </a:lnTo>
                <a:lnTo>
                  <a:pt x="3040273" y="101977"/>
                </a:lnTo>
                <a:lnTo>
                  <a:pt x="3040273" y="57153"/>
                </a:lnTo>
                <a:lnTo>
                  <a:pt x="3050439" y="57153"/>
                </a:lnTo>
                <a:lnTo>
                  <a:pt x="3050439" y="66391"/>
                </a:lnTo>
                <a:lnTo>
                  <a:pt x="3050600" y="66391"/>
                </a:lnTo>
                <a:cubicBezTo>
                  <a:pt x="3051595" y="63239"/>
                  <a:pt x="3053128" y="60781"/>
                  <a:pt x="3055172" y="59014"/>
                </a:cubicBezTo>
                <a:cubicBezTo>
                  <a:pt x="3057243" y="57249"/>
                  <a:pt x="3059529" y="56365"/>
                  <a:pt x="3062084" y="56365"/>
                </a:cubicBezTo>
                <a:cubicBezTo>
                  <a:pt x="3063913" y="56365"/>
                  <a:pt x="3065311" y="56644"/>
                  <a:pt x="3066279" y="57198"/>
                </a:cubicBezTo>
                <a:lnTo>
                  <a:pt x="3066279" y="66826"/>
                </a:lnTo>
                <a:close/>
                <a:moveTo>
                  <a:pt x="3223691" y="66826"/>
                </a:moveTo>
                <a:cubicBezTo>
                  <a:pt x="3222453" y="65864"/>
                  <a:pt x="3220705" y="65382"/>
                  <a:pt x="3218392" y="65382"/>
                </a:cubicBezTo>
                <a:cubicBezTo>
                  <a:pt x="3215380" y="65382"/>
                  <a:pt x="3212879" y="66740"/>
                  <a:pt x="3210862" y="69454"/>
                </a:cubicBezTo>
                <a:cubicBezTo>
                  <a:pt x="3208845" y="72168"/>
                  <a:pt x="3207850" y="75860"/>
                  <a:pt x="3207850" y="80529"/>
                </a:cubicBezTo>
                <a:lnTo>
                  <a:pt x="3207850" y="101977"/>
                </a:lnTo>
                <a:lnTo>
                  <a:pt x="3197684" y="101977"/>
                </a:lnTo>
                <a:lnTo>
                  <a:pt x="3197684" y="57153"/>
                </a:lnTo>
                <a:lnTo>
                  <a:pt x="3207850" y="57153"/>
                </a:lnTo>
                <a:lnTo>
                  <a:pt x="3207850" y="66391"/>
                </a:lnTo>
                <a:lnTo>
                  <a:pt x="3208011" y="66391"/>
                </a:lnTo>
                <a:cubicBezTo>
                  <a:pt x="3209006" y="63239"/>
                  <a:pt x="3210539" y="60781"/>
                  <a:pt x="3212583" y="59014"/>
                </a:cubicBezTo>
                <a:cubicBezTo>
                  <a:pt x="3214654" y="57249"/>
                  <a:pt x="3216940" y="56365"/>
                  <a:pt x="3219495" y="56365"/>
                </a:cubicBezTo>
                <a:cubicBezTo>
                  <a:pt x="3221324" y="56365"/>
                  <a:pt x="3222722" y="56644"/>
                  <a:pt x="3223691" y="57198"/>
                </a:cubicBezTo>
                <a:lnTo>
                  <a:pt x="3223691" y="66826"/>
                </a:lnTo>
                <a:close/>
                <a:moveTo>
                  <a:pt x="4424432" y="66826"/>
                </a:moveTo>
                <a:cubicBezTo>
                  <a:pt x="4423195" y="65864"/>
                  <a:pt x="4421420" y="65382"/>
                  <a:pt x="4419134" y="65382"/>
                </a:cubicBezTo>
                <a:cubicBezTo>
                  <a:pt x="4416122" y="65382"/>
                  <a:pt x="4413621" y="66740"/>
                  <a:pt x="4411604" y="69454"/>
                </a:cubicBezTo>
                <a:cubicBezTo>
                  <a:pt x="4409587" y="72168"/>
                  <a:pt x="4408565" y="75860"/>
                  <a:pt x="4408565" y="80529"/>
                </a:cubicBezTo>
                <a:lnTo>
                  <a:pt x="4408565" y="101977"/>
                </a:lnTo>
                <a:lnTo>
                  <a:pt x="4398426" y="101977"/>
                </a:lnTo>
                <a:lnTo>
                  <a:pt x="4398426" y="57153"/>
                </a:lnTo>
                <a:lnTo>
                  <a:pt x="4408565" y="57153"/>
                </a:lnTo>
                <a:lnTo>
                  <a:pt x="4408565" y="66391"/>
                </a:lnTo>
                <a:lnTo>
                  <a:pt x="4408753" y="66391"/>
                </a:lnTo>
                <a:cubicBezTo>
                  <a:pt x="4409748" y="63239"/>
                  <a:pt x="4411281" y="60781"/>
                  <a:pt x="4413325" y="59014"/>
                </a:cubicBezTo>
                <a:cubicBezTo>
                  <a:pt x="4415396" y="57249"/>
                  <a:pt x="4417682" y="56365"/>
                  <a:pt x="4420210" y="56365"/>
                </a:cubicBezTo>
                <a:cubicBezTo>
                  <a:pt x="4422066" y="56365"/>
                  <a:pt x="4423464" y="56644"/>
                  <a:pt x="4424432" y="57198"/>
                </a:cubicBezTo>
                <a:lnTo>
                  <a:pt x="4424432" y="66826"/>
                </a:lnTo>
                <a:close/>
                <a:moveTo>
                  <a:pt x="2216371" y="101977"/>
                </a:moveTo>
                <a:lnTo>
                  <a:pt x="2206232" y="101977"/>
                </a:lnTo>
                <a:lnTo>
                  <a:pt x="2206232" y="77552"/>
                </a:lnTo>
                <a:cubicBezTo>
                  <a:pt x="2206232" y="72853"/>
                  <a:pt x="2205560" y="69454"/>
                  <a:pt x="2204242" y="67354"/>
                </a:cubicBezTo>
                <a:cubicBezTo>
                  <a:pt x="2202897" y="65250"/>
                  <a:pt x="2200665" y="64202"/>
                  <a:pt x="2197518" y="64202"/>
                </a:cubicBezTo>
                <a:cubicBezTo>
                  <a:pt x="2194856" y="64202"/>
                  <a:pt x="2192597" y="65530"/>
                  <a:pt x="2190741" y="68185"/>
                </a:cubicBezTo>
                <a:cubicBezTo>
                  <a:pt x="2188886" y="70839"/>
                  <a:pt x="2187971" y="74021"/>
                  <a:pt x="2187971" y="77727"/>
                </a:cubicBezTo>
                <a:lnTo>
                  <a:pt x="2187971" y="101977"/>
                </a:lnTo>
                <a:lnTo>
                  <a:pt x="2177778" y="101977"/>
                </a:lnTo>
                <a:lnTo>
                  <a:pt x="2177778" y="76721"/>
                </a:lnTo>
                <a:cubicBezTo>
                  <a:pt x="2177778" y="68373"/>
                  <a:pt x="2174820" y="64202"/>
                  <a:pt x="2168930" y="64202"/>
                </a:cubicBezTo>
                <a:cubicBezTo>
                  <a:pt x="2166187" y="64202"/>
                  <a:pt x="2163928" y="65455"/>
                  <a:pt x="2162180" y="67967"/>
                </a:cubicBezTo>
                <a:cubicBezTo>
                  <a:pt x="2160405" y="70476"/>
                  <a:pt x="2159517" y="73730"/>
                  <a:pt x="2159517" y="77727"/>
                </a:cubicBezTo>
                <a:lnTo>
                  <a:pt x="2159517" y="101977"/>
                </a:lnTo>
                <a:lnTo>
                  <a:pt x="2149351" y="101977"/>
                </a:lnTo>
                <a:lnTo>
                  <a:pt x="2149351" y="57153"/>
                </a:lnTo>
                <a:lnTo>
                  <a:pt x="2159517" y="57153"/>
                </a:lnTo>
                <a:lnTo>
                  <a:pt x="2159517" y="64245"/>
                </a:lnTo>
                <a:lnTo>
                  <a:pt x="2159705" y="64245"/>
                </a:lnTo>
                <a:cubicBezTo>
                  <a:pt x="2162933" y="58817"/>
                  <a:pt x="2167639" y="56104"/>
                  <a:pt x="2173825" y="56104"/>
                </a:cubicBezTo>
                <a:cubicBezTo>
                  <a:pt x="2176917" y="56104"/>
                  <a:pt x="2179634" y="56956"/>
                  <a:pt x="2181947" y="58664"/>
                </a:cubicBezTo>
                <a:cubicBezTo>
                  <a:pt x="2184260" y="60372"/>
                  <a:pt x="2185847" y="62610"/>
                  <a:pt x="2186707" y="65382"/>
                </a:cubicBezTo>
                <a:cubicBezTo>
                  <a:pt x="2190042" y="59197"/>
                  <a:pt x="2194991" y="56104"/>
                  <a:pt x="2201579" y="56104"/>
                </a:cubicBezTo>
                <a:cubicBezTo>
                  <a:pt x="2211450" y="56104"/>
                  <a:pt x="2216371" y="62187"/>
                  <a:pt x="2216371" y="74357"/>
                </a:cubicBezTo>
                <a:lnTo>
                  <a:pt x="2216371" y="101977"/>
                </a:lnTo>
                <a:close/>
                <a:moveTo>
                  <a:pt x="3697000" y="101977"/>
                </a:moveTo>
                <a:lnTo>
                  <a:pt x="3686861" y="101977"/>
                </a:lnTo>
                <a:lnTo>
                  <a:pt x="3686861" y="77552"/>
                </a:lnTo>
                <a:cubicBezTo>
                  <a:pt x="3686861" y="72853"/>
                  <a:pt x="3686189" y="69454"/>
                  <a:pt x="3684844" y="67354"/>
                </a:cubicBezTo>
                <a:cubicBezTo>
                  <a:pt x="3683526" y="65250"/>
                  <a:pt x="3681294" y="64202"/>
                  <a:pt x="3678147" y="64202"/>
                </a:cubicBezTo>
                <a:cubicBezTo>
                  <a:pt x="3675485" y="64202"/>
                  <a:pt x="3673226" y="65530"/>
                  <a:pt x="3671370" y="68185"/>
                </a:cubicBezTo>
                <a:cubicBezTo>
                  <a:pt x="3669514" y="70839"/>
                  <a:pt x="3668600" y="74021"/>
                  <a:pt x="3668600" y="77727"/>
                </a:cubicBezTo>
                <a:lnTo>
                  <a:pt x="3668600" y="101977"/>
                </a:lnTo>
                <a:lnTo>
                  <a:pt x="3658407" y="101977"/>
                </a:lnTo>
                <a:lnTo>
                  <a:pt x="3658407" y="76721"/>
                </a:lnTo>
                <a:cubicBezTo>
                  <a:pt x="3658407" y="68373"/>
                  <a:pt x="3655449" y="64202"/>
                  <a:pt x="3649559" y="64202"/>
                </a:cubicBezTo>
                <a:cubicBezTo>
                  <a:pt x="3646816" y="64202"/>
                  <a:pt x="3644557" y="65455"/>
                  <a:pt x="3642782" y="67967"/>
                </a:cubicBezTo>
                <a:cubicBezTo>
                  <a:pt x="3641033" y="70476"/>
                  <a:pt x="3640146" y="73730"/>
                  <a:pt x="3640146" y="77727"/>
                </a:cubicBezTo>
                <a:lnTo>
                  <a:pt x="3640146" y="101977"/>
                </a:lnTo>
                <a:lnTo>
                  <a:pt x="3629980" y="101977"/>
                </a:lnTo>
                <a:lnTo>
                  <a:pt x="3629980" y="57153"/>
                </a:lnTo>
                <a:lnTo>
                  <a:pt x="3640146" y="57153"/>
                </a:lnTo>
                <a:lnTo>
                  <a:pt x="3640146" y="64245"/>
                </a:lnTo>
                <a:lnTo>
                  <a:pt x="3640307" y="64245"/>
                </a:lnTo>
                <a:cubicBezTo>
                  <a:pt x="3643562" y="58817"/>
                  <a:pt x="3648268" y="56104"/>
                  <a:pt x="3654453" y="56104"/>
                </a:cubicBezTo>
                <a:cubicBezTo>
                  <a:pt x="3657546" y="56104"/>
                  <a:pt x="3660263" y="56956"/>
                  <a:pt x="3662576" y="58664"/>
                </a:cubicBezTo>
                <a:cubicBezTo>
                  <a:pt x="3664888" y="60372"/>
                  <a:pt x="3666475" y="62610"/>
                  <a:pt x="3667336" y="65382"/>
                </a:cubicBezTo>
                <a:cubicBezTo>
                  <a:pt x="3670644" y="59197"/>
                  <a:pt x="3675619" y="56104"/>
                  <a:pt x="3682208" y="56104"/>
                </a:cubicBezTo>
                <a:cubicBezTo>
                  <a:pt x="3692078" y="56104"/>
                  <a:pt x="3697000" y="62187"/>
                  <a:pt x="3697000" y="74357"/>
                </a:cubicBezTo>
                <a:lnTo>
                  <a:pt x="3697000" y="101977"/>
                </a:lnTo>
                <a:close/>
                <a:moveTo>
                  <a:pt x="811925" y="101977"/>
                </a:moveTo>
                <a:lnTo>
                  <a:pt x="801770" y="101977"/>
                </a:lnTo>
                <a:lnTo>
                  <a:pt x="801770" y="76721"/>
                </a:lnTo>
                <a:cubicBezTo>
                  <a:pt x="801770" y="68346"/>
                  <a:pt x="798806" y="64159"/>
                  <a:pt x="792884" y="64159"/>
                </a:cubicBezTo>
                <a:cubicBezTo>
                  <a:pt x="789792" y="64159"/>
                  <a:pt x="787237" y="65318"/>
                  <a:pt x="785222" y="67639"/>
                </a:cubicBezTo>
                <a:cubicBezTo>
                  <a:pt x="783210" y="69957"/>
                  <a:pt x="782202" y="72883"/>
                  <a:pt x="782202" y="76414"/>
                </a:cubicBezTo>
                <a:lnTo>
                  <a:pt x="782202" y="101977"/>
                </a:lnTo>
                <a:lnTo>
                  <a:pt x="772004" y="101977"/>
                </a:lnTo>
                <a:lnTo>
                  <a:pt x="772004" y="57153"/>
                </a:lnTo>
                <a:lnTo>
                  <a:pt x="782202" y="57153"/>
                </a:lnTo>
                <a:lnTo>
                  <a:pt x="782202" y="64594"/>
                </a:lnTo>
                <a:lnTo>
                  <a:pt x="782377" y="64594"/>
                </a:lnTo>
                <a:cubicBezTo>
                  <a:pt x="785733" y="58933"/>
                  <a:pt x="790580" y="56104"/>
                  <a:pt x="796910" y="56104"/>
                </a:cubicBezTo>
                <a:cubicBezTo>
                  <a:pt x="801784" y="56104"/>
                  <a:pt x="805506" y="57685"/>
                  <a:pt x="808074" y="60853"/>
                </a:cubicBezTo>
                <a:cubicBezTo>
                  <a:pt x="810640" y="64019"/>
                  <a:pt x="811925" y="68593"/>
                  <a:pt x="811925" y="74575"/>
                </a:cubicBezTo>
                <a:lnTo>
                  <a:pt x="811925" y="101977"/>
                </a:lnTo>
                <a:close/>
                <a:moveTo>
                  <a:pt x="2776576" y="101977"/>
                </a:moveTo>
                <a:lnTo>
                  <a:pt x="2766437" y="101977"/>
                </a:lnTo>
                <a:lnTo>
                  <a:pt x="2766437" y="76721"/>
                </a:lnTo>
                <a:cubicBezTo>
                  <a:pt x="2766437" y="68346"/>
                  <a:pt x="2763478" y="64159"/>
                  <a:pt x="2757535" y="64159"/>
                </a:cubicBezTo>
                <a:cubicBezTo>
                  <a:pt x="2754442" y="64159"/>
                  <a:pt x="2751914" y="65318"/>
                  <a:pt x="2749897" y="67639"/>
                </a:cubicBezTo>
                <a:cubicBezTo>
                  <a:pt x="2747880" y="69957"/>
                  <a:pt x="2746858" y="72883"/>
                  <a:pt x="2746858" y="76414"/>
                </a:cubicBezTo>
                <a:lnTo>
                  <a:pt x="2746858" y="101977"/>
                </a:lnTo>
                <a:lnTo>
                  <a:pt x="2736665" y="101977"/>
                </a:lnTo>
                <a:lnTo>
                  <a:pt x="2736665" y="57153"/>
                </a:lnTo>
                <a:lnTo>
                  <a:pt x="2746858" y="57153"/>
                </a:lnTo>
                <a:lnTo>
                  <a:pt x="2746858" y="64594"/>
                </a:lnTo>
                <a:lnTo>
                  <a:pt x="2747046" y="64594"/>
                </a:lnTo>
                <a:cubicBezTo>
                  <a:pt x="2750408" y="58933"/>
                  <a:pt x="2755249" y="56104"/>
                  <a:pt x="2761569" y="56104"/>
                </a:cubicBezTo>
                <a:cubicBezTo>
                  <a:pt x="2766437" y="56104"/>
                  <a:pt x="2770175" y="57685"/>
                  <a:pt x="2772730" y="60853"/>
                </a:cubicBezTo>
                <a:cubicBezTo>
                  <a:pt x="2775312" y="64019"/>
                  <a:pt x="2776576" y="68593"/>
                  <a:pt x="2776576" y="74575"/>
                </a:cubicBezTo>
                <a:lnTo>
                  <a:pt x="2776576" y="101977"/>
                </a:lnTo>
                <a:close/>
                <a:moveTo>
                  <a:pt x="1299161" y="101977"/>
                </a:moveTo>
                <a:lnTo>
                  <a:pt x="1289006" y="101977"/>
                </a:lnTo>
                <a:lnTo>
                  <a:pt x="1289006" y="76721"/>
                </a:lnTo>
                <a:cubicBezTo>
                  <a:pt x="1289006" y="68346"/>
                  <a:pt x="1286044" y="64159"/>
                  <a:pt x="1280120" y="64159"/>
                </a:cubicBezTo>
                <a:cubicBezTo>
                  <a:pt x="1277027" y="64159"/>
                  <a:pt x="1274475" y="65318"/>
                  <a:pt x="1272460" y="67639"/>
                </a:cubicBezTo>
                <a:cubicBezTo>
                  <a:pt x="1270446" y="69957"/>
                  <a:pt x="1269440" y="72883"/>
                  <a:pt x="1269440" y="76414"/>
                </a:cubicBezTo>
                <a:lnTo>
                  <a:pt x="1269440" y="101977"/>
                </a:lnTo>
                <a:lnTo>
                  <a:pt x="1259242" y="101977"/>
                </a:lnTo>
                <a:lnTo>
                  <a:pt x="1259242" y="57153"/>
                </a:lnTo>
                <a:lnTo>
                  <a:pt x="1269440" y="57153"/>
                </a:lnTo>
                <a:lnTo>
                  <a:pt x="1269440" y="64594"/>
                </a:lnTo>
                <a:lnTo>
                  <a:pt x="1269615" y="64594"/>
                </a:lnTo>
                <a:cubicBezTo>
                  <a:pt x="1272971" y="58933"/>
                  <a:pt x="1277815" y="56104"/>
                  <a:pt x="1284148" y="56104"/>
                </a:cubicBezTo>
                <a:cubicBezTo>
                  <a:pt x="1289022" y="56104"/>
                  <a:pt x="1292741" y="57685"/>
                  <a:pt x="1295310" y="60853"/>
                </a:cubicBezTo>
                <a:cubicBezTo>
                  <a:pt x="1297878" y="64019"/>
                  <a:pt x="1299161" y="68593"/>
                  <a:pt x="1299161" y="74575"/>
                </a:cubicBezTo>
                <a:lnTo>
                  <a:pt x="1299161" y="101977"/>
                </a:lnTo>
                <a:close/>
                <a:moveTo>
                  <a:pt x="1869919" y="101977"/>
                </a:moveTo>
                <a:lnTo>
                  <a:pt x="1859763" y="101977"/>
                </a:lnTo>
                <a:lnTo>
                  <a:pt x="1859763" y="76721"/>
                </a:lnTo>
                <a:cubicBezTo>
                  <a:pt x="1859763" y="68346"/>
                  <a:pt x="1856800" y="64159"/>
                  <a:pt x="1850877" y="64159"/>
                </a:cubicBezTo>
                <a:cubicBezTo>
                  <a:pt x="1847782" y="64159"/>
                  <a:pt x="1845230" y="65318"/>
                  <a:pt x="1843215" y="67639"/>
                </a:cubicBezTo>
                <a:cubicBezTo>
                  <a:pt x="1841204" y="69957"/>
                  <a:pt x="1840195" y="72883"/>
                  <a:pt x="1840195" y="76414"/>
                </a:cubicBezTo>
                <a:lnTo>
                  <a:pt x="1840195" y="101977"/>
                </a:lnTo>
                <a:lnTo>
                  <a:pt x="1829997" y="101977"/>
                </a:lnTo>
                <a:lnTo>
                  <a:pt x="1829997" y="57153"/>
                </a:lnTo>
                <a:lnTo>
                  <a:pt x="1840195" y="57153"/>
                </a:lnTo>
                <a:lnTo>
                  <a:pt x="1840195" y="64594"/>
                </a:lnTo>
                <a:lnTo>
                  <a:pt x="1840370" y="64594"/>
                </a:lnTo>
                <a:cubicBezTo>
                  <a:pt x="1843726" y="58933"/>
                  <a:pt x="1848570" y="56104"/>
                  <a:pt x="1854904" y="56104"/>
                </a:cubicBezTo>
                <a:cubicBezTo>
                  <a:pt x="1859777" y="56104"/>
                  <a:pt x="1863499" y="57685"/>
                  <a:pt x="1866065" y="60853"/>
                </a:cubicBezTo>
                <a:cubicBezTo>
                  <a:pt x="1868633" y="64019"/>
                  <a:pt x="1869919" y="68593"/>
                  <a:pt x="1869919" y="74575"/>
                </a:cubicBezTo>
                <a:lnTo>
                  <a:pt x="1869919" y="101977"/>
                </a:lnTo>
                <a:close/>
                <a:moveTo>
                  <a:pt x="1661997" y="101977"/>
                </a:moveTo>
                <a:lnTo>
                  <a:pt x="1651842" y="101977"/>
                </a:lnTo>
                <a:lnTo>
                  <a:pt x="1651842" y="77552"/>
                </a:lnTo>
                <a:cubicBezTo>
                  <a:pt x="1651842" y="72853"/>
                  <a:pt x="1651178" y="69454"/>
                  <a:pt x="1649849" y="67354"/>
                </a:cubicBezTo>
                <a:cubicBezTo>
                  <a:pt x="1648521" y="65250"/>
                  <a:pt x="1646280" y="64202"/>
                  <a:pt x="1643131" y="64202"/>
                </a:cubicBezTo>
                <a:cubicBezTo>
                  <a:pt x="1640474" y="64202"/>
                  <a:pt x="1638220" y="65530"/>
                  <a:pt x="1636367" y="68185"/>
                </a:cubicBezTo>
                <a:cubicBezTo>
                  <a:pt x="1634514" y="70839"/>
                  <a:pt x="1633586" y="74021"/>
                  <a:pt x="1633586" y="77727"/>
                </a:cubicBezTo>
                <a:lnTo>
                  <a:pt x="1633586" y="101977"/>
                </a:lnTo>
                <a:lnTo>
                  <a:pt x="1623388" y="101977"/>
                </a:lnTo>
                <a:lnTo>
                  <a:pt x="1623388" y="76721"/>
                </a:lnTo>
                <a:cubicBezTo>
                  <a:pt x="1623388" y="68373"/>
                  <a:pt x="1620441" y="64202"/>
                  <a:pt x="1614545" y="64202"/>
                </a:cubicBezTo>
                <a:cubicBezTo>
                  <a:pt x="1611802" y="64202"/>
                  <a:pt x="1609549" y="65455"/>
                  <a:pt x="1607784" y="67967"/>
                </a:cubicBezTo>
                <a:cubicBezTo>
                  <a:pt x="1606017" y="70476"/>
                  <a:pt x="1605135" y="73730"/>
                  <a:pt x="1605135" y="77727"/>
                </a:cubicBezTo>
                <a:lnTo>
                  <a:pt x="1605135" y="101977"/>
                </a:lnTo>
                <a:lnTo>
                  <a:pt x="1594980" y="101977"/>
                </a:lnTo>
                <a:lnTo>
                  <a:pt x="1594980" y="57153"/>
                </a:lnTo>
                <a:lnTo>
                  <a:pt x="1605135" y="57153"/>
                </a:lnTo>
                <a:lnTo>
                  <a:pt x="1605135" y="64245"/>
                </a:lnTo>
                <a:lnTo>
                  <a:pt x="1605310" y="64245"/>
                </a:lnTo>
                <a:cubicBezTo>
                  <a:pt x="1608548" y="58817"/>
                  <a:pt x="1613263" y="56104"/>
                  <a:pt x="1619448" y="56104"/>
                </a:cubicBezTo>
                <a:cubicBezTo>
                  <a:pt x="1622541" y="56104"/>
                  <a:pt x="1625249" y="56956"/>
                  <a:pt x="1627568" y="58664"/>
                </a:cubicBezTo>
                <a:cubicBezTo>
                  <a:pt x="1629889" y="60372"/>
                  <a:pt x="1631473" y="62610"/>
                  <a:pt x="1632317" y="65382"/>
                </a:cubicBezTo>
                <a:cubicBezTo>
                  <a:pt x="1635644" y="59197"/>
                  <a:pt x="1640606" y="56104"/>
                  <a:pt x="1647200" y="56104"/>
                </a:cubicBezTo>
                <a:cubicBezTo>
                  <a:pt x="1657065" y="56104"/>
                  <a:pt x="1661997" y="62187"/>
                  <a:pt x="1661997" y="74357"/>
                </a:cubicBezTo>
                <a:lnTo>
                  <a:pt x="1661997" y="101977"/>
                </a:lnTo>
                <a:close/>
                <a:moveTo>
                  <a:pt x="5410721" y="101977"/>
                </a:moveTo>
                <a:lnTo>
                  <a:pt x="5400555" y="101977"/>
                </a:lnTo>
                <a:lnTo>
                  <a:pt x="5400555" y="76721"/>
                </a:lnTo>
                <a:cubicBezTo>
                  <a:pt x="5400555" y="68346"/>
                  <a:pt x="5397596" y="64159"/>
                  <a:pt x="5391679" y="64159"/>
                </a:cubicBezTo>
                <a:cubicBezTo>
                  <a:pt x="5388586" y="64159"/>
                  <a:pt x="5386031" y="65318"/>
                  <a:pt x="5384014" y="67639"/>
                </a:cubicBezTo>
                <a:cubicBezTo>
                  <a:pt x="5381997" y="69957"/>
                  <a:pt x="5381002" y="72883"/>
                  <a:pt x="5381002" y="76414"/>
                </a:cubicBezTo>
                <a:lnTo>
                  <a:pt x="5381002" y="101977"/>
                </a:lnTo>
                <a:lnTo>
                  <a:pt x="5370783" y="101977"/>
                </a:lnTo>
                <a:lnTo>
                  <a:pt x="5370783" y="57153"/>
                </a:lnTo>
                <a:lnTo>
                  <a:pt x="5381002" y="57153"/>
                </a:lnTo>
                <a:lnTo>
                  <a:pt x="5381002" y="64594"/>
                </a:lnTo>
                <a:lnTo>
                  <a:pt x="5381164" y="64594"/>
                </a:lnTo>
                <a:cubicBezTo>
                  <a:pt x="5384526" y="58933"/>
                  <a:pt x="5389366" y="56104"/>
                  <a:pt x="5395713" y="56104"/>
                </a:cubicBezTo>
                <a:cubicBezTo>
                  <a:pt x="5400581" y="56104"/>
                  <a:pt x="5404293" y="57685"/>
                  <a:pt x="5406874" y="60853"/>
                </a:cubicBezTo>
                <a:cubicBezTo>
                  <a:pt x="5409429" y="64019"/>
                  <a:pt x="5410721" y="68593"/>
                  <a:pt x="5410721" y="74575"/>
                </a:cubicBezTo>
                <a:lnTo>
                  <a:pt x="5410721" y="101977"/>
                </a:lnTo>
                <a:close/>
                <a:moveTo>
                  <a:pt x="5649486" y="101977"/>
                </a:moveTo>
                <a:lnTo>
                  <a:pt x="5639348" y="101977"/>
                </a:lnTo>
                <a:lnTo>
                  <a:pt x="5639348" y="76721"/>
                </a:lnTo>
                <a:cubicBezTo>
                  <a:pt x="5639348" y="68346"/>
                  <a:pt x="5636389" y="64159"/>
                  <a:pt x="5630445" y="64159"/>
                </a:cubicBezTo>
                <a:cubicBezTo>
                  <a:pt x="5627352" y="64159"/>
                  <a:pt x="5624797" y="65318"/>
                  <a:pt x="5622807" y="67639"/>
                </a:cubicBezTo>
                <a:cubicBezTo>
                  <a:pt x="5620790" y="69957"/>
                  <a:pt x="5619769" y="72883"/>
                  <a:pt x="5619769" y="76414"/>
                </a:cubicBezTo>
                <a:lnTo>
                  <a:pt x="5619769" y="101977"/>
                </a:lnTo>
                <a:lnTo>
                  <a:pt x="5609576" y="101977"/>
                </a:lnTo>
                <a:lnTo>
                  <a:pt x="5609576" y="57153"/>
                </a:lnTo>
                <a:lnTo>
                  <a:pt x="5619769" y="57153"/>
                </a:lnTo>
                <a:lnTo>
                  <a:pt x="5619769" y="64594"/>
                </a:lnTo>
                <a:lnTo>
                  <a:pt x="5619956" y="64594"/>
                </a:lnTo>
                <a:cubicBezTo>
                  <a:pt x="5623318" y="58933"/>
                  <a:pt x="5628159" y="56104"/>
                  <a:pt x="5634480" y="56104"/>
                </a:cubicBezTo>
                <a:cubicBezTo>
                  <a:pt x="5639348" y="56104"/>
                  <a:pt x="5643086" y="57685"/>
                  <a:pt x="5645640" y="60853"/>
                </a:cubicBezTo>
                <a:cubicBezTo>
                  <a:pt x="5648222" y="64019"/>
                  <a:pt x="5649486" y="68593"/>
                  <a:pt x="5649486" y="74575"/>
                </a:cubicBezTo>
                <a:lnTo>
                  <a:pt x="5649486" y="101977"/>
                </a:lnTo>
                <a:close/>
                <a:moveTo>
                  <a:pt x="4064562" y="101977"/>
                </a:moveTo>
                <a:lnTo>
                  <a:pt x="4054423" y="101977"/>
                </a:lnTo>
                <a:lnTo>
                  <a:pt x="4054423" y="77463"/>
                </a:lnTo>
                <a:cubicBezTo>
                  <a:pt x="4054423" y="68593"/>
                  <a:pt x="4051438" y="64159"/>
                  <a:pt x="4045521" y="64159"/>
                </a:cubicBezTo>
                <a:cubicBezTo>
                  <a:pt x="4042536" y="64159"/>
                  <a:pt x="4040034" y="65441"/>
                  <a:pt x="4037990" y="68010"/>
                </a:cubicBezTo>
                <a:cubicBezTo>
                  <a:pt x="4035947" y="70578"/>
                  <a:pt x="4034925" y="73859"/>
                  <a:pt x="4034925" y="77858"/>
                </a:cubicBezTo>
                <a:lnTo>
                  <a:pt x="4034925" y="101977"/>
                </a:lnTo>
                <a:lnTo>
                  <a:pt x="4024732" y="101977"/>
                </a:lnTo>
                <a:lnTo>
                  <a:pt x="4024732" y="35619"/>
                </a:lnTo>
                <a:lnTo>
                  <a:pt x="4034925" y="35619"/>
                </a:lnTo>
                <a:lnTo>
                  <a:pt x="4034925" y="64594"/>
                </a:lnTo>
                <a:lnTo>
                  <a:pt x="4035113" y="64594"/>
                </a:lnTo>
                <a:cubicBezTo>
                  <a:pt x="4038502" y="58933"/>
                  <a:pt x="4043343" y="56104"/>
                  <a:pt x="4049636" y="56104"/>
                </a:cubicBezTo>
                <a:cubicBezTo>
                  <a:pt x="4059587" y="56104"/>
                  <a:pt x="4064562" y="62187"/>
                  <a:pt x="4064562" y="74357"/>
                </a:cubicBezTo>
                <a:lnTo>
                  <a:pt x="4064562" y="101977"/>
                </a:lnTo>
                <a:close/>
                <a:moveTo>
                  <a:pt x="959483" y="79959"/>
                </a:moveTo>
                <a:lnTo>
                  <a:pt x="950072" y="81271"/>
                </a:lnTo>
                <a:cubicBezTo>
                  <a:pt x="947154" y="81653"/>
                  <a:pt x="944957" y="82361"/>
                  <a:pt x="943483" y="83396"/>
                </a:cubicBezTo>
                <a:cubicBezTo>
                  <a:pt x="942010" y="84431"/>
                  <a:pt x="941275" y="86249"/>
                  <a:pt x="941275" y="88845"/>
                </a:cubicBezTo>
                <a:cubicBezTo>
                  <a:pt x="941275" y="90743"/>
                  <a:pt x="941953" y="92295"/>
                  <a:pt x="943309" y="93508"/>
                </a:cubicBezTo>
                <a:cubicBezTo>
                  <a:pt x="944667" y="94718"/>
                  <a:pt x="946482" y="95324"/>
                  <a:pt x="948760" y="95324"/>
                </a:cubicBezTo>
                <a:cubicBezTo>
                  <a:pt x="951853" y="95324"/>
                  <a:pt x="954413" y="94237"/>
                  <a:pt x="956441" y="92064"/>
                </a:cubicBezTo>
                <a:cubicBezTo>
                  <a:pt x="958469" y="89888"/>
                  <a:pt x="959483" y="87153"/>
                  <a:pt x="959483" y="83856"/>
                </a:cubicBezTo>
                <a:lnTo>
                  <a:pt x="959483" y="79959"/>
                </a:lnTo>
                <a:close/>
                <a:moveTo>
                  <a:pt x="4101515" y="79959"/>
                </a:moveTo>
                <a:lnTo>
                  <a:pt x="4092102" y="81271"/>
                </a:lnTo>
                <a:cubicBezTo>
                  <a:pt x="4089170" y="81653"/>
                  <a:pt x="4086992" y="82361"/>
                  <a:pt x="4085512" y="83396"/>
                </a:cubicBezTo>
                <a:cubicBezTo>
                  <a:pt x="4084033" y="84431"/>
                  <a:pt x="4083307" y="86249"/>
                  <a:pt x="4083307" y="88845"/>
                </a:cubicBezTo>
                <a:cubicBezTo>
                  <a:pt x="4083307" y="90743"/>
                  <a:pt x="4083980" y="92295"/>
                  <a:pt x="4085324" y="93508"/>
                </a:cubicBezTo>
                <a:cubicBezTo>
                  <a:pt x="4086696" y="94718"/>
                  <a:pt x="4088498" y="95324"/>
                  <a:pt x="4090784" y="95324"/>
                </a:cubicBezTo>
                <a:cubicBezTo>
                  <a:pt x="4093877" y="95324"/>
                  <a:pt x="4096432" y="94237"/>
                  <a:pt x="4098476" y="92064"/>
                </a:cubicBezTo>
                <a:cubicBezTo>
                  <a:pt x="4100493" y="89888"/>
                  <a:pt x="4101515" y="87153"/>
                  <a:pt x="4101515" y="83856"/>
                </a:cubicBezTo>
                <a:lnTo>
                  <a:pt x="4101515" y="79959"/>
                </a:lnTo>
                <a:close/>
                <a:moveTo>
                  <a:pt x="3733980" y="79959"/>
                </a:moveTo>
                <a:lnTo>
                  <a:pt x="3724567" y="81271"/>
                </a:lnTo>
                <a:cubicBezTo>
                  <a:pt x="3721662" y="81653"/>
                  <a:pt x="3719457" y="82361"/>
                  <a:pt x="3717977" y="83396"/>
                </a:cubicBezTo>
                <a:cubicBezTo>
                  <a:pt x="3716525" y="84431"/>
                  <a:pt x="3715772" y="86249"/>
                  <a:pt x="3715772" y="88845"/>
                </a:cubicBezTo>
                <a:cubicBezTo>
                  <a:pt x="3715772" y="90743"/>
                  <a:pt x="3716445" y="92295"/>
                  <a:pt x="3717816" y="93508"/>
                </a:cubicBezTo>
                <a:cubicBezTo>
                  <a:pt x="3719161" y="94718"/>
                  <a:pt x="3720989" y="95324"/>
                  <a:pt x="3723276" y="95324"/>
                </a:cubicBezTo>
                <a:cubicBezTo>
                  <a:pt x="3726368" y="95324"/>
                  <a:pt x="3728923" y="94237"/>
                  <a:pt x="3730941" y="92064"/>
                </a:cubicBezTo>
                <a:cubicBezTo>
                  <a:pt x="3732984" y="89888"/>
                  <a:pt x="3733980" y="87153"/>
                  <a:pt x="3733980" y="83856"/>
                </a:cubicBezTo>
                <a:lnTo>
                  <a:pt x="3733980" y="79959"/>
                </a:lnTo>
                <a:close/>
                <a:moveTo>
                  <a:pt x="2070148" y="79959"/>
                </a:moveTo>
                <a:lnTo>
                  <a:pt x="2060735" y="81271"/>
                </a:lnTo>
                <a:cubicBezTo>
                  <a:pt x="2057804" y="81653"/>
                  <a:pt x="2055598" y="82361"/>
                  <a:pt x="2054146" y="83396"/>
                </a:cubicBezTo>
                <a:cubicBezTo>
                  <a:pt x="2052667" y="84431"/>
                  <a:pt x="2051914" y="86249"/>
                  <a:pt x="2051914" y="88845"/>
                </a:cubicBezTo>
                <a:cubicBezTo>
                  <a:pt x="2051914" y="90743"/>
                  <a:pt x="2052613" y="92295"/>
                  <a:pt x="2053958" y="93508"/>
                </a:cubicBezTo>
                <a:cubicBezTo>
                  <a:pt x="2055329" y="94718"/>
                  <a:pt x="2057131" y="95324"/>
                  <a:pt x="2059417" y="95324"/>
                </a:cubicBezTo>
                <a:cubicBezTo>
                  <a:pt x="2062510" y="95324"/>
                  <a:pt x="2065065" y="94237"/>
                  <a:pt x="2067082" y="92064"/>
                </a:cubicBezTo>
                <a:cubicBezTo>
                  <a:pt x="2069126" y="89888"/>
                  <a:pt x="2070148" y="87153"/>
                  <a:pt x="2070148" y="83856"/>
                </a:cubicBezTo>
                <a:lnTo>
                  <a:pt x="2070148" y="79959"/>
                </a:lnTo>
                <a:close/>
                <a:moveTo>
                  <a:pt x="4201103" y="64202"/>
                </a:moveTo>
                <a:cubicBezTo>
                  <a:pt x="4197123" y="64202"/>
                  <a:pt x="4193976" y="65587"/>
                  <a:pt x="4191690" y="68359"/>
                </a:cubicBezTo>
                <a:cubicBezTo>
                  <a:pt x="4189378" y="71132"/>
                  <a:pt x="4188221" y="74954"/>
                  <a:pt x="4188221" y="79827"/>
                </a:cubicBezTo>
                <a:cubicBezTo>
                  <a:pt x="4188221" y="84525"/>
                  <a:pt x="4189378" y="88226"/>
                  <a:pt x="4191717" y="90924"/>
                </a:cubicBezTo>
                <a:cubicBezTo>
                  <a:pt x="4194057" y="93624"/>
                  <a:pt x="4197177" y="94974"/>
                  <a:pt x="4201103" y="94974"/>
                </a:cubicBezTo>
                <a:cubicBezTo>
                  <a:pt x="4205084" y="94974"/>
                  <a:pt x="4208150" y="93645"/>
                  <a:pt x="4210301" y="90991"/>
                </a:cubicBezTo>
                <a:cubicBezTo>
                  <a:pt x="4212453" y="88334"/>
                  <a:pt x="4213529" y="84555"/>
                  <a:pt x="4213529" y="79652"/>
                </a:cubicBezTo>
                <a:cubicBezTo>
                  <a:pt x="4213529" y="74723"/>
                  <a:pt x="4212453" y="70914"/>
                  <a:pt x="4210301" y="68228"/>
                </a:cubicBezTo>
                <a:cubicBezTo>
                  <a:pt x="4208150" y="65544"/>
                  <a:pt x="4205084" y="64202"/>
                  <a:pt x="4201103" y="64202"/>
                </a:cubicBezTo>
                <a:close/>
                <a:moveTo>
                  <a:pt x="4451945" y="64202"/>
                </a:moveTo>
                <a:cubicBezTo>
                  <a:pt x="4447992" y="64202"/>
                  <a:pt x="4444845" y="65587"/>
                  <a:pt x="4442532" y="68359"/>
                </a:cubicBezTo>
                <a:cubicBezTo>
                  <a:pt x="4440246" y="71132"/>
                  <a:pt x="4439089" y="74954"/>
                  <a:pt x="4439089" y="79827"/>
                </a:cubicBezTo>
                <a:cubicBezTo>
                  <a:pt x="4439089" y="84525"/>
                  <a:pt x="4440246" y="88226"/>
                  <a:pt x="4442586" y="90924"/>
                </a:cubicBezTo>
                <a:cubicBezTo>
                  <a:pt x="4444926" y="93624"/>
                  <a:pt x="4448045" y="94974"/>
                  <a:pt x="4451945" y="94974"/>
                </a:cubicBezTo>
                <a:cubicBezTo>
                  <a:pt x="4455952" y="94974"/>
                  <a:pt x="4459018" y="93645"/>
                  <a:pt x="4461170" y="90991"/>
                </a:cubicBezTo>
                <a:cubicBezTo>
                  <a:pt x="4463321" y="88334"/>
                  <a:pt x="4464397" y="84555"/>
                  <a:pt x="4464397" y="79652"/>
                </a:cubicBezTo>
                <a:cubicBezTo>
                  <a:pt x="4464397" y="74723"/>
                  <a:pt x="4463321" y="70914"/>
                  <a:pt x="4461170" y="68228"/>
                </a:cubicBezTo>
                <a:cubicBezTo>
                  <a:pt x="4459018" y="65544"/>
                  <a:pt x="4455952" y="64202"/>
                  <a:pt x="4451945" y="64202"/>
                </a:cubicBezTo>
                <a:close/>
                <a:moveTo>
                  <a:pt x="4817463" y="64202"/>
                </a:moveTo>
                <a:cubicBezTo>
                  <a:pt x="4813483" y="64202"/>
                  <a:pt x="4810363" y="65587"/>
                  <a:pt x="4808050" y="68359"/>
                </a:cubicBezTo>
                <a:cubicBezTo>
                  <a:pt x="4805737" y="71132"/>
                  <a:pt x="4804581" y="74954"/>
                  <a:pt x="4804581" y="79827"/>
                </a:cubicBezTo>
                <a:cubicBezTo>
                  <a:pt x="4804581" y="84525"/>
                  <a:pt x="4805764" y="88226"/>
                  <a:pt x="4808077" y="90924"/>
                </a:cubicBezTo>
                <a:cubicBezTo>
                  <a:pt x="4810416" y="93624"/>
                  <a:pt x="4813563" y="94974"/>
                  <a:pt x="4817463" y="94974"/>
                </a:cubicBezTo>
                <a:cubicBezTo>
                  <a:pt x="4821470" y="94974"/>
                  <a:pt x="4824536" y="93645"/>
                  <a:pt x="4826688" y="90991"/>
                </a:cubicBezTo>
                <a:cubicBezTo>
                  <a:pt x="4828812" y="88334"/>
                  <a:pt x="4829888" y="84555"/>
                  <a:pt x="4829888" y="79652"/>
                </a:cubicBezTo>
                <a:cubicBezTo>
                  <a:pt x="4829888" y="74723"/>
                  <a:pt x="4828812" y="70914"/>
                  <a:pt x="4826688" y="68228"/>
                </a:cubicBezTo>
                <a:cubicBezTo>
                  <a:pt x="4824536" y="65544"/>
                  <a:pt x="4821470" y="64202"/>
                  <a:pt x="4817463" y="64202"/>
                </a:cubicBezTo>
                <a:close/>
                <a:moveTo>
                  <a:pt x="2386826" y="77684"/>
                </a:moveTo>
                <a:lnTo>
                  <a:pt x="2386826" y="83243"/>
                </a:lnTo>
                <a:cubicBezTo>
                  <a:pt x="2386826" y="86510"/>
                  <a:pt x="2387875" y="89283"/>
                  <a:pt x="2389973" y="91558"/>
                </a:cubicBezTo>
                <a:cubicBezTo>
                  <a:pt x="2392044" y="93836"/>
                  <a:pt x="2394706" y="94974"/>
                  <a:pt x="2397907" y="94974"/>
                </a:cubicBezTo>
                <a:cubicBezTo>
                  <a:pt x="2401672" y="94974"/>
                  <a:pt x="2404630" y="93508"/>
                  <a:pt x="2406782" y="90574"/>
                </a:cubicBezTo>
                <a:cubicBezTo>
                  <a:pt x="2408906" y="87643"/>
                  <a:pt x="2409982" y="83549"/>
                  <a:pt x="2409982" y="78297"/>
                </a:cubicBezTo>
                <a:cubicBezTo>
                  <a:pt x="2409982" y="73889"/>
                  <a:pt x="2408987" y="70438"/>
                  <a:pt x="2406997" y="67943"/>
                </a:cubicBezTo>
                <a:cubicBezTo>
                  <a:pt x="2404980" y="65450"/>
                  <a:pt x="2402290" y="64202"/>
                  <a:pt x="2398875" y="64202"/>
                </a:cubicBezTo>
                <a:cubicBezTo>
                  <a:pt x="2395244" y="64202"/>
                  <a:pt x="2392340" y="65484"/>
                  <a:pt x="2390134" y="68053"/>
                </a:cubicBezTo>
                <a:cubicBezTo>
                  <a:pt x="2387929" y="70621"/>
                  <a:pt x="2386826" y="73832"/>
                  <a:pt x="2386826" y="77684"/>
                </a:cubicBezTo>
                <a:close/>
                <a:moveTo>
                  <a:pt x="5006770" y="64202"/>
                </a:moveTo>
                <a:cubicBezTo>
                  <a:pt x="5002817" y="64202"/>
                  <a:pt x="4999671" y="65587"/>
                  <a:pt x="4997357" y="68359"/>
                </a:cubicBezTo>
                <a:cubicBezTo>
                  <a:pt x="4995072" y="71132"/>
                  <a:pt x="4993915" y="74954"/>
                  <a:pt x="4993915" y="79827"/>
                </a:cubicBezTo>
                <a:cubicBezTo>
                  <a:pt x="4993915" y="84525"/>
                  <a:pt x="4995072" y="88226"/>
                  <a:pt x="4997411" y="90924"/>
                </a:cubicBezTo>
                <a:cubicBezTo>
                  <a:pt x="4999751" y="93624"/>
                  <a:pt x="5002871" y="94974"/>
                  <a:pt x="5006770" y="94974"/>
                </a:cubicBezTo>
                <a:cubicBezTo>
                  <a:pt x="5010778" y="94974"/>
                  <a:pt x="5013844" y="93645"/>
                  <a:pt x="5015996" y="90991"/>
                </a:cubicBezTo>
                <a:cubicBezTo>
                  <a:pt x="5018147" y="88334"/>
                  <a:pt x="5019196" y="84555"/>
                  <a:pt x="5019196" y="79652"/>
                </a:cubicBezTo>
                <a:cubicBezTo>
                  <a:pt x="5019196" y="74723"/>
                  <a:pt x="5018147" y="70914"/>
                  <a:pt x="5015996" y="68228"/>
                </a:cubicBezTo>
                <a:cubicBezTo>
                  <a:pt x="5013844" y="65544"/>
                  <a:pt x="5010778" y="64202"/>
                  <a:pt x="5006770" y="64202"/>
                </a:cubicBezTo>
                <a:close/>
                <a:moveTo>
                  <a:pt x="3153739" y="77684"/>
                </a:moveTo>
                <a:lnTo>
                  <a:pt x="3153739" y="83243"/>
                </a:lnTo>
                <a:cubicBezTo>
                  <a:pt x="3153739" y="86510"/>
                  <a:pt x="3154788" y="89283"/>
                  <a:pt x="3156859" y="91558"/>
                </a:cubicBezTo>
                <a:cubicBezTo>
                  <a:pt x="3158956" y="93836"/>
                  <a:pt x="3161592" y="94974"/>
                  <a:pt x="3164819" y="94974"/>
                </a:cubicBezTo>
                <a:cubicBezTo>
                  <a:pt x="3168585" y="94974"/>
                  <a:pt x="3171543" y="93508"/>
                  <a:pt x="3173668" y="90574"/>
                </a:cubicBezTo>
                <a:cubicBezTo>
                  <a:pt x="3175819" y="87643"/>
                  <a:pt x="3176895" y="83549"/>
                  <a:pt x="3176895" y="78297"/>
                </a:cubicBezTo>
                <a:cubicBezTo>
                  <a:pt x="3176895" y="73889"/>
                  <a:pt x="3175900" y="70438"/>
                  <a:pt x="3173883" y="67943"/>
                </a:cubicBezTo>
                <a:cubicBezTo>
                  <a:pt x="3171892" y="65450"/>
                  <a:pt x="3169176" y="64202"/>
                  <a:pt x="3165787" y="64202"/>
                </a:cubicBezTo>
                <a:cubicBezTo>
                  <a:pt x="3162157" y="64202"/>
                  <a:pt x="3159252" y="65484"/>
                  <a:pt x="3157047" y="68053"/>
                </a:cubicBezTo>
                <a:cubicBezTo>
                  <a:pt x="3154842" y="70621"/>
                  <a:pt x="3153739" y="73832"/>
                  <a:pt x="3153739" y="77684"/>
                </a:cubicBezTo>
                <a:close/>
                <a:moveTo>
                  <a:pt x="2513121" y="77684"/>
                </a:moveTo>
                <a:lnTo>
                  <a:pt x="2513121" y="83243"/>
                </a:lnTo>
                <a:cubicBezTo>
                  <a:pt x="2513121" y="86510"/>
                  <a:pt x="2514170" y="89283"/>
                  <a:pt x="2516241" y="91558"/>
                </a:cubicBezTo>
                <a:cubicBezTo>
                  <a:pt x="2518338" y="93836"/>
                  <a:pt x="2520974" y="94974"/>
                  <a:pt x="2524201" y="94974"/>
                </a:cubicBezTo>
                <a:cubicBezTo>
                  <a:pt x="2527966" y="94974"/>
                  <a:pt x="2530925" y="93508"/>
                  <a:pt x="2533050" y="90574"/>
                </a:cubicBezTo>
                <a:cubicBezTo>
                  <a:pt x="2535201" y="87643"/>
                  <a:pt x="2536277" y="83549"/>
                  <a:pt x="2536277" y="78297"/>
                </a:cubicBezTo>
                <a:cubicBezTo>
                  <a:pt x="2536277" y="73889"/>
                  <a:pt x="2535282" y="70438"/>
                  <a:pt x="2533265" y="67943"/>
                </a:cubicBezTo>
                <a:cubicBezTo>
                  <a:pt x="2531274" y="65450"/>
                  <a:pt x="2528558" y="64202"/>
                  <a:pt x="2525143" y="64202"/>
                </a:cubicBezTo>
                <a:cubicBezTo>
                  <a:pt x="2521539" y="64202"/>
                  <a:pt x="2518634" y="65484"/>
                  <a:pt x="2516429" y="68053"/>
                </a:cubicBezTo>
                <a:cubicBezTo>
                  <a:pt x="2514224" y="70621"/>
                  <a:pt x="2513121" y="73832"/>
                  <a:pt x="2513121" y="77684"/>
                </a:cubicBezTo>
                <a:close/>
                <a:moveTo>
                  <a:pt x="5337622" y="64202"/>
                </a:moveTo>
                <a:cubicBezTo>
                  <a:pt x="5333642" y="64202"/>
                  <a:pt x="5330495" y="65587"/>
                  <a:pt x="5328209" y="68359"/>
                </a:cubicBezTo>
                <a:cubicBezTo>
                  <a:pt x="5325896" y="71132"/>
                  <a:pt x="5324740" y="74954"/>
                  <a:pt x="5324740" y="79827"/>
                </a:cubicBezTo>
                <a:cubicBezTo>
                  <a:pt x="5324740" y="84525"/>
                  <a:pt x="5325923" y="88226"/>
                  <a:pt x="5328236" y="90924"/>
                </a:cubicBezTo>
                <a:cubicBezTo>
                  <a:pt x="5330576" y="93624"/>
                  <a:pt x="5333695" y="94974"/>
                  <a:pt x="5337622" y="94974"/>
                </a:cubicBezTo>
                <a:cubicBezTo>
                  <a:pt x="5341602" y="94974"/>
                  <a:pt x="5344668" y="93645"/>
                  <a:pt x="5346820" y="90991"/>
                </a:cubicBezTo>
                <a:cubicBezTo>
                  <a:pt x="5348971" y="88334"/>
                  <a:pt x="5350047" y="84555"/>
                  <a:pt x="5350047" y="79652"/>
                </a:cubicBezTo>
                <a:cubicBezTo>
                  <a:pt x="5350047" y="74723"/>
                  <a:pt x="5348971" y="70914"/>
                  <a:pt x="5346820" y="68228"/>
                </a:cubicBezTo>
                <a:cubicBezTo>
                  <a:pt x="5344668" y="65544"/>
                  <a:pt x="5341602" y="64202"/>
                  <a:pt x="5337622" y="64202"/>
                </a:cubicBezTo>
                <a:close/>
                <a:moveTo>
                  <a:pt x="4354481" y="77684"/>
                </a:moveTo>
                <a:lnTo>
                  <a:pt x="4354481" y="83243"/>
                </a:lnTo>
                <a:cubicBezTo>
                  <a:pt x="4354481" y="86510"/>
                  <a:pt x="4355530" y="89283"/>
                  <a:pt x="4357601" y="91558"/>
                </a:cubicBezTo>
                <a:cubicBezTo>
                  <a:pt x="4359698" y="93836"/>
                  <a:pt x="4362334" y="94974"/>
                  <a:pt x="4365561" y="94974"/>
                </a:cubicBezTo>
                <a:cubicBezTo>
                  <a:pt x="4369299" y="94974"/>
                  <a:pt x="4372258" y="93508"/>
                  <a:pt x="4374409" y="90574"/>
                </a:cubicBezTo>
                <a:cubicBezTo>
                  <a:pt x="4376561" y="87643"/>
                  <a:pt x="4377636" y="83549"/>
                  <a:pt x="4377636" y="78297"/>
                </a:cubicBezTo>
                <a:cubicBezTo>
                  <a:pt x="4377636" y="73889"/>
                  <a:pt x="4376641" y="70438"/>
                  <a:pt x="4374624" y="67943"/>
                </a:cubicBezTo>
                <a:cubicBezTo>
                  <a:pt x="4372634" y="65450"/>
                  <a:pt x="4369918" y="64202"/>
                  <a:pt x="4366502" y="64202"/>
                </a:cubicBezTo>
                <a:cubicBezTo>
                  <a:pt x="4362899" y="64202"/>
                  <a:pt x="4359967" y="65484"/>
                  <a:pt x="4357789" y="68053"/>
                </a:cubicBezTo>
                <a:cubicBezTo>
                  <a:pt x="4355583" y="70621"/>
                  <a:pt x="4354481" y="73832"/>
                  <a:pt x="4354481" y="77684"/>
                </a:cubicBezTo>
                <a:close/>
                <a:moveTo>
                  <a:pt x="844666" y="64202"/>
                </a:moveTo>
                <a:cubicBezTo>
                  <a:pt x="840699" y="64202"/>
                  <a:pt x="837561" y="65587"/>
                  <a:pt x="835256" y="68359"/>
                </a:cubicBezTo>
                <a:cubicBezTo>
                  <a:pt x="832951" y="71132"/>
                  <a:pt x="831797" y="74954"/>
                  <a:pt x="831797" y="79827"/>
                </a:cubicBezTo>
                <a:cubicBezTo>
                  <a:pt x="831797" y="84525"/>
                  <a:pt x="832965" y="88226"/>
                  <a:pt x="835299" y="90924"/>
                </a:cubicBezTo>
                <a:cubicBezTo>
                  <a:pt x="837633" y="93624"/>
                  <a:pt x="840756" y="94974"/>
                  <a:pt x="844666" y="94974"/>
                </a:cubicBezTo>
                <a:cubicBezTo>
                  <a:pt x="848665" y="94974"/>
                  <a:pt x="851737" y="93645"/>
                  <a:pt x="853880" y="90991"/>
                </a:cubicBezTo>
                <a:cubicBezTo>
                  <a:pt x="856026" y="88334"/>
                  <a:pt x="857099" y="84555"/>
                  <a:pt x="857099" y="79652"/>
                </a:cubicBezTo>
                <a:cubicBezTo>
                  <a:pt x="857099" y="74723"/>
                  <a:pt x="856026" y="70914"/>
                  <a:pt x="853880" y="68228"/>
                </a:cubicBezTo>
                <a:cubicBezTo>
                  <a:pt x="851737" y="65544"/>
                  <a:pt x="848665" y="64202"/>
                  <a:pt x="844666" y="64202"/>
                </a:cubicBezTo>
                <a:close/>
                <a:moveTo>
                  <a:pt x="1080692" y="64202"/>
                </a:moveTo>
                <a:cubicBezTo>
                  <a:pt x="1076722" y="64202"/>
                  <a:pt x="1073586" y="65587"/>
                  <a:pt x="1071279" y="68359"/>
                </a:cubicBezTo>
                <a:cubicBezTo>
                  <a:pt x="1068974" y="71132"/>
                  <a:pt x="1067823" y="74954"/>
                  <a:pt x="1067823" y="79827"/>
                </a:cubicBezTo>
                <a:cubicBezTo>
                  <a:pt x="1067823" y="84525"/>
                  <a:pt x="1068990" y="88226"/>
                  <a:pt x="1071325" y="90924"/>
                </a:cubicBezTo>
                <a:cubicBezTo>
                  <a:pt x="1073659" y="93624"/>
                  <a:pt x="1076781" y="94974"/>
                  <a:pt x="1080692" y="94974"/>
                </a:cubicBezTo>
                <a:cubicBezTo>
                  <a:pt x="1084688" y="94974"/>
                  <a:pt x="1087760" y="93645"/>
                  <a:pt x="1089906" y="90991"/>
                </a:cubicBezTo>
                <a:cubicBezTo>
                  <a:pt x="1092049" y="88334"/>
                  <a:pt x="1093122" y="84555"/>
                  <a:pt x="1093122" y="79652"/>
                </a:cubicBezTo>
                <a:cubicBezTo>
                  <a:pt x="1093122" y="74723"/>
                  <a:pt x="1092049" y="70914"/>
                  <a:pt x="1089906" y="68228"/>
                </a:cubicBezTo>
                <a:cubicBezTo>
                  <a:pt x="1087760" y="65544"/>
                  <a:pt x="1084688" y="64202"/>
                  <a:pt x="1080692" y="64202"/>
                </a:cubicBezTo>
                <a:close/>
                <a:moveTo>
                  <a:pt x="4515872" y="81492"/>
                </a:moveTo>
                <a:lnTo>
                  <a:pt x="4515872" y="75626"/>
                </a:lnTo>
                <a:cubicBezTo>
                  <a:pt x="4515872" y="72445"/>
                  <a:pt x="4514823" y="69744"/>
                  <a:pt x="4512753" y="67528"/>
                </a:cubicBezTo>
                <a:cubicBezTo>
                  <a:pt x="4510682" y="65310"/>
                  <a:pt x="4508046" y="64202"/>
                  <a:pt x="4504846" y="64202"/>
                </a:cubicBezTo>
                <a:cubicBezTo>
                  <a:pt x="4501027" y="64202"/>
                  <a:pt x="4498068" y="65616"/>
                  <a:pt x="4495890" y="68448"/>
                </a:cubicBezTo>
                <a:cubicBezTo>
                  <a:pt x="4493712" y="71277"/>
                  <a:pt x="4492609" y="75204"/>
                  <a:pt x="4492609" y="80222"/>
                </a:cubicBezTo>
                <a:cubicBezTo>
                  <a:pt x="4492609" y="84776"/>
                  <a:pt x="4493658" y="88371"/>
                  <a:pt x="4495756" y="91012"/>
                </a:cubicBezTo>
                <a:cubicBezTo>
                  <a:pt x="4497826" y="93653"/>
                  <a:pt x="4500650" y="94974"/>
                  <a:pt x="4504173" y="94974"/>
                </a:cubicBezTo>
                <a:cubicBezTo>
                  <a:pt x="4507643" y="94974"/>
                  <a:pt x="4510467" y="93696"/>
                  <a:pt x="4512618" y="91144"/>
                </a:cubicBezTo>
                <a:cubicBezTo>
                  <a:pt x="4514796" y="88589"/>
                  <a:pt x="4515872" y="85373"/>
                  <a:pt x="4515872" y="81492"/>
                </a:cubicBezTo>
                <a:close/>
                <a:moveTo>
                  <a:pt x="1226060" y="64202"/>
                </a:moveTo>
                <a:cubicBezTo>
                  <a:pt x="1222093" y="64202"/>
                  <a:pt x="1218954" y="65587"/>
                  <a:pt x="1216650" y="68359"/>
                </a:cubicBezTo>
                <a:cubicBezTo>
                  <a:pt x="1214345" y="71132"/>
                  <a:pt x="1213191" y="74954"/>
                  <a:pt x="1213191" y="79827"/>
                </a:cubicBezTo>
                <a:cubicBezTo>
                  <a:pt x="1213191" y="84525"/>
                  <a:pt x="1214358" y="88226"/>
                  <a:pt x="1216693" y="90924"/>
                </a:cubicBezTo>
                <a:cubicBezTo>
                  <a:pt x="1219027" y="93624"/>
                  <a:pt x="1222149" y="94974"/>
                  <a:pt x="1226060" y="94974"/>
                </a:cubicBezTo>
                <a:cubicBezTo>
                  <a:pt x="1230059" y="94974"/>
                  <a:pt x="1233130" y="93645"/>
                  <a:pt x="1235276" y="90991"/>
                </a:cubicBezTo>
                <a:cubicBezTo>
                  <a:pt x="1237420" y="88334"/>
                  <a:pt x="1238493" y="84555"/>
                  <a:pt x="1238493" y="79652"/>
                </a:cubicBezTo>
                <a:cubicBezTo>
                  <a:pt x="1238493" y="74723"/>
                  <a:pt x="1237420" y="70914"/>
                  <a:pt x="1235276" y="68228"/>
                </a:cubicBezTo>
                <a:cubicBezTo>
                  <a:pt x="1233130" y="65544"/>
                  <a:pt x="1230059" y="64202"/>
                  <a:pt x="1226060" y="64202"/>
                </a:cubicBezTo>
                <a:close/>
                <a:moveTo>
                  <a:pt x="1561801" y="64202"/>
                </a:moveTo>
                <a:cubicBezTo>
                  <a:pt x="1557831" y="64202"/>
                  <a:pt x="1554695" y="65587"/>
                  <a:pt x="1552388" y="68359"/>
                </a:cubicBezTo>
                <a:cubicBezTo>
                  <a:pt x="1550083" y="71132"/>
                  <a:pt x="1548932" y="74954"/>
                  <a:pt x="1548932" y="79827"/>
                </a:cubicBezTo>
                <a:cubicBezTo>
                  <a:pt x="1548932" y="84525"/>
                  <a:pt x="1550099" y="88226"/>
                  <a:pt x="1552433" y="90924"/>
                </a:cubicBezTo>
                <a:cubicBezTo>
                  <a:pt x="1554768" y="93624"/>
                  <a:pt x="1557890" y="94974"/>
                  <a:pt x="1561801" y="94974"/>
                </a:cubicBezTo>
                <a:cubicBezTo>
                  <a:pt x="1565797" y="94974"/>
                  <a:pt x="1568868" y="93645"/>
                  <a:pt x="1571015" y="90991"/>
                </a:cubicBezTo>
                <a:cubicBezTo>
                  <a:pt x="1573158" y="88334"/>
                  <a:pt x="1574231" y="84555"/>
                  <a:pt x="1574231" y="79652"/>
                </a:cubicBezTo>
                <a:cubicBezTo>
                  <a:pt x="1574231" y="74723"/>
                  <a:pt x="1573158" y="70914"/>
                  <a:pt x="1571015" y="68228"/>
                </a:cubicBezTo>
                <a:cubicBezTo>
                  <a:pt x="1568868" y="65544"/>
                  <a:pt x="1565797" y="64202"/>
                  <a:pt x="1561801" y="64202"/>
                </a:cubicBezTo>
                <a:close/>
                <a:moveTo>
                  <a:pt x="2841713" y="64202"/>
                </a:moveTo>
                <a:cubicBezTo>
                  <a:pt x="2837760" y="64202"/>
                  <a:pt x="2834613" y="65587"/>
                  <a:pt x="2832300" y="68359"/>
                </a:cubicBezTo>
                <a:cubicBezTo>
                  <a:pt x="2830014" y="71132"/>
                  <a:pt x="2828858" y="74954"/>
                  <a:pt x="2828858" y="79827"/>
                </a:cubicBezTo>
                <a:cubicBezTo>
                  <a:pt x="2828858" y="84525"/>
                  <a:pt x="2830014" y="88226"/>
                  <a:pt x="2832354" y="90924"/>
                </a:cubicBezTo>
                <a:cubicBezTo>
                  <a:pt x="2834694" y="93624"/>
                  <a:pt x="2837814" y="94974"/>
                  <a:pt x="2841713" y="94974"/>
                </a:cubicBezTo>
                <a:cubicBezTo>
                  <a:pt x="2845721" y="94974"/>
                  <a:pt x="2848787" y="93645"/>
                  <a:pt x="2850938" y="90991"/>
                </a:cubicBezTo>
                <a:cubicBezTo>
                  <a:pt x="2853090" y="88334"/>
                  <a:pt x="2854165" y="84555"/>
                  <a:pt x="2854165" y="79652"/>
                </a:cubicBezTo>
                <a:cubicBezTo>
                  <a:pt x="2854165" y="74723"/>
                  <a:pt x="2853090" y="70914"/>
                  <a:pt x="2850938" y="68228"/>
                </a:cubicBezTo>
                <a:cubicBezTo>
                  <a:pt x="2848787" y="65544"/>
                  <a:pt x="2845721" y="64202"/>
                  <a:pt x="2841713" y="64202"/>
                </a:cubicBezTo>
                <a:close/>
                <a:moveTo>
                  <a:pt x="3315131" y="81492"/>
                </a:moveTo>
                <a:lnTo>
                  <a:pt x="3315131" y="75626"/>
                </a:lnTo>
                <a:cubicBezTo>
                  <a:pt x="3315131" y="72445"/>
                  <a:pt x="3314082" y="69744"/>
                  <a:pt x="3312011" y="67528"/>
                </a:cubicBezTo>
                <a:cubicBezTo>
                  <a:pt x="3309940" y="65310"/>
                  <a:pt x="3307304" y="64202"/>
                  <a:pt x="3304104" y="64202"/>
                </a:cubicBezTo>
                <a:cubicBezTo>
                  <a:pt x="3300312" y="64202"/>
                  <a:pt x="3297327" y="65616"/>
                  <a:pt x="3295148" y="68448"/>
                </a:cubicBezTo>
                <a:cubicBezTo>
                  <a:pt x="3292970" y="71277"/>
                  <a:pt x="3291894" y="75204"/>
                  <a:pt x="3291894" y="80222"/>
                </a:cubicBezTo>
                <a:cubicBezTo>
                  <a:pt x="3291894" y="84776"/>
                  <a:pt x="3292916" y="88371"/>
                  <a:pt x="3295014" y="91012"/>
                </a:cubicBezTo>
                <a:cubicBezTo>
                  <a:pt x="3297111" y="93653"/>
                  <a:pt x="3299908" y="94974"/>
                  <a:pt x="3303432" y="94974"/>
                </a:cubicBezTo>
                <a:cubicBezTo>
                  <a:pt x="3306901" y="94974"/>
                  <a:pt x="3309725" y="93696"/>
                  <a:pt x="3311876" y="91144"/>
                </a:cubicBezTo>
                <a:cubicBezTo>
                  <a:pt x="3314055" y="88589"/>
                  <a:pt x="3315131" y="85373"/>
                  <a:pt x="3315131" y="81492"/>
                </a:cubicBezTo>
                <a:close/>
                <a:moveTo>
                  <a:pt x="3251230" y="64202"/>
                </a:moveTo>
                <a:cubicBezTo>
                  <a:pt x="3247250" y="64202"/>
                  <a:pt x="3244103" y="65587"/>
                  <a:pt x="3241817" y="68359"/>
                </a:cubicBezTo>
                <a:cubicBezTo>
                  <a:pt x="3239504" y="71132"/>
                  <a:pt x="3238348" y="74954"/>
                  <a:pt x="3238348" y="79827"/>
                </a:cubicBezTo>
                <a:cubicBezTo>
                  <a:pt x="3238348" y="84525"/>
                  <a:pt x="3239504" y="88226"/>
                  <a:pt x="3241844" y="90924"/>
                </a:cubicBezTo>
                <a:cubicBezTo>
                  <a:pt x="3244184" y="93624"/>
                  <a:pt x="3247303" y="94974"/>
                  <a:pt x="3251230" y="94974"/>
                </a:cubicBezTo>
                <a:cubicBezTo>
                  <a:pt x="3255210" y="94974"/>
                  <a:pt x="3258276" y="93645"/>
                  <a:pt x="3260428" y="90991"/>
                </a:cubicBezTo>
                <a:cubicBezTo>
                  <a:pt x="3262579" y="88334"/>
                  <a:pt x="3263655" y="84555"/>
                  <a:pt x="3263655" y="79652"/>
                </a:cubicBezTo>
                <a:cubicBezTo>
                  <a:pt x="3263655" y="74723"/>
                  <a:pt x="3262579" y="70914"/>
                  <a:pt x="3260428" y="68228"/>
                </a:cubicBezTo>
                <a:cubicBezTo>
                  <a:pt x="3258276" y="65544"/>
                  <a:pt x="3255210" y="64202"/>
                  <a:pt x="3251230" y="64202"/>
                </a:cubicBezTo>
                <a:close/>
                <a:moveTo>
                  <a:pt x="3934529" y="64202"/>
                </a:moveTo>
                <a:cubicBezTo>
                  <a:pt x="3930549" y="64202"/>
                  <a:pt x="3927402" y="65587"/>
                  <a:pt x="3925116" y="68359"/>
                </a:cubicBezTo>
                <a:cubicBezTo>
                  <a:pt x="3922803" y="71132"/>
                  <a:pt x="3921647" y="74954"/>
                  <a:pt x="3921647" y="79827"/>
                </a:cubicBezTo>
                <a:cubicBezTo>
                  <a:pt x="3921647" y="84525"/>
                  <a:pt x="3922803" y="88226"/>
                  <a:pt x="3925143" y="90924"/>
                </a:cubicBezTo>
                <a:cubicBezTo>
                  <a:pt x="3927483" y="93624"/>
                  <a:pt x="3930602" y="94974"/>
                  <a:pt x="3934529" y="94974"/>
                </a:cubicBezTo>
                <a:cubicBezTo>
                  <a:pt x="3938509" y="94974"/>
                  <a:pt x="3941575" y="93645"/>
                  <a:pt x="3943727" y="90991"/>
                </a:cubicBezTo>
                <a:cubicBezTo>
                  <a:pt x="3945878" y="88334"/>
                  <a:pt x="3946954" y="84555"/>
                  <a:pt x="3946954" y="79652"/>
                </a:cubicBezTo>
                <a:cubicBezTo>
                  <a:pt x="3946954" y="74723"/>
                  <a:pt x="3945878" y="70914"/>
                  <a:pt x="3943727" y="68228"/>
                </a:cubicBezTo>
                <a:cubicBezTo>
                  <a:pt x="3941575" y="65544"/>
                  <a:pt x="3938509" y="64202"/>
                  <a:pt x="3934529" y="64202"/>
                </a:cubicBezTo>
                <a:close/>
                <a:moveTo>
                  <a:pt x="468482" y="77684"/>
                </a:moveTo>
                <a:lnTo>
                  <a:pt x="468482" y="83243"/>
                </a:lnTo>
                <a:cubicBezTo>
                  <a:pt x="468482" y="86510"/>
                  <a:pt x="469526" y="89283"/>
                  <a:pt x="471613" y="91558"/>
                </a:cubicBezTo>
                <a:cubicBezTo>
                  <a:pt x="473700" y="93836"/>
                  <a:pt x="476346" y="94974"/>
                  <a:pt x="479557" y="94974"/>
                </a:cubicBezTo>
                <a:cubicBezTo>
                  <a:pt x="483322" y="94974"/>
                  <a:pt x="486275" y="93508"/>
                  <a:pt x="488421" y="90574"/>
                </a:cubicBezTo>
                <a:cubicBezTo>
                  <a:pt x="490565" y="87643"/>
                  <a:pt x="491638" y="83549"/>
                  <a:pt x="491638" y="78297"/>
                </a:cubicBezTo>
                <a:cubicBezTo>
                  <a:pt x="491638" y="73889"/>
                  <a:pt x="490638" y="70438"/>
                  <a:pt x="488639" y="67943"/>
                </a:cubicBezTo>
                <a:cubicBezTo>
                  <a:pt x="486641" y="65450"/>
                  <a:pt x="483933" y="64202"/>
                  <a:pt x="480520" y="64202"/>
                </a:cubicBezTo>
                <a:cubicBezTo>
                  <a:pt x="476900" y="64202"/>
                  <a:pt x="473990" y="65484"/>
                  <a:pt x="471787" y="68053"/>
                </a:cubicBezTo>
                <a:cubicBezTo>
                  <a:pt x="469585" y="70621"/>
                  <a:pt x="468482" y="73832"/>
                  <a:pt x="468482" y="77684"/>
                </a:cubicBezTo>
                <a:close/>
                <a:moveTo>
                  <a:pt x="1016388" y="77684"/>
                </a:moveTo>
                <a:lnTo>
                  <a:pt x="1016388" y="83243"/>
                </a:lnTo>
                <a:cubicBezTo>
                  <a:pt x="1016388" y="86510"/>
                  <a:pt x="1017431" y="89283"/>
                  <a:pt x="1019518" y="91558"/>
                </a:cubicBezTo>
                <a:cubicBezTo>
                  <a:pt x="1021605" y="93836"/>
                  <a:pt x="1024252" y="94974"/>
                  <a:pt x="1027463" y="94974"/>
                </a:cubicBezTo>
                <a:cubicBezTo>
                  <a:pt x="1031228" y="94974"/>
                  <a:pt x="1034181" y="93508"/>
                  <a:pt x="1036327" y="90574"/>
                </a:cubicBezTo>
                <a:cubicBezTo>
                  <a:pt x="1038471" y="87643"/>
                  <a:pt x="1039544" y="83549"/>
                  <a:pt x="1039544" y="78297"/>
                </a:cubicBezTo>
                <a:cubicBezTo>
                  <a:pt x="1039544" y="73889"/>
                  <a:pt x="1038546" y="70438"/>
                  <a:pt x="1036545" y="67943"/>
                </a:cubicBezTo>
                <a:cubicBezTo>
                  <a:pt x="1034547" y="65450"/>
                  <a:pt x="1031841" y="64202"/>
                  <a:pt x="1028426" y="64202"/>
                </a:cubicBezTo>
                <a:cubicBezTo>
                  <a:pt x="1024808" y="64202"/>
                  <a:pt x="1021896" y="65484"/>
                  <a:pt x="1019693" y="68053"/>
                </a:cubicBezTo>
                <a:cubicBezTo>
                  <a:pt x="1017491" y="70621"/>
                  <a:pt x="1016388" y="73832"/>
                  <a:pt x="1016388" y="77684"/>
                </a:cubicBezTo>
                <a:close/>
                <a:moveTo>
                  <a:pt x="5576388" y="64202"/>
                </a:moveTo>
                <a:cubicBezTo>
                  <a:pt x="5572435" y="64202"/>
                  <a:pt x="5569288" y="65587"/>
                  <a:pt x="5566975" y="68359"/>
                </a:cubicBezTo>
                <a:cubicBezTo>
                  <a:pt x="5564689" y="71132"/>
                  <a:pt x="5563533" y="74954"/>
                  <a:pt x="5563533" y="79827"/>
                </a:cubicBezTo>
                <a:cubicBezTo>
                  <a:pt x="5563533" y="84525"/>
                  <a:pt x="5564689" y="88226"/>
                  <a:pt x="5567029" y="90924"/>
                </a:cubicBezTo>
                <a:cubicBezTo>
                  <a:pt x="5569369" y="93624"/>
                  <a:pt x="5572488" y="94974"/>
                  <a:pt x="5576388" y="94974"/>
                </a:cubicBezTo>
                <a:cubicBezTo>
                  <a:pt x="5580395" y="94974"/>
                  <a:pt x="5583461" y="93645"/>
                  <a:pt x="5585612" y="90991"/>
                </a:cubicBezTo>
                <a:cubicBezTo>
                  <a:pt x="5587764" y="88334"/>
                  <a:pt x="5588840" y="84555"/>
                  <a:pt x="5588840" y="79652"/>
                </a:cubicBezTo>
                <a:cubicBezTo>
                  <a:pt x="5588840" y="74723"/>
                  <a:pt x="5587764" y="70914"/>
                  <a:pt x="5585612" y="68228"/>
                </a:cubicBezTo>
                <a:cubicBezTo>
                  <a:pt x="5583461" y="65544"/>
                  <a:pt x="5580395" y="64202"/>
                  <a:pt x="5576388" y="64202"/>
                </a:cubicBezTo>
                <a:close/>
                <a:moveTo>
                  <a:pt x="1913032" y="81449"/>
                </a:moveTo>
                <a:lnTo>
                  <a:pt x="1913032" y="75626"/>
                </a:lnTo>
                <a:cubicBezTo>
                  <a:pt x="1913032" y="72474"/>
                  <a:pt x="1911984" y="69782"/>
                  <a:pt x="1909913" y="67550"/>
                </a:cubicBezTo>
                <a:cubicBezTo>
                  <a:pt x="1907815" y="65318"/>
                  <a:pt x="1905206" y="64202"/>
                  <a:pt x="1902087" y="64202"/>
                </a:cubicBezTo>
                <a:cubicBezTo>
                  <a:pt x="1898241" y="64202"/>
                  <a:pt x="1895229" y="65624"/>
                  <a:pt x="1893050" y="68470"/>
                </a:cubicBezTo>
                <a:cubicBezTo>
                  <a:pt x="1890872" y="71315"/>
                  <a:pt x="1889796" y="75290"/>
                  <a:pt x="1889796" y="80397"/>
                </a:cubicBezTo>
                <a:cubicBezTo>
                  <a:pt x="1889796" y="84802"/>
                  <a:pt x="1890845" y="88328"/>
                  <a:pt x="1892916" y="90969"/>
                </a:cubicBezTo>
                <a:cubicBezTo>
                  <a:pt x="1895013" y="93610"/>
                  <a:pt x="1897784" y="94931"/>
                  <a:pt x="1901226" y="94931"/>
                </a:cubicBezTo>
                <a:cubicBezTo>
                  <a:pt x="1904722" y="94931"/>
                  <a:pt x="1907573" y="93667"/>
                  <a:pt x="1909751" y="91144"/>
                </a:cubicBezTo>
                <a:cubicBezTo>
                  <a:pt x="1911930" y="88619"/>
                  <a:pt x="1913032" y="85386"/>
                  <a:pt x="1913032" y="81449"/>
                </a:cubicBezTo>
                <a:close/>
                <a:moveTo>
                  <a:pt x="1193276" y="81228"/>
                </a:moveTo>
                <a:lnTo>
                  <a:pt x="1169375" y="81228"/>
                </a:lnTo>
                <a:lnTo>
                  <a:pt x="1169375" y="73744"/>
                </a:lnTo>
                <a:lnTo>
                  <a:pt x="1193276" y="73744"/>
                </a:lnTo>
                <a:lnTo>
                  <a:pt x="1193276" y="81228"/>
                </a:lnTo>
                <a:close/>
                <a:moveTo>
                  <a:pt x="5518969" y="81228"/>
                </a:moveTo>
                <a:lnTo>
                  <a:pt x="5495060" y="81228"/>
                </a:lnTo>
                <a:lnTo>
                  <a:pt x="5495060" y="73744"/>
                </a:lnTo>
                <a:lnTo>
                  <a:pt x="5518969" y="73744"/>
                </a:lnTo>
                <a:lnTo>
                  <a:pt x="5518969" y="81228"/>
                </a:lnTo>
                <a:close/>
                <a:moveTo>
                  <a:pt x="198446" y="77509"/>
                </a:moveTo>
                <a:lnTo>
                  <a:pt x="189735" y="52470"/>
                </a:lnTo>
                <a:cubicBezTo>
                  <a:pt x="189474" y="51653"/>
                  <a:pt x="189195" y="50340"/>
                  <a:pt x="188904" y="48530"/>
                </a:cubicBezTo>
                <a:lnTo>
                  <a:pt x="188729" y="48530"/>
                </a:lnTo>
                <a:cubicBezTo>
                  <a:pt x="188466" y="50195"/>
                  <a:pt x="188175" y="51508"/>
                  <a:pt x="187853" y="52470"/>
                </a:cubicBezTo>
                <a:lnTo>
                  <a:pt x="179230" y="77509"/>
                </a:lnTo>
                <a:lnTo>
                  <a:pt x="198446" y="77509"/>
                </a:lnTo>
                <a:close/>
                <a:moveTo>
                  <a:pt x="5451250" y="75145"/>
                </a:moveTo>
                <a:cubicBezTo>
                  <a:pt x="5451223" y="71498"/>
                  <a:pt x="5450363" y="68658"/>
                  <a:pt x="5448668" y="66630"/>
                </a:cubicBezTo>
                <a:cubicBezTo>
                  <a:pt x="5446974" y="64602"/>
                  <a:pt x="5444634" y="63588"/>
                  <a:pt x="5441676" y="63588"/>
                </a:cubicBezTo>
                <a:cubicBezTo>
                  <a:pt x="5438744" y="63588"/>
                  <a:pt x="5436270" y="64653"/>
                  <a:pt x="5434253" y="66783"/>
                </a:cubicBezTo>
                <a:cubicBezTo>
                  <a:pt x="5432209" y="68913"/>
                  <a:pt x="5430971" y="71700"/>
                  <a:pt x="5430514" y="75145"/>
                </a:cubicBezTo>
                <a:lnTo>
                  <a:pt x="5451250" y="75145"/>
                </a:lnTo>
                <a:close/>
                <a:moveTo>
                  <a:pt x="3831390" y="75145"/>
                </a:moveTo>
                <a:cubicBezTo>
                  <a:pt x="3831363" y="71498"/>
                  <a:pt x="3830503" y="68658"/>
                  <a:pt x="3828808" y="66630"/>
                </a:cubicBezTo>
                <a:cubicBezTo>
                  <a:pt x="3827114" y="64602"/>
                  <a:pt x="3824774" y="63588"/>
                  <a:pt x="3821789" y="63588"/>
                </a:cubicBezTo>
                <a:cubicBezTo>
                  <a:pt x="3818884" y="63588"/>
                  <a:pt x="3816410" y="64653"/>
                  <a:pt x="3814393" y="66783"/>
                </a:cubicBezTo>
                <a:cubicBezTo>
                  <a:pt x="3812349" y="68913"/>
                  <a:pt x="3811112" y="71700"/>
                  <a:pt x="3810628" y="75145"/>
                </a:cubicBezTo>
                <a:lnTo>
                  <a:pt x="3831390" y="75145"/>
                </a:lnTo>
                <a:close/>
                <a:moveTo>
                  <a:pt x="338212" y="75145"/>
                </a:moveTo>
                <a:cubicBezTo>
                  <a:pt x="338186" y="71498"/>
                  <a:pt x="337325" y="68658"/>
                  <a:pt x="335631" y="66630"/>
                </a:cubicBezTo>
                <a:cubicBezTo>
                  <a:pt x="333939" y="64602"/>
                  <a:pt x="331604" y="63588"/>
                  <a:pt x="328627" y="63588"/>
                </a:cubicBezTo>
                <a:cubicBezTo>
                  <a:pt x="325709" y="63588"/>
                  <a:pt x="323235" y="64653"/>
                  <a:pt x="321207" y="66783"/>
                </a:cubicBezTo>
                <a:cubicBezTo>
                  <a:pt x="319179" y="68913"/>
                  <a:pt x="317932" y="71700"/>
                  <a:pt x="317466" y="75145"/>
                </a:cubicBezTo>
                <a:lnTo>
                  <a:pt x="338212" y="75145"/>
                </a:lnTo>
                <a:close/>
                <a:moveTo>
                  <a:pt x="3020801" y="75145"/>
                </a:moveTo>
                <a:cubicBezTo>
                  <a:pt x="3020774" y="71498"/>
                  <a:pt x="3019914" y="68658"/>
                  <a:pt x="3018219" y="66630"/>
                </a:cubicBezTo>
                <a:cubicBezTo>
                  <a:pt x="3016525" y="64602"/>
                  <a:pt x="3014185" y="63588"/>
                  <a:pt x="3011200" y="63588"/>
                </a:cubicBezTo>
                <a:cubicBezTo>
                  <a:pt x="3008295" y="63588"/>
                  <a:pt x="3005821" y="64653"/>
                  <a:pt x="3003777" y="66783"/>
                </a:cubicBezTo>
                <a:cubicBezTo>
                  <a:pt x="3001760" y="68913"/>
                  <a:pt x="3000523" y="71700"/>
                  <a:pt x="3000039" y="75145"/>
                </a:cubicBezTo>
                <a:lnTo>
                  <a:pt x="3020801" y="75145"/>
                </a:lnTo>
                <a:close/>
                <a:moveTo>
                  <a:pt x="2927694" y="75145"/>
                </a:moveTo>
                <a:cubicBezTo>
                  <a:pt x="2927667" y="71498"/>
                  <a:pt x="2926806" y="68658"/>
                  <a:pt x="2925112" y="66630"/>
                </a:cubicBezTo>
                <a:cubicBezTo>
                  <a:pt x="2923418" y="64602"/>
                  <a:pt x="2921078" y="63588"/>
                  <a:pt x="2918120" y="63588"/>
                </a:cubicBezTo>
                <a:cubicBezTo>
                  <a:pt x="2915188" y="63588"/>
                  <a:pt x="2912714" y="64653"/>
                  <a:pt x="2910697" y="66783"/>
                </a:cubicBezTo>
                <a:cubicBezTo>
                  <a:pt x="2908653" y="68913"/>
                  <a:pt x="2907416" y="71700"/>
                  <a:pt x="2906932" y="75145"/>
                </a:cubicBezTo>
                <a:lnTo>
                  <a:pt x="2927694" y="75145"/>
                </a:lnTo>
                <a:close/>
                <a:moveTo>
                  <a:pt x="5219046" y="75145"/>
                </a:moveTo>
                <a:cubicBezTo>
                  <a:pt x="5218992" y="71498"/>
                  <a:pt x="5218132" y="68658"/>
                  <a:pt x="5216464" y="66630"/>
                </a:cubicBezTo>
                <a:cubicBezTo>
                  <a:pt x="5214743" y="64602"/>
                  <a:pt x="5212430" y="63588"/>
                  <a:pt x="5209445" y="63588"/>
                </a:cubicBezTo>
                <a:cubicBezTo>
                  <a:pt x="5206513" y="63588"/>
                  <a:pt x="5204066" y="64653"/>
                  <a:pt x="5202022" y="66783"/>
                </a:cubicBezTo>
                <a:cubicBezTo>
                  <a:pt x="5200005" y="68913"/>
                  <a:pt x="5198741" y="71700"/>
                  <a:pt x="5198284" y="75145"/>
                </a:cubicBezTo>
                <a:lnTo>
                  <a:pt x="5219046" y="75145"/>
                </a:lnTo>
                <a:close/>
                <a:moveTo>
                  <a:pt x="1702530" y="75145"/>
                </a:moveTo>
                <a:cubicBezTo>
                  <a:pt x="1702500" y="71498"/>
                  <a:pt x="1701639" y="68658"/>
                  <a:pt x="1699948" y="66630"/>
                </a:cubicBezTo>
                <a:cubicBezTo>
                  <a:pt x="1698256" y="64602"/>
                  <a:pt x="1695919" y="63588"/>
                  <a:pt x="1692944" y="63588"/>
                </a:cubicBezTo>
                <a:cubicBezTo>
                  <a:pt x="1690027" y="63588"/>
                  <a:pt x="1687552" y="64653"/>
                  <a:pt x="1685524" y="66783"/>
                </a:cubicBezTo>
                <a:cubicBezTo>
                  <a:pt x="1683497" y="68913"/>
                  <a:pt x="1682249" y="71700"/>
                  <a:pt x="1681781" y="75145"/>
                </a:cubicBezTo>
                <a:lnTo>
                  <a:pt x="1702530" y="75145"/>
                </a:lnTo>
                <a:close/>
                <a:moveTo>
                  <a:pt x="3585873" y="75145"/>
                </a:moveTo>
                <a:cubicBezTo>
                  <a:pt x="3585847" y="71498"/>
                  <a:pt x="3584986" y="68658"/>
                  <a:pt x="3583292" y="66630"/>
                </a:cubicBezTo>
                <a:cubicBezTo>
                  <a:pt x="3581597" y="64602"/>
                  <a:pt x="3579258" y="63588"/>
                  <a:pt x="3576272" y="63588"/>
                </a:cubicBezTo>
                <a:cubicBezTo>
                  <a:pt x="3573368" y="63588"/>
                  <a:pt x="3570894" y="64653"/>
                  <a:pt x="3568850" y="66783"/>
                </a:cubicBezTo>
                <a:cubicBezTo>
                  <a:pt x="3566833" y="68913"/>
                  <a:pt x="3565596" y="71700"/>
                  <a:pt x="3565111" y="75145"/>
                </a:cubicBezTo>
                <a:lnTo>
                  <a:pt x="3585873" y="75145"/>
                </a:lnTo>
                <a:close/>
                <a:moveTo>
                  <a:pt x="5125938" y="75145"/>
                </a:moveTo>
                <a:cubicBezTo>
                  <a:pt x="5125885" y="71498"/>
                  <a:pt x="5125051" y="68658"/>
                  <a:pt x="5123357" y="66630"/>
                </a:cubicBezTo>
                <a:cubicBezTo>
                  <a:pt x="5121662" y="64602"/>
                  <a:pt x="5119323" y="63588"/>
                  <a:pt x="5116337" y="63588"/>
                </a:cubicBezTo>
                <a:cubicBezTo>
                  <a:pt x="5113433" y="63588"/>
                  <a:pt x="5110958" y="64653"/>
                  <a:pt x="5108914" y="66783"/>
                </a:cubicBezTo>
                <a:cubicBezTo>
                  <a:pt x="5106897" y="68913"/>
                  <a:pt x="5105660" y="71700"/>
                  <a:pt x="5105176" y="75145"/>
                </a:cubicBezTo>
                <a:lnTo>
                  <a:pt x="5125938" y="75145"/>
                </a:lnTo>
                <a:close/>
                <a:moveTo>
                  <a:pt x="2458929" y="75145"/>
                </a:moveTo>
                <a:cubicBezTo>
                  <a:pt x="2458903" y="71498"/>
                  <a:pt x="2458042" y="68658"/>
                  <a:pt x="2456347" y="66630"/>
                </a:cubicBezTo>
                <a:cubicBezTo>
                  <a:pt x="2454653" y="64602"/>
                  <a:pt x="2452313" y="63588"/>
                  <a:pt x="2449355" y="63588"/>
                </a:cubicBezTo>
                <a:cubicBezTo>
                  <a:pt x="2446424" y="63588"/>
                  <a:pt x="2443949" y="64653"/>
                  <a:pt x="2441932" y="66783"/>
                </a:cubicBezTo>
                <a:cubicBezTo>
                  <a:pt x="2439888" y="68913"/>
                  <a:pt x="2438651" y="71700"/>
                  <a:pt x="2438167" y="75145"/>
                </a:cubicBezTo>
                <a:lnTo>
                  <a:pt x="2458929" y="75145"/>
                </a:lnTo>
                <a:close/>
                <a:moveTo>
                  <a:pt x="1425316" y="38857"/>
                </a:moveTo>
                <a:lnTo>
                  <a:pt x="1425316" y="58422"/>
                </a:lnTo>
                <a:lnTo>
                  <a:pt x="1417304" y="58422"/>
                </a:lnTo>
                <a:lnTo>
                  <a:pt x="1417304" y="38857"/>
                </a:lnTo>
                <a:lnTo>
                  <a:pt x="1425316" y="38857"/>
                </a:lnTo>
                <a:close/>
                <a:moveTo>
                  <a:pt x="517550" y="47742"/>
                </a:moveTo>
                <a:cubicBezTo>
                  <a:pt x="515888" y="47742"/>
                  <a:pt x="514466" y="47202"/>
                  <a:pt x="513285" y="46123"/>
                </a:cubicBezTo>
                <a:cubicBezTo>
                  <a:pt x="512102" y="45042"/>
                  <a:pt x="511510" y="43671"/>
                  <a:pt x="511510" y="42009"/>
                </a:cubicBezTo>
                <a:cubicBezTo>
                  <a:pt x="511510" y="40344"/>
                  <a:pt x="512102" y="38959"/>
                  <a:pt x="513285" y="37851"/>
                </a:cubicBezTo>
                <a:cubicBezTo>
                  <a:pt x="514466" y="36740"/>
                  <a:pt x="515888" y="36186"/>
                  <a:pt x="517550" y="36186"/>
                </a:cubicBezTo>
                <a:cubicBezTo>
                  <a:pt x="519274" y="36186"/>
                  <a:pt x="520732" y="36740"/>
                  <a:pt x="521929" y="37851"/>
                </a:cubicBezTo>
                <a:cubicBezTo>
                  <a:pt x="523126" y="38959"/>
                  <a:pt x="523723" y="40344"/>
                  <a:pt x="523723" y="42009"/>
                </a:cubicBezTo>
                <a:cubicBezTo>
                  <a:pt x="523723" y="43585"/>
                  <a:pt x="523126" y="44935"/>
                  <a:pt x="521929" y="46056"/>
                </a:cubicBezTo>
                <a:cubicBezTo>
                  <a:pt x="520732" y="47180"/>
                  <a:pt x="519274" y="47742"/>
                  <a:pt x="517550" y="47742"/>
                </a:cubicBezTo>
                <a:close/>
                <a:moveTo>
                  <a:pt x="440117" y="47742"/>
                </a:moveTo>
                <a:cubicBezTo>
                  <a:pt x="438455" y="47742"/>
                  <a:pt x="437032" y="47202"/>
                  <a:pt x="435849" y="46123"/>
                </a:cubicBezTo>
                <a:cubicBezTo>
                  <a:pt x="434668" y="45042"/>
                  <a:pt x="434076" y="43671"/>
                  <a:pt x="434076" y="42009"/>
                </a:cubicBezTo>
                <a:cubicBezTo>
                  <a:pt x="434076" y="40344"/>
                  <a:pt x="434668" y="38959"/>
                  <a:pt x="435849" y="37851"/>
                </a:cubicBezTo>
                <a:cubicBezTo>
                  <a:pt x="437032" y="36740"/>
                  <a:pt x="438455" y="36186"/>
                  <a:pt x="440117" y="36186"/>
                </a:cubicBezTo>
                <a:cubicBezTo>
                  <a:pt x="441838" y="36186"/>
                  <a:pt x="443298" y="36740"/>
                  <a:pt x="444495" y="37851"/>
                </a:cubicBezTo>
                <a:cubicBezTo>
                  <a:pt x="445692" y="38959"/>
                  <a:pt x="446289" y="40344"/>
                  <a:pt x="446289" y="42009"/>
                </a:cubicBezTo>
                <a:cubicBezTo>
                  <a:pt x="446289" y="43585"/>
                  <a:pt x="445692" y="44935"/>
                  <a:pt x="444495" y="46056"/>
                </a:cubicBezTo>
                <a:cubicBezTo>
                  <a:pt x="443298" y="47180"/>
                  <a:pt x="441838" y="47742"/>
                  <a:pt x="440117" y="47742"/>
                </a:cubicBezTo>
                <a:close/>
                <a:moveTo>
                  <a:pt x="690412" y="47742"/>
                </a:moveTo>
                <a:cubicBezTo>
                  <a:pt x="688748" y="47742"/>
                  <a:pt x="687325" y="47202"/>
                  <a:pt x="686144" y="46123"/>
                </a:cubicBezTo>
                <a:cubicBezTo>
                  <a:pt x="684961" y="45042"/>
                  <a:pt x="684369" y="43671"/>
                  <a:pt x="684369" y="42009"/>
                </a:cubicBezTo>
                <a:cubicBezTo>
                  <a:pt x="684369" y="40344"/>
                  <a:pt x="684961" y="38959"/>
                  <a:pt x="686144" y="37851"/>
                </a:cubicBezTo>
                <a:cubicBezTo>
                  <a:pt x="687325" y="36740"/>
                  <a:pt x="688748" y="36186"/>
                  <a:pt x="690412" y="36186"/>
                </a:cubicBezTo>
                <a:cubicBezTo>
                  <a:pt x="692134" y="36186"/>
                  <a:pt x="693591" y="36740"/>
                  <a:pt x="694788" y="37851"/>
                </a:cubicBezTo>
                <a:cubicBezTo>
                  <a:pt x="695985" y="38959"/>
                  <a:pt x="696582" y="40344"/>
                  <a:pt x="696582" y="42009"/>
                </a:cubicBezTo>
                <a:cubicBezTo>
                  <a:pt x="696582" y="43585"/>
                  <a:pt x="695985" y="44935"/>
                  <a:pt x="694788" y="46056"/>
                </a:cubicBezTo>
                <a:cubicBezTo>
                  <a:pt x="693591" y="47180"/>
                  <a:pt x="692134" y="47742"/>
                  <a:pt x="690412" y="47742"/>
                </a:cubicBezTo>
                <a:close/>
                <a:moveTo>
                  <a:pt x="2614485" y="47742"/>
                </a:moveTo>
                <a:cubicBezTo>
                  <a:pt x="2612844" y="47742"/>
                  <a:pt x="2611419" y="47202"/>
                  <a:pt x="2610236" y="46123"/>
                </a:cubicBezTo>
                <a:cubicBezTo>
                  <a:pt x="2609052" y="45042"/>
                  <a:pt x="2608461" y="43671"/>
                  <a:pt x="2608461" y="42009"/>
                </a:cubicBezTo>
                <a:cubicBezTo>
                  <a:pt x="2608461" y="40344"/>
                  <a:pt x="2609052" y="38959"/>
                  <a:pt x="2610236" y="37851"/>
                </a:cubicBezTo>
                <a:cubicBezTo>
                  <a:pt x="2611419" y="36740"/>
                  <a:pt x="2612844" y="36186"/>
                  <a:pt x="2614485" y="36186"/>
                </a:cubicBezTo>
                <a:cubicBezTo>
                  <a:pt x="2616206" y="36186"/>
                  <a:pt x="2617685" y="36740"/>
                  <a:pt x="2618869" y="37851"/>
                </a:cubicBezTo>
                <a:cubicBezTo>
                  <a:pt x="2620079" y="38959"/>
                  <a:pt x="2620670" y="40344"/>
                  <a:pt x="2620670" y="42009"/>
                </a:cubicBezTo>
                <a:cubicBezTo>
                  <a:pt x="2620670" y="43585"/>
                  <a:pt x="2620079" y="44935"/>
                  <a:pt x="2618869" y="46056"/>
                </a:cubicBezTo>
                <a:cubicBezTo>
                  <a:pt x="2617685" y="47180"/>
                  <a:pt x="2616206" y="47742"/>
                  <a:pt x="2614485" y="47742"/>
                </a:cubicBezTo>
                <a:close/>
                <a:moveTo>
                  <a:pt x="2718377" y="47742"/>
                </a:moveTo>
                <a:cubicBezTo>
                  <a:pt x="2716710" y="47742"/>
                  <a:pt x="2715284" y="47202"/>
                  <a:pt x="2714101" y="46123"/>
                </a:cubicBezTo>
                <a:cubicBezTo>
                  <a:pt x="2712917" y="45042"/>
                  <a:pt x="2712326" y="43671"/>
                  <a:pt x="2712326" y="42009"/>
                </a:cubicBezTo>
                <a:cubicBezTo>
                  <a:pt x="2712326" y="40344"/>
                  <a:pt x="2712917" y="38959"/>
                  <a:pt x="2714101" y="37851"/>
                </a:cubicBezTo>
                <a:cubicBezTo>
                  <a:pt x="2715284" y="36740"/>
                  <a:pt x="2716710" y="36186"/>
                  <a:pt x="2718377" y="36186"/>
                </a:cubicBezTo>
                <a:cubicBezTo>
                  <a:pt x="2720098" y="36186"/>
                  <a:pt x="2721550" y="36740"/>
                  <a:pt x="2722734" y="37851"/>
                </a:cubicBezTo>
                <a:cubicBezTo>
                  <a:pt x="2723944" y="38959"/>
                  <a:pt x="2724536" y="40344"/>
                  <a:pt x="2724536" y="42009"/>
                </a:cubicBezTo>
                <a:cubicBezTo>
                  <a:pt x="2724536" y="43585"/>
                  <a:pt x="2723944" y="44935"/>
                  <a:pt x="2722734" y="46056"/>
                </a:cubicBezTo>
                <a:cubicBezTo>
                  <a:pt x="2721550" y="47180"/>
                  <a:pt x="2720098" y="47742"/>
                  <a:pt x="2718377" y="47742"/>
                </a:cubicBezTo>
                <a:close/>
                <a:moveTo>
                  <a:pt x="1811701" y="47742"/>
                </a:moveTo>
                <a:cubicBezTo>
                  <a:pt x="1810036" y="47742"/>
                  <a:pt x="1808613" y="47202"/>
                  <a:pt x="1807433" y="46123"/>
                </a:cubicBezTo>
                <a:cubicBezTo>
                  <a:pt x="1806249" y="45042"/>
                  <a:pt x="1805660" y="43671"/>
                  <a:pt x="1805660" y="42009"/>
                </a:cubicBezTo>
                <a:cubicBezTo>
                  <a:pt x="1805660" y="40344"/>
                  <a:pt x="1806249" y="38959"/>
                  <a:pt x="1807433" y="37851"/>
                </a:cubicBezTo>
                <a:cubicBezTo>
                  <a:pt x="1808613" y="36740"/>
                  <a:pt x="1810036" y="36186"/>
                  <a:pt x="1811701" y="36186"/>
                </a:cubicBezTo>
                <a:cubicBezTo>
                  <a:pt x="1813422" y="36186"/>
                  <a:pt x="1814880" y="36740"/>
                  <a:pt x="1816076" y="37851"/>
                </a:cubicBezTo>
                <a:cubicBezTo>
                  <a:pt x="1817273" y="38959"/>
                  <a:pt x="1817873" y="40344"/>
                  <a:pt x="1817873" y="42009"/>
                </a:cubicBezTo>
                <a:cubicBezTo>
                  <a:pt x="1817873" y="43585"/>
                  <a:pt x="1817273" y="44935"/>
                  <a:pt x="1816076" y="46056"/>
                </a:cubicBezTo>
                <a:cubicBezTo>
                  <a:pt x="1814880" y="47180"/>
                  <a:pt x="1813422" y="47742"/>
                  <a:pt x="1811701" y="47742"/>
                </a:cubicBezTo>
                <a:close/>
                <a:moveTo>
                  <a:pt x="564389" y="47742"/>
                </a:moveTo>
                <a:cubicBezTo>
                  <a:pt x="562724" y="47742"/>
                  <a:pt x="561302" y="47202"/>
                  <a:pt x="560121" y="46123"/>
                </a:cubicBezTo>
                <a:cubicBezTo>
                  <a:pt x="558938" y="45042"/>
                  <a:pt x="558349" y="43671"/>
                  <a:pt x="558349" y="42009"/>
                </a:cubicBezTo>
                <a:cubicBezTo>
                  <a:pt x="558349" y="40344"/>
                  <a:pt x="558938" y="38959"/>
                  <a:pt x="560121" y="37851"/>
                </a:cubicBezTo>
                <a:cubicBezTo>
                  <a:pt x="561302" y="36740"/>
                  <a:pt x="562724" y="36186"/>
                  <a:pt x="564389" y="36186"/>
                </a:cubicBezTo>
                <a:cubicBezTo>
                  <a:pt x="566110" y="36186"/>
                  <a:pt x="567571" y="36740"/>
                  <a:pt x="568765" y="37851"/>
                </a:cubicBezTo>
                <a:cubicBezTo>
                  <a:pt x="569962" y="38959"/>
                  <a:pt x="570561" y="40344"/>
                  <a:pt x="570561" y="42009"/>
                </a:cubicBezTo>
                <a:cubicBezTo>
                  <a:pt x="570561" y="43585"/>
                  <a:pt x="569962" y="44935"/>
                  <a:pt x="568765" y="46056"/>
                </a:cubicBezTo>
                <a:cubicBezTo>
                  <a:pt x="567571" y="47180"/>
                  <a:pt x="566110" y="47742"/>
                  <a:pt x="564389" y="477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687" cap="flat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 descr="Blue Link Icon">
            <a:extLst>
              <a:ext uri="{FF2B5EF4-FFF2-40B4-BE49-F238E27FC236}">
                <a16:creationId xmlns:a16="http://schemas.microsoft.com/office/drawing/2014/main" id="{53F33251-B004-49A4-9EA9-FF2B1434D8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spect="1"/>
          </p:cNvSpPr>
          <p:nvPr/>
        </p:nvSpPr>
        <p:spPr>
          <a:xfrm>
            <a:off x="506155" y="4648200"/>
            <a:ext cx="182880" cy="110380"/>
          </a:xfrm>
          <a:custGeom>
            <a:avLst/>
            <a:gdLst>
              <a:gd name="connsiteX0" fmla="*/ 457200 w 609600"/>
              <a:gd name="connsiteY0" fmla="*/ 114300 h 381000"/>
              <a:gd name="connsiteX1" fmla="*/ 457200 w 609600"/>
              <a:gd name="connsiteY1" fmla="*/ 152400 h 381000"/>
              <a:gd name="connsiteX2" fmla="*/ 500360 w 609600"/>
              <a:gd name="connsiteY2" fmla="*/ 157460 h 381000"/>
              <a:gd name="connsiteX3" fmla="*/ 536972 w 609600"/>
              <a:gd name="connsiteY3" fmla="*/ 174129 h 381000"/>
              <a:gd name="connsiteX4" fmla="*/ 561975 w 609600"/>
              <a:gd name="connsiteY4" fmla="*/ 203597 h 381000"/>
              <a:gd name="connsiteX5" fmla="*/ 571500 w 609600"/>
              <a:gd name="connsiteY5" fmla="*/ 247650 h 381000"/>
              <a:gd name="connsiteX6" fmla="*/ 564059 w 609600"/>
              <a:gd name="connsiteY6" fmla="*/ 284559 h 381000"/>
              <a:gd name="connsiteX7" fmla="*/ 543520 w 609600"/>
              <a:gd name="connsiteY7" fmla="*/ 314623 h 381000"/>
              <a:gd name="connsiteX8" fmla="*/ 513159 w 609600"/>
              <a:gd name="connsiteY8" fmla="*/ 335161 h 381000"/>
              <a:gd name="connsiteX9" fmla="*/ 476250 w 609600"/>
              <a:gd name="connsiteY9" fmla="*/ 342900 h 381000"/>
              <a:gd name="connsiteX10" fmla="*/ 323850 w 609600"/>
              <a:gd name="connsiteY10" fmla="*/ 342900 h 381000"/>
              <a:gd name="connsiteX11" fmla="*/ 286941 w 609600"/>
              <a:gd name="connsiteY11" fmla="*/ 335459 h 381000"/>
              <a:gd name="connsiteX12" fmla="*/ 256877 w 609600"/>
              <a:gd name="connsiteY12" fmla="*/ 314920 h 381000"/>
              <a:gd name="connsiteX13" fmla="*/ 236339 w 609600"/>
              <a:gd name="connsiteY13" fmla="*/ 284559 h 381000"/>
              <a:gd name="connsiteX14" fmla="*/ 228600 w 609600"/>
              <a:gd name="connsiteY14" fmla="*/ 247650 h 381000"/>
              <a:gd name="connsiteX15" fmla="*/ 237827 w 609600"/>
              <a:gd name="connsiteY15" fmla="*/ 203895 h 381000"/>
              <a:gd name="connsiteX16" fmla="*/ 263128 w 609600"/>
              <a:gd name="connsiteY16" fmla="*/ 174427 h 381000"/>
              <a:gd name="connsiteX17" fmla="*/ 299442 w 609600"/>
              <a:gd name="connsiteY17" fmla="*/ 157758 h 381000"/>
              <a:gd name="connsiteX18" fmla="*/ 342900 w 609600"/>
              <a:gd name="connsiteY18" fmla="*/ 152400 h 381000"/>
              <a:gd name="connsiteX19" fmla="*/ 342900 w 609600"/>
              <a:gd name="connsiteY19" fmla="*/ 114300 h 381000"/>
              <a:gd name="connsiteX20" fmla="*/ 323850 w 609600"/>
              <a:gd name="connsiteY20" fmla="*/ 114300 h 381000"/>
              <a:gd name="connsiteX21" fmla="*/ 272058 w 609600"/>
              <a:gd name="connsiteY21" fmla="*/ 124718 h 381000"/>
              <a:gd name="connsiteX22" fmla="*/ 229791 w 609600"/>
              <a:gd name="connsiteY22" fmla="*/ 153293 h 381000"/>
              <a:gd name="connsiteX23" fmla="*/ 201216 w 609600"/>
              <a:gd name="connsiteY23" fmla="*/ 195560 h 381000"/>
              <a:gd name="connsiteX24" fmla="*/ 190500 w 609600"/>
              <a:gd name="connsiteY24" fmla="*/ 247650 h 381000"/>
              <a:gd name="connsiteX25" fmla="*/ 200918 w 609600"/>
              <a:gd name="connsiteY25" fmla="*/ 299442 h 381000"/>
              <a:gd name="connsiteX26" fmla="*/ 229493 w 609600"/>
              <a:gd name="connsiteY26" fmla="*/ 341709 h 381000"/>
              <a:gd name="connsiteX27" fmla="*/ 271760 w 609600"/>
              <a:gd name="connsiteY27" fmla="*/ 370284 h 381000"/>
              <a:gd name="connsiteX28" fmla="*/ 323850 w 609600"/>
              <a:gd name="connsiteY28" fmla="*/ 381000 h 381000"/>
              <a:gd name="connsiteX29" fmla="*/ 476250 w 609600"/>
              <a:gd name="connsiteY29" fmla="*/ 381000 h 381000"/>
              <a:gd name="connsiteX30" fmla="*/ 528042 w 609600"/>
              <a:gd name="connsiteY30" fmla="*/ 370582 h 381000"/>
              <a:gd name="connsiteX31" fmla="*/ 570309 w 609600"/>
              <a:gd name="connsiteY31" fmla="*/ 342007 h 381000"/>
              <a:gd name="connsiteX32" fmla="*/ 598884 w 609600"/>
              <a:gd name="connsiteY32" fmla="*/ 299740 h 381000"/>
              <a:gd name="connsiteX33" fmla="*/ 609600 w 609600"/>
              <a:gd name="connsiteY33" fmla="*/ 247650 h 381000"/>
              <a:gd name="connsiteX34" fmla="*/ 599182 w 609600"/>
              <a:gd name="connsiteY34" fmla="*/ 195858 h 381000"/>
              <a:gd name="connsiteX35" fmla="*/ 570607 w 609600"/>
              <a:gd name="connsiteY35" fmla="*/ 153591 h 381000"/>
              <a:gd name="connsiteX36" fmla="*/ 528340 w 609600"/>
              <a:gd name="connsiteY36" fmla="*/ 125016 h 381000"/>
              <a:gd name="connsiteX37" fmla="*/ 476250 w 609600"/>
              <a:gd name="connsiteY37" fmla="*/ 114300 h 381000"/>
              <a:gd name="connsiteX38" fmla="*/ 457200 w 609600"/>
              <a:gd name="connsiteY38" fmla="*/ 114300 h 381000"/>
              <a:gd name="connsiteX39" fmla="*/ 266700 w 609600"/>
              <a:gd name="connsiteY39" fmla="*/ 266700 h 381000"/>
              <a:gd name="connsiteX40" fmla="*/ 266700 w 609600"/>
              <a:gd name="connsiteY40" fmla="*/ 228600 h 381000"/>
              <a:gd name="connsiteX41" fmla="*/ 309860 w 609600"/>
              <a:gd name="connsiteY41" fmla="*/ 223540 h 381000"/>
              <a:gd name="connsiteX42" fmla="*/ 346472 w 609600"/>
              <a:gd name="connsiteY42" fmla="*/ 206871 h 381000"/>
              <a:gd name="connsiteX43" fmla="*/ 371475 w 609600"/>
              <a:gd name="connsiteY43" fmla="*/ 177403 h 381000"/>
              <a:gd name="connsiteX44" fmla="*/ 381000 w 609600"/>
              <a:gd name="connsiteY44" fmla="*/ 133350 h 381000"/>
              <a:gd name="connsiteX45" fmla="*/ 373559 w 609600"/>
              <a:gd name="connsiteY45" fmla="*/ 96441 h 381000"/>
              <a:gd name="connsiteX46" fmla="*/ 353020 w 609600"/>
              <a:gd name="connsiteY46" fmla="*/ 66377 h 381000"/>
              <a:gd name="connsiteX47" fmla="*/ 322659 w 609600"/>
              <a:gd name="connsiteY47" fmla="*/ 45839 h 381000"/>
              <a:gd name="connsiteX48" fmla="*/ 285750 w 609600"/>
              <a:gd name="connsiteY48" fmla="*/ 38100 h 381000"/>
              <a:gd name="connsiteX49" fmla="*/ 133350 w 609600"/>
              <a:gd name="connsiteY49" fmla="*/ 38100 h 381000"/>
              <a:gd name="connsiteX50" fmla="*/ 96441 w 609600"/>
              <a:gd name="connsiteY50" fmla="*/ 45541 h 381000"/>
              <a:gd name="connsiteX51" fmla="*/ 66377 w 609600"/>
              <a:gd name="connsiteY51" fmla="*/ 66080 h 381000"/>
              <a:gd name="connsiteX52" fmla="*/ 45839 w 609600"/>
              <a:gd name="connsiteY52" fmla="*/ 96441 h 381000"/>
              <a:gd name="connsiteX53" fmla="*/ 38100 w 609600"/>
              <a:gd name="connsiteY53" fmla="*/ 133350 h 381000"/>
              <a:gd name="connsiteX54" fmla="*/ 47327 w 609600"/>
              <a:gd name="connsiteY54" fmla="*/ 177105 h 381000"/>
              <a:gd name="connsiteX55" fmla="*/ 72628 w 609600"/>
              <a:gd name="connsiteY55" fmla="*/ 206573 h 381000"/>
              <a:gd name="connsiteX56" fmla="*/ 108942 w 609600"/>
              <a:gd name="connsiteY56" fmla="*/ 223242 h 381000"/>
              <a:gd name="connsiteX57" fmla="*/ 152400 w 609600"/>
              <a:gd name="connsiteY57" fmla="*/ 228600 h 381000"/>
              <a:gd name="connsiteX58" fmla="*/ 152400 w 609600"/>
              <a:gd name="connsiteY58" fmla="*/ 266700 h 381000"/>
              <a:gd name="connsiteX59" fmla="*/ 133350 w 609600"/>
              <a:gd name="connsiteY59" fmla="*/ 266700 h 381000"/>
              <a:gd name="connsiteX60" fmla="*/ 81558 w 609600"/>
              <a:gd name="connsiteY60" fmla="*/ 256282 h 381000"/>
              <a:gd name="connsiteX61" fmla="*/ 39291 w 609600"/>
              <a:gd name="connsiteY61" fmla="*/ 227707 h 381000"/>
              <a:gd name="connsiteX62" fmla="*/ 10716 w 609600"/>
              <a:gd name="connsiteY62" fmla="*/ 185440 h 381000"/>
              <a:gd name="connsiteX63" fmla="*/ 0 w 609600"/>
              <a:gd name="connsiteY63" fmla="*/ 133350 h 381000"/>
              <a:gd name="connsiteX64" fmla="*/ 10418 w 609600"/>
              <a:gd name="connsiteY64" fmla="*/ 81558 h 381000"/>
              <a:gd name="connsiteX65" fmla="*/ 38993 w 609600"/>
              <a:gd name="connsiteY65" fmla="*/ 39291 h 381000"/>
              <a:gd name="connsiteX66" fmla="*/ 81260 w 609600"/>
              <a:gd name="connsiteY66" fmla="*/ 10716 h 381000"/>
              <a:gd name="connsiteX67" fmla="*/ 133350 w 609600"/>
              <a:gd name="connsiteY67" fmla="*/ 0 h 381000"/>
              <a:gd name="connsiteX68" fmla="*/ 285750 w 609600"/>
              <a:gd name="connsiteY68" fmla="*/ 0 h 381000"/>
              <a:gd name="connsiteX69" fmla="*/ 337542 w 609600"/>
              <a:gd name="connsiteY69" fmla="*/ 10418 h 381000"/>
              <a:gd name="connsiteX70" fmla="*/ 379809 w 609600"/>
              <a:gd name="connsiteY70" fmla="*/ 38993 h 381000"/>
              <a:gd name="connsiteX71" fmla="*/ 408384 w 609600"/>
              <a:gd name="connsiteY71" fmla="*/ 81260 h 381000"/>
              <a:gd name="connsiteX72" fmla="*/ 419100 w 609600"/>
              <a:gd name="connsiteY72" fmla="*/ 133350 h 381000"/>
              <a:gd name="connsiteX73" fmla="*/ 408682 w 609600"/>
              <a:gd name="connsiteY73" fmla="*/ 185142 h 381000"/>
              <a:gd name="connsiteX74" fmla="*/ 380107 w 609600"/>
              <a:gd name="connsiteY74" fmla="*/ 227409 h 381000"/>
              <a:gd name="connsiteX75" fmla="*/ 337840 w 609600"/>
              <a:gd name="connsiteY75" fmla="*/ 255984 h 381000"/>
              <a:gd name="connsiteX76" fmla="*/ 285750 w 609600"/>
              <a:gd name="connsiteY76" fmla="*/ 266700 h 381000"/>
              <a:gd name="connsiteX77" fmla="*/ 266700 w 609600"/>
              <a:gd name="connsiteY77" fmla="*/ 2667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9600" h="381000">
                <a:moveTo>
                  <a:pt x="457200" y="114300"/>
                </a:moveTo>
                <a:lnTo>
                  <a:pt x="457200" y="152400"/>
                </a:lnTo>
                <a:cubicBezTo>
                  <a:pt x="472281" y="152400"/>
                  <a:pt x="486668" y="154087"/>
                  <a:pt x="500360" y="157460"/>
                </a:cubicBezTo>
                <a:cubicBezTo>
                  <a:pt x="514052" y="160834"/>
                  <a:pt x="526256" y="166390"/>
                  <a:pt x="536972" y="174129"/>
                </a:cubicBezTo>
                <a:cubicBezTo>
                  <a:pt x="547688" y="181868"/>
                  <a:pt x="556022" y="191691"/>
                  <a:pt x="561975" y="203597"/>
                </a:cubicBezTo>
                <a:cubicBezTo>
                  <a:pt x="567928" y="215503"/>
                  <a:pt x="571103" y="230188"/>
                  <a:pt x="571500" y="247650"/>
                </a:cubicBezTo>
                <a:cubicBezTo>
                  <a:pt x="571500" y="260747"/>
                  <a:pt x="569020" y="273050"/>
                  <a:pt x="564059" y="284559"/>
                </a:cubicBezTo>
                <a:cubicBezTo>
                  <a:pt x="559098" y="296069"/>
                  <a:pt x="552252" y="306090"/>
                  <a:pt x="543520" y="314623"/>
                </a:cubicBezTo>
                <a:cubicBezTo>
                  <a:pt x="534789" y="323155"/>
                  <a:pt x="524669" y="330002"/>
                  <a:pt x="513159" y="335161"/>
                </a:cubicBezTo>
                <a:cubicBezTo>
                  <a:pt x="501650" y="340320"/>
                  <a:pt x="489347" y="342900"/>
                  <a:pt x="476250" y="342900"/>
                </a:cubicBezTo>
                <a:lnTo>
                  <a:pt x="323850" y="342900"/>
                </a:lnTo>
                <a:cubicBezTo>
                  <a:pt x="310753" y="342900"/>
                  <a:pt x="298450" y="340420"/>
                  <a:pt x="286941" y="335459"/>
                </a:cubicBezTo>
                <a:cubicBezTo>
                  <a:pt x="275431" y="330498"/>
                  <a:pt x="265410" y="323652"/>
                  <a:pt x="256877" y="314920"/>
                </a:cubicBezTo>
                <a:cubicBezTo>
                  <a:pt x="248345" y="306189"/>
                  <a:pt x="241498" y="296069"/>
                  <a:pt x="236339" y="284559"/>
                </a:cubicBezTo>
                <a:cubicBezTo>
                  <a:pt x="231180" y="273050"/>
                  <a:pt x="228600" y="260747"/>
                  <a:pt x="228600" y="247650"/>
                </a:cubicBezTo>
                <a:cubicBezTo>
                  <a:pt x="228600" y="230386"/>
                  <a:pt x="231676" y="215801"/>
                  <a:pt x="237827" y="203895"/>
                </a:cubicBezTo>
                <a:cubicBezTo>
                  <a:pt x="243979" y="191988"/>
                  <a:pt x="252413" y="182166"/>
                  <a:pt x="263128" y="174427"/>
                </a:cubicBezTo>
                <a:cubicBezTo>
                  <a:pt x="273844" y="166688"/>
                  <a:pt x="285948" y="161131"/>
                  <a:pt x="299442" y="157758"/>
                </a:cubicBezTo>
                <a:cubicBezTo>
                  <a:pt x="312936" y="154384"/>
                  <a:pt x="327422" y="152598"/>
                  <a:pt x="342900" y="152400"/>
                </a:cubicBezTo>
                <a:lnTo>
                  <a:pt x="342900" y="114300"/>
                </a:lnTo>
                <a:lnTo>
                  <a:pt x="323850" y="114300"/>
                </a:lnTo>
                <a:cubicBezTo>
                  <a:pt x="305395" y="114300"/>
                  <a:pt x="288131" y="117773"/>
                  <a:pt x="272058" y="124718"/>
                </a:cubicBezTo>
                <a:cubicBezTo>
                  <a:pt x="255984" y="131663"/>
                  <a:pt x="241895" y="141188"/>
                  <a:pt x="229791" y="153293"/>
                </a:cubicBezTo>
                <a:cubicBezTo>
                  <a:pt x="217686" y="165398"/>
                  <a:pt x="208161" y="179487"/>
                  <a:pt x="201216" y="195560"/>
                </a:cubicBezTo>
                <a:cubicBezTo>
                  <a:pt x="194270" y="211634"/>
                  <a:pt x="190698" y="228997"/>
                  <a:pt x="190500" y="247650"/>
                </a:cubicBezTo>
                <a:cubicBezTo>
                  <a:pt x="190500" y="266105"/>
                  <a:pt x="193973" y="283369"/>
                  <a:pt x="200918" y="299442"/>
                </a:cubicBezTo>
                <a:cubicBezTo>
                  <a:pt x="207863" y="315516"/>
                  <a:pt x="217388" y="329605"/>
                  <a:pt x="229493" y="341709"/>
                </a:cubicBezTo>
                <a:cubicBezTo>
                  <a:pt x="241598" y="353814"/>
                  <a:pt x="255687" y="363339"/>
                  <a:pt x="271760" y="370284"/>
                </a:cubicBezTo>
                <a:cubicBezTo>
                  <a:pt x="287834" y="377230"/>
                  <a:pt x="305197" y="380802"/>
                  <a:pt x="323850" y="381000"/>
                </a:cubicBezTo>
                <a:lnTo>
                  <a:pt x="476250" y="381000"/>
                </a:lnTo>
                <a:cubicBezTo>
                  <a:pt x="494705" y="381000"/>
                  <a:pt x="511969" y="377527"/>
                  <a:pt x="528042" y="370582"/>
                </a:cubicBezTo>
                <a:cubicBezTo>
                  <a:pt x="544116" y="363637"/>
                  <a:pt x="558205" y="354112"/>
                  <a:pt x="570309" y="342007"/>
                </a:cubicBezTo>
                <a:cubicBezTo>
                  <a:pt x="582414" y="329902"/>
                  <a:pt x="591939" y="315813"/>
                  <a:pt x="598884" y="299740"/>
                </a:cubicBezTo>
                <a:cubicBezTo>
                  <a:pt x="605830" y="283666"/>
                  <a:pt x="609402" y="266303"/>
                  <a:pt x="609600" y="247650"/>
                </a:cubicBezTo>
                <a:cubicBezTo>
                  <a:pt x="609600" y="229195"/>
                  <a:pt x="606127" y="211931"/>
                  <a:pt x="599182" y="195858"/>
                </a:cubicBezTo>
                <a:cubicBezTo>
                  <a:pt x="592237" y="179784"/>
                  <a:pt x="582712" y="165695"/>
                  <a:pt x="570607" y="153591"/>
                </a:cubicBezTo>
                <a:cubicBezTo>
                  <a:pt x="558502" y="141486"/>
                  <a:pt x="544413" y="131961"/>
                  <a:pt x="528340" y="125016"/>
                </a:cubicBezTo>
                <a:cubicBezTo>
                  <a:pt x="512266" y="118070"/>
                  <a:pt x="494903" y="114498"/>
                  <a:pt x="476250" y="114300"/>
                </a:cubicBezTo>
                <a:lnTo>
                  <a:pt x="457200" y="114300"/>
                </a:lnTo>
                <a:close/>
                <a:moveTo>
                  <a:pt x="266700" y="266700"/>
                </a:moveTo>
                <a:lnTo>
                  <a:pt x="266700" y="228600"/>
                </a:lnTo>
                <a:cubicBezTo>
                  <a:pt x="281781" y="228600"/>
                  <a:pt x="296168" y="226913"/>
                  <a:pt x="309860" y="223540"/>
                </a:cubicBezTo>
                <a:cubicBezTo>
                  <a:pt x="323552" y="220166"/>
                  <a:pt x="335756" y="214610"/>
                  <a:pt x="346472" y="206871"/>
                </a:cubicBezTo>
                <a:cubicBezTo>
                  <a:pt x="357188" y="199132"/>
                  <a:pt x="365522" y="189309"/>
                  <a:pt x="371475" y="177403"/>
                </a:cubicBezTo>
                <a:cubicBezTo>
                  <a:pt x="377428" y="165497"/>
                  <a:pt x="380603" y="150813"/>
                  <a:pt x="381000" y="133350"/>
                </a:cubicBezTo>
                <a:cubicBezTo>
                  <a:pt x="381000" y="120253"/>
                  <a:pt x="378520" y="107950"/>
                  <a:pt x="373559" y="96441"/>
                </a:cubicBezTo>
                <a:cubicBezTo>
                  <a:pt x="368598" y="84931"/>
                  <a:pt x="361752" y="74910"/>
                  <a:pt x="353020" y="66377"/>
                </a:cubicBezTo>
                <a:cubicBezTo>
                  <a:pt x="344289" y="57845"/>
                  <a:pt x="334169" y="50998"/>
                  <a:pt x="322659" y="45839"/>
                </a:cubicBezTo>
                <a:cubicBezTo>
                  <a:pt x="311150" y="40680"/>
                  <a:pt x="298847" y="38100"/>
                  <a:pt x="285750" y="38100"/>
                </a:cubicBezTo>
                <a:lnTo>
                  <a:pt x="133350" y="38100"/>
                </a:lnTo>
                <a:cubicBezTo>
                  <a:pt x="120253" y="38100"/>
                  <a:pt x="107950" y="40580"/>
                  <a:pt x="96441" y="45541"/>
                </a:cubicBezTo>
                <a:cubicBezTo>
                  <a:pt x="84931" y="50502"/>
                  <a:pt x="74910" y="57348"/>
                  <a:pt x="66377" y="66080"/>
                </a:cubicBezTo>
                <a:cubicBezTo>
                  <a:pt x="57845" y="74811"/>
                  <a:pt x="50998" y="84931"/>
                  <a:pt x="45839" y="96441"/>
                </a:cubicBezTo>
                <a:cubicBezTo>
                  <a:pt x="40680" y="107950"/>
                  <a:pt x="38100" y="120253"/>
                  <a:pt x="38100" y="133350"/>
                </a:cubicBezTo>
                <a:cubicBezTo>
                  <a:pt x="38100" y="150614"/>
                  <a:pt x="41176" y="165199"/>
                  <a:pt x="47327" y="177105"/>
                </a:cubicBezTo>
                <a:cubicBezTo>
                  <a:pt x="53479" y="189012"/>
                  <a:pt x="61913" y="198834"/>
                  <a:pt x="72628" y="206573"/>
                </a:cubicBezTo>
                <a:cubicBezTo>
                  <a:pt x="83344" y="214313"/>
                  <a:pt x="95448" y="219869"/>
                  <a:pt x="108942" y="223242"/>
                </a:cubicBezTo>
                <a:cubicBezTo>
                  <a:pt x="122436" y="226616"/>
                  <a:pt x="136922" y="228402"/>
                  <a:pt x="152400" y="228600"/>
                </a:cubicBezTo>
                <a:lnTo>
                  <a:pt x="152400" y="266700"/>
                </a:lnTo>
                <a:lnTo>
                  <a:pt x="133350" y="266700"/>
                </a:lnTo>
                <a:cubicBezTo>
                  <a:pt x="114895" y="266700"/>
                  <a:pt x="97631" y="263227"/>
                  <a:pt x="81558" y="256282"/>
                </a:cubicBezTo>
                <a:cubicBezTo>
                  <a:pt x="65484" y="249337"/>
                  <a:pt x="51395" y="239812"/>
                  <a:pt x="39291" y="227707"/>
                </a:cubicBezTo>
                <a:cubicBezTo>
                  <a:pt x="27186" y="215602"/>
                  <a:pt x="17661" y="201513"/>
                  <a:pt x="10716" y="185440"/>
                </a:cubicBezTo>
                <a:cubicBezTo>
                  <a:pt x="3770" y="169366"/>
                  <a:pt x="198" y="152003"/>
                  <a:pt x="0" y="133350"/>
                </a:cubicBezTo>
                <a:cubicBezTo>
                  <a:pt x="0" y="114895"/>
                  <a:pt x="3473" y="97631"/>
                  <a:pt x="10418" y="81558"/>
                </a:cubicBezTo>
                <a:cubicBezTo>
                  <a:pt x="17363" y="65484"/>
                  <a:pt x="26888" y="51395"/>
                  <a:pt x="38993" y="39291"/>
                </a:cubicBezTo>
                <a:cubicBezTo>
                  <a:pt x="51098" y="27186"/>
                  <a:pt x="65187" y="17661"/>
                  <a:pt x="81260" y="10716"/>
                </a:cubicBezTo>
                <a:cubicBezTo>
                  <a:pt x="97334" y="3770"/>
                  <a:pt x="114697" y="198"/>
                  <a:pt x="133350" y="0"/>
                </a:cubicBezTo>
                <a:lnTo>
                  <a:pt x="285750" y="0"/>
                </a:lnTo>
                <a:cubicBezTo>
                  <a:pt x="304205" y="0"/>
                  <a:pt x="321469" y="3473"/>
                  <a:pt x="337542" y="10418"/>
                </a:cubicBezTo>
                <a:cubicBezTo>
                  <a:pt x="353616" y="17363"/>
                  <a:pt x="367705" y="26888"/>
                  <a:pt x="379809" y="38993"/>
                </a:cubicBezTo>
                <a:cubicBezTo>
                  <a:pt x="391914" y="51098"/>
                  <a:pt x="401439" y="65187"/>
                  <a:pt x="408384" y="81260"/>
                </a:cubicBezTo>
                <a:cubicBezTo>
                  <a:pt x="415330" y="97334"/>
                  <a:pt x="418902" y="114697"/>
                  <a:pt x="419100" y="133350"/>
                </a:cubicBezTo>
                <a:cubicBezTo>
                  <a:pt x="419100" y="151805"/>
                  <a:pt x="415627" y="169069"/>
                  <a:pt x="408682" y="185142"/>
                </a:cubicBezTo>
                <a:cubicBezTo>
                  <a:pt x="401737" y="201216"/>
                  <a:pt x="392212" y="215305"/>
                  <a:pt x="380107" y="227409"/>
                </a:cubicBezTo>
                <a:cubicBezTo>
                  <a:pt x="368002" y="239514"/>
                  <a:pt x="353913" y="249039"/>
                  <a:pt x="337840" y="255984"/>
                </a:cubicBezTo>
                <a:cubicBezTo>
                  <a:pt x="321766" y="262930"/>
                  <a:pt x="304403" y="266502"/>
                  <a:pt x="285750" y="266700"/>
                </a:cubicBezTo>
                <a:lnTo>
                  <a:pt x="266700" y="266700"/>
                </a:lnTo>
                <a:close/>
              </a:path>
            </a:pathLst>
          </a:custGeom>
          <a:solidFill>
            <a:srgbClr val="0078D4"/>
          </a:solidFill>
          <a:ln w="2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674002-C54E-4187-9E46-A0C9B46AC9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56488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Body copy headline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BABDA-315D-4683-BDA6-14223ACEAE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4449374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Body copy headline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63174-4C67-4014-B586-9D5D3138C0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7130616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BF1B-972D-7248-81B1-1A3EC553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18B7-5DE9-A548-88A5-2F0A1B7C4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17B368-F858-4B1E-84A0-D034F68B2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/>
              <a:t>Microsoft 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796C2-15C0-4607-A821-A889A5BF7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4741C-5ED8-3F47-B0E8-70507C376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er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rgbClr val="505050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11" name="Picture 10" descr="A picture containing indoor, dark, table, computer&#10;&#10;Description automatically generated">
            <a:extLst>
              <a:ext uri="{FF2B5EF4-FFF2-40B4-BE49-F238E27FC236}">
                <a16:creationId xmlns:a16="http://schemas.microsoft.com/office/drawing/2014/main" id="{317008C8-05EC-4093-A4DB-FDEE972A8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743" y="2419489"/>
            <a:ext cx="8984149" cy="5053584"/>
          </a:xfrm>
          <a:prstGeom prst="rect">
            <a:avLst/>
          </a:prstGeom>
        </p:spPr>
      </p:pic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0155437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887445"/>
            <a:ext cx="9144000" cy="646331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200" spc="-50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rgbClr val="50505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grpSp>
        <p:nvGrpSpPr>
          <p:cNvPr id="7" name="Picture 6">
            <a:extLst>
              <a:ext uri="{FF2B5EF4-FFF2-40B4-BE49-F238E27FC236}">
                <a16:creationId xmlns:a16="http://schemas.microsoft.com/office/drawing/2014/main" id="{F6738D2C-14B7-4F2B-8066-6B29A3D52F2D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81240D5-35E9-4E7B-B39B-4162AB88B5AE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FB1909-F6FD-4F3D-8A30-8872C950F048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FCF29-EC60-406E-9DB0-B717F47FCC8B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9A2260-4E21-4B70-8BBB-AF0695F54650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0C8A0B4-C85F-4DE8-8D26-B1858EAFF6C8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D72437-35D4-1F99-ACD4-2D7DF208C286}"/>
              </a:ext>
            </a:extLst>
          </p:cNvPr>
          <p:cNvSpPr txBox="1"/>
          <p:nvPr userDrawn="1"/>
        </p:nvSpPr>
        <p:spPr>
          <a:xfrm>
            <a:off x="606227" y="6627813"/>
            <a:ext cx="5715000" cy="13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6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</a:rPr>
              <a:t>Microsoft Highly Confidential – FY23 Spring Disclosure</a:t>
            </a:r>
          </a:p>
        </p:txBody>
      </p:sp>
    </p:spTree>
    <p:extLst>
      <p:ext uri="{BB962C8B-B14F-4D97-AF65-F5344CB8AC3E}">
        <p14:creationId xmlns:p14="http://schemas.microsoft.com/office/powerpoint/2010/main" val="39477856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295" y="393192"/>
            <a:ext cx="11149439" cy="557784"/>
          </a:xfrm>
        </p:spPr>
        <p:txBody>
          <a:bodyPr/>
          <a:lstStyle>
            <a:lvl1pPr>
              <a:defRPr>
                <a:solidFill>
                  <a:schemeClr val="tx2"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295" y="1581666"/>
            <a:ext cx="11149439" cy="4636255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295" y="972623"/>
            <a:ext cx="11183674" cy="3778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>
                    <a:alpha val="99000"/>
                  </a:schemeClr>
                </a:solidFill>
              </a:defRPr>
            </a:lvl1pPr>
            <a:lvl2pPr marL="230187" indent="0">
              <a:buNone/>
              <a:defRPr/>
            </a:lvl2pPr>
            <a:lvl3pPr marL="403225" indent="0">
              <a:buNone/>
              <a:defRPr/>
            </a:lvl3pPr>
            <a:lvl4pPr marL="568325" indent="0">
              <a:buNone/>
              <a:defRPr/>
            </a:lvl4pPr>
            <a:lvl5pPr marL="741362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08321" y="6719502"/>
            <a:ext cx="10217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F147-A34E-4605-92D6-A58348E56B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95" y="6444243"/>
            <a:ext cx="1875008" cy="205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0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32" y="297039"/>
            <a:ext cx="11018520" cy="492443"/>
          </a:xfrm>
        </p:spPr>
        <p:txBody>
          <a:bodyPr/>
          <a:lstStyle>
            <a:lvl1pPr>
              <a:defRPr sz="32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523D5-BBF9-9A0B-2D74-63B86E26F260}"/>
              </a:ext>
            </a:extLst>
          </p:cNvPr>
          <p:cNvSpPr txBox="1"/>
          <p:nvPr userDrawn="1"/>
        </p:nvSpPr>
        <p:spPr>
          <a:xfrm>
            <a:off x="606227" y="6627813"/>
            <a:ext cx="5715000" cy="13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6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</a:rPr>
              <a:t>Microsoft Highly Confidential – FY23 Spring Disclosure</a:t>
            </a:r>
          </a:p>
        </p:txBody>
      </p:sp>
    </p:spTree>
    <p:extLst>
      <p:ext uri="{BB962C8B-B14F-4D97-AF65-F5344CB8AC3E}">
        <p14:creationId xmlns:p14="http://schemas.microsoft.com/office/powerpoint/2010/main" val="28211843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52708"/>
            <a:ext cx="9144000" cy="5816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0" kern="1200" cap="none" spc="-50" baseline="0" dirty="0">
                <a:ln w="3175">
                  <a:noFill/>
                </a:ln>
                <a:solidFill>
                  <a:srgbClr val="50505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rgbClr val="505050"/>
                </a:solidFill>
                <a:latin typeface="+mn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grpSp>
        <p:nvGrpSpPr>
          <p:cNvPr id="5" name="Picture 6">
            <a:extLst>
              <a:ext uri="{FF2B5EF4-FFF2-40B4-BE49-F238E27FC236}">
                <a16:creationId xmlns:a16="http://schemas.microsoft.com/office/drawing/2014/main" id="{D2D8176C-3A1D-4C8C-AB7C-46CC30533AD9}"/>
              </a:ext>
            </a:extLst>
          </p:cNvPr>
          <p:cNvGrpSpPr/>
          <p:nvPr userDrawn="1"/>
        </p:nvGrpSpPr>
        <p:grpSpPr bwMode="black">
          <a:xfrm>
            <a:off x="584200" y="586699"/>
            <a:ext cx="2806206" cy="288638"/>
            <a:chOff x="584200" y="586699"/>
            <a:chExt cx="2806206" cy="28863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6ECC0A-D66C-4332-820E-F98F87ED7638}"/>
                </a:ext>
              </a:extLst>
            </p:cNvPr>
            <p:cNvSpPr/>
            <p:nvPr/>
          </p:nvSpPr>
          <p:spPr bwMode="black">
            <a:xfrm>
              <a:off x="961835" y="636123"/>
              <a:ext cx="1822831" cy="187021"/>
            </a:xfrm>
            <a:custGeom>
              <a:avLst/>
              <a:gdLst>
                <a:gd name="connsiteX0" fmla="*/ 187615 w 1822831"/>
                <a:gd name="connsiteY0" fmla="*/ 183858 h 187021"/>
                <a:gd name="connsiteX1" fmla="*/ 159152 w 1822831"/>
                <a:gd name="connsiteY1" fmla="*/ 183858 h 187021"/>
                <a:gd name="connsiteX2" fmla="*/ 159152 w 1822831"/>
                <a:gd name="connsiteY2" fmla="*/ 72753 h 187021"/>
                <a:gd name="connsiteX3" fmla="*/ 160756 w 1822831"/>
                <a:gd name="connsiteY3" fmla="*/ 39539 h 187021"/>
                <a:gd name="connsiteX4" fmla="*/ 160355 w 1822831"/>
                <a:gd name="connsiteY4" fmla="*/ 39539 h 187021"/>
                <a:gd name="connsiteX5" fmla="*/ 155544 w 1822831"/>
                <a:gd name="connsiteY5" fmla="*/ 55751 h 187021"/>
                <a:gd name="connsiteX6" fmla="*/ 103429 w 1822831"/>
                <a:gd name="connsiteY6" fmla="*/ 183858 h 187021"/>
                <a:gd name="connsiteX7" fmla="*/ 83384 w 1822831"/>
                <a:gd name="connsiteY7" fmla="*/ 183858 h 187021"/>
                <a:gd name="connsiteX8" fmla="*/ 31269 w 1822831"/>
                <a:gd name="connsiteY8" fmla="*/ 56541 h 187021"/>
                <a:gd name="connsiteX9" fmla="*/ 26459 w 1822831"/>
                <a:gd name="connsiteY9" fmla="*/ 39539 h 187021"/>
                <a:gd name="connsiteX10" fmla="*/ 26058 w 1822831"/>
                <a:gd name="connsiteY10" fmla="*/ 39539 h 187021"/>
                <a:gd name="connsiteX11" fmla="*/ 26859 w 1822831"/>
                <a:gd name="connsiteY11" fmla="*/ 73148 h 187021"/>
                <a:gd name="connsiteX12" fmla="*/ 26859 w 1822831"/>
                <a:gd name="connsiteY12" fmla="*/ 183858 h 187021"/>
                <a:gd name="connsiteX13" fmla="*/ 0 w 1822831"/>
                <a:gd name="connsiteY13" fmla="*/ 183858 h 187021"/>
                <a:gd name="connsiteX14" fmla="*/ 0 w 1822831"/>
                <a:gd name="connsiteY14" fmla="*/ 12257 h 187021"/>
                <a:gd name="connsiteX15" fmla="*/ 40490 w 1822831"/>
                <a:gd name="connsiteY15" fmla="*/ 12257 h 187021"/>
                <a:gd name="connsiteX16" fmla="*/ 86191 w 1822831"/>
                <a:gd name="connsiteY16" fmla="*/ 126526 h 187021"/>
                <a:gd name="connsiteX17" fmla="*/ 93006 w 1822831"/>
                <a:gd name="connsiteY17" fmla="*/ 146296 h 187021"/>
                <a:gd name="connsiteX18" fmla="*/ 93807 w 1822831"/>
                <a:gd name="connsiteY18" fmla="*/ 146296 h 187021"/>
                <a:gd name="connsiteX19" fmla="*/ 101023 w 1822831"/>
                <a:gd name="connsiteY19" fmla="*/ 126131 h 187021"/>
                <a:gd name="connsiteX20" fmla="*/ 147526 w 1822831"/>
                <a:gd name="connsiteY20" fmla="*/ 12257 h 187021"/>
                <a:gd name="connsiteX21" fmla="*/ 186813 w 1822831"/>
                <a:gd name="connsiteY21" fmla="*/ 12257 h 187021"/>
                <a:gd name="connsiteX22" fmla="*/ 186813 w 1822831"/>
                <a:gd name="connsiteY22" fmla="*/ 183858 h 187021"/>
                <a:gd name="connsiteX23" fmla="*/ 232113 w 1822831"/>
                <a:gd name="connsiteY23" fmla="*/ 39539 h 187021"/>
                <a:gd name="connsiteX24" fmla="*/ 220488 w 1822831"/>
                <a:gd name="connsiteY24" fmla="*/ 35190 h 187021"/>
                <a:gd name="connsiteX25" fmla="*/ 215677 w 1822831"/>
                <a:gd name="connsiteY25" fmla="*/ 24119 h 187021"/>
                <a:gd name="connsiteX26" fmla="*/ 220488 w 1822831"/>
                <a:gd name="connsiteY26" fmla="*/ 12653 h 187021"/>
                <a:gd name="connsiteX27" fmla="*/ 232113 w 1822831"/>
                <a:gd name="connsiteY27" fmla="*/ 8303 h 187021"/>
                <a:gd name="connsiteX28" fmla="*/ 244140 w 1822831"/>
                <a:gd name="connsiteY28" fmla="*/ 12653 h 187021"/>
                <a:gd name="connsiteX29" fmla="*/ 248951 w 1822831"/>
                <a:gd name="connsiteY29" fmla="*/ 24119 h 187021"/>
                <a:gd name="connsiteX30" fmla="*/ 244140 w 1822831"/>
                <a:gd name="connsiteY30" fmla="*/ 35190 h 187021"/>
                <a:gd name="connsiteX31" fmla="*/ 232113 w 1822831"/>
                <a:gd name="connsiteY31" fmla="*/ 39539 h 187021"/>
                <a:gd name="connsiteX32" fmla="*/ 246144 w 1822831"/>
                <a:gd name="connsiteY32" fmla="*/ 183858 h 187021"/>
                <a:gd name="connsiteX33" fmla="*/ 218082 w 1822831"/>
                <a:gd name="connsiteY33" fmla="*/ 183858 h 187021"/>
                <a:gd name="connsiteX34" fmla="*/ 218082 w 1822831"/>
                <a:gd name="connsiteY34" fmla="*/ 61286 h 187021"/>
                <a:gd name="connsiteX35" fmla="*/ 246144 w 1822831"/>
                <a:gd name="connsiteY35" fmla="*/ 61286 h 187021"/>
                <a:gd name="connsiteX36" fmla="*/ 246144 w 1822831"/>
                <a:gd name="connsiteY36" fmla="*/ 183858 h 187021"/>
                <a:gd name="connsiteX37" fmla="*/ 362802 w 1822831"/>
                <a:gd name="connsiteY37" fmla="*/ 178323 h 187021"/>
                <a:gd name="connsiteX38" fmla="*/ 327524 w 1822831"/>
                <a:gd name="connsiteY38" fmla="*/ 187022 h 187021"/>
                <a:gd name="connsiteX39" fmla="*/ 283026 w 1822831"/>
                <a:gd name="connsiteY39" fmla="*/ 170020 h 187021"/>
                <a:gd name="connsiteX40" fmla="*/ 266189 w 1822831"/>
                <a:gd name="connsiteY40" fmla="*/ 125735 h 187021"/>
                <a:gd name="connsiteX41" fmla="*/ 284629 w 1822831"/>
                <a:gd name="connsiteY41" fmla="*/ 77102 h 187021"/>
                <a:gd name="connsiteX42" fmla="*/ 333538 w 1822831"/>
                <a:gd name="connsiteY42" fmla="*/ 58914 h 187021"/>
                <a:gd name="connsiteX43" fmla="*/ 363604 w 1822831"/>
                <a:gd name="connsiteY43" fmla="*/ 64845 h 187021"/>
                <a:gd name="connsiteX44" fmla="*/ 363604 w 1822831"/>
                <a:gd name="connsiteY44" fmla="*/ 90545 h 187021"/>
                <a:gd name="connsiteX45" fmla="*/ 335943 w 1822831"/>
                <a:gd name="connsiteY45" fmla="*/ 81056 h 187021"/>
                <a:gd name="connsiteX46" fmla="*/ 306678 w 1822831"/>
                <a:gd name="connsiteY46" fmla="*/ 92918 h 187021"/>
                <a:gd name="connsiteX47" fmla="*/ 295053 w 1822831"/>
                <a:gd name="connsiteY47" fmla="*/ 124154 h 187021"/>
                <a:gd name="connsiteX48" fmla="*/ 305876 w 1822831"/>
                <a:gd name="connsiteY48" fmla="*/ 154204 h 187021"/>
                <a:gd name="connsiteX49" fmla="*/ 334740 w 1822831"/>
                <a:gd name="connsiteY49" fmla="*/ 165275 h 187021"/>
                <a:gd name="connsiteX50" fmla="*/ 363203 w 1822831"/>
                <a:gd name="connsiteY50" fmla="*/ 154599 h 187021"/>
                <a:gd name="connsiteX51" fmla="*/ 362802 w 1822831"/>
                <a:gd name="connsiteY51" fmla="*/ 178323 h 187021"/>
                <a:gd name="connsiteX52" fmla="*/ 362802 w 1822831"/>
                <a:gd name="connsiteY52" fmla="*/ 178323 h 187021"/>
                <a:gd name="connsiteX53" fmla="*/ 457412 w 1822831"/>
                <a:gd name="connsiteY53" fmla="*/ 87778 h 187021"/>
                <a:gd name="connsiteX54" fmla="*/ 442579 w 1822831"/>
                <a:gd name="connsiteY54" fmla="*/ 83824 h 187021"/>
                <a:gd name="connsiteX55" fmla="*/ 421733 w 1822831"/>
                <a:gd name="connsiteY55" fmla="*/ 94895 h 187021"/>
                <a:gd name="connsiteX56" fmla="*/ 413314 w 1822831"/>
                <a:gd name="connsiteY56" fmla="*/ 125340 h 187021"/>
                <a:gd name="connsiteX57" fmla="*/ 413314 w 1822831"/>
                <a:gd name="connsiteY57" fmla="*/ 183858 h 187021"/>
                <a:gd name="connsiteX58" fmla="*/ 385252 w 1822831"/>
                <a:gd name="connsiteY58" fmla="*/ 183858 h 187021"/>
                <a:gd name="connsiteX59" fmla="*/ 385252 w 1822831"/>
                <a:gd name="connsiteY59" fmla="*/ 61286 h 187021"/>
                <a:gd name="connsiteX60" fmla="*/ 413314 w 1822831"/>
                <a:gd name="connsiteY60" fmla="*/ 61286 h 187021"/>
                <a:gd name="connsiteX61" fmla="*/ 413314 w 1822831"/>
                <a:gd name="connsiteY61" fmla="*/ 86591 h 187021"/>
                <a:gd name="connsiteX62" fmla="*/ 413715 w 1822831"/>
                <a:gd name="connsiteY62" fmla="*/ 86591 h 187021"/>
                <a:gd name="connsiteX63" fmla="*/ 426543 w 1822831"/>
                <a:gd name="connsiteY63" fmla="*/ 66426 h 187021"/>
                <a:gd name="connsiteX64" fmla="*/ 445786 w 1822831"/>
                <a:gd name="connsiteY64" fmla="*/ 59309 h 187021"/>
                <a:gd name="connsiteX65" fmla="*/ 457412 w 1822831"/>
                <a:gd name="connsiteY65" fmla="*/ 61682 h 187021"/>
                <a:gd name="connsiteX66" fmla="*/ 457412 w 1822831"/>
                <a:gd name="connsiteY66" fmla="*/ 87778 h 187021"/>
                <a:gd name="connsiteX67" fmla="*/ 457412 w 1822831"/>
                <a:gd name="connsiteY67" fmla="*/ 87778 h 187021"/>
                <a:gd name="connsiteX68" fmla="*/ 521153 w 1822831"/>
                <a:gd name="connsiteY68" fmla="*/ 186626 h 187021"/>
                <a:gd name="connsiteX69" fmla="*/ 475051 w 1822831"/>
                <a:gd name="connsiteY69" fmla="*/ 169624 h 187021"/>
                <a:gd name="connsiteX70" fmla="*/ 457812 w 1822831"/>
                <a:gd name="connsiteY70" fmla="*/ 124154 h 187021"/>
                <a:gd name="connsiteX71" fmla="*/ 475852 w 1822831"/>
                <a:gd name="connsiteY71" fmla="*/ 75916 h 187021"/>
                <a:gd name="connsiteX72" fmla="*/ 523959 w 1822831"/>
                <a:gd name="connsiteY72" fmla="*/ 58518 h 187021"/>
                <a:gd name="connsiteX73" fmla="*/ 569259 w 1822831"/>
                <a:gd name="connsiteY73" fmla="*/ 75520 h 187021"/>
                <a:gd name="connsiteX74" fmla="*/ 585695 w 1822831"/>
                <a:gd name="connsiteY74" fmla="*/ 122177 h 187021"/>
                <a:gd name="connsiteX75" fmla="*/ 568056 w 1822831"/>
                <a:gd name="connsiteY75" fmla="*/ 169229 h 187021"/>
                <a:gd name="connsiteX76" fmla="*/ 521153 w 1822831"/>
                <a:gd name="connsiteY76" fmla="*/ 186626 h 187021"/>
                <a:gd name="connsiteX77" fmla="*/ 522355 w 1822831"/>
                <a:gd name="connsiteY77" fmla="*/ 80660 h 187021"/>
                <a:gd name="connsiteX78" fmla="*/ 496298 w 1822831"/>
                <a:gd name="connsiteY78" fmla="*/ 92127 h 187021"/>
                <a:gd name="connsiteX79" fmla="*/ 486676 w 1822831"/>
                <a:gd name="connsiteY79" fmla="*/ 123363 h 187021"/>
                <a:gd name="connsiteX80" fmla="*/ 496298 w 1822831"/>
                <a:gd name="connsiteY80" fmla="*/ 153808 h 187021"/>
                <a:gd name="connsiteX81" fmla="*/ 522355 w 1822831"/>
                <a:gd name="connsiteY81" fmla="*/ 164880 h 187021"/>
                <a:gd name="connsiteX82" fmla="*/ 548012 w 1822831"/>
                <a:gd name="connsiteY82" fmla="*/ 153808 h 187021"/>
                <a:gd name="connsiteX83" fmla="*/ 556832 w 1822831"/>
                <a:gd name="connsiteY83" fmla="*/ 122968 h 187021"/>
                <a:gd name="connsiteX84" fmla="*/ 548012 w 1822831"/>
                <a:gd name="connsiteY84" fmla="*/ 91732 h 187021"/>
                <a:gd name="connsiteX85" fmla="*/ 522355 w 1822831"/>
                <a:gd name="connsiteY85" fmla="*/ 80660 h 187021"/>
                <a:gd name="connsiteX86" fmla="*/ 597321 w 1822831"/>
                <a:gd name="connsiteY86" fmla="*/ 179905 h 187021"/>
                <a:gd name="connsiteX87" fmla="*/ 597321 w 1822831"/>
                <a:gd name="connsiteY87" fmla="*/ 154204 h 187021"/>
                <a:gd name="connsiteX88" fmla="*/ 632198 w 1822831"/>
                <a:gd name="connsiteY88" fmla="*/ 166066 h 187021"/>
                <a:gd name="connsiteX89" fmla="*/ 657855 w 1822831"/>
                <a:gd name="connsiteY89" fmla="*/ 151041 h 187021"/>
                <a:gd name="connsiteX90" fmla="*/ 655850 w 1822831"/>
                <a:gd name="connsiteY90" fmla="*/ 143924 h 187021"/>
                <a:gd name="connsiteX91" fmla="*/ 649837 w 1822831"/>
                <a:gd name="connsiteY91" fmla="*/ 138783 h 187021"/>
                <a:gd name="connsiteX92" fmla="*/ 641018 w 1822831"/>
                <a:gd name="connsiteY92" fmla="*/ 134830 h 187021"/>
                <a:gd name="connsiteX93" fmla="*/ 629793 w 1822831"/>
                <a:gd name="connsiteY93" fmla="*/ 130876 h 187021"/>
                <a:gd name="connsiteX94" fmla="*/ 616163 w 1822831"/>
                <a:gd name="connsiteY94" fmla="*/ 124549 h 187021"/>
                <a:gd name="connsiteX95" fmla="*/ 606141 w 1822831"/>
                <a:gd name="connsiteY95" fmla="*/ 117037 h 187021"/>
                <a:gd name="connsiteX96" fmla="*/ 600127 w 1822831"/>
                <a:gd name="connsiteY96" fmla="*/ 107547 h 187021"/>
                <a:gd name="connsiteX97" fmla="*/ 598123 w 1822831"/>
                <a:gd name="connsiteY97" fmla="*/ 94895 h 187021"/>
                <a:gd name="connsiteX98" fmla="*/ 602533 w 1822831"/>
                <a:gd name="connsiteY98" fmla="*/ 79079 h 187021"/>
                <a:gd name="connsiteX99" fmla="*/ 613757 w 1822831"/>
                <a:gd name="connsiteY99" fmla="*/ 67612 h 187021"/>
                <a:gd name="connsiteX100" fmla="*/ 630194 w 1822831"/>
                <a:gd name="connsiteY100" fmla="*/ 60495 h 187021"/>
                <a:gd name="connsiteX101" fmla="*/ 649035 w 1822831"/>
                <a:gd name="connsiteY101" fmla="*/ 58123 h 187021"/>
                <a:gd name="connsiteX102" fmla="*/ 679904 w 1822831"/>
                <a:gd name="connsiteY102" fmla="*/ 63263 h 187021"/>
                <a:gd name="connsiteX103" fmla="*/ 679904 w 1822831"/>
                <a:gd name="connsiteY103" fmla="*/ 87382 h 187021"/>
                <a:gd name="connsiteX104" fmla="*/ 649837 w 1822831"/>
                <a:gd name="connsiteY104" fmla="*/ 78684 h 187021"/>
                <a:gd name="connsiteX105" fmla="*/ 640216 w 1822831"/>
                <a:gd name="connsiteY105" fmla="*/ 79870 h 187021"/>
                <a:gd name="connsiteX106" fmla="*/ 633000 w 1822831"/>
                <a:gd name="connsiteY106" fmla="*/ 83033 h 187021"/>
                <a:gd name="connsiteX107" fmla="*/ 628189 w 1822831"/>
                <a:gd name="connsiteY107" fmla="*/ 87778 h 187021"/>
                <a:gd name="connsiteX108" fmla="*/ 626586 w 1822831"/>
                <a:gd name="connsiteY108" fmla="*/ 93709 h 187021"/>
                <a:gd name="connsiteX109" fmla="*/ 628189 w 1822831"/>
                <a:gd name="connsiteY109" fmla="*/ 100430 h 187021"/>
                <a:gd name="connsiteX110" fmla="*/ 633000 w 1822831"/>
                <a:gd name="connsiteY110" fmla="*/ 105175 h 187021"/>
                <a:gd name="connsiteX111" fmla="*/ 641018 w 1822831"/>
                <a:gd name="connsiteY111" fmla="*/ 109129 h 187021"/>
                <a:gd name="connsiteX112" fmla="*/ 651842 w 1822831"/>
                <a:gd name="connsiteY112" fmla="*/ 113083 h 187021"/>
                <a:gd name="connsiteX113" fmla="*/ 666274 w 1822831"/>
                <a:gd name="connsiteY113" fmla="*/ 119805 h 187021"/>
                <a:gd name="connsiteX114" fmla="*/ 677097 w 1822831"/>
                <a:gd name="connsiteY114" fmla="*/ 127317 h 187021"/>
                <a:gd name="connsiteX115" fmla="*/ 683912 w 1822831"/>
                <a:gd name="connsiteY115" fmla="*/ 137202 h 187021"/>
                <a:gd name="connsiteX116" fmla="*/ 686318 w 1822831"/>
                <a:gd name="connsiteY116" fmla="*/ 150250 h 187021"/>
                <a:gd name="connsiteX117" fmla="*/ 681908 w 1822831"/>
                <a:gd name="connsiteY117" fmla="*/ 166461 h 187021"/>
                <a:gd name="connsiteX118" fmla="*/ 670282 w 1822831"/>
                <a:gd name="connsiteY118" fmla="*/ 177928 h 187021"/>
                <a:gd name="connsiteX119" fmla="*/ 653445 w 1822831"/>
                <a:gd name="connsiteY119" fmla="*/ 184649 h 187021"/>
                <a:gd name="connsiteX120" fmla="*/ 633401 w 1822831"/>
                <a:gd name="connsiteY120" fmla="*/ 187022 h 187021"/>
                <a:gd name="connsiteX121" fmla="*/ 597321 w 1822831"/>
                <a:gd name="connsiteY121" fmla="*/ 179905 h 187021"/>
                <a:gd name="connsiteX122" fmla="*/ 597321 w 1822831"/>
                <a:gd name="connsiteY122" fmla="*/ 179905 h 187021"/>
                <a:gd name="connsiteX123" fmla="*/ 758077 w 1822831"/>
                <a:gd name="connsiteY123" fmla="*/ 186626 h 187021"/>
                <a:gd name="connsiteX124" fmla="*/ 711975 w 1822831"/>
                <a:gd name="connsiteY124" fmla="*/ 169624 h 187021"/>
                <a:gd name="connsiteX125" fmla="*/ 694736 w 1822831"/>
                <a:gd name="connsiteY125" fmla="*/ 124154 h 187021"/>
                <a:gd name="connsiteX126" fmla="*/ 712776 w 1822831"/>
                <a:gd name="connsiteY126" fmla="*/ 75916 h 187021"/>
                <a:gd name="connsiteX127" fmla="*/ 760883 w 1822831"/>
                <a:gd name="connsiteY127" fmla="*/ 58518 h 187021"/>
                <a:gd name="connsiteX128" fmla="*/ 806183 w 1822831"/>
                <a:gd name="connsiteY128" fmla="*/ 75520 h 187021"/>
                <a:gd name="connsiteX129" fmla="*/ 822619 w 1822831"/>
                <a:gd name="connsiteY129" fmla="*/ 122177 h 187021"/>
                <a:gd name="connsiteX130" fmla="*/ 804980 w 1822831"/>
                <a:gd name="connsiteY130" fmla="*/ 169229 h 187021"/>
                <a:gd name="connsiteX131" fmla="*/ 758077 w 1822831"/>
                <a:gd name="connsiteY131" fmla="*/ 186626 h 187021"/>
                <a:gd name="connsiteX132" fmla="*/ 759680 w 1822831"/>
                <a:gd name="connsiteY132" fmla="*/ 80660 h 187021"/>
                <a:gd name="connsiteX133" fmla="*/ 733623 w 1822831"/>
                <a:gd name="connsiteY133" fmla="*/ 92127 h 187021"/>
                <a:gd name="connsiteX134" fmla="*/ 724001 w 1822831"/>
                <a:gd name="connsiteY134" fmla="*/ 123363 h 187021"/>
                <a:gd name="connsiteX135" fmla="*/ 733623 w 1822831"/>
                <a:gd name="connsiteY135" fmla="*/ 153808 h 187021"/>
                <a:gd name="connsiteX136" fmla="*/ 759680 w 1822831"/>
                <a:gd name="connsiteY136" fmla="*/ 164880 h 187021"/>
                <a:gd name="connsiteX137" fmla="*/ 785337 w 1822831"/>
                <a:gd name="connsiteY137" fmla="*/ 153808 h 187021"/>
                <a:gd name="connsiteX138" fmla="*/ 794156 w 1822831"/>
                <a:gd name="connsiteY138" fmla="*/ 122968 h 187021"/>
                <a:gd name="connsiteX139" fmla="*/ 785337 w 1822831"/>
                <a:gd name="connsiteY139" fmla="*/ 91732 h 187021"/>
                <a:gd name="connsiteX140" fmla="*/ 759680 w 1822831"/>
                <a:gd name="connsiteY140" fmla="*/ 80660 h 187021"/>
                <a:gd name="connsiteX141" fmla="*/ 908409 w 1822831"/>
                <a:gd name="connsiteY141" fmla="*/ 24910 h 187021"/>
                <a:gd name="connsiteX142" fmla="*/ 895581 w 1822831"/>
                <a:gd name="connsiteY142" fmla="*/ 21747 h 187021"/>
                <a:gd name="connsiteX143" fmla="*/ 875135 w 1822831"/>
                <a:gd name="connsiteY143" fmla="*/ 44680 h 187021"/>
                <a:gd name="connsiteX144" fmla="*/ 875135 w 1822831"/>
                <a:gd name="connsiteY144" fmla="*/ 61286 h 187021"/>
                <a:gd name="connsiteX145" fmla="*/ 903999 w 1822831"/>
                <a:gd name="connsiteY145" fmla="*/ 61286 h 187021"/>
                <a:gd name="connsiteX146" fmla="*/ 903999 w 1822831"/>
                <a:gd name="connsiteY146" fmla="*/ 83033 h 187021"/>
                <a:gd name="connsiteX147" fmla="*/ 875135 w 1822831"/>
                <a:gd name="connsiteY147" fmla="*/ 83033 h 187021"/>
                <a:gd name="connsiteX148" fmla="*/ 875135 w 1822831"/>
                <a:gd name="connsiteY148" fmla="*/ 183858 h 187021"/>
                <a:gd name="connsiteX149" fmla="*/ 847073 w 1822831"/>
                <a:gd name="connsiteY149" fmla="*/ 183858 h 187021"/>
                <a:gd name="connsiteX150" fmla="*/ 847073 w 1822831"/>
                <a:gd name="connsiteY150" fmla="*/ 83033 h 187021"/>
                <a:gd name="connsiteX151" fmla="*/ 825826 w 1822831"/>
                <a:gd name="connsiteY151" fmla="*/ 83033 h 187021"/>
                <a:gd name="connsiteX152" fmla="*/ 825826 w 1822831"/>
                <a:gd name="connsiteY152" fmla="*/ 61286 h 187021"/>
                <a:gd name="connsiteX153" fmla="*/ 847073 w 1822831"/>
                <a:gd name="connsiteY153" fmla="*/ 61286 h 187021"/>
                <a:gd name="connsiteX154" fmla="*/ 847073 w 1822831"/>
                <a:gd name="connsiteY154" fmla="*/ 41516 h 187021"/>
                <a:gd name="connsiteX155" fmla="*/ 859902 w 1822831"/>
                <a:gd name="connsiteY155" fmla="*/ 11071 h 187021"/>
                <a:gd name="connsiteX156" fmla="*/ 891973 w 1822831"/>
                <a:gd name="connsiteY156" fmla="*/ 0 h 187021"/>
                <a:gd name="connsiteX157" fmla="*/ 908409 w 1822831"/>
                <a:gd name="connsiteY157" fmla="*/ 2372 h 187021"/>
                <a:gd name="connsiteX158" fmla="*/ 908409 w 1822831"/>
                <a:gd name="connsiteY158" fmla="*/ 24910 h 187021"/>
                <a:gd name="connsiteX159" fmla="*/ 980569 w 1822831"/>
                <a:gd name="connsiteY159" fmla="*/ 182672 h 187021"/>
                <a:gd name="connsiteX160" fmla="*/ 958921 w 1822831"/>
                <a:gd name="connsiteY160" fmla="*/ 186626 h 187021"/>
                <a:gd name="connsiteX161" fmla="*/ 922841 w 1822831"/>
                <a:gd name="connsiteY161" fmla="*/ 152227 h 187021"/>
                <a:gd name="connsiteX162" fmla="*/ 922841 w 1822831"/>
                <a:gd name="connsiteY162" fmla="*/ 83033 h 187021"/>
                <a:gd name="connsiteX163" fmla="*/ 901995 w 1822831"/>
                <a:gd name="connsiteY163" fmla="*/ 83033 h 187021"/>
                <a:gd name="connsiteX164" fmla="*/ 901995 w 1822831"/>
                <a:gd name="connsiteY164" fmla="*/ 61286 h 187021"/>
                <a:gd name="connsiteX165" fmla="*/ 922841 w 1822831"/>
                <a:gd name="connsiteY165" fmla="*/ 61286 h 187021"/>
                <a:gd name="connsiteX166" fmla="*/ 922841 w 1822831"/>
                <a:gd name="connsiteY166" fmla="*/ 32818 h 187021"/>
                <a:gd name="connsiteX167" fmla="*/ 950903 w 1822831"/>
                <a:gd name="connsiteY167" fmla="*/ 24910 h 187021"/>
                <a:gd name="connsiteX168" fmla="*/ 950903 w 1822831"/>
                <a:gd name="connsiteY168" fmla="*/ 61286 h 187021"/>
                <a:gd name="connsiteX169" fmla="*/ 980569 w 1822831"/>
                <a:gd name="connsiteY169" fmla="*/ 61286 h 187021"/>
                <a:gd name="connsiteX170" fmla="*/ 980569 w 1822831"/>
                <a:gd name="connsiteY170" fmla="*/ 83033 h 187021"/>
                <a:gd name="connsiteX171" fmla="*/ 950903 w 1822831"/>
                <a:gd name="connsiteY171" fmla="*/ 83033 h 187021"/>
                <a:gd name="connsiteX172" fmla="*/ 950903 w 1822831"/>
                <a:gd name="connsiteY172" fmla="*/ 144319 h 187021"/>
                <a:gd name="connsiteX173" fmla="*/ 954912 w 1822831"/>
                <a:gd name="connsiteY173" fmla="*/ 159739 h 187021"/>
                <a:gd name="connsiteX174" fmla="*/ 968141 w 1822831"/>
                <a:gd name="connsiteY174" fmla="*/ 164484 h 187021"/>
                <a:gd name="connsiteX175" fmla="*/ 980569 w 1822831"/>
                <a:gd name="connsiteY175" fmla="*/ 160530 h 187021"/>
                <a:gd name="connsiteX176" fmla="*/ 980569 w 1822831"/>
                <a:gd name="connsiteY176" fmla="*/ 182672 h 187021"/>
                <a:gd name="connsiteX177" fmla="*/ 980569 w 1822831"/>
                <a:gd name="connsiteY177" fmla="*/ 182672 h 187021"/>
                <a:gd name="connsiteX178" fmla="*/ 1045913 w 1822831"/>
                <a:gd name="connsiteY178" fmla="*/ 177137 h 187021"/>
                <a:gd name="connsiteX179" fmla="*/ 1045913 w 1822831"/>
                <a:gd name="connsiteY179" fmla="*/ 147878 h 187021"/>
                <a:gd name="connsiteX180" fmla="*/ 1055534 w 1822831"/>
                <a:gd name="connsiteY180" fmla="*/ 154204 h 187021"/>
                <a:gd name="connsiteX181" fmla="*/ 1067160 w 1822831"/>
                <a:gd name="connsiteY181" fmla="*/ 158949 h 187021"/>
                <a:gd name="connsiteX182" fmla="*/ 1079588 w 1822831"/>
                <a:gd name="connsiteY182" fmla="*/ 162112 h 187021"/>
                <a:gd name="connsiteX183" fmla="*/ 1090812 w 1822831"/>
                <a:gd name="connsiteY183" fmla="*/ 163298 h 187021"/>
                <a:gd name="connsiteX184" fmla="*/ 1118073 w 1822831"/>
                <a:gd name="connsiteY184" fmla="*/ 157367 h 187021"/>
                <a:gd name="connsiteX185" fmla="*/ 1126892 w 1822831"/>
                <a:gd name="connsiteY185" fmla="*/ 139970 h 187021"/>
                <a:gd name="connsiteX186" fmla="*/ 1124086 w 1822831"/>
                <a:gd name="connsiteY186" fmla="*/ 129294 h 187021"/>
                <a:gd name="connsiteX187" fmla="*/ 1115667 w 1822831"/>
                <a:gd name="connsiteY187" fmla="*/ 120991 h 187021"/>
                <a:gd name="connsiteX188" fmla="*/ 1103240 w 1822831"/>
                <a:gd name="connsiteY188" fmla="*/ 113874 h 187021"/>
                <a:gd name="connsiteX189" fmla="*/ 1087605 w 1822831"/>
                <a:gd name="connsiteY189" fmla="*/ 106757 h 187021"/>
                <a:gd name="connsiteX190" fmla="*/ 1071169 w 1822831"/>
                <a:gd name="connsiteY190" fmla="*/ 97267 h 187021"/>
                <a:gd name="connsiteX191" fmla="*/ 1057940 w 1822831"/>
                <a:gd name="connsiteY191" fmla="*/ 86591 h 187021"/>
                <a:gd name="connsiteX192" fmla="*/ 1049120 w 1822831"/>
                <a:gd name="connsiteY192" fmla="*/ 73543 h 187021"/>
                <a:gd name="connsiteX193" fmla="*/ 1045913 w 1822831"/>
                <a:gd name="connsiteY193" fmla="*/ 56541 h 187021"/>
                <a:gd name="connsiteX194" fmla="*/ 1051526 w 1822831"/>
                <a:gd name="connsiteY194" fmla="*/ 35586 h 187021"/>
                <a:gd name="connsiteX195" fmla="*/ 1065957 w 1822831"/>
                <a:gd name="connsiteY195" fmla="*/ 20956 h 187021"/>
                <a:gd name="connsiteX196" fmla="*/ 1086403 w 1822831"/>
                <a:gd name="connsiteY196" fmla="*/ 12257 h 187021"/>
                <a:gd name="connsiteX197" fmla="*/ 1110055 w 1822831"/>
                <a:gd name="connsiteY197" fmla="*/ 9489 h 187021"/>
                <a:gd name="connsiteX198" fmla="*/ 1149743 w 1822831"/>
                <a:gd name="connsiteY198" fmla="*/ 15420 h 187021"/>
                <a:gd name="connsiteX199" fmla="*/ 1149743 w 1822831"/>
                <a:gd name="connsiteY199" fmla="*/ 43493 h 187021"/>
                <a:gd name="connsiteX200" fmla="*/ 1111659 w 1822831"/>
                <a:gd name="connsiteY200" fmla="*/ 32818 h 187021"/>
                <a:gd name="connsiteX201" fmla="*/ 1098830 w 1822831"/>
                <a:gd name="connsiteY201" fmla="*/ 34004 h 187021"/>
                <a:gd name="connsiteX202" fmla="*/ 1087605 w 1822831"/>
                <a:gd name="connsiteY202" fmla="*/ 37958 h 187021"/>
                <a:gd name="connsiteX203" fmla="*/ 1079588 w 1822831"/>
                <a:gd name="connsiteY203" fmla="*/ 45075 h 187021"/>
                <a:gd name="connsiteX204" fmla="*/ 1076381 w 1822831"/>
                <a:gd name="connsiteY204" fmla="*/ 55355 h 187021"/>
                <a:gd name="connsiteX205" fmla="*/ 1078786 w 1822831"/>
                <a:gd name="connsiteY205" fmla="*/ 65240 h 187021"/>
                <a:gd name="connsiteX206" fmla="*/ 1086002 w 1822831"/>
                <a:gd name="connsiteY206" fmla="*/ 72753 h 187021"/>
                <a:gd name="connsiteX207" fmla="*/ 1097227 w 1822831"/>
                <a:gd name="connsiteY207" fmla="*/ 79474 h 187021"/>
                <a:gd name="connsiteX208" fmla="*/ 1112861 w 1822831"/>
                <a:gd name="connsiteY208" fmla="*/ 86591 h 187021"/>
                <a:gd name="connsiteX209" fmla="*/ 1130099 w 1822831"/>
                <a:gd name="connsiteY209" fmla="*/ 96476 h 187021"/>
                <a:gd name="connsiteX210" fmla="*/ 1144130 w 1822831"/>
                <a:gd name="connsiteY210" fmla="*/ 107943 h 187021"/>
                <a:gd name="connsiteX211" fmla="*/ 1153752 w 1822831"/>
                <a:gd name="connsiteY211" fmla="*/ 121782 h 187021"/>
                <a:gd name="connsiteX212" fmla="*/ 1157360 w 1822831"/>
                <a:gd name="connsiteY212" fmla="*/ 139179 h 187021"/>
                <a:gd name="connsiteX213" fmla="*/ 1152148 w 1822831"/>
                <a:gd name="connsiteY213" fmla="*/ 161321 h 187021"/>
                <a:gd name="connsiteX214" fmla="*/ 1137716 w 1822831"/>
                <a:gd name="connsiteY214" fmla="*/ 175951 h 187021"/>
                <a:gd name="connsiteX215" fmla="*/ 1116870 w 1822831"/>
                <a:gd name="connsiteY215" fmla="*/ 184254 h 187021"/>
                <a:gd name="connsiteX216" fmla="*/ 1092015 w 1822831"/>
                <a:gd name="connsiteY216" fmla="*/ 186626 h 187021"/>
                <a:gd name="connsiteX217" fmla="*/ 1081191 w 1822831"/>
                <a:gd name="connsiteY217" fmla="*/ 185835 h 187021"/>
                <a:gd name="connsiteX218" fmla="*/ 1067962 w 1822831"/>
                <a:gd name="connsiteY218" fmla="*/ 183858 h 187021"/>
                <a:gd name="connsiteX219" fmla="*/ 1055534 w 1822831"/>
                <a:gd name="connsiteY219" fmla="*/ 180695 h 187021"/>
                <a:gd name="connsiteX220" fmla="*/ 1045913 w 1822831"/>
                <a:gd name="connsiteY220" fmla="*/ 177137 h 187021"/>
                <a:gd name="connsiteX221" fmla="*/ 1045913 w 1822831"/>
                <a:gd name="connsiteY221" fmla="*/ 177137 h 187021"/>
                <a:gd name="connsiteX222" fmla="*/ 1285242 w 1822831"/>
                <a:gd name="connsiteY222" fmla="*/ 183858 h 187021"/>
                <a:gd name="connsiteX223" fmla="*/ 1257180 w 1822831"/>
                <a:gd name="connsiteY223" fmla="*/ 183858 h 187021"/>
                <a:gd name="connsiteX224" fmla="*/ 1257180 w 1822831"/>
                <a:gd name="connsiteY224" fmla="*/ 164484 h 187021"/>
                <a:gd name="connsiteX225" fmla="*/ 1256780 w 1822831"/>
                <a:gd name="connsiteY225" fmla="*/ 164484 h 187021"/>
                <a:gd name="connsiteX226" fmla="*/ 1218695 w 1822831"/>
                <a:gd name="connsiteY226" fmla="*/ 186626 h 187021"/>
                <a:gd name="connsiteX227" fmla="*/ 1174598 w 1822831"/>
                <a:gd name="connsiteY227" fmla="*/ 134434 h 187021"/>
                <a:gd name="connsiteX228" fmla="*/ 1174598 w 1822831"/>
                <a:gd name="connsiteY228" fmla="*/ 61286 h 187021"/>
                <a:gd name="connsiteX229" fmla="*/ 1202660 w 1822831"/>
                <a:gd name="connsiteY229" fmla="*/ 61286 h 187021"/>
                <a:gd name="connsiteX230" fmla="*/ 1202660 w 1822831"/>
                <a:gd name="connsiteY230" fmla="*/ 131666 h 187021"/>
                <a:gd name="connsiteX231" fmla="*/ 1228717 w 1822831"/>
                <a:gd name="connsiteY231" fmla="*/ 164880 h 187021"/>
                <a:gd name="connsiteX232" fmla="*/ 1249163 w 1822831"/>
                <a:gd name="connsiteY232" fmla="*/ 155785 h 187021"/>
                <a:gd name="connsiteX233" fmla="*/ 1257180 w 1822831"/>
                <a:gd name="connsiteY233" fmla="*/ 132062 h 187021"/>
                <a:gd name="connsiteX234" fmla="*/ 1257180 w 1822831"/>
                <a:gd name="connsiteY234" fmla="*/ 61286 h 187021"/>
                <a:gd name="connsiteX235" fmla="*/ 1285242 w 1822831"/>
                <a:gd name="connsiteY235" fmla="*/ 61286 h 187021"/>
                <a:gd name="connsiteX236" fmla="*/ 1285242 w 1822831"/>
                <a:gd name="connsiteY236" fmla="*/ 183858 h 187021"/>
                <a:gd name="connsiteX237" fmla="*/ 1385063 w 1822831"/>
                <a:gd name="connsiteY237" fmla="*/ 87778 h 187021"/>
                <a:gd name="connsiteX238" fmla="*/ 1370230 w 1822831"/>
                <a:gd name="connsiteY238" fmla="*/ 83824 h 187021"/>
                <a:gd name="connsiteX239" fmla="*/ 1349384 w 1822831"/>
                <a:gd name="connsiteY239" fmla="*/ 94895 h 187021"/>
                <a:gd name="connsiteX240" fmla="*/ 1340966 w 1822831"/>
                <a:gd name="connsiteY240" fmla="*/ 125340 h 187021"/>
                <a:gd name="connsiteX241" fmla="*/ 1340966 w 1822831"/>
                <a:gd name="connsiteY241" fmla="*/ 183858 h 187021"/>
                <a:gd name="connsiteX242" fmla="*/ 1312904 w 1822831"/>
                <a:gd name="connsiteY242" fmla="*/ 183858 h 187021"/>
                <a:gd name="connsiteX243" fmla="*/ 1312904 w 1822831"/>
                <a:gd name="connsiteY243" fmla="*/ 61286 h 187021"/>
                <a:gd name="connsiteX244" fmla="*/ 1340966 w 1822831"/>
                <a:gd name="connsiteY244" fmla="*/ 61286 h 187021"/>
                <a:gd name="connsiteX245" fmla="*/ 1340966 w 1822831"/>
                <a:gd name="connsiteY245" fmla="*/ 86591 h 187021"/>
                <a:gd name="connsiteX246" fmla="*/ 1341366 w 1822831"/>
                <a:gd name="connsiteY246" fmla="*/ 86591 h 187021"/>
                <a:gd name="connsiteX247" fmla="*/ 1354195 w 1822831"/>
                <a:gd name="connsiteY247" fmla="*/ 66426 h 187021"/>
                <a:gd name="connsiteX248" fmla="*/ 1373437 w 1822831"/>
                <a:gd name="connsiteY248" fmla="*/ 59309 h 187021"/>
                <a:gd name="connsiteX249" fmla="*/ 1385063 w 1822831"/>
                <a:gd name="connsiteY249" fmla="*/ 61682 h 187021"/>
                <a:gd name="connsiteX250" fmla="*/ 1385063 w 1822831"/>
                <a:gd name="connsiteY250" fmla="*/ 87778 h 187021"/>
                <a:gd name="connsiteX251" fmla="*/ 1385063 w 1822831"/>
                <a:gd name="connsiteY251" fmla="*/ 87778 h 187021"/>
                <a:gd name="connsiteX252" fmla="*/ 1475263 w 1822831"/>
                <a:gd name="connsiteY252" fmla="*/ 24910 h 187021"/>
                <a:gd name="connsiteX253" fmla="*/ 1462434 w 1822831"/>
                <a:gd name="connsiteY253" fmla="*/ 21747 h 187021"/>
                <a:gd name="connsiteX254" fmla="*/ 1441989 w 1822831"/>
                <a:gd name="connsiteY254" fmla="*/ 44680 h 187021"/>
                <a:gd name="connsiteX255" fmla="*/ 1441989 w 1822831"/>
                <a:gd name="connsiteY255" fmla="*/ 61286 h 187021"/>
                <a:gd name="connsiteX256" fmla="*/ 1470853 w 1822831"/>
                <a:gd name="connsiteY256" fmla="*/ 61286 h 187021"/>
                <a:gd name="connsiteX257" fmla="*/ 1470853 w 1822831"/>
                <a:gd name="connsiteY257" fmla="*/ 83033 h 187021"/>
                <a:gd name="connsiteX258" fmla="*/ 1441989 w 1822831"/>
                <a:gd name="connsiteY258" fmla="*/ 83033 h 187021"/>
                <a:gd name="connsiteX259" fmla="*/ 1441989 w 1822831"/>
                <a:gd name="connsiteY259" fmla="*/ 183858 h 187021"/>
                <a:gd name="connsiteX260" fmla="*/ 1413927 w 1822831"/>
                <a:gd name="connsiteY260" fmla="*/ 183858 h 187021"/>
                <a:gd name="connsiteX261" fmla="*/ 1413927 w 1822831"/>
                <a:gd name="connsiteY261" fmla="*/ 83033 h 187021"/>
                <a:gd name="connsiteX262" fmla="*/ 1392680 w 1822831"/>
                <a:gd name="connsiteY262" fmla="*/ 83033 h 187021"/>
                <a:gd name="connsiteX263" fmla="*/ 1392680 w 1822831"/>
                <a:gd name="connsiteY263" fmla="*/ 61286 h 187021"/>
                <a:gd name="connsiteX264" fmla="*/ 1413927 w 1822831"/>
                <a:gd name="connsiteY264" fmla="*/ 61286 h 187021"/>
                <a:gd name="connsiteX265" fmla="*/ 1413927 w 1822831"/>
                <a:gd name="connsiteY265" fmla="*/ 41516 h 187021"/>
                <a:gd name="connsiteX266" fmla="*/ 1426755 w 1822831"/>
                <a:gd name="connsiteY266" fmla="*/ 11071 h 187021"/>
                <a:gd name="connsiteX267" fmla="*/ 1458826 w 1822831"/>
                <a:gd name="connsiteY267" fmla="*/ 0 h 187021"/>
                <a:gd name="connsiteX268" fmla="*/ 1475263 w 1822831"/>
                <a:gd name="connsiteY268" fmla="*/ 2372 h 187021"/>
                <a:gd name="connsiteX269" fmla="*/ 1475263 w 1822831"/>
                <a:gd name="connsiteY269" fmla="*/ 24910 h 187021"/>
                <a:gd name="connsiteX270" fmla="*/ 1580696 w 1822831"/>
                <a:gd name="connsiteY270" fmla="*/ 183858 h 187021"/>
                <a:gd name="connsiteX271" fmla="*/ 1553436 w 1822831"/>
                <a:gd name="connsiteY271" fmla="*/ 183858 h 187021"/>
                <a:gd name="connsiteX272" fmla="*/ 1553436 w 1822831"/>
                <a:gd name="connsiteY272" fmla="*/ 164880 h 187021"/>
                <a:gd name="connsiteX273" fmla="*/ 1553035 w 1822831"/>
                <a:gd name="connsiteY273" fmla="*/ 164880 h 187021"/>
                <a:gd name="connsiteX274" fmla="*/ 1515351 w 1822831"/>
                <a:gd name="connsiteY274" fmla="*/ 187022 h 187021"/>
                <a:gd name="connsiteX275" fmla="*/ 1486487 w 1822831"/>
                <a:gd name="connsiteY275" fmla="*/ 177137 h 187021"/>
                <a:gd name="connsiteX276" fmla="*/ 1476064 w 1822831"/>
                <a:gd name="connsiteY276" fmla="*/ 151041 h 187021"/>
                <a:gd name="connsiteX277" fmla="*/ 1516554 w 1822831"/>
                <a:gd name="connsiteY277" fmla="*/ 110710 h 187021"/>
                <a:gd name="connsiteX278" fmla="*/ 1553436 w 1822831"/>
                <a:gd name="connsiteY278" fmla="*/ 105570 h 187021"/>
                <a:gd name="connsiteX279" fmla="*/ 1528180 w 1822831"/>
                <a:gd name="connsiteY279" fmla="*/ 79474 h 187021"/>
                <a:gd name="connsiteX280" fmla="*/ 1488091 w 1822831"/>
                <a:gd name="connsiteY280" fmla="*/ 94499 h 187021"/>
                <a:gd name="connsiteX281" fmla="*/ 1488091 w 1822831"/>
                <a:gd name="connsiteY281" fmla="*/ 70380 h 187021"/>
                <a:gd name="connsiteX282" fmla="*/ 1533391 w 1822831"/>
                <a:gd name="connsiteY282" fmla="*/ 58914 h 187021"/>
                <a:gd name="connsiteX283" fmla="*/ 1580696 w 1822831"/>
                <a:gd name="connsiteY283" fmla="*/ 104780 h 187021"/>
                <a:gd name="connsiteX284" fmla="*/ 1580696 w 1822831"/>
                <a:gd name="connsiteY284" fmla="*/ 183858 h 187021"/>
                <a:gd name="connsiteX285" fmla="*/ 1580696 w 1822831"/>
                <a:gd name="connsiteY285" fmla="*/ 183858 h 187021"/>
                <a:gd name="connsiteX286" fmla="*/ 1553436 w 1822831"/>
                <a:gd name="connsiteY286" fmla="*/ 123758 h 187021"/>
                <a:gd name="connsiteX287" fmla="*/ 1527378 w 1822831"/>
                <a:gd name="connsiteY287" fmla="*/ 127317 h 187021"/>
                <a:gd name="connsiteX288" fmla="*/ 1508937 w 1822831"/>
                <a:gd name="connsiteY288" fmla="*/ 133248 h 187021"/>
                <a:gd name="connsiteX289" fmla="*/ 1502924 w 1822831"/>
                <a:gd name="connsiteY289" fmla="*/ 148273 h 187021"/>
                <a:gd name="connsiteX290" fmla="*/ 1508536 w 1822831"/>
                <a:gd name="connsiteY290" fmla="*/ 160926 h 187021"/>
                <a:gd name="connsiteX291" fmla="*/ 1523770 w 1822831"/>
                <a:gd name="connsiteY291" fmla="*/ 166066 h 187021"/>
                <a:gd name="connsiteX292" fmla="*/ 1545017 w 1822831"/>
                <a:gd name="connsiteY292" fmla="*/ 156972 h 187021"/>
                <a:gd name="connsiteX293" fmla="*/ 1553436 w 1822831"/>
                <a:gd name="connsiteY293" fmla="*/ 134434 h 187021"/>
                <a:gd name="connsiteX294" fmla="*/ 1553436 w 1822831"/>
                <a:gd name="connsiteY294" fmla="*/ 123758 h 187021"/>
                <a:gd name="connsiteX295" fmla="*/ 1698957 w 1822831"/>
                <a:gd name="connsiteY295" fmla="*/ 178323 h 187021"/>
                <a:gd name="connsiteX296" fmla="*/ 1663679 w 1822831"/>
                <a:gd name="connsiteY296" fmla="*/ 187022 h 187021"/>
                <a:gd name="connsiteX297" fmla="*/ 1619181 w 1822831"/>
                <a:gd name="connsiteY297" fmla="*/ 170020 h 187021"/>
                <a:gd name="connsiteX298" fmla="*/ 1602344 w 1822831"/>
                <a:gd name="connsiteY298" fmla="*/ 125735 h 187021"/>
                <a:gd name="connsiteX299" fmla="*/ 1620784 w 1822831"/>
                <a:gd name="connsiteY299" fmla="*/ 77102 h 187021"/>
                <a:gd name="connsiteX300" fmla="*/ 1669693 w 1822831"/>
                <a:gd name="connsiteY300" fmla="*/ 58914 h 187021"/>
                <a:gd name="connsiteX301" fmla="*/ 1699759 w 1822831"/>
                <a:gd name="connsiteY301" fmla="*/ 64845 h 187021"/>
                <a:gd name="connsiteX302" fmla="*/ 1699759 w 1822831"/>
                <a:gd name="connsiteY302" fmla="*/ 90545 h 187021"/>
                <a:gd name="connsiteX303" fmla="*/ 1672098 w 1822831"/>
                <a:gd name="connsiteY303" fmla="*/ 81056 h 187021"/>
                <a:gd name="connsiteX304" fmla="*/ 1642833 w 1822831"/>
                <a:gd name="connsiteY304" fmla="*/ 92918 h 187021"/>
                <a:gd name="connsiteX305" fmla="*/ 1631208 w 1822831"/>
                <a:gd name="connsiteY305" fmla="*/ 124154 h 187021"/>
                <a:gd name="connsiteX306" fmla="*/ 1642031 w 1822831"/>
                <a:gd name="connsiteY306" fmla="*/ 154204 h 187021"/>
                <a:gd name="connsiteX307" fmla="*/ 1670895 w 1822831"/>
                <a:gd name="connsiteY307" fmla="*/ 165275 h 187021"/>
                <a:gd name="connsiteX308" fmla="*/ 1699759 w 1822831"/>
                <a:gd name="connsiteY308" fmla="*/ 154599 h 187021"/>
                <a:gd name="connsiteX309" fmla="*/ 1699759 w 1822831"/>
                <a:gd name="connsiteY309" fmla="*/ 178323 h 187021"/>
                <a:gd name="connsiteX310" fmla="*/ 1822831 w 1822831"/>
                <a:gd name="connsiteY310" fmla="*/ 130085 h 187021"/>
                <a:gd name="connsiteX311" fmla="*/ 1738244 w 1822831"/>
                <a:gd name="connsiteY311" fmla="*/ 130085 h 187021"/>
                <a:gd name="connsiteX312" fmla="*/ 1749068 w 1822831"/>
                <a:gd name="connsiteY312" fmla="*/ 156181 h 187021"/>
                <a:gd name="connsiteX313" fmla="*/ 1776729 w 1822831"/>
                <a:gd name="connsiteY313" fmla="*/ 165275 h 187021"/>
                <a:gd name="connsiteX314" fmla="*/ 1813210 w 1822831"/>
                <a:gd name="connsiteY314" fmla="*/ 153413 h 187021"/>
                <a:gd name="connsiteX315" fmla="*/ 1813210 w 1822831"/>
                <a:gd name="connsiteY315" fmla="*/ 175951 h 187021"/>
                <a:gd name="connsiteX316" fmla="*/ 1768311 w 1822831"/>
                <a:gd name="connsiteY316" fmla="*/ 186626 h 187021"/>
                <a:gd name="connsiteX317" fmla="*/ 1725416 w 1822831"/>
                <a:gd name="connsiteY317" fmla="*/ 170020 h 187021"/>
                <a:gd name="connsiteX318" fmla="*/ 1709781 w 1822831"/>
                <a:gd name="connsiteY318" fmla="*/ 122968 h 187021"/>
                <a:gd name="connsiteX319" fmla="*/ 1727019 w 1822831"/>
                <a:gd name="connsiteY319" fmla="*/ 76311 h 187021"/>
                <a:gd name="connsiteX320" fmla="*/ 1769513 w 1822831"/>
                <a:gd name="connsiteY320" fmla="*/ 58123 h 187021"/>
                <a:gd name="connsiteX321" fmla="*/ 1808800 w 1822831"/>
                <a:gd name="connsiteY321" fmla="*/ 74334 h 187021"/>
                <a:gd name="connsiteX322" fmla="*/ 1822831 w 1822831"/>
                <a:gd name="connsiteY322" fmla="*/ 119409 h 187021"/>
                <a:gd name="connsiteX323" fmla="*/ 1822831 w 1822831"/>
                <a:gd name="connsiteY323" fmla="*/ 130085 h 187021"/>
                <a:gd name="connsiteX324" fmla="*/ 1795571 w 1822831"/>
                <a:gd name="connsiteY324" fmla="*/ 110315 h 187021"/>
                <a:gd name="connsiteX325" fmla="*/ 1788355 w 1822831"/>
                <a:gd name="connsiteY325" fmla="*/ 86987 h 187021"/>
                <a:gd name="connsiteX326" fmla="*/ 1769113 w 1822831"/>
                <a:gd name="connsiteY326" fmla="*/ 78684 h 187021"/>
                <a:gd name="connsiteX327" fmla="*/ 1748667 w 1822831"/>
                <a:gd name="connsiteY327" fmla="*/ 87382 h 187021"/>
                <a:gd name="connsiteX328" fmla="*/ 1738244 w 1822831"/>
                <a:gd name="connsiteY328" fmla="*/ 110315 h 187021"/>
                <a:gd name="connsiteX329" fmla="*/ 1795571 w 1822831"/>
                <a:gd name="connsiteY329" fmla="*/ 110315 h 187021"/>
                <a:gd name="connsiteX330" fmla="*/ 1795571 w 1822831"/>
                <a:gd name="connsiteY330" fmla="*/ 110315 h 18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1822831" h="187021">
                  <a:moveTo>
                    <a:pt x="187615" y="183858"/>
                  </a:moveTo>
                  <a:lnTo>
                    <a:pt x="159152" y="183858"/>
                  </a:lnTo>
                  <a:lnTo>
                    <a:pt x="159152" y="72753"/>
                  </a:lnTo>
                  <a:cubicBezTo>
                    <a:pt x="159152" y="63659"/>
                    <a:pt x="159553" y="52587"/>
                    <a:pt x="160756" y="39539"/>
                  </a:cubicBezTo>
                  <a:lnTo>
                    <a:pt x="160355" y="39539"/>
                  </a:lnTo>
                  <a:cubicBezTo>
                    <a:pt x="158751" y="47052"/>
                    <a:pt x="157148" y="52587"/>
                    <a:pt x="155544" y="55751"/>
                  </a:cubicBezTo>
                  <a:lnTo>
                    <a:pt x="103429" y="183858"/>
                  </a:lnTo>
                  <a:lnTo>
                    <a:pt x="83384" y="183858"/>
                  </a:lnTo>
                  <a:lnTo>
                    <a:pt x="31269" y="56541"/>
                  </a:lnTo>
                  <a:cubicBezTo>
                    <a:pt x="29666" y="52983"/>
                    <a:pt x="28062" y="47052"/>
                    <a:pt x="26459" y="39539"/>
                  </a:cubicBezTo>
                  <a:lnTo>
                    <a:pt x="26058" y="39539"/>
                  </a:lnTo>
                  <a:cubicBezTo>
                    <a:pt x="26859" y="46261"/>
                    <a:pt x="26859" y="57728"/>
                    <a:pt x="26859" y="73148"/>
                  </a:cubicBezTo>
                  <a:lnTo>
                    <a:pt x="26859" y="183858"/>
                  </a:lnTo>
                  <a:lnTo>
                    <a:pt x="0" y="183858"/>
                  </a:lnTo>
                  <a:lnTo>
                    <a:pt x="0" y="12257"/>
                  </a:lnTo>
                  <a:lnTo>
                    <a:pt x="40490" y="12257"/>
                  </a:lnTo>
                  <a:lnTo>
                    <a:pt x="86191" y="126526"/>
                  </a:lnTo>
                  <a:cubicBezTo>
                    <a:pt x="89799" y="135225"/>
                    <a:pt x="91803" y="141947"/>
                    <a:pt x="93006" y="146296"/>
                  </a:cubicBezTo>
                  <a:lnTo>
                    <a:pt x="93807" y="146296"/>
                  </a:lnTo>
                  <a:cubicBezTo>
                    <a:pt x="97015" y="137202"/>
                    <a:pt x="99019" y="130480"/>
                    <a:pt x="101023" y="126131"/>
                  </a:cubicBezTo>
                  <a:lnTo>
                    <a:pt x="147526" y="12257"/>
                  </a:lnTo>
                  <a:lnTo>
                    <a:pt x="186813" y="12257"/>
                  </a:lnTo>
                  <a:lnTo>
                    <a:pt x="186813" y="183858"/>
                  </a:lnTo>
                  <a:close/>
                  <a:moveTo>
                    <a:pt x="232113" y="39539"/>
                  </a:moveTo>
                  <a:cubicBezTo>
                    <a:pt x="227704" y="39539"/>
                    <a:pt x="223695" y="37958"/>
                    <a:pt x="220488" y="35190"/>
                  </a:cubicBezTo>
                  <a:cubicBezTo>
                    <a:pt x="217281" y="32422"/>
                    <a:pt x="215677" y="28468"/>
                    <a:pt x="215677" y="24119"/>
                  </a:cubicBezTo>
                  <a:cubicBezTo>
                    <a:pt x="215677" y="19770"/>
                    <a:pt x="217281" y="15816"/>
                    <a:pt x="220488" y="12653"/>
                  </a:cubicBezTo>
                  <a:cubicBezTo>
                    <a:pt x="223695" y="9489"/>
                    <a:pt x="227704" y="8303"/>
                    <a:pt x="232113" y="8303"/>
                  </a:cubicBezTo>
                  <a:cubicBezTo>
                    <a:pt x="236924" y="8303"/>
                    <a:pt x="240933" y="9885"/>
                    <a:pt x="244140" y="12653"/>
                  </a:cubicBezTo>
                  <a:cubicBezTo>
                    <a:pt x="247347" y="15816"/>
                    <a:pt x="248951" y="19374"/>
                    <a:pt x="248951" y="24119"/>
                  </a:cubicBezTo>
                  <a:cubicBezTo>
                    <a:pt x="248951" y="28468"/>
                    <a:pt x="247347" y="32027"/>
                    <a:pt x="244140" y="35190"/>
                  </a:cubicBezTo>
                  <a:cubicBezTo>
                    <a:pt x="240933" y="38353"/>
                    <a:pt x="236924" y="39539"/>
                    <a:pt x="232113" y="39539"/>
                  </a:cubicBezTo>
                  <a:close/>
                  <a:moveTo>
                    <a:pt x="246144" y="183858"/>
                  </a:moveTo>
                  <a:lnTo>
                    <a:pt x="218082" y="183858"/>
                  </a:lnTo>
                  <a:lnTo>
                    <a:pt x="218082" y="61286"/>
                  </a:lnTo>
                  <a:lnTo>
                    <a:pt x="246144" y="61286"/>
                  </a:lnTo>
                  <a:lnTo>
                    <a:pt x="246144" y="183858"/>
                  </a:lnTo>
                  <a:close/>
                  <a:moveTo>
                    <a:pt x="362802" y="178323"/>
                  </a:moveTo>
                  <a:cubicBezTo>
                    <a:pt x="352780" y="183858"/>
                    <a:pt x="341155" y="187022"/>
                    <a:pt x="327524" y="187022"/>
                  </a:cubicBezTo>
                  <a:cubicBezTo>
                    <a:pt x="309084" y="187022"/>
                    <a:pt x="294251" y="181486"/>
                    <a:pt x="283026" y="170020"/>
                  </a:cubicBezTo>
                  <a:cubicBezTo>
                    <a:pt x="271801" y="158553"/>
                    <a:pt x="266189" y="143924"/>
                    <a:pt x="266189" y="125735"/>
                  </a:cubicBezTo>
                  <a:cubicBezTo>
                    <a:pt x="266189" y="105570"/>
                    <a:pt x="272202" y="89359"/>
                    <a:pt x="284629" y="77102"/>
                  </a:cubicBezTo>
                  <a:cubicBezTo>
                    <a:pt x="296656" y="64845"/>
                    <a:pt x="313092" y="58914"/>
                    <a:pt x="333538" y="58914"/>
                  </a:cubicBezTo>
                  <a:cubicBezTo>
                    <a:pt x="344762" y="58914"/>
                    <a:pt x="354785" y="60891"/>
                    <a:pt x="363604" y="64845"/>
                  </a:cubicBezTo>
                  <a:lnTo>
                    <a:pt x="363604" y="90545"/>
                  </a:lnTo>
                  <a:cubicBezTo>
                    <a:pt x="354785" y="84219"/>
                    <a:pt x="345564" y="81056"/>
                    <a:pt x="335943" y="81056"/>
                  </a:cubicBezTo>
                  <a:cubicBezTo>
                    <a:pt x="323916" y="81056"/>
                    <a:pt x="314295" y="85010"/>
                    <a:pt x="306678" y="92918"/>
                  </a:cubicBezTo>
                  <a:cubicBezTo>
                    <a:pt x="299061" y="100826"/>
                    <a:pt x="295053" y="111106"/>
                    <a:pt x="295053" y="124154"/>
                  </a:cubicBezTo>
                  <a:cubicBezTo>
                    <a:pt x="295053" y="136807"/>
                    <a:pt x="298661" y="146691"/>
                    <a:pt x="305876" y="154204"/>
                  </a:cubicBezTo>
                  <a:cubicBezTo>
                    <a:pt x="313092" y="161716"/>
                    <a:pt x="322714" y="165275"/>
                    <a:pt x="334740" y="165275"/>
                  </a:cubicBezTo>
                  <a:cubicBezTo>
                    <a:pt x="344762" y="165275"/>
                    <a:pt x="354384" y="161716"/>
                    <a:pt x="363203" y="154599"/>
                  </a:cubicBezTo>
                  <a:lnTo>
                    <a:pt x="362802" y="178323"/>
                  </a:lnTo>
                  <a:lnTo>
                    <a:pt x="362802" y="178323"/>
                  </a:lnTo>
                  <a:close/>
                  <a:moveTo>
                    <a:pt x="457412" y="87778"/>
                  </a:moveTo>
                  <a:cubicBezTo>
                    <a:pt x="453804" y="85010"/>
                    <a:pt x="448993" y="83824"/>
                    <a:pt x="442579" y="83824"/>
                  </a:cubicBezTo>
                  <a:cubicBezTo>
                    <a:pt x="434160" y="83824"/>
                    <a:pt x="427345" y="87382"/>
                    <a:pt x="421733" y="94895"/>
                  </a:cubicBezTo>
                  <a:cubicBezTo>
                    <a:pt x="416120" y="102407"/>
                    <a:pt x="413314" y="112292"/>
                    <a:pt x="413314" y="125340"/>
                  </a:cubicBezTo>
                  <a:lnTo>
                    <a:pt x="413314" y="183858"/>
                  </a:lnTo>
                  <a:lnTo>
                    <a:pt x="385252" y="183858"/>
                  </a:lnTo>
                  <a:lnTo>
                    <a:pt x="385252" y="61286"/>
                  </a:lnTo>
                  <a:lnTo>
                    <a:pt x="413314" y="61286"/>
                  </a:lnTo>
                  <a:lnTo>
                    <a:pt x="413314" y="86591"/>
                  </a:lnTo>
                  <a:lnTo>
                    <a:pt x="413715" y="86591"/>
                  </a:lnTo>
                  <a:cubicBezTo>
                    <a:pt x="416521" y="77893"/>
                    <a:pt x="420530" y="71171"/>
                    <a:pt x="426543" y="66426"/>
                  </a:cubicBezTo>
                  <a:cubicBezTo>
                    <a:pt x="432156" y="61682"/>
                    <a:pt x="438570" y="59309"/>
                    <a:pt x="445786" y="59309"/>
                  </a:cubicBezTo>
                  <a:cubicBezTo>
                    <a:pt x="450997" y="59309"/>
                    <a:pt x="454605" y="60100"/>
                    <a:pt x="457412" y="61682"/>
                  </a:cubicBezTo>
                  <a:lnTo>
                    <a:pt x="457412" y="87778"/>
                  </a:lnTo>
                  <a:lnTo>
                    <a:pt x="457412" y="87778"/>
                  </a:lnTo>
                  <a:close/>
                  <a:moveTo>
                    <a:pt x="521153" y="186626"/>
                  </a:moveTo>
                  <a:cubicBezTo>
                    <a:pt x="501910" y="186626"/>
                    <a:pt x="486676" y="181091"/>
                    <a:pt x="475051" y="169624"/>
                  </a:cubicBezTo>
                  <a:cubicBezTo>
                    <a:pt x="463425" y="158158"/>
                    <a:pt x="457812" y="143133"/>
                    <a:pt x="457812" y="124154"/>
                  </a:cubicBezTo>
                  <a:cubicBezTo>
                    <a:pt x="457812" y="103593"/>
                    <a:pt x="463826" y="87382"/>
                    <a:pt x="475852" y="75916"/>
                  </a:cubicBezTo>
                  <a:cubicBezTo>
                    <a:pt x="487879" y="64449"/>
                    <a:pt x="503914" y="58518"/>
                    <a:pt x="523959" y="58518"/>
                  </a:cubicBezTo>
                  <a:cubicBezTo>
                    <a:pt x="543602" y="58518"/>
                    <a:pt x="558435" y="64054"/>
                    <a:pt x="569259" y="75520"/>
                  </a:cubicBezTo>
                  <a:cubicBezTo>
                    <a:pt x="580083" y="86591"/>
                    <a:pt x="585695" y="102407"/>
                    <a:pt x="585695" y="122177"/>
                  </a:cubicBezTo>
                  <a:cubicBezTo>
                    <a:pt x="585695" y="141551"/>
                    <a:pt x="579682" y="157367"/>
                    <a:pt x="568056" y="169229"/>
                  </a:cubicBezTo>
                  <a:cubicBezTo>
                    <a:pt x="556431" y="180695"/>
                    <a:pt x="540796" y="186626"/>
                    <a:pt x="521153" y="186626"/>
                  </a:cubicBezTo>
                  <a:close/>
                  <a:moveTo>
                    <a:pt x="522355" y="80660"/>
                  </a:moveTo>
                  <a:cubicBezTo>
                    <a:pt x="511130" y="80660"/>
                    <a:pt x="502712" y="84614"/>
                    <a:pt x="496298" y="92127"/>
                  </a:cubicBezTo>
                  <a:cubicBezTo>
                    <a:pt x="489883" y="99639"/>
                    <a:pt x="486676" y="110315"/>
                    <a:pt x="486676" y="123363"/>
                  </a:cubicBezTo>
                  <a:cubicBezTo>
                    <a:pt x="486676" y="136016"/>
                    <a:pt x="489883" y="146296"/>
                    <a:pt x="496298" y="153808"/>
                  </a:cubicBezTo>
                  <a:cubicBezTo>
                    <a:pt x="502712" y="161321"/>
                    <a:pt x="511531" y="164880"/>
                    <a:pt x="522355" y="164880"/>
                  </a:cubicBezTo>
                  <a:cubicBezTo>
                    <a:pt x="533580" y="164880"/>
                    <a:pt x="541999" y="161321"/>
                    <a:pt x="548012" y="153808"/>
                  </a:cubicBezTo>
                  <a:cubicBezTo>
                    <a:pt x="554025" y="146691"/>
                    <a:pt x="556832" y="136016"/>
                    <a:pt x="556832" y="122968"/>
                  </a:cubicBezTo>
                  <a:cubicBezTo>
                    <a:pt x="556832" y="109524"/>
                    <a:pt x="553624" y="99244"/>
                    <a:pt x="548012" y="91732"/>
                  </a:cubicBezTo>
                  <a:cubicBezTo>
                    <a:pt x="542400" y="84219"/>
                    <a:pt x="533580" y="80660"/>
                    <a:pt x="522355" y="80660"/>
                  </a:cubicBezTo>
                  <a:close/>
                  <a:moveTo>
                    <a:pt x="597321" y="179905"/>
                  </a:moveTo>
                  <a:lnTo>
                    <a:pt x="597321" y="154204"/>
                  </a:lnTo>
                  <a:cubicBezTo>
                    <a:pt x="607744" y="162112"/>
                    <a:pt x="619370" y="166066"/>
                    <a:pt x="632198" y="166066"/>
                  </a:cubicBezTo>
                  <a:cubicBezTo>
                    <a:pt x="649035" y="166066"/>
                    <a:pt x="657855" y="160926"/>
                    <a:pt x="657855" y="151041"/>
                  </a:cubicBezTo>
                  <a:cubicBezTo>
                    <a:pt x="657855" y="148273"/>
                    <a:pt x="657053" y="145901"/>
                    <a:pt x="655850" y="143924"/>
                  </a:cubicBezTo>
                  <a:cubicBezTo>
                    <a:pt x="654247" y="141947"/>
                    <a:pt x="652242" y="140365"/>
                    <a:pt x="649837" y="138783"/>
                  </a:cubicBezTo>
                  <a:cubicBezTo>
                    <a:pt x="647432" y="137202"/>
                    <a:pt x="644626" y="136016"/>
                    <a:pt x="641018" y="134830"/>
                  </a:cubicBezTo>
                  <a:cubicBezTo>
                    <a:pt x="637410" y="133643"/>
                    <a:pt x="633802" y="132457"/>
                    <a:pt x="629793" y="130876"/>
                  </a:cubicBezTo>
                  <a:cubicBezTo>
                    <a:pt x="624581" y="128899"/>
                    <a:pt x="620172" y="126922"/>
                    <a:pt x="616163" y="124549"/>
                  </a:cubicBezTo>
                  <a:cubicBezTo>
                    <a:pt x="612154" y="122177"/>
                    <a:pt x="608546" y="119805"/>
                    <a:pt x="606141" y="117037"/>
                  </a:cubicBezTo>
                  <a:cubicBezTo>
                    <a:pt x="603334" y="114269"/>
                    <a:pt x="601330" y="111106"/>
                    <a:pt x="600127" y="107547"/>
                  </a:cubicBezTo>
                  <a:cubicBezTo>
                    <a:pt x="598925" y="103989"/>
                    <a:pt x="598123" y="99639"/>
                    <a:pt x="598123" y="94895"/>
                  </a:cubicBezTo>
                  <a:cubicBezTo>
                    <a:pt x="598123" y="88964"/>
                    <a:pt x="599726" y="83824"/>
                    <a:pt x="602533" y="79079"/>
                  </a:cubicBezTo>
                  <a:cubicBezTo>
                    <a:pt x="605339" y="74730"/>
                    <a:pt x="608947" y="70776"/>
                    <a:pt x="613757" y="67612"/>
                  </a:cubicBezTo>
                  <a:cubicBezTo>
                    <a:pt x="618568" y="64449"/>
                    <a:pt x="624180" y="62077"/>
                    <a:pt x="630194" y="60495"/>
                  </a:cubicBezTo>
                  <a:cubicBezTo>
                    <a:pt x="636207" y="58914"/>
                    <a:pt x="642621" y="58123"/>
                    <a:pt x="649035" y="58123"/>
                  </a:cubicBezTo>
                  <a:cubicBezTo>
                    <a:pt x="660661" y="58123"/>
                    <a:pt x="670683" y="59705"/>
                    <a:pt x="679904" y="63263"/>
                  </a:cubicBezTo>
                  <a:lnTo>
                    <a:pt x="679904" y="87382"/>
                  </a:lnTo>
                  <a:cubicBezTo>
                    <a:pt x="671084" y="81451"/>
                    <a:pt x="661062" y="78684"/>
                    <a:pt x="649837" y="78684"/>
                  </a:cubicBezTo>
                  <a:cubicBezTo>
                    <a:pt x="646229" y="78684"/>
                    <a:pt x="643022" y="79079"/>
                    <a:pt x="640216" y="79870"/>
                  </a:cubicBezTo>
                  <a:cubicBezTo>
                    <a:pt x="637410" y="80660"/>
                    <a:pt x="635004" y="81451"/>
                    <a:pt x="633000" y="83033"/>
                  </a:cubicBezTo>
                  <a:cubicBezTo>
                    <a:pt x="630996" y="84219"/>
                    <a:pt x="629392" y="85801"/>
                    <a:pt x="628189" y="87778"/>
                  </a:cubicBezTo>
                  <a:cubicBezTo>
                    <a:pt x="626987" y="89755"/>
                    <a:pt x="626586" y="91732"/>
                    <a:pt x="626586" y="93709"/>
                  </a:cubicBezTo>
                  <a:cubicBezTo>
                    <a:pt x="626586" y="96476"/>
                    <a:pt x="626987" y="98453"/>
                    <a:pt x="628189" y="100430"/>
                  </a:cubicBezTo>
                  <a:cubicBezTo>
                    <a:pt x="629392" y="102407"/>
                    <a:pt x="630996" y="103989"/>
                    <a:pt x="633000" y="105175"/>
                  </a:cubicBezTo>
                  <a:cubicBezTo>
                    <a:pt x="635405" y="106757"/>
                    <a:pt x="637811" y="107943"/>
                    <a:pt x="641018" y="109129"/>
                  </a:cubicBezTo>
                  <a:cubicBezTo>
                    <a:pt x="644225" y="110315"/>
                    <a:pt x="647833" y="111501"/>
                    <a:pt x="651842" y="113083"/>
                  </a:cubicBezTo>
                  <a:cubicBezTo>
                    <a:pt x="657053" y="115060"/>
                    <a:pt x="661864" y="117432"/>
                    <a:pt x="666274" y="119805"/>
                  </a:cubicBezTo>
                  <a:cubicBezTo>
                    <a:pt x="670683" y="122177"/>
                    <a:pt x="674291" y="124549"/>
                    <a:pt x="677097" y="127317"/>
                  </a:cubicBezTo>
                  <a:cubicBezTo>
                    <a:pt x="679904" y="130085"/>
                    <a:pt x="682309" y="133248"/>
                    <a:pt x="683912" y="137202"/>
                  </a:cubicBezTo>
                  <a:cubicBezTo>
                    <a:pt x="685516" y="140760"/>
                    <a:pt x="686318" y="145505"/>
                    <a:pt x="686318" y="150250"/>
                  </a:cubicBezTo>
                  <a:cubicBezTo>
                    <a:pt x="686318" y="156576"/>
                    <a:pt x="684714" y="161716"/>
                    <a:pt x="681908" y="166461"/>
                  </a:cubicBezTo>
                  <a:cubicBezTo>
                    <a:pt x="679102" y="171206"/>
                    <a:pt x="675093" y="174764"/>
                    <a:pt x="670282" y="177928"/>
                  </a:cubicBezTo>
                  <a:cubicBezTo>
                    <a:pt x="665472" y="181091"/>
                    <a:pt x="659859" y="183068"/>
                    <a:pt x="653445" y="184649"/>
                  </a:cubicBezTo>
                  <a:cubicBezTo>
                    <a:pt x="647031" y="186231"/>
                    <a:pt x="640216" y="187022"/>
                    <a:pt x="633401" y="187022"/>
                  </a:cubicBezTo>
                  <a:cubicBezTo>
                    <a:pt x="618969" y="186626"/>
                    <a:pt x="607343" y="184649"/>
                    <a:pt x="597321" y="179905"/>
                  </a:cubicBezTo>
                  <a:lnTo>
                    <a:pt x="597321" y="179905"/>
                  </a:lnTo>
                  <a:close/>
                  <a:moveTo>
                    <a:pt x="758077" y="186626"/>
                  </a:moveTo>
                  <a:cubicBezTo>
                    <a:pt x="738834" y="186626"/>
                    <a:pt x="723600" y="181091"/>
                    <a:pt x="711975" y="169624"/>
                  </a:cubicBezTo>
                  <a:cubicBezTo>
                    <a:pt x="700349" y="158158"/>
                    <a:pt x="694736" y="143133"/>
                    <a:pt x="694736" y="124154"/>
                  </a:cubicBezTo>
                  <a:cubicBezTo>
                    <a:pt x="694736" y="103593"/>
                    <a:pt x="700750" y="87382"/>
                    <a:pt x="712776" y="75916"/>
                  </a:cubicBezTo>
                  <a:cubicBezTo>
                    <a:pt x="724803" y="64449"/>
                    <a:pt x="740838" y="58518"/>
                    <a:pt x="760883" y="58518"/>
                  </a:cubicBezTo>
                  <a:cubicBezTo>
                    <a:pt x="780125" y="58518"/>
                    <a:pt x="795359" y="64054"/>
                    <a:pt x="806183" y="75520"/>
                  </a:cubicBezTo>
                  <a:cubicBezTo>
                    <a:pt x="817007" y="86987"/>
                    <a:pt x="822619" y="102407"/>
                    <a:pt x="822619" y="122177"/>
                  </a:cubicBezTo>
                  <a:cubicBezTo>
                    <a:pt x="822619" y="141551"/>
                    <a:pt x="816606" y="157367"/>
                    <a:pt x="804980" y="169229"/>
                  </a:cubicBezTo>
                  <a:cubicBezTo>
                    <a:pt x="793756" y="180695"/>
                    <a:pt x="778121" y="186626"/>
                    <a:pt x="758077" y="186626"/>
                  </a:cubicBezTo>
                  <a:close/>
                  <a:moveTo>
                    <a:pt x="759680" y="80660"/>
                  </a:moveTo>
                  <a:cubicBezTo>
                    <a:pt x="748856" y="80660"/>
                    <a:pt x="740037" y="84614"/>
                    <a:pt x="733623" y="92127"/>
                  </a:cubicBezTo>
                  <a:cubicBezTo>
                    <a:pt x="727208" y="99639"/>
                    <a:pt x="724001" y="110315"/>
                    <a:pt x="724001" y="123363"/>
                  </a:cubicBezTo>
                  <a:cubicBezTo>
                    <a:pt x="724001" y="136016"/>
                    <a:pt x="727208" y="146296"/>
                    <a:pt x="733623" y="153808"/>
                  </a:cubicBezTo>
                  <a:cubicBezTo>
                    <a:pt x="740037" y="161321"/>
                    <a:pt x="748856" y="164880"/>
                    <a:pt x="759680" y="164880"/>
                  </a:cubicBezTo>
                  <a:cubicBezTo>
                    <a:pt x="770905" y="164880"/>
                    <a:pt x="779324" y="161321"/>
                    <a:pt x="785337" y="153808"/>
                  </a:cubicBezTo>
                  <a:cubicBezTo>
                    <a:pt x="791350" y="146691"/>
                    <a:pt x="794156" y="136016"/>
                    <a:pt x="794156" y="122968"/>
                  </a:cubicBezTo>
                  <a:cubicBezTo>
                    <a:pt x="794156" y="109524"/>
                    <a:pt x="791350" y="99244"/>
                    <a:pt x="785337" y="91732"/>
                  </a:cubicBezTo>
                  <a:cubicBezTo>
                    <a:pt x="778923" y="84219"/>
                    <a:pt x="770504" y="80660"/>
                    <a:pt x="759680" y="80660"/>
                  </a:cubicBezTo>
                  <a:close/>
                  <a:moveTo>
                    <a:pt x="908409" y="24910"/>
                  </a:moveTo>
                  <a:cubicBezTo>
                    <a:pt x="904400" y="22933"/>
                    <a:pt x="900391" y="21747"/>
                    <a:pt x="895581" y="21747"/>
                  </a:cubicBezTo>
                  <a:cubicBezTo>
                    <a:pt x="881951" y="21747"/>
                    <a:pt x="875135" y="29259"/>
                    <a:pt x="875135" y="44680"/>
                  </a:cubicBezTo>
                  <a:lnTo>
                    <a:pt x="875135" y="61286"/>
                  </a:lnTo>
                  <a:lnTo>
                    <a:pt x="903999" y="61286"/>
                  </a:lnTo>
                  <a:lnTo>
                    <a:pt x="903999" y="83033"/>
                  </a:lnTo>
                  <a:lnTo>
                    <a:pt x="875135" y="83033"/>
                  </a:lnTo>
                  <a:lnTo>
                    <a:pt x="875135" y="183858"/>
                  </a:lnTo>
                  <a:lnTo>
                    <a:pt x="847073" y="183858"/>
                  </a:lnTo>
                  <a:lnTo>
                    <a:pt x="847073" y="83033"/>
                  </a:lnTo>
                  <a:lnTo>
                    <a:pt x="825826" y="83033"/>
                  </a:lnTo>
                  <a:lnTo>
                    <a:pt x="825826" y="61286"/>
                  </a:lnTo>
                  <a:lnTo>
                    <a:pt x="847073" y="61286"/>
                  </a:lnTo>
                  <a:lnTo>
                    <a:pt x="847073" y="41516"/>
                  </a:lnTo>
                  <a:cubicBezTo>
                    <a:pt x="847073" y="28468"/>
                    <a:pt x="851483" y="18584"/>
                    <a:pt x="859902" y="11071"/>
                  </a:cubicBezTo>
                  <a:cubicBezTo>
                    <a:pt x="868320" y="3559"/>
                    <a:pt x="879144" y="0"/>
                    <a:pt x="891973" y="0"/>
                  </a:cubicBezTo>
                  <a:cubicBezTo>
                    <a:pt x="898788" y="0"/>
                    <a:pt x="904400" y="791"/>
                    <a:pt x="908409" y="2372"/>
                  </a:cubicBezTo>
                  <a:cubicBezTo>
                    <a:pt x="908409" y="1977"/>
                    <a:pt x="908409" y="24910"/>
                    <a:pt x="908409" y="24910"/>
                  </a:cubicBezTo>
                  <a:close/>
                  <a:moveTo>
                    <a:pt x="980569" y="182672"/>
                  </a:moveTo>
                  <a:cubicBezTo>
                    <a:pt x="974956" y="185440"/>
                    <a:pt x="967740" y="186626"/>
                    <a:pt x="958921" y="186626"/>
                  </a:cubicBezTo>
                  <a:cubicBezTo>
                    <a:pt x="934868" y="186626"/>
                    <a:pt x="922841" y="175160"/>
                    <a:pt x="922841" y="152227"/>
                  </a:cubicBezTo>
                  <a:lnTo>
                    <a:pt x="922841" y="83033"/>
                  </a:lnTo>
                  <a:lnTo>
                    <a:pt x="901995" y="83033"/>
                  </a:lnTo>
                  <a:lnTo>
                    <a:pt x="901995" y="61286"/>
                  </a:lnTo>
                  <a:lnTo>
                    <a:pt x="922841" y="61286"/>
                  </a:lnTo>
                  <a:lnTo>
                    <a:pt x="922841" y="32818"/>
                  </a:lnTo>
                  <a:lnTo>
                    <a:pt x="950903" y="24910"/>
                  </a:lnTo>
                  <a:lnTo>
                    <a:pt x="950903" y="61286"/>
                  </a:lnTo>
                  <a:lnTo>
                    <a:pt x="980569" y="61286"/>
                  </a:lnTo>
                  <a:lnTo>
                    <a:pt x="980569" y="83033"/>
                  </a:lnTo>
                  <a:lnTo>
                    <a:pt x="950903" y="83033"/>
                  </a:lnTo>
                  <a:lnTo>
                    <a:pt x="950903" y="144319"/>
                  </a:lnTo>
                  <a:cubicBezTo>
                    <a:pt x="950903" y="151436"/>
                    <a:pt x="952106" y="156576"/>
                    <a:pt x="954912" y="159739"/>
                  </a:cubicBezTo>
                  <a:cubicBezTo>
                    <a:pt x="957718" y="162903"/>
                    <a:pt x="962128" y="164484"/>
                    <a:pt x="968141" y="164484"/>
                  </a:cubicBezTo>
                  <a:cubicBezTo>
                    <a:pt x="972952" y="164484"/>
                    <a:pt x="976961" y="163298"/>
                    <a:pt x="980569" y="160530"/>
                  </a:cubicBezTo>
                  <a:lnTo>
                    <a:pt x="980569" y="182672"/>
                  </a:lnTo>
                  <a:lnTo>
                    <a:pt x="980569" y="182672"/>
                  </a:lnTo>
                  <a:close/>
                  <a:moveTo>
                    <a:pt x="1045913" y="177137"/>
                  </a:moveTo>
                  <a:lnTo>
                    <a:pt x="1045913" y="147878"/>
                  </a:lnTo>
                  <a:cubicBezTo>
                    <a:pt x="1048719" y="150250"/>
                    <a:pt x="1051926" y="152622"/>
                    <a:pt x="1055534" y="154204"/>
                  </a:cubicBezTo>
                  <a:cubicBezTo>
                    <a:pt x="1059142" y="156181"/>
                    <a:pt x="1063151" y="157762"/>
                    <a:pt x="1067160" y="158949"/>
                  </a:cubicBezTo>
                  <a:cubicBezTo>
                    <a:pt x="1071169" y="160135"/>
                    <a:pt x="1075579" y="161321"/>
                    <a:pt x="1079588" y="162112"/>
                  </a:cubicBezTo>
                  <a:cubicBezTo>
                    <a:pt x="1083596" y="162903"/>
                    <a:pt x="1087605" y="163298"/>
                    <a:pt x="1090812" y="163298"/>
                  </a:cubicBezTo>
                  <a:cubicBezTo>
                    <a:pt x="1102839" y="163298"/>
                    <a:pt x="1112059" y="161321"/>
                    <a:pt x="1118073" y="157367"/>
                  </a:cubicBezTo>
                  <a:cubicBezTo>
                    <a:pt x="1124086" y="153413"/>
                    <a:pt x="1126892" y="147482"/>
                    <a:pt x="1126892" y="139970"/>
                  </a:cubicBezTo>
                  <a:cubicBezTo>
                    <a:pt x="1126892" y="136016"/>
                    <a:pt x="1126090" y="132457"/>
                    <a:pt x="1124086" y="129294"/>
                  </a:cubicBezTo>
                  <a:cubicBezTo>
                    <a:pt x="1122082" y="126131"/>
                    <a:pt x="1119275" y="123758"/>
                    <a:pt x="1115667" y="120991"/>
                  </a:cubicBezTo>
                  <a:cubicBezTo>
                    <a:pt x="1112059" y="118618"/>
                    <a:pt x="1108051" y="116246"/>
                    <a:pt x="1103240" y="113874"/>
                  </a:cubicBezTo>
                  <a:cubicBezTo>
                    <a:pt x="1098429" y="111501"/>
                    <a:pt x="1093218" y="109129"/>
                    <a:pt x="1087605" y="106757"/>
                  </a:cubicBezTo>
                  <a:cubicBezTo>
                    <a:pt x="1081592" y="103593"/>
                    <a:pt x="1076381" y="100430"/>
                    <a:pt x="1071169" y="97267"/>
                  </a:cubicBezTo>
                  <a:cubicBezTo>
                    <a:pt x="1065957" y="94104"/>
                    <a:pt x="1061548" y="90545"/>
                    <a:pt x="1057940" y="86591"/>
                  </a:cubicBezTo>
                  <a:cubicBezTo>
                    <a:pt x="1054332" y="82637"/>
                    <a:pt x="1051125" y="78288"/>
                    <a:pt x="1049120" y="73543"/>
                  </a:cubicBezTo>
                  <a:cubicBezTo>
                    <a:pt x="1047116" y="68799"/>
                    <a:pt x="1045913" y="62868"/>
                    <a:pt x="1045913" y="56541"/>
                  </a:cubicBezTo>
                  <a:cubicBezTo>
                    <a:pt x="1045913" y="48634"/>
                    <a:pt x="1047918" y="41516"/>
                    <a:pt x="1051526" y="35586"/>
                  </a:cubicBezTo>
                  <a:cubicBezTo>
                    <a:pt x="1055134" y="29655"/>
                    <a:pt x="1059944" y="24910"/>
                    <a:pt x="1065957" y="20956"/>
                  </a:cubicBezTo>
                  <a:cubicBezTo>
                    <a:pt x="1071971" y="17002"/>
                    <a:pt x="1078786" y="14234"/>
                    <a:pt x="1086403" y="12257"/>
                  </a:cubicBezTo>
                  <a:cubicBezTo>
                    <a:pt x="1094020" y="10280"/>
                    <a:pt x="1102037" y="9489"/>
                    <a:pt x="1110055" y="9489"/>
                  </a:cubicBezTo>
                  <a:cubicBezTo>
                    <a:pt x="1128095" y="9489"/>
                    <a:pt x="1141725" y="11466"/>
                    <a:pt x="1149743" y="15420"/>
                  </a:cubicBezTo>
                  <a:lnTo>
                    <a:pt x="1149743" y="43493"/>
                  </a:lnTo>
                  <a:cubicBezTo>
                    <a:pt x="1139721" y="36376"/>
                    <a:pt x="1127293" y="32818"/>
                    <a:pt x="1111659" y="32818"/>
                  </a:cubicBezTo>
                  <a:cubicBezTo>
                    <a:pt x="1107249" y="32818"/>
                    <a:pt x="1103240" y="33213"/>
                    <a:pt x="1098830" y="34004"/>
                  </a:cubicBezTo>
                  <a:cubicBezTo>
                    <a:pt x="1094821" y="34795"/>
                    <a:pt x="1090812" y="35981"/>
                    <a:pt x="1087605" y="37958"/>
                  </a:cubicBezTo>
                  <a:cubicBezTo>
                    <a:pt x="1084398" y="39935"/>
                    <a:pt x="1081592" y="42307"/>
                    <a:pt x="1079588" y="45075"/>
                  </a:cubicBezTo>
                  <a:cubicBezTo>
                    <a:pt x="1077583" y="47843"/>
                    <a:pt x="1076381" y="51401"/>
                    <a:pt x="1076381" y="55355"/>
                  </a:cubicBezTo>
                  <a:cubicBezTo>
                    <a:pt x="1076381" y="59309"/>
                    <a:pt x="1077182" y="62472"/>
                    <a:pt x="1078786" y="65240"/>
                  </a:cubicBezTo>
                  <a:cubicBezTo>
                    <a:pt x="1080389" y="68008"/>
                    <a:pt x="1082795" y="70776"/>
                    <a:pt x="1086002" y="72753"/>
                  </a:cubicBezTo>
                  <a:cubicBezTo>
                    <a:pt x="1089209" y="75125"/>
                    <a:pt x="1092817" y="77497"/>
                    <a:pt x="1097227" y="79474"/>
                  </a:cubicBezTo>
                  <a:cubicBezTo>
                    <a:pt x="1101636" y="81451"/>
                    <a:pt x="1106848" y="84219"/>
                    <a:pt x="1112861" y="86591"/>
                  </a:cubicBezTo>
                  <a:cubicBezTo>
                    <a:pt x="1118874" y="89755"/>
                    <a:pt x="1124487" y="92918"/>
                    <a:pt x="1130099" y="96476"/>
                  </a:cubicBezTo>
                  <a:cubicBezTo>
                    <a:pt x="1135712" y="100035"/>
                    <a:pt x="1140122" y="103593"/>
                    <a:pt x="1144130" y="107943"/>
                  </a:cubicBezTo>
                  <a:cubicBezTo>
                    <a:pt x="1148139" y="111897"/>
                    <a:pt x="1151346" y="116641"/>
                    <a:pt x="1153752" y="121782"/>
                  </a:cubicBezTo>
                  <a:cubicBezTo>
                    <a:pt x="1156157" y="126922"/>
                    <a:pt x="1157360" y="132457"/>
                    <a:pt x="1157360" y="139179"/>
                  </a:cubicBezTo>
                  <a:cubicBezTo>
                    <a:pt x="1157360" y="147878"/>
                    <a:pt x="1155756" y="155390"/>
                    <a:pt x="1152148" y="161321"/>
                  </a:cubicBezTo>
                  <a:cubicBezTo>
                    <a:pt x="1148540" y="167252"/>
                    <a:pt x="1143729" y="171997"/>
                    <a:pt x="1137716" y="175951"/>
                  </a:cubicBezTo>
                  <a:cubicBezTo>
                    <a:pt x="1131703" y="179509"/>
                    <a:pt x="1124888" y="182277"/>
                    <a:pt x="1116870" y="184254"/>
                  </a:cubicBezTo>
                  <a:cubicBezTo>
                    <a:pt x="1108852" y="186231"/>
                    <a:pt x="1100835" y="186626"/>
                    <a:pt x="1092015" y="186626"/>
                  </a:cubicBezTo>
                  <a:cubicBezTo>
                    <a:pt x="1089209" y="186626"/>
                    <a:pt x="1085601" y="186231"/>
                    <a:pt x="1081191" y="185835"/>
                  </a:cubicBezTo>
                  <a:cubicBezTo>
                    <a:pt x="1076781" y="185440"/>
                    <a:pt x="1072772" y="184649"/>
                    <a:pt x="1067962" y="183858"/>
                  </a:cubicBezTo>
                  <a:cubicBezTo>
                    <a:pt x="1063151" y="183068"/>
                    <a:pt x="1059142" y="181881"/>
                    <a:pt x="1055534" y="180695"/>
                  </a:cubicBezTo>
                  <a:cubicBezTo>
                    <a:pt x="1051526" y="179905"/>
                    <a:pt x="1048719" y="178718"/>
                    <a:pt x="1045913" y="177137"/>
                  </a:cubicBezTo>
                  <a:lnTo>
                    <a:pt x="1045913" y="177137"/>
                  </a:lnTo>
                  <a:close/>
                  <a:moveTo>
                    <a:pt x="1285242" y="183858"/>
                  </a:moveTo>
                  <a:lnTo>
                    <a:pt x="1257180" y="183858"/>
                  </a:lnTo>
                  <a:lnTo>
                    <a:pt x="1257180" y="164484"/>
                  </a:lnTo>
                  <a:lnTo>
                    <a:pt x="1256780" y="164484"/>
                  </a:lnTo>
                  <a:cubicBezTo>
                    <a:pt x="1248762" y="179509"/>
                    <a:pt x="1235933" y="186626"/>
                    <a:pt x="1218695" y="186626"/>
                  </a:cubicBezTo>
                  <a:cubicBezTo>
                    <a:pt x="1189431" y="186626"/>
                    <a:pt x="1174598" y="169229"/>
                    <a:pt x="1174598" y="134434"/>
                  </a:cubicBezTo>
                  <a:lnTo>
                    <a:pt x="1174598" y="61286"/>
                  </a:lnTo>
                  <a:lnTo>
                    <a:pt x="1202660" y="61286"/>
                  </a:lnTo>
                  <a:lnTo>
                    <a:pt x="1202660" y="131666"/>
                  </a:lnTo>
                  <a:cubicBezTo>
                    <a:pt x="1202660" y="153808"/>
                    <a:pt x="1211078" y="164880"/>
                    <a:pt x="1228717" y="164880"/>
                  </a:cubicBezTo>
                  <a:cubicBezTo>
                    <a:pt x="1237136" y="164880"/>
                    <a:pt x="1243951" y="161716"/>
                    <a:pt x="1249163" y="155785"/>
                  </a:cubicBezTo>
                  <a:cubicBezTo>
                    <a:pt x="1254775" y="149855"/>
                    <a:pt x="1257180" y="141947"/>
                    <a:pt x="1257180" y="132062"/>
                  </a:cubicBezTo>
                  <a:lnTo>
                    <a:pt x="1257180" y="61286"/>
                  </a:lnTo>
                  <a:lnTo>
                    <a:pt x="1285242" y="61286"/>
                  </a:lnTo>
                  <a:cubicBezTo>
                    <a:pt x="1285242" y="61286"/>
                    <a:pt x="1285242" y="183858"/>
                    <a:pt x="1285242" y="183858"/>
                  </a:cubicBezTo>
                  <a:close/>
                  <a:moveTo>
                    <a:pt x="1385063" y="87778"/>
                  </a:moveTo>
                  <a:cubicBezTo>
                    <a:pt x="1381455" y="85010"/>
                    <a:pt x="1376645" y="83824"/>
                    <a:pt x="1370230" y="83824"/>
                  </a:cubicBezTo>
                  <a:cubicBezTo>
                    <a:pt x="1361812" y="83824"/>
                    <a:pt x="1354997" y="87382"/>
                    <a:pt x="1349384" y="94895"/>
                  </a:cubicBezTo>
                  <a:cubicBezTo>
                    <a:pt x="1343772" y="102407"/>
                    <a:pt x="1340966" y="112292"/>
                    <a:pt x="1340966" y="125340"/>
                  </a:cubicBezTo>
                  <a:lnTo>
                    <a:pt x="1340966" y="183858"/>
                  </a:lnTo>
                  <a:lnTo>
                    <a:pt x="1312904" y="183858"/>
                  </a:lnTo>
                  <a:lnTo>
                    <a:pt x="1312904" y="61286"/>
                  </a:lnTo>
                  <a:lnTo>
                    <a:pt x="1340966" y="61286"/>
                  </a:lnTo>
                  <a:lnTo>
                    <a:pt x="1340966" y="86591"/>
                  </a:lnTo>
                  <a:lnTo>
                    <a:pt x="1341366" y="86591"/>
                  </a:lnTo>
                  <a:cubicBezTo>
                    <a:pt x="1344173" y="77893"/>
                    <a:pt x="1348182" y="71171"/>
                    <a:pt x="1354195" y="66426"/>
                  </a:cubicBezTo>
                  <a:cubicBezTo>
                    <a:pt x="1360208" y="61682"/>
                    <a:pt x="1366222" y="59309"/>
                    <a:pt x="1373437" y="59309"/>
                  </a:cubicBezTo>
                  <a:cubicBezTo>
                    <a:pt x="1378649" y="59309"/>
                    <a:pt x="1382257" y="60100"/>
                    <a:pt x="1385063" y="61682"/>
                  </a:cubicBezTo>
                  <a:lnTo>
                    <a:pt x="1385063" y="87778"/>
                  </a:lnTo>
                  <a:lnTo>
                    <a:pt x="1385063" y="87778"/>
                  </a:lnTo>
                  <a:close/>
                  <a:moveTo>
                    <a:pt x="1475263" y="24910"/>
                  </a:moveTo>
                  <a:cubicBezTo>
                    <a:pt x="1471254" y="22933"/>
                    <a:pt x="1467245" y="21747"/>
                    <a:pt x="1462434" y="21747"/>
                  </a:cubicBezTo>
                  <a:cubicBezTo>
                    <a:pt x="1448804" y="21747"/>
                    <a:pt x="1441989" y="29259"/>
                    <a:pt x="1441989" y="44680"/>
                  </a:cubicBezTo>
                  <a:lnTo>
                    <a:pt x="1441989" y="61286"/>
                  </a:lnTo>
                  <a:lnTo>
                    <a:pt x="1470853" y="61286"/>
                  </a:lnTo>
                  <a:lnTo>
                    <a:pt x="1470853" y="83033"/>
                  </a:lnTo>
                  <a:lnTo>
                    <a:pt x="1441989" y="83033"/>
                  </a:lnTo>
                  <a:lnTo>
                    <a:pt x="1441989" y="183858"/>
                  </a:lnTo>
                  <a:lnTo>
                    <a:pt x="1413927" y="183858"/>
                  </a:lnTo>
                  <a:lnTo>
                    <a:pt x="1413927" y="83033"/>
                  </a:lnTo>
                  <a:lnTo>
                    <a:pt x="1392680" y="83033"/>
                  </a:lnTo>
                  <a:lnTo>
                    <a:pt x="1392680" y="61286"/>
                  </a:lnTo>
                  <a:lnTo>
                    <a:pt x="1413927" y="61286"/>
                  </a:lnTo>
                  <a:lnTo>
                    <a:pt x="1413927" y="41516"/>
                  </a:lnTo>
                  <a:cubicBezTo>
                    <a:pt x="1413927" y="28468"/>
                    <a:pt x="1418337" y="18584"/>
                    <a:pt x="1426755" y="11071"/>
                  </a:cubicBezTo>
                  <a:cubicBezTo>
                    <a:pt x="1435174" y="3559"/>
                    <a:pt x="1445998" y="0"/>
                    <a:pt x="1458826" y="0"/>
                  </a:cubicBezTo>
                  <a:cubicBezTo>
                    <a:pt x="1465641" y="0"/>
                    <a:pt x="1471254" y="791"/>
                    <a:pt x="1475263" y="2372"/>
                  </a:cubicBezTo>
                  <a:cubicBezTo>
                    <a:pt x="1475263" y="1977"/>
                    <a:pt x="1475263" y="24910"/>
                    <a:pt x="1475263" y="24910"/>
                  </a:cubicBezTo>
                  <a:close/>
                  <a:moveTo>
                    <a:pt x="1580696" y="183858"/>
                  </a:moveTo>
                  <a:lnTo>
                    <a:pt x="1553436" y="183858"/>
                  </a:lnTo>
                  <a:lnTo>
                    <a:pt x="1553436" y="164880"/>
                  </a:lnTo>
                  <a:lnTo>
                    <a:pt x="1553035" y="164880"/>
                  </a:lnTo>
                  <a:cubicBezTo>
                    <a:pt x="1544616" y="179509"/>
                    <a:pt x="1531788" y="187022"/>
                    <a:pt x="1515351" y="187022"/>
                  </a:cubicBezTo>
                  <a:cubicBezTo>
                    <a:pt x="1503325" y="187022"/>
                    <a:pt x="1493703" y="183858"/>
                    <a:pt x="1486487" y="177137"/>
                  </a:cubicBezTo>
                  <a:cubicBezTo>
                    <a:pt x="1479672" y="170415"/>
                    <a:pt x="1476064" y="162112"/>
                    <a:pt x="1476064" y="151041"/>
                  </a:cubicBezTo>
                  <a:cubicBezTo>
                    <a:pt x="1476064" y="127712"/>
                    <a:pt x="1489695" y="114269"/>
                    <a:pt x="1516554" y="110710"/>
                  </a:cubicBezTo>
                  <a:lnTo>
                    <a:pt x="1553436" y="105570"/>
                  </a:lnTo>
                  <a:cubicBezTo>
                    <a:pt x="1553436" y="88173"/>
                    <a:pt x="1545017" y="79474"/>
                    <a:pt x="1528180" y="79474"/>
                  </a:cubicBezTo>
                  <a:cubicBezTo>
                    <a:pt x="1513347" y="79474"/>
                    <a:pt x="1500118" y="84614"/>
                    <a:pt x="1488091" y="94499"/>
                  </a:cubicBezTo>
                  <a:lnTo>
                    <a:pt x="1488091" y="70380"/>
                  </a:lnTo>
                  <a:cubicBezTo>
                    <a:pt x="1501320" y="62868"/>
                    <a:pt x="1516153" y="58914"/>
                    <a:pt x="1533391" y="58914"/>
                  </a:cubicBezTo>
                  <a:cubicBezTo>
                    <a:pt x="1564660" y="58914"/>
                    <a:pt x="1580696" y="74334"/>
                    <a:pt x="1580696" y="104780"/>
                  </a:cubicBezTo>
                  <a:lnTo>
                    <a:pt x="1580696" y="183858"/>
                  </a:lnTo>
                  <a:lnTo>
                    <a:pt x="1580696" y="183858"/>
                  </a:lnTo>
                  <a:close/>
                  <a:moveTo>
                    <a:pt x="1553436" y="123758"/>
                  </a:moveTo>
                  <a:lnTo>
                    <a:pt x="1527378" y="127317"/>
                  </a:lnTo>
                  <a:cubicBezTo>
                    <a:pt x="1519360" y="128503"/>
                    <a:pt x="1513347" y="130480"/>
                    <a:pt x="1508937" y="133248"/>
                  </a:cubicBezTo>
                  <a:cubicBezTo>
                    <a:pt x="1504928" y="136016"/>
                    <a:pt x="1502924" y="141156"/>
                    <a:pt x="1502924" y="148273"/>
                  </a:cubicBezTo>
                  <a:cubicBezTo>
                    <a:pt x="1502924" y="153413"/>
                    <a:pt x="1504928" y="157762"/>
                    <a:pt x="1508536" y="160926"/>
                  </a:cubicBezTo>
                  <a:cubicBezTo>
                    <a:pt x="1512144" y="164089"/>
                    <a:pt x="1517356" y="166066"/>
                    <a:pt x="1523770" y="166066"/>
                  </a:cubicBezTo>
                  <a:cubicBezTo>
                    <a:pt x="1532189" y="166066"/>
                    <a:pt x="1539405" y="162903"/>
                    <a:pt x="1545017" y="156972"/>
                  </a:cubicBezTo>
                  <a:cubicBezTo>
                    <a:pt x="1550629" y="151041"/>
                    <a:pt x="1553436" y="143528"/>
                    <a:pt x="1553436" y="134434"/>
                  </a:cubicBezTo>
                  <a:lnTo>
                    <a:pt x="1553436" y="123758"/>
                  </a:lnTo>
                  <a:close/>
                  <a:moveTo>
                    <a:pt x="1698957" y="178323"/>
                  </a:moveTo>
                  <a:cubicBezTo>
                    <a:pt x="1688935" y="183858"/>
                    <a:pt x="1677309" y="187022"/>
                    <a:pt x="1663679" y="187022"/>
                  </a:cubicBezTo>
                  <a:cubicBezTo>
                    <a:pt x="1645239" y="187022"/>
                    <a:pt x="1630406" y="181486"/>
                    <a:pt x="1619181" y="170020"/>
                  </a:cubicBezTo>
                  <a:cubicBezTo>
                    <a:pt x="1607956" y="158553"/>
                    <a:pt x="1602344" y="143924"/>
                    <a:pt x="1602344" y="125735"/>
                  </a:cubicBezTo>
                  <a:cubicBezTo>
                    <a:pt x="1602344" y="105570"/>
                    <a:pt x="1608357" y="89359"/>
                    <a:pt x="1620784" y="77102"/>
                  </a:cubicBezTo>
                  <a:cubicBezTo>
                    <a:pt x="1632811" y="64845"/>
                    <a:pt x="1649247" y="58914"/>
                    <a:pt x="1669693" y="58914"/>
                  </a:cubicBezTo>
                  <a:cubicBezTo>
                    <a:pt x="1680917" y="58914"/>
                    <a:pt x="1690940" y="60891"/>
                    <a:pt x="1699759" y="64845"/>
                  </a:cubicBezTo>
                  <a:lnTo>
                    <a:pt x="1699759" y="90545"/>
                  </a:lnTo>
                  <a:cubicBezTo>
                    <a:pt x="1690940" y="84219"/>
                    <a:pt x="1681719" y="81056"/>
                    <a:pt x="1672098" y="81056"/>
                  </a:cubicBezTo>
                  <a:cubicBezTo>
                    <a:pt x="1660071" y="81056"/>
                    <a:pt x="1650450" y="85010"/>
                    <a:pt x="1642833" y="92918"/>
                  </a:cubicBezTo>
                  <a:cubicBezTo>
                    <a:pt x="1635216" y="100826"/>
                    <a:pt x="1631208" y="111106"/>
                    <a:pt x="1631208" y="124154"/>
                  </a:cubicBezTo>
                  <a:cubicBezTo>
                    <a:pt x="1631208" y="136807"/>
                    <a:pt x="1634816" y="146691"/>
                    <a:pt x="1642031" y="154204"/>
                  </a:cubicBezTo>
                  <a:cubicBezTo>
                    <a:pt x="1649247" y="161716"/>
                    <a:pt x="1658869" y="165275"/>
                    <a:pt x="1670895" y="165275"/>
                  </a:cubicBezTo>
                  <a:cubicBezTo>
                    <a:pt x="1680917" y="165275"/>
                    <a:pt x="1690539" y="161716"/>
                    <a:pt x="1699759" y="154599"/>
                  </a:cubicBezTo>
                  <a:lnTo>
                    <a:pt x="1699759" y="178323"/>
                  </a:lnTo>
                  <a:close/>
                  <a:moveTo>
                    <a:pt x="1822831" y="130085"/>
                  </a:moveTo>
                  <a:lnTo>
                    <a:pt x="1738244" y="130085"/>
                  </a:lnTo>
                  <a:cubicBezTo>
                    <a:pt x="1738645" y="141551"/>
                    <a:pt x="1742253" y="150250"/>
                    <a:pt x="1749068" y="156181"/>
                  </a:cubicBezTo>
                  <a:cubicBezTo>
                    <a:pt x="1755883" y="162507"/>
                    <a:pt x="1765104" y="165275"/>
                    <a:pt x="1776729" y="165275"/>
                  </a:cubicBezTo>
                  <a:cubicBezTo>
                    <a:pt x="1789959" y="165275"/>
                    <a:pt x="1801985" y="161321"/>
                    <a:pt x="1813210" y="153413"/>
                  </a:cubicBezTo>
                  <a:lnTo>
                    <a:pt x="1813210" y="175951"/>
                  </a:lnTo>
                  <a:cubicBezTo>
                    <a:pt x="1801985" y="183068"/>
                    <a:pt x="1786752" y="186626"/>
                    <a:pt x="1768311" y="186626"/>
                  </a:cubicBezTo>
                  <a:cubicBezTo>
                    <a:pt x="1749870" y="186626"/>
                    <a:pt x="1735839" y="181091"/>
                    <a:pt x="1725416" y="170020"/>
                  </a:cubicBezTo>
                  <a:cubicBezTo>
                    <a:pt x="1714993" y="158949"/>
                    <a:pt x="1709781" y="143133"/>
                    <a:pt x="1709781" y="122968"/>
                  </a:cubicBezTo>
                  <a:cubicBezTo>
                    <a:pt x="1709781" y="103989"/>
                    <a:pt x="1715394" y="88173"/>
                    <a:pt x="1727019" y="76311"/>
                  </a:cubicBezTo>
                  <a:cubicBezTo>
                    <a:pt x="1738244" y="64449"/>
                    <a:pt x="1752676" y="58123"/>
                    <a:pt x="1769513" y="58123"/>
                  </a:cubicBezTo>
                  <a:cubicBezTo>
                    <a:pt x="1786351" y="58123"/>
                    <a:pt x="1799580" y="63659"/>
                    <a:pt x="1808800" y="74334"/>
                  </a:cubicBezTo>
                  <a:cubicBezTo>
                    <a:pt x="1818021" y="85010"/>
                    <a:pt x="1822831" y="100035"/>
                    <a:pt x="1822831" y="119409"/>
                  </a:cubicBezTo>
                  <a:cubicBezTo>
                    <a:pt x="1822831" y="119409"/>
                    <a:pt x="1822831" y="130085"/>
                    <a:pt x="1822831" y="130085"/>
                  </a:cubicBezTo>
                  <a:close/>
                  <a:moveTo>
                    <a:pt x="1795571" y="110315"/>
                  </a:moveTo>
                  <a:cubicBezTo>
                    <a:pt x="1795571" y="100430"/>
                    <a:pt x="1793166" y="92522"/>
                    <a:pt x="1788355" y="86987"/>
                  </a:cubicBezTo>
                  <a:cubicBezTo>
                    <a:pt x="1783544" y="81451"/>
                    <a:pt x="1777130" y="78684"/>
                    <a:pt x="1769113" y="78684"/>
                  </a:cubicBezTo>
                  <a:cubicBezTo>
                    <a:pt x="1761095" y="78684"/>
                    <a:pt x="1754280" y="81451"/>
                    <a:pt x="1748667" y="87382"/>
                  </a:cubicBezTo>
                  <a:cubicBezTo>
                    <a:pt x="1743055" y="93313"/>
                    <a:pt x="1739447" y="100826"/>
                    <a:pt x="1738244" y="110315"/>
                  </a:cubicBezTo>
                  <a:lnTo>
                    <a:pt x="1795571" y="110315"/>
                  </a:lnTo>
                  <a:lnTo>
                    <a:pt x="1795571" y="110315"/>
                  </a:lnTo>
                  <a:close/>
                </a:path>
              </a:pathLst>
            </a:custGeom>
            <a:solidFill>
              <a:schemeClr val="accent4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3FF7D3-8EAE-415E-AFF2-4A0E7E44CDFD}"/>
                </a:ext>
              </a:extLst>
            </p:cNvPr>
            <p:cNvSpPr/>
            <p:nvPr/>
          </p:nvSpPr>
          <p:spPr bwMode="black">
            <a:xfrm>
              <a:off x="736536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80CC28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E43575-64D0-459E-9FED-6A88E4758261}"/>
                </a:ext>
              </a:extLst>
            </p:cNvPr>
            <p:cNvSpPr/>
            <p:nvPr/>
          </p:nvSpPr>
          <p:spPr bwMode="black">
            <a:xfrm>
              <a:off x="736536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BBC09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5EAAAE-677E-40BE-AEB8-26CB1C8EFDAD}"/>
                </a:ext>
              </a:extLst>
            </p:cNvPr>
            <p:cNvSpPr/>
            <p:nvPr/>
          </p:nvSpPr>
          <p:spPr bwMode="black">
            <a:xfrm>
              <a:off x="584200" y="736948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00ADEF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3F96E0-CA4D-4036-AFD4-4437485A3C5E}"/>
                </a:ext>
              </a:extLst>
            </p:cNvPr>
            <p:cNvSpPr/>
            <p:nvPr/>
          </p:nvSpPr>
          <p:spPr bwMode="black">
            <a:xfrm>
              <a:off x="584200" y="586699"/>
              <a:ext cx="140310" cy="138388"/>
            </a:xfrm>
            <a:custGeom>
              <a:avLst/>
              <a:gdLst>
                <a:gd name="connsiteX0" fmla="*/ 0 w 140310"/>
                <a:gd name="connsiteY0" fmla="*/ 0 h 138388"/>
                <a:gd name="connsiteX1" fmla="*/ 140310 w 140310"/>
                <a:gd name="connsiteY1" fmla="*/ 0 h 138388"/>
                <a:gd name="connsiteX2" fmla="*/ 140310 w 140310"/>
                <a:gd name="connsiteY2" fmla="*/ 138388 h 138388"/>
                <a:gd name="connsiteX3" fmla="*/ 0 w 140310"/>
                <a:gd name="connsiteY3" fmla="*/ 138388 h 13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10" h="138388">
                  <a:moveTo>
                    <a:pt x="0" y="0"/>
                  </a:moveTo>
                  <a:lnTo>
                    <a:pt x="140310" y="0"/>
                  </a:lnTo>
                  <a:lnTo>
                    <a:pt x="140310" y="138388"/>
                  </a:lnTo>
                  <a:lnTo>
                    <a:pt x="0" y="138388"/>
                  </a:lnTo>
                  <a:close/>
                </a:path>
              </a:pathLst>
            </a:custGeom>
            <a:solidFill>
              <a:srgbClr val="F1511B"/>
            </a:solidFill>
            <a:ln w="40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9681073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2" y="457200"/>
            <a:ext cx="11014776" cy="492443"/>
          </a:xfrm>
        </p:spPr>
        <p:txBody>
          <a:bodyPr/>
          <a:lstStyle>
            <a:lvl1pPr>
              <a:defRPr sz="32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7268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E4CE-D990-479B-9C0E-13CA41B0E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72163-C318-4D32-B9FD-0D1D85C98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B1307-14D9-4A0A-AED1-F42E27D9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68F8B-2026-4E4D-A5E8-5782FB93499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22DCC-6B28-463D-B5D5-65038673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C2F71-7746-43BD-861F-8F70B824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1EFD-B23D-4F6C-8EF7-93D8FB9C6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125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9C8DC0-EED6-3815-71C6-19C5883C1A76}"/>
              </a:ext>
            </a:extLst>
          </p:cNvPr>
          <p:cNvSpPr txBox="1"/>
          <p:nvPr userDrawn="1"/>
        </p:nvSpPr>
        <p:spPr>
          <a:xfrm>
            <a:off x="606227" y="6627813"/>
            <a:ext cx="5715000" cy="1355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36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4"/>
                </a:solidFill>
                <a:effectLst/>
                <a:latin typeface="+mn-lt"/>
                <a:ea typeface="Calibri" panose="020F0502020204030204" pitchFamily="34" charset="0"/>
              </a:rPr>
              <a:t>Microsoft Highly Confidential – FY23 Spring Disclosure</a:t>
            </a:r>
          </a:p>
        </p:txBody>
      </p:sp>
    </p:spTree>
    <p:extLst>
      <p:ext uri="{BB962C8B-B14F-4D97-AF65-F5344CB8AC3E}">
        <p14:creationId xmlns:p14="http://schemas.microsoft.com/office/powerpoint/2010/main" val="164825211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7745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5978-897E-4D74-80DF-315B3425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96465-A75A-462C-BA63-478014D0B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1BE7E-714C-4876-B28B-AB27D59D6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7832-54FB-4814-AD3F-F6918A615036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4E49B-3623-4FA7-A6FB-575755F9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B26D7-00F1-4FEE-AC46-F81CE49D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D818-8A1A-4249-A183-3F7D72D86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2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0013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ED84-14AC-46CE-A697-62F1330A5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B2617-2418-4212-A438-103C139A4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34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202D-E331-9A41-A063-04667CFD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2459-5562-3D47-BC59-86ABDECD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72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2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9510" y="209042"/>
            <a:ext cx="11149439" cy="55778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alpha val="99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008321" y="6719502"/>
            <a:ext cx="102175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DF147-A34E-4605-92D6-A58348E56B3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err="1">
              <a:ln>
                <a:noFill/>
              </a:ln>
              <a:solidFill>
                <a:srgbClr val="FFFFFF">
                  <a:alpha val="99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AE175C-C7B8-43EF-B31B-174A3436D2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5788" y="1967374"/>
            <a:ext cx="3273425" cy="563173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228600" indent="0">
              <a:buNone/>
              <a:defRPr sz="1600">
                <a:latin typeface="+mn-lt"/>
              </a:defRPr>
            </a:lvl2pPr>
            <a:lvl3pPr marL="457200" indent="0">
              <a:buNone/>
              <a:defRPr sz="1600">
                <a:latin typeface="+mn-lt"/>
              </a:defRPr>
            </a:lvl3pPr>
            <a:lvl4pPr marL="661988" indent="0">
              <a:buNone/>
              <a:defRPr sz="1600">
                <a:latin typeface="+mn-lt"/>
              </a:defRPr>
            </a:lvl4pPr>
            <a:lvl5pPr marL="855663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Body copy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FA48D0-D7A4-44E0-BC0E-0C076CC3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55778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with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6700" y="1056309"/>
            <a:ext cx="11658600" cy="674688"/>
          </a:xfrm>
        </p:spPr>
        <p:txBody>
          <a:bodyPr tIns="9144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0330091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Section |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912" y="3109653"/>
            <a:ext cx="7864856" cy="400110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600" b="0" spc="0" baseline="0">
                <a:solidFill>
                  <a:srgbClr val="505050"/>
                </a:soli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Section name or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185DA-EF70-4AD8-AB22-971BD373A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21476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710" y="393192"/>
            <a:ext cx="11149439" cy="557784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710" y="1188720"/>
            <a:ext cx="11149439" cy="5029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2">
              <a:alpha val="99000"/>
            </a:schemeClr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SzPct val="90000"/>
        <a:buFontTx/>
        <a:buNone/>
        <a:defRPr sz="2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1pPr>
      <a:lvl2pPr marL="230187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8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2pPr>
      <a:lvl3pPr marL="4032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6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3pPr>
      <a:lvl4pPr marL="568325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4pPr>
      <a:lvl5pPr marL="741362" indent="0" algn="l" defTabSz="914400" rtl="0" eaLnBrk="1" latinLnBrk="0" hangingPunct="1">
        <a:spcBef>
          <a:spcPts val="0"/>
        </a:spcBef>
        <a:spcAft>
          <a:spcPts val="1200"/>
        </a:spcAft>
        <a:buSzPct val="90000"/>
        <a:buFontTx/>
        <a:buNone/>
        <a:defRPr sz="1400" kern="1200">
          <a:solidFill>
            <a:schemeClr val="tx1">
              <a:alpha val="99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170486DF-FBE4-4ED6-AE5E-5125E8392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" y="64870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807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42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orient="horz" pos="2229">
          <p15:clr>
            <a:srgbClr val="A4A3A4"/>
          </p15:clr>
        </p15:guide>
        <p15:guide id="35" orient="horz" pos="2496">
          <p15:clr>
            <a:srgbClr val="A4A3A4"/>
          </p15:clr>
        </p15:guide>
        <p15:guide id="36" orient="horz" pos="899">
          <p15:clr>
            <a:srgbClr val="A4A3A4"/>
          </p15:clr>
        </p15:guide>
        <p15:guide id="37" orient="horz" pos="1273">
          <p15:clr>
            <a:srgbClr val="A4A3A4"/>
          </p15:clr>
        </p15:guide>
        <p15:guide id="38" pos="2439">
          <p15:clr>
            <a:srgbClr val="F26B43"/>
          </p15:clr>
        </p15:guide>
        <p15:guide id="39" pos="2810">
          <p15:clr>
            <a:srgbClr val="F26B43"/>
          </p15:clr>
        </p15:guide>
        <p15:guide id="40" pos="2997">
          <p15:clr>
            <a:srgbClr val="9FCC3B"/>
          </p15:clr>
        </p15:guide>
        <p15:guide id="41" pos="3358">
          <p15:clr>
            <a:srgbClr val="9FCC3B"/>
          </p15:clr>
        </p15:guide>
        <p15:guide id="42" pos="4876">
          <p15:clr>
            <a:srgbClr val="F26B43"/>
          </p15:clr>
        </p15:guide>
        <p15:guide id="43" pos="5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69E9F9EE-087C-42FC-8A0E-55CCCB16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41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42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orient="horz" pos="2229">
          <p15:clr>
            <a:srgbClr val="A4A3A4"/>
          </p15:clr>
        </p15:guide>
        <p15:guide id="35" orient="horz" pos="2496">
          <p15:clr>
            <a:srgbClr val="A4A3A4"/>
          </p15:clr>
        </p15:guide>
        <p15:guide id="36" orient="horz" pos="899">
          <p15:clr>
            <a:srgbClr val="A4A3A4"/>
          </p15:clr>
        </p15:guide>
        <p15:guide id="37" orient="horz" pos="1273">
          <p15:clr>
            <a:srgbClr val="A4A3A4"/>
          </p15:clr>
        </p15:guide>
        <p15:guide id="38" pos="2439">
          <p15:clr>
            <a:srgbClr val="F26B43"/>
          </p15:clr>
        </p15:guide>
        <p15:guide id="39" pos="2810">
          <p15:clr>
            <a:srgbClr val="F26B43"/>
          </p15:clr>
        </p15:guide>
        <p15:guide id="40" pos="2997">
          <p15:clr>
            <a:srgbClr val="9FCC3B"/>
          </p15:clr>
        </p15:guide>
        <p15:guide id="41" pos="3358">
          <p15:clr>
            <a:srgbClr val="9FCC3B"/>
          </p15:clr>
        </p15:guide>
        <p15:guide id="42" pos="4876">
          <p15:clr>
            <a:srgbClr val="F26B43"/>
          </p15:clr>
        </p15:guide>
        <p15:guide id="43" pos="5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7557B6F9-41FE-4D5B-A0BE-E2FEE939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96" y="64791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719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42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orient="horz" pos="2229">
          <p15:clr>
            <a:srgbClr val="A4A3A4"/>
          </p15:clr>
        </p15:guide>
        <p15:guide id="35" orient="horz" pos="2496">
          <p15:clr>
            <a:srgbClr val="A4A3A4"/>
          </p15:clr>
        </p15:guide>
        <p15:guide id="36" orient="horz" pos="899">
          <p15:clr>
            <a:srgbClr val="A4A3A4"/>
          </p15:clr>
        </p15:guide>
        <p15:guide id="37" orient="horz" pos="1273">
          <p15:clr>
            <a:srgbClr val="A4A3A4"/>
          </p15:clr>
        </p15:guide>
        <p15:guide id="38" pos="2439">
          <p15:clr>
            <a:srgbClr val="F26B43"/>
          </p15:clr>
        </p15:guide>
        <p15:guide id="39" pos="2810">
          <p15:clr>
            <a:srgbClr val="F26B43"/>
          </p15:clr>
        </p15:guide>
        <p15:guide id="40" pos="2997">
          <p15:clr>
            <a:srgbClr val="9FCC3B"/>
          </p15:clr>
        </p15:guide>
        <p15:guide id="41" pos="3358">
          <p15:clr>
            <a:srgbClr val="9FCC3B"/>
          </p15:clr>
        </p15:guide>
        <p15:guide id="42" pos="4876">
          <p15:clr>
            <a:srgbClr val="F26B43"/>
          </p15:clr>
        </p15:guide>
        <p15:guide id="43" pos="52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9BF5A41F-1ABE-4A02-89C7-FBE1A4BBB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385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42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orient="horz" pos="2229">
          <p15:clr>
            <a:srgbClr val="A4A3A4"/>
          </p15:clr>
        </p15:guide>
        <p15:guide id="35" orient="horz" pos="2496">
          <p15:clr>
            <a:srgbClr val="A4A3A4"/>
          </p15:clr>
        </p15:guide>
        <p15:guide id="36" orient="horz" pos="899">
          <p15:clr>
            <a:srgbClr val="A4A3A4"/>
          </p15:clr>
        </p15:guide>
        <p15:guide id="37" orient="horz" pos="1273">
          <p15:clr>
            <a:srgbClr val="A4A3A4"/>
          </p15:clr>
        </p15:guide>
        <p15:guide id="38" pos="2439">
          <p15:clr>
            <a:srgbClr val="F26B43"/>
          </p15:clr>
        </p15:guide>
        <p15:guide id="39" pos="2810">
          <p15:clr>
            <a:srgbClr val="F26B43"/>
          </p15:clr>
        </p15:guide>
        <p15:guide id="40" pos="2997">
          <p15:clr>
            <a:srgbClr val="9FCC3B"/>
          </p15:clr>
        </p15:guide>
        <p15:guide id="41" pos="3358">
          <p15:clr>
            <a:srgbClr val="9FCC3B"/>
          </p15:clr>
        </p15:guide>
        <p15:guide id="42" pos="4876">
          <p15:clr>
            <a:srgbClr val="F26B43"/>
          </p15:clr>
        </p15:guide>
        <p15:guide id="43" pos="52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64633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A4239402-F89F-42B6-8507-41022C8EC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/>
              <a:t>Microsoft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62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</p:sldLayoutIdLst>
  <p:transition>
    <p:fade/>
  </p:transition>
  <p:hf sldNum="0" hd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42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3" orient="horz" pos="2160">
          <p15:clr>
            <a:srgbClr val="A4A3A4"/>
          </p15:clr>
        </p15:guide>
        <p15:guide id="34" orient="horz" pos="2229">
          <p15:clr>
            <a:srgbClr val="A4A3A4"/>
          </p15:clr>
        </p15:guide>
        <p15:guide id="35" orient="horz" pos="2496">
          <p15:clr>
            <a:srgbClr val="A4A3A4"/>
          </p15:clr>
        </p15:guide>
        <p15:guide id="36" orient="horz" pos="899">
          <p15:clr>
            <a:srgbClr val="A4A3A4"/>
          </p15:clr>
        </p15:guide>
        <p15:guide id="37" orient="horz" pos="1273">
          <p15:clr>
            <a:srgbClr val="A4A3A4"/>
          </p15:clr>
        </p15:guide>
        <p15:guide id="38" pos="2439">
          <p15:clr>
            <a:srgbClr val="F26B43"/>
          </p15:clr>
        </p15:guide>
        <p15:guide id="39" pos="2810">
          <p15:clr>
            <a:srgbClr val="F26B43"/>
          </p15:clr>
        </p15:guide>
        <p15:guide id="40" pos="2997">
          <p15:clr>
            <a:srgbClr val="9FCC3B"/>
          </p15:clr>
        </p15:guide>
        <p15:guide id="41" pos="3358">
          <p15:clr>
            <a:srgbClr val="9FCC3B"/>
          </p15:clr>
        </p15:guide>
        <p15:guide id="42" pos="4876">
          <p15:clr>
            <a:srgbClr val="F26B43"/>
          </p15:clr>
        </p15:guide>
        <p15:guide id="43" pos="525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296520"/>
            <a:ext cx="10430257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0426700" cy="72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ED0F581-FC0A-3249-923A-E2899CFE6A2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2478513" y="907320"/>
            <a:ext cx="2902771" cy="59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9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</p:sldLayoutIdLst>
  <p:transition>
    <p:fade/>
  </p:transition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200" b="0" kern="1200" cap="none" spc="0" baseline="0" dirty="0" smtClean="0">
          <a:ln w="3175">
            <a:noFill/>
          </a:ln>
          <a:solidFill>
            <a:srgbClr val="50505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b="0" i="0" kern="1200" spc="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08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surface-hub/install-manage-surface-hub-3-pack#recycle-surface-hub-2s-cartridg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crosoft.com/en-us/legal/compliance/recycl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05245C-7329-AAA1-55A0-72D6B8ED2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166251"/>
            <a:ext cx="1957558" cy="9172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81809B-BDFD-ADDC-C9C7-41C9C2062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342" y="2335853"/>
            <a:ext cx="7865316" cy="5204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D75F17-FDCD-26AE-0AFF-D16AFC048EB6}"/>
              </a:ext>
            </a:extLst>
          </p:cNvPr>
          <p:cNvSpPr txBox="1"/>
          <p:nvPr/>
        </p:nvSpPr>
        <p:spPr>
          <a:xfrm>
            <a:off x="207819" y="1083458"/>
            <a:ext cx="102901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Surface Hub 2S </a:t>
            </a:r>
            <a:br>
              <a: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kumimoji="0" lang="en-US" sz="4800" b="0" i="0" u="none" strike="noStrike" kern="1200" cap="none" spc="-100" normalizeH="0" baseline="0" noProof="0" dirty="0">
                <a:ln>
                  <a:noFill/>
                </a:ln>
                <a:solidFill>
                  <a:srgbClr val="000000">
                    <a:alpha val="99000"/>
                  </a:srgbClr>
                </a:solidFill>
                <a:effectLst/>
                <a:uLnTx/>
                <a:uFillTx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Global Recycling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8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0290B-8053-86CA-2177-147528F11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A075-64C4-6301-FBD7-72A8B279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09" y="197699"/>
            <a:ext cx="11149439" cy="557784"/>
          </a:xfrm>
        </p:spPr>
        <p:txBody>
          <a:bodyPr/>
          <a:lstStyle/>
          <a:p>
            <a:r>
              <a:rPr lang="en-US" dirty="0"/>
              <a:t>Surface Hub 2S Global Recycling Program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8E9BE-D101-86F9-3688-95D4B2EE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2" y="921718"/>
            <a:ext cx="5346626" cy="5709326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>
              <a:spcAft>
                <a:spcPts val="300"/>
              </a:spcAft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057017-EBFD-F9DD-65DE-E09B390CECAA}"/>
              </a:ext>
            </a:extLst>
          </p:cNvPr>
          <p:cNvSpPr txBox="1"/>
          <p:nvPr/>
        </p:nvSpPr>
        <p:spPr>
          <a:xfrm>
            <a:off x="3029772" y="1268438"/>
            <a:ext cx="8334914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The program is for owners of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Surface Hub 2S cartridge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(s) who have upgraded to the Surface Hub 3 Pack.</a:t>
            </a:r>
          </a:p>
          <a:p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Microsoft’s logistics and recycle partners receive, sort and recycle electronic waste. Request a pre-paid shipping label for a box of up to 18 cartridges at a time and have the shipment sent to our logistics provider; we will handle the rest.</a:t>
            </a:r>
            <a:endParaRPr lang="en-US" sz="1600" dirty="0">
              <a:solidFill>
                <a:schemeClr val="tx1">
                  <a:lumMod val="65000"/>
                  <a:lumOff val="35000"/>
                  <a:alpha val="99000"/>
                </a:schemeClr>
              </a:solidFill>
              <a:cs typeface="Segoe UI"/>
            </a:endParaRPr>
          </a:p>
          <a:p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The recycling program alleviates expensive private e-waste disposal services customers purchase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 that are unfamiliar with the product composition and the status of any global data retention requirements. Microsoft has pre-filed all the material information to make recycling seamless.</a:t>
            </a:r>
            <a:endParaRPr lang="en-US" sz="1600" dirty="0">
              <a:solidFill>
                <a:schemeClr val="tx1">
                  <a:lumMod val="65000"/>
                  <a:lumOff val="35000"/>
                  <a:alpha val="99000"/>
                </a:schemeClr>
              </a:solidFill>
              <a:cs typeface="Segoe UI"/>
            </a:endParaRPr>
          </a:p>
          <a:p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The Surface Hub 2S cartridge can be recycled through this program 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when the customer has reached end-of-life or use of the device.</a:t>
            </a:r>
            <a:endParaRPr lang="en-US" sz="1600" dirty="0">
              <a:solidFill>
                <a:schemeClr val="tx1">
                  <a:lumMod val="65000"/>
                  <a:lumOff val="35000"/>
                  <a:alpha val="99000"/>
                </a:schemeClr>
              </a:solidFill>
              <a:cs typeface="Segoe UI"/>
            </a:endParaRPr>
          </a:p>
          <a:p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To recycle your Surface Hub 2S cartridge,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the Microsoft Docs Recycle</a:t>
            </a:r>
            <a:r>
              <a:rPr lang="en-US" sz="1600" dirty="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 page and click "Surface Hub 2S Recycle Program."</a:t>
            </a:r>
            <a:endParaRPr lang="en-US" sz="1600" b="1" dirty="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7506A-FD1E-3758-A6CD-48F25F78F806}"/>
              </a:ext>
            </a:extLst>
          </p:cNvPr>
          <p:cNvSpPr txBox="1"/>
          <p:nvPr/>
        </p:nvSpPr>
        <p:spPr>
          <a:xfrm>
            <a:off x="305274" y="6284023"/>
            <a:ext cx="111494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Learn more about Microsoft’s end-of-life management and recycling programs, and our approach to sustainability at this link: </a:t>
            </a:r>
            <a:r>
              <a:rPr lang="en-US" sz="1000">
                <a:hlinkClick r:id="rId4"/>
              </a:rPr>
              <a:t>https://www.microsoft.com/en-us/legal/compliance/recycling</a:t>
            </a:r>
            <a:endParaRPr lang="en-US" sz="10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r>
              <a:rPr lang="en-US" sz="10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TES maintains the following certifications: Sustainable Electronics Recycling International (SERI) R2 and R2v3, ISO 9001, ISO 14001, ISO 27001, ISO 45001:2018 and TAPA.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638FD-0DBC-53C9-0159-9DCF6B86F5B2}"/>
              </a:ext>
            </a:extLst>
          </p:cNvPr>
          <p:cNvSpPr txBox="1"/>
          <p:nvPr/>
        </p:nvSpPr>
        <p:spPr>
          <a:xfrm>
            <a:off x="395507" y="762926"/>
            <a:ext cx="2290543" cy="5277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Who it’s for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What’s the outcome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  <a:highlight>
                <a:srgbClr val="FFFF00"/>
              </a:highlight>
            </a:endParaRPr>
          </a:p>
          <a:p>
            <a:pPr algn="r"/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  <a:highlight>
                <a:srgbClr val="FFFF00"/>
              </a:highlight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  <a:highlight>
                <a:srgbClr val="FFFF00"/>
              </a:highlight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Program benefits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What products apply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r>
              <a:rPr lang="en-US" sz="1600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How to access</a:t>
            </a:r>
          </a:p>
          <a:p>
            <a:pPr algn="r"/>
            <a:endParaRPr lang="en-US" sz="1600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  <a:p>
            <a:pPr algn="r"/>
            <a:r>
              <a:rPr lang="en-US" sz="1600" b="1">
                <a:solidFill>
                  <a:schemeClr val="tx1">
                    <a:lumMod val="65000"/>
                    <a:lumOff val="35000"/>
                    <a:alpha val="99000"/>
                  </a:schemeClr>
                </a:solidFill>
              </a:rPr>
              <a:t> </a:t>
            </a:r>
          </a:p>
          <a:p>
            <a:pPr algn="r"/>
            <a:endParaRPr lang="en-US" sz="1600" b="1">
              <a:solidFill>
                <a:schemeClr val="tx1">
                  <a:lumMod val="65000"/>
                  <a:lumOff val="35000"/>
                  <a:alpha val="99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Surface Hub 16:9">
  <a:themeElements>
    <a:clrScheme name="Surface Hub">
      <a:dk1>
        <a:srgbClr val="000000"/>
      </a:dk1>
      <a:lt1>
        <a:srgbClr val="FFFFFF"/>
      </a:lt1>
      <a:dk2>
        <a:srgbClr val="737373"/>
      </a:dk2>
      <a:lt2>
        <a:srgbClr val="FFFFFF"/>
      </a:lt2>
      <a:accent1>
        <a:srgbClr val="0078D7"/>
      </a:accent1>
      <a:accent2>
        <a:srgbClr val="00BCF2"/>
      </a:accent2>
      <a:accent3>
        <a:srgbClr val="004B1C"/>
      </a:accent3>
      <a:accent4>
        <a:srgbClr val="5C2D91"/>
      </a:accent4>
      <a:accent5>
        <a:srgbClr val="D9D9D6"/>
      </a:accent5>
      <a:accent6>
        <a:srgbClr val="969696"/>
      </a:accent6>
      <a:hlink>
        <a:srgbClr val="737373"/>
      </a:hlink>
      <a:folHlink>
        <a:srgbClr val="000000"/>
      </a:folHlink>
    </a:clrScheme>
    <a:fontScheme name="Custom 4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>
            <a:solidFill>
              <a:schemeClr val="accent2">
                <a:alpha val="99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WHITE TEMPLATE">
  <a:themeElements>
    <a:clrScheme name="Custom 7">
      <a:dk1>
        <a:srgbClr val="505050"/>
      </a:dk1>
      <a:lt1>
        <a:srgbClr val="EEEEEE"/>
      </a:lt1>
      <a:dk2>
        <a:srgbClr val="505050"/>
      </a:dk2>
      <a:lt2>
        <a:srgbClr val="EEEEEE"/>
      </a:lt2>
      <a:accent1>
        <a:srgbClr val="EEEEEE"/>
      </a:accent1>
      <a:accent2>
        <a:srgbClr val="EEEEEE"/>
      </a:accent2>
      <a:accent3>
        <a:srgbClr val="EEEEEE"/>
      </a:accent3>
      <a:accent4>
        <a:srgbClr val="EEEEEE"/>
      </a:accent4>
      <a:accent5>
        <a:srgbClr val="EEEEEE"/>
      </a:accent5>
      <a:accent6>
        <a:srgbClr val="EEEEEE"/>
      </a:accent6>
      <a:hlink>
        <a:srgbClr val="505050"/>
      </a:hlink>
      <a:folHlink>
        <a:srgbClr val="505050"/>
      </a:folHlink>
    </a:clrScheme>
    <a:fontScheme name="Custom 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vices PMO PowerPoint Template" id="{178EBDF1-65E3-488D-99F8-A2689AC020F5}" vid="{80DBD11F-54AE-457F-B6E8-14D9F78FB7E9}"/>
    </a:ext>
  </a:extLst>
</a:theme>
</file>

<file path=ppt/theme/theme3.xml><?xml version="1.0" encoding="utf-8"?>
<a:theme xmlns:a="http://schemas.openxmlformats.org/drawingml/2006/main" name="WHITE TEMPLATE">
  <a:themeElements>
    <a:clrScheme name="Custom 7">
      <a:dk1>
        <a:srgbClr val="505050"/>
      </a:dk1>
      <a:lt1>
        <a:srgbClr val="EEEEEE"/>
      </a:lt1>
      <a:dk2>
        <a:srgbClr val="505050"/>
      </a:dk2>
      <a:lt2>
        <a:srgbClr val="EEEEEE"/>
      </a:lt2>
      <a:accent1>
        <a:srgbClr val="EEEEEE"/>
      </a:accent1>
      <a:accent2>
        <a:srgbClr val="EEEEEE"/>
      </a:accent2>
      <a:accent3>
        <a:srgbClr val="EEEEEE"/>
      </a:accent3>
      <a:accent4>
        <a:srgbClr val="EEEEEE"/>
      </a:accent4>
      <a:accent5>
        <a:srgbClr val="EEEEEE"/>
      </a:accent5>
      <a:accent6>
        <a:srgbClr val="EEEEEE"/>
      </a:accent6>
      <a:hlink>
        <a:srgbClr val="505050"/>
      </a:hlink>
      <a:folHlink>
        <a:srgbClr val="505050"/>
      </a:folHlink>
    </a:clrScheme>
    <a:fontScheme name="Custom 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b" anchorCtr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vices PMO PowerPoint Template" id="{178EBDF1-65E3-488D-99F8-A2689AC020F5}" vid="{95DBD4E0-FBDB-4BB3-AD56-A89C38272B73}"/>
    </a:ext>
  </a:extLst>
</a:theme>
</file>

<file path=ppt/theme/theme4.xml><?xml version="1.0" encoding="utf-8"?>
<a:theme xmlns:a="http://schemas.openxmlformats.org/drawingml/2006/main" name="5_WHITE TEMPLATE">
  <a:themeElements>
    <a:clrScheme name="Custom 7">
      <a:dk1>
        <a:srgbClr val="505050"/>
      </a:dk1>
      <a:lt1>
        <a:srgbClr val="EEEEEE"/>
      </a:lt1>
      <a:dk2>
        <a:srgbClr val="505050"/>
      </a:dk2>
      <a:lt2>
        <a:srgbClr val="EEEEEE"/>
      </a:lt2>
      <a:accent1>
        <a:srgbClr val="EEEEEE"/>
      </a:accent1>
      <a:accent2>
        <a:srgbClr val="EEEEEE"/>
      </a:accent2>
      <a:accent3>
        <a:srgbClr val="EEEEEE"/>
      </a:accent3>
      <a:accent4>
        <a:srgbClr val="EEEEEE"/>
      </a:accent4>
      <a:accent5>
        <a:srgbClr val="EEEEEE"/>
      </a:accent5>
      <a:accent6>
        <a:srgbClr val="EEEEEE"/>
      </a:accent6>
      <a:hlink>
        <a:srgbClr val="505050"/>
      </a:hlink>
      <a:folHlink>
        <a:srgbClr val="505050"/>
      </a:folHlink>
    </a:clrScheme>
    <a:fontScheme name="Custom 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b" anchorCtr="0">
        <a:spAutoFit/>
      </a:bodyPr>
      <a:lstStyle>
        <a:defPPr>
          <a:defRPr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vices PMO PowerPoint Template" id="{178EBDF1-65E3-488D-99F8-A2689AC020F5}" vid="{95DBD4E0-FBDB-4BB3-AD56-A89C38272B73}"/>
    </a:ext>
  </a:extLst>
</a:theme>
</file>

<file path=ppt/theme/theme5.xml><?xml version="1.0" encoding="utf-8"?>
<a:theme xmlns:a="http://schemas.openxmlformats.org/drawingml/2006/main" name="2_WHITE TEMPLATE">
  <a:themeElements>
    <a:clrScheme name="Custom 7">
      <a:dk1>
        <a:srgbClr val="505050"/>
      </a:dk1>
      <a:lt1>
        <a:srgbClr val="EEEEEE"/>
      </a:lt1>
      <a:dk2>
        <a:srgbClr val="505050"/>
      </a:dk2>
      <a:lt2>
        <a:srgbClr val="EEEEEE"/>
      </a:lt2>
      <a:accent1>
        <a:srgbClr val="EEEEEE"/>
      </a:accent1>
      <a:accent2>
        <a:srgbClr val="EEEEEE"/>
      </a:accent2>
      <a:accent3>
        <a:srgbClr val="EEEEEE"/>
      </a:accent3>
      <a:accent4>
        <a:srgbClr val="EEEEEE"/>
      </a:accent4>
      <a:accent5>
        <a:srgbClr val="EEEEEE"/>
      </a:accent5>
      <a:accent6>
        <a:srgbClr val="EEEEEE"/>
      </a:accent6>
      <a:hlink>
        <a:srgbClr val="505050"/>
      </a:hlink>
      <a:folHlink>
        <a:srgbClr val="505050"/>
      </a:folHlink>
    </a:clrScheme>
    <a:fontScheme name="Custom 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vices PMO PowerPoint Template" id="{178EBDF1-65E3-488D-99F8-A2689AC020F5}" vid="{80DBD11F-54AE-457F-B6E8-14D9F78FB7E9}"/>
    </a:ext>
  </a:extLst>
</a:theme>
</file>

<file path=ppt/theme/theme6.xml><?xml version="1.0" encoding="utf-8"?>
<a:theme xmlns:a="http://schemas.openxmlformats.org/drawingml/2006/main" name="3_WHITE TEMPLATE">
  <a:themeElements>
    <a:clrScheme name="Custom 7">
      <a:dk1>
        <a:srgbClr val="505050"/>
      </a:dk1>
      <a:lt1>
        <a:srgbClr val="EEEEEE"/>
      </a:lt1>
      <a:dk2>
        <a:srgbClr val="505050"/>
      </a:dk2>
      <a:lt2>
        <a:srgbClr val="EEEEEE"/>
      </a:lt2>
      <a:accent1>
        <a:srgbClr val="EEEEEE"/>
      </a:accent1>
      <a:accent2>
        <a:srgbClr val="EEEEEE"/>
      </a:accent2>
      <a:accent3>
        <a:srgbClr val="EEEEEE"/>
      </a:accent3>
      <a:accent4>
        <a:srgbClr val="EEEEEE"/>
      </a:accent4>
      <a:accent5>
        <a:srgbClr val="EEEEEE"/>
      </a:accent5>
      <a:accent6>
        <a:srgbClr val="EEEEEE"/>
      </a:accent6>
      <a:hlink>
        <a:srgbClr val="505050"/>
      </a:hlink>
      <a:folHlink>
        <a:srgbClr val="505050"/>
      </a:folHlink>
    </a:clrScheme>
    <a:fontScheme name="Custom 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vices PMO PowerPoint Template" id="{178EBDF1-65E3-488D-99F8-A2689AC020F5}" vid="{80DBD11F-54AE-457F-B6E8-14D9F78FB7E9}"/>
    </a:ext>
  </a:extLst>
</a:theme>
</file>

<file path=ppt/theme/theme7.xml><?xml version="1.0" encoding="utf-8"?>
<a:theme xmlns:a="http://schemas.openxmlformats.org/drawingml/2006/main" name="T-41 Master Template">
  <a:themeElements>
    <a:clrScheme name="Microsoft Surface Palette - Rich Black">
      <a:dk1>
        <a:srgbClr val="000000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FFFFFF"/>
      </a:accent2>
      <a:accent3>
        <a:srgbClr val="E6E6E6"/>
      </a:accent3>
      <a:accent4>
        <a:srgbClr val="737373"/>
      </a:accent4>
      <a:accent5>
        <a:srgbClr val="505050"/>
      </a:accent5>
      <a:accent6>
        <a:srgbClr val="000000"/>
      </a:accent6>
      <a:hlink>
        <a:srgbClr val="0078D4"/>
      </a:hlink>
      <a:folHlink>
        <a:srgbClr val="0078D4"/>
      </a:folHlink>
    </a:clrScheme>
    <a:fontScheme name="Custom 3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8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 Surface PowerPoint Template.pptx" id="{5EAA2793-EEE6-40B4-8CCD-251E3209EF73}" vid="{7D720FC0-1ADD-4CA6-957F-6777CA2581F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75E1F74D10844A9FA80F66FD0822A" ma:contentTypeVersion="23" ma:contentTypeDescription="Create a new document." ma:contentTypeScope="" ma:versionID="6cd6b6c7ce41437c1c3e99017d964ec8">
  <xsd:schema xmlns:xsd="http://www.w3.org/2001/XMLSchema" xmlns:xs="http://www.w3.org/2001/XMLSchema" xmlns:p="http://schemas.microsoft.com/office/2006/metadata/properties" xmlns:ns1="http://schemas.microsoft.com/sharepoint/v3" xmlns:ns2="44f161e6-b36f-445c-b9e2-66207e8a4801" xmlns:ns3="1ba6fa9a-922f-4946-9b13-3afdd712965c" xmlns:ns4="230e9df3-be65-4c73-a93b-d1236ebd677e" targetNamespace="http://schemas.microsoft.com/office/2006/metadata/properties" ma:root="true" ma:fieldsID="0e161293030552dfdf1da9e828981851" ns1:_="" ns2:_="" ns3:_="" ns4:_="">
    <xsd:import namespace="http://schemas.microsoft.com/sharepoint/v3"/>
    <xsd:import namespace="44f161e6-b36f-445c-b9e2-66207e8a4801"/>
    <xsd:import namespace="1ba6fa9a-922f-4946-9b13-3afdd712965c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ocTags" minOccurs="0"/>
                <xsd:element ref="ns2:Path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161e6-b36f-445c-b9e2-66207e8a48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26" nillable="true" ma:displayName="MediaServiceDocTags" ma:hidden="true" ma:internalName="MediaServiceDocTags" ma:readOnly="true">
      <xsd:simpleType>
        <xsd:restriction base="dms:Note"/>
      </xsd:simpleType>
    </xsd:element>
    <xsd:element name="Path" ma:index="27" nillable="true" ma:displayName="Path" ma:format="Hyperlink" ma:internalName="Path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9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6fa9a-922f-4946-9b13-3afdd7129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190c6c70-48a0-45bc-8659-f8b3ed82984e}" ma:internalName="TaxCatchAll" ma:showField="CatchAllData" ma:web="1ba6fa9a-922f-4946-9b13-3afdd7129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ath xmlns="44f161e6-b36f-445c-b9e2-66207e8a4801">
      <Url xsi:nil="true"/>
      <Description xsi:nil="true"/>
    </Path>
    <SharedWithUsers xmlns="1ba6fa9a-922f-4946-9b13-3afdd712965c">
      <UserInfo>
        <DisplayName>Matt Clark (CADENCE 3 LLC)</DisplayName>
        <AccountId>1010</AccountId>
        <AccountType/>
      </UserInfo>
      <UserInfo>
        <DisplayName>Lourdes Pita (ANDERSEN CONSULTANTS LLC)</DisplayName>
        <AccountId>629</AccountId>
        <AccountType/>
      </UserInfo>
    </SharedWithUsers>
    <lcf76f155ced4ddcb4097134ff3c332f xmlns="44f161e6-b36f-445c-b9e2-66207e8a4801">
      <Terms xmlns="http://schemas.microsoft.com/office/infopath/2007/PartnerControls"/>
    </lcf76f155ced4ddcb4097134ff3c332f>
    <TaxCatchAll xmlns="230e9df3-be65-4c73-a93b-d1236ebd677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265A24-796F-4A82-A181-D7EE34FF0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f161e6-b36f-445c-b9e2-66207e8a4801"/>
    <ds:schemaRef ds:uri="1ba6fa9a-922f-4946-9b13-3afdd712965c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9740F-3D9F-4166-955C-65B8363A76F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4f161e6-b36f-445c-b9e2-66207e8a4801"/>
    <ds:schemaRef ds:uri="1ba6fa9a-922f-4946-9b13-3afdd712965c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237F739-2699-4D6A-A221-A30CA978CF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Widescreen</PresentationFormat>
  <Paragraphs>39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3_Surface Hub 16:9</vt:lpstr>
      <vt:lpstr>1_WHITE TEMPLATE</vt:lpstr>
      <vt:lpstr>WHITE TEMPLATE</vt:lpstr>
      <vt:lpstr>5_WHITE TEMPLATE</vt:lpstr>
      <vt:lpstr>2_WHITE TEMPLATE</vt:lpstr>
      <vt:lpstr>3_WHITE TEMPLATE</vt:lpstr>
      <vt:lpstr>T-41 Master Template</vt:lpstr>
      <vt:lpstr>PowerPoint Presentation</vt:lpstr>
      <vt:lpstr>Surface Hub 2S Global Recycling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2024-03-29T20:07:44Z</dcterms:created>
  <dcterms:modified xsi:type="dcterms:W3CDTF">2024-04-12T18:36:02Z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Classified as Microsoft Highly Confidential</vt:lpwstr>
  </property>
  <property fmtid="{D5CDD505-2E9C-101B-9397-08002B2CF9AE}" pid="3" name="Order">
    <vt:lpwstr>1553600.00000000</vt:lpwstr>
  </property>
  <property fmtid="{D5CDD505-2E9C-101B-9397-08002B2CF9AE}" pid="4" name="ClassificationContentMarkingHeaderLocations">
    <vt:lpwstr>3_Surface:6\5_WHITE TEMPLATE:8\1_Office Theme:23\WHITE TEMPLATE:8\1_WHITE TEMPLATE:8\1_Surface Hub:6\10_WHITE TEMPLATE:8\2_WHITE TEMPLATE:34\Office Theme:9\3_WHITE TEMPLATE:8\4_WHITE TEMPLATE:8\7_WHITE TEMPLATE:8\Office 佈景主題:9\2_Surface Hub 16\:9:6\LIGHT SECTION SLIDES:8</vt:lpwstr>
  </property>
  <property fmtid="{D5CDD505-2E9C-101B-9397-08002B2CF9AE}" pid="5" name="ClassificationContentMarkingHeaderText">
    <vt:lpwstr>Classified as Microsoft Highly Confidential</vt:lpwstr>
  </property>
  <property fmtid="{D5CDD505-2E9C-101B-9397-08002B2CF9AE}" pid="6" name="MediaServiceImageTags">
    <vt:lpwstr/>
  </property>
  <property fmtid="{D5CDD505-2E9C-101B-9397-08002B2CF9AE}" pid="7" name="xd_ProgID">
    <vt:lpwstr/>
  </property>
  <property fmtid="{D5CDD505-2E9C-101B-9397-08002B2CF9AE}" pid="8" name="ContentTypeId">
    <vt:lpwstr>0x01010096375E1F74D10844A9FA80F66FD0822A</vt:lpwstr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xd_Signature">
    <vt:lpwstr/>
  </property>
</Properties>
</file>