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147479953" r:id="rId6"/>
    <p:sldId id="2147469448" r:id="rId7"/>
    <p:sldId id="2147479958" r:id="rId8"/>
    <p:sldId id="2147469446" r:id="rId9"/>
    <p:sldId id="2147469447" r:id="rId10"/>
    <p:sldId id="2147469445" r:id="rId11"/>
    <p:sldId id="2147479957" r:id="rId12"/>
    <p:sldId id="21474799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F3F3F3"/>
    <a:srgbClr val="F1F1F1"/>
    <a:srgbClr val="E7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1335A-A6CC-42B2-A2B6-F2B574E0FBA6}" v="1" dt="2024-03-22T00:25:20.850"/>
    <p1510:client id="{235714A5-0CFE-43C6-AA05-847BDA009F8D}" v="930" dt="2024-03-21T22:07:39.325"/>
    <p1510:client id="{626A54B7-CBBB-4D76-8E3C-BDC28CCB7A3F}" vWet="2" dt="2024-03-22T00:24:08.869"/>
    <p1510:client id="{7138C736-F1A3-4B5E-BC05-2932166B63DA}" v="123" dt="2024-03-21T23:14:49.192"/>
    <p1510:client id="{D0CB6D36-3629-F93C-6279-537CA3C58635}" v="4" dt="2024-03-21T22:30:36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0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microsoft.com/office/2007/relationships/hdphoto" Target="../media/hdphoto6.wdp"/><Relationship Id="rId26" Type="http://schemas.openxmlformats.org/officeDocument/2006/relationships/image" Target="../media/image18.png"/><Relationship Id="rId39" Type="http://schemas.openxmlformats.org/officeDocument/2006/relationships/image" Target="../media/image25.jpeg"/><Relationship Id="rId21" Type="http://schemas.openxmlformats.org/officeDocument/2006/relationships/image" Target="../media/image13.jpeg"/><Relationship Id="rId34" Type="http://schemas.openxmlformats.org/officeDocument/2006/relationships/image" Target="../media/image22.png"/><Relationship Id="rId42" Type="http://schemas.microsoft.com/office/2007/relationships/hdphoto" Target="../media/hdphoto14.wdp"/><Relationship Id="rId47" Type="http://schemas.openxmlformats.org/officeDocument/2006/relationships/image" Target="../media/image30.png"/><Relationship Id="rId50" Type="http://schemas.microsoft.com/office/2007/relationships/hdphoto" Target="../media/hdphoto18.wdp"/><Relationship Id="rId55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10.jpeg"/><Relationship Id="rId29" Type="http://schemas.microsoft.com/office/2007/relationships/hdphoto" Target="../media/hdphoto9.wdp"/><Relationship Id="rId11" Type="http://schemas.microsoft.com/office/2007/relationships/hdphoto" Target="../media/hdphoto4.wdp"/><Relationship Id="rId24" Type="http://schemas.openxmlformats.org/officeDocument/2006/relationships/image" Target="../media/image16.jpeg"/><Relationship Id="rId32" Type="http://schemas.openxmlformats.org/officeDocument/2006/relationships/image" Target="../media/image21.png"/><Relationship Id="rId37" Type="http://schemas.openxmlformats.org/officeDocument/2006/relationships/image" Target="../media/image24.png"/><Relationship Id="rId40" Type="http://schemas.openxmlformats.org/officeDocument/2006/relationships/image" Target="../media/image26.jpeg"/><Relationship Id="rId45" Type="http://schemas.openxmlformats.org/officeDocument/2006/relationships/image" Target="../media/image29.png"/><Relationship Id="rId53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31" Type="http://schemas.microsoft.com/office/2007/relationships/hdphoto" Target="../media/hdphoto10.wdp"/><Relationship Id="rId44" Type="http://schemas.microsoft.com/office/2007/relationships/hdphoto" Target="../media/hdphoto15.wdp"/><Relationship Id="rId52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jpeg"/><Relationship Id="rId22" Type="http://schemas.openxmlformats.org/officeDocument/2006/relationships/image" Target="../media/image14.jpeg"/><Relationship Id="rId27" Type="http://schemas.microsoft.com/office/2007/relationships/hdphoto" Target="../media/hdphoto8.wdp"/><Relationship Id="rId30" Type="http://schemas.openxmlformats.org/officeDocument/2006/relationships/image" Target="../media/image20.png"/><Relationship Id="rId35" Type="http://schemas.microsoft.com/office/2007/relationships/hdphoto" Target="../media/hdphoto12.wdp"/><Relationship Id="rId43" Type="http://schemas.openxmlformats.org/officeDocument/2006/relationships/image" Target="../media/image28.png"/><Relationship Id="rId48" Type="http://schemas.microsoft.com/office/2007/relationships/hdphoto" Target="../media/hdphoto17.wdp"/><Relationship Id="rId56" Type="http://schemas.microsoft.com/office/2007/relationships/hdphoto" Target="../media/hdphoto21.wdp"/><Relationship Id="rId8" Type="http://schemas.openxmlformats.org/officeDocument/2006/relationships/image" Target="../media/image5.png"/><Relationship Id="rId51" Type="http://schemas.openxmlformats.org/officeDocument/2006/relationships/image" Target="../media/image32.png"/><Relationship Id="rId3" Type="http://schemas.openxmlformats.org/officeDocument/2006/relationships/image" Target="../media/image2.jpe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5" Type="http://schemas.openxmlformats.org/officeDocument/2006/relationships/image" Target="../media/image17.png"/><Relationship Id="rId33" Type="http://schemas.microsoft.com/office/2007/relationships/hdphoto" Target="../media/hdphoto11.wdp"/><Relationship Id="rId38" Type="http://schemas.microsoft.com/office/2007/relationships/hdphoto" Target="../media/hdphoto13.wdp"/><Relationship Id="rId46" Type="http://schemas.microsoft.com/office/2007/relationships/hdphoto" Target="../media/hdphoto16.wdp"/><Relationship Id="rId20" Type="http://schemas.microsoft.com/office/2007/relationships/hdphoto" Target="../media/hdphoto7.wdp"/><Relationship Id="rId41" Type="http://schemas.openxmlformats.org/officeDocument/2006/relationships/image" Target="../media/image27.png"/><Relationship Id="rId54" Type="http://schemas.microsoft.com/office/2007/relationships/hdphoto" Target="../media/hdphoto20.wdp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5" Type="http://schemas.openxmlformats.org/officeDocument/2006/relationships/image" Target="../media/image9.jpeg"/><Relationship Id="rId23" Type="http://schemas.openxmlformats.org/officeDocument/2006/relationships/image" Target="../media/image15.jpeg"/><Relationship Id="rId28" Type="http://schemas.openxmlformats.org/officeDocument/2006/relationships/image" Target="../media/image19.png"/><Relationship Id="rId36" Type="http://schemas.openxmlformats.org/officeDocument/2006/relationships/image" Target="../media/image23.jpeg"/><Relationship Id="rId49" Type="http://schemas.openxmlformats.org/officeDocument/2006/relationships/image" Target="../media/image31.png"/></Relationships>
</file>

<file path=ppt/slideLayouts/_rels/slideLayout13.xml.rels><?xml version="1.0" encoding="UTF-8" standalone="yes"?>
<Relationships xmlns="http://schemas.openxmlformats.org/package/2006/relationships"><Relationship Id="rId26" Type="http://schemas.microsoft.com/office/2007/relationships/hdphoto" Target="../media/hdphoto5.wdp"/><Relationship Id="rId21" Type="http://schemas.openxmlformats.org/officeDocument/2006/relationships/image" Target="../media/image5.png"/><Relationship Id="rId42" Type="http://schemas.openxmlformats.org/officeDocument/2006/relationships/image" Target="../media/image19.png"/><Relationship Id="rId47" Type="http://schemas.microsoft.com/office/2007/relationships/hdphoto" Target="../media/hdphoto11.wdp"/><Relationship Id="rId63" Type="http://schemas.openxmlformats.org/officeDocument/2006/relationships/image" Target="../media/image31.png"/><Relationship Id="rId68" Type="http://schemas.microsoft.com/office/2007/relationships/hdphoto" Target="../media/hdphoto20.wdp"/><Relationship Id="rId7" Type="http://schemas.openxmlformats.org/officeDocument/2006/relationships/image" Target="../media/image40.png"/><Relationship Id="rId71" Type="http://schemas.openxmlformats.org/officeDocument/2006/relationships/image" Target="../media/image3.png"/><Relationship Id="rId2" Type="http://schemas.openxmlformats.org/officeDocument/2006/relationships/image" Target="../media/image35.png"/><Relationship Id="rId16" Type="http://schemas.openxmlformats.org/officeDocument/2006/relationships/image" Target="../media/image45.png"/><Relationship Id="rId29" Type="http://schemas.openxmlformats.org/officeDocument/2006/relationships/image" Target="../media/image10.jpeg"/><Relationship Id="rId11" Type="http://schemas.microsoft.com/office/2007/relationships/hdphoto" Target="../media/hdphoto23.wdp"/><Relationship Id="rId24" Type="http://schemas.microsoft.com/office/2007/relationships/hdphoto" Target="../media/hdphoto4.wdp"/><Relationship Id="rId32" Type="http://schemas.openxmlformats.org/officeDocument/2006/relationships/image" Target="../media/image12.png"/><Relationship Id="rId37" Type="http://schemas.openxmlformats.org/officeDocument/2006/relationships/image" Target="../media/image16.jpeg"/><Relationship Id="rId40" Type="http://schemas.openxmlformats.org/officeDocument/2006/relationships/image" Target="../media/image18.png"/><Relationship Id="rId45" Type="http://schemas.microsoft.com/office/2007/relationships/hdphoto" Target="../media/hdphoto10.wdp"/><Relationship Id="rId53" Type="http://schemas.openxmlformats.org/officeDocument/2006/relationships/image" Target="../media/image25.jpeg"/><Relationship Id="rId58" Type="http://schemas.microsoft.com/office/2007/relationships/hdphoto" Target="../media/hdphoto15.wdp"/><Relationship Id="rId66" Type="http://schemas.microsoft.com/office/2007/relationships/hdphoto" Target="../media/hdphoto19.wdp"/><Relationship Id="rId5" Type="http://schemas.openxmlformats.org/officeDocument/2006/relationships/image" Target="../media/image38.svg"/><Relationship Id="rId61" Type="http://schemas.openxmlformats.org/officeDocument/2006/relationships/image" Target="../media/image30.png"/><Relationship Id="rId19" Type="http://schemas.openxmlformats.org/officeDocument/2006/relationships/image" Target="../media/image4.png"/><Relationship Id="rId14" Type="http://schemas.openxmlformats.org/officeDocument/2006/relationships/image" Target="../media/image44.png"/><Relationship Id="rId22" Type="http://schemas.microsoft.com/office/2007/relationships/hdphoto" Target="../media/hdphoto3.wdp"/><Relationship Id="rId27" Type="http://schemas.openxmlformats.org/officeDocument/2006/relationships/image" Target="../media/image8.jpeg"/><Relationship Id="rId30" Type="http://schemas.openxmlformats.org/officeDocument/2006/relationships/image" Target="../media/image11.png"/><Relationship Id="rId35" Type="http://schemas.openxmlformats.org/officeDocument/2006/relationships/image" Target="../media/image14.jpeg"/><Relationship Id="rId43" Type="http://schemas.microsoft.com/office/2007/relationships/hdphoto" Target="../media/hdphoto9.wdp"/><Relationship Id="rId48" Type="http://schemas.openxmlformats.org/officeDocument/2006/relationships/image" Target="../media/image22.png"/><Relationship Id="rId56" Type="http://schemas.microsoft.com/office/2007/relationships/hdphoto" Target="../media/hdphoto14.wdp"/><Relationship Id="rId64" Type="http://schemas.microsoft.com/office/2007/relationships/hdphoto" Target="../media/hdphoto18.wdp"/><Relationship Id="rId69" Type="http://schemas.openxmlformats.org/officeDocument/2006/relationships/image" Target="../media/image34.png"/><Relationship Id="rId8" Type="http://schemas.openxmlformats.org/officeDocument/2006/relationships/image" Target="../media/image41.png"/><Relationship Id="rId51" Type="http://schemas.openxmlformats.org/officeDocument/2006/relationships/image" Target="../media/image24.png"/><Relationship Id="rId72" Type="http://schemas.microsoft.com/office/2007/relationships/hdphoto" Target="../media/hdphoto1.wdp"/><Relationship Id="rId3" Type="http://schemas.openxmlformats.org/officeDocument/2006/relationships/image" Target="../media/image36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openxmlformats.org/officeDocument/2006/relationships/image" Target="../media/image7.png"/><Relationship Id="rId33" Type="http://schemas.microsoft.com/office/2007/relationships/hdphoto" Target="../media/hdphoto7.wdp"/><Relationship Id="rId38" Type="http://schemas.openxmlformats.org/officeDocument/2006/relationships/image" Target="../media/image2.jpeg"/><Relationship Id="rId46" Type="http://schemas.openxmlformats.org/officeDocument/2006/relationships/image" Target="../media/image21.png"/><Relationship Id="rId59" Type="http://schemas.openxmlformats.org/officeDocument/2006/relationships/image" Target="../media/image29.png"/><Relationship Id="rId67" Type="http://schemas.openxmlformats.org/officeDocument/2006/relationships/image" Target="../media/image33.png"/><Relationship Id="rId20" Type="http://schemas.microsoft.com/office/2007/relationships/hdphoto" Target="../media/hdphoto2.wdp"/><Relationship Id="rId41" Type="http://schemas.microsoft.com/office/2007/relationships/hdphoto" Target="../media/hdphoto8.wdp"/><Relationship Id="rId54" Type="http://schemas.openxmlformats.org/officeDocument/2006/relationships/image" Target="../media/image26.jpeg"/><Relationship Id="rId62" Type="http://schemas.microsoft.com/office/2007/relationships/hdphoto" Target="../media/hdphoto17.wdp"/><Relationship Id="rId70" Type="http://schemas.microsoft.com/office/2007/relationships/hdphoto" Target="../media/hdphoto21.wdp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emf"/><Relationship Id="rId15" Type="http://schemas.microsoft.com/office/2007/relationships/hdphoto" Target="../media/hdphoto25.wdp"/><Relationship Id="rId23" Type="http://schemas.openxmlformats.org/officeDocument/2006/relationships/image" Target="../media/image6.png"/><Relationship Id="rId28" Type="http://schemas.openxmlformats.org/officeDocument/2006/relationships/image" Target="../media/image9.jpeg"/><Relationship Id="rId36" Type="http://schemas.openxmlformats.org/officeDocument/2006/relationships/image" Target="../media/image15.jpeg"/><Relationship Id="rId49" Type="http://schemas.microsoft.com/office/2007/relationships/hdphoto" Target="../media/hdphoto12.wdp"/><Relationship Id="rId57" Type="http://schemas.openxmlformats.org/officeDocument/2006/relationships/image" Target="../media/image28.png"/><Relationship Id="rId10" Type="http://schemas.openxmlformats.org/officeDocument/2006/relationships/image" Target="../media/image42.png"/><Relationship Id="rId31" Type="http://schemas.microsoft.com/office/2007/relationships/hdphoto" Target="../media/hdphoto6.wdp"/><Relationship Id="rId44" Type="http://schemas.openxmlformats.org/officeDocument/2006/relationships/image" Target="../media/image20.png"/><Relationship Id="rId52" Type="http://schemas.microsoft.com/office/2007/relationships/hdphoto" Target="../media/hdphoto13.wdp"/><Relationship Id="rId60" Type="http://schemas.microsoft.com/office/2007/relationships/hdphoto" Target="../media/hdphoto16.wdp"/><Relationship Id="rId65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microsoft.com/office/2007/relationships/hdphoto" Target="../media/hdphoto22.wdp"/><Relationship Id="rId13" Type="http://schemas.microsoft.com/office/2007/relationships/hdphoto" Target="../media/hdphoto24.wdp"/><Relationship Id="rId18" Type="http://schemas.microsoft.com/office/2007/relationships/hdphoto" Target="../media/hdphoto26.wdp"/><Relationship Id="rId39" Type="http://schemas.openxmlformats.org/officeDocument/2006/relationships/image" Target="../media/image17.png"/><Relationship Id="rId34" Type="http://schemas.openxmlformats.org/officeDocument/2006/relationships/image" Target="../media/image13.jpeg"/><Relationship Id="rId50" Type="http://schemas.openxmlformats.org/officeDocument/2006/relationships/image" Target="../media/image23.jpeg"/><Relationship Id="rId55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.jpeg"/><Relationship Id="rId21" Type="http://schemas.microsoft.com/office/2007/relationships/hdphoto" Target="../media/hdphoto4.wdp"/><Relationship Id="rId42" Type="http://schemas.microsoft.com/office/2007/relationships/hdphoto" Target="../media/hdphoto10.wdp"/><Relationship Id="rId47" Type="http://schemas.openxmlformats.org/officeDocument/2006/relationships/image" Target="../media/image23.jpeg"/><Relationship Id="rId63" Type="http://schemas.microsoft.com/office/2007/relationships/hdphoto" Target="../media/hdphoto20.wdp"/><Relationship Id="rId68" Type="http://schemas.openxmlformats.org/officeDocument/2006/relationships/image" Target="../media/image40.png"/><Relationship Id="rId7" Type="http://schemas.openxmlformats.org/officeDocument/2006/relationships/image" Target="../media/image42.png"/><Relationship Id="rId71" Type="http://schemas.openxmlformats.org/officeDocument/2006/relationships/image" Target="../media/image37.png"/><Relationship Id="rId2" Type="http://schemas.openxmlformats.org/officeDocument/2006/relationships/image" Target="../media/image35.png"/><Relationship Id="rId16" Type="http://schemas.openxmlformats.org/officeDocument/2006/relationships/image" Target="../media/image4.png"/><Relationship Id="rId29" Type="http://schemas.openxmlformats.org/officeDocument/2006/relationships/image" Target="../media/image12.png"/><Relationship Id="rId11" Type="http://schemas.openxmlformats.org/officeDocument/2006/relationships/image" Target="../media/image44.png"/><Relationship Id="rId24" Type="http://schemas.openxmlformats.org/officeDocument/2006/relationships/image" Target="../media/image8.jpeg"/><Relationship Id="rId32" Type="http://schemas.openxmlformats.org/officeDocument/2006/relationships/image" Target="../media/image14.jpeg"/><Relationship Id="rId37" Type="http://schemas.openxmlformats.org/officeDocument/2006/relationships/image" Target="../media/image18.png"/><Relationship Id="rId40" Type="http://schemas.microsoft.com/office/2007/relationships/hdphoto" Target="../media/hdphoto9.wdp"/><Relationship Id="rId45" Type="http://schemas.openxmlformats.org/officeDocument/2006/relationships/image" Target="../media/image22.png"/><Relationship Id="rId53" Type="http://schemas.microsoft.com/office/2007/relationships/hdphoto" Target="../media/hdphoto14.wdp"/><Relationship Id="rId58" Type="http://schemas.openxmlformats.org/officeDocument/2006/relationships/image" Target="../media/image30.png"/><Relationship Id="rId66" Type="http://schemas.openxmlformats.org/officeDocument/2006/relationships/image" Target="../media/image3.png"/><Relationship Id="rId5" Type="http://schemas.openxmlformats.org/officeDocument/2006/relationships/image" Target="../media/image41.png"/><Relationship Id="rId61" Type="http://schemas.microsoft.com/office/2007/relationships/hdphoto" Target="../media/hdphoto19.wdp"/><Relationship Id="rId19" Type="http://schemas.microsoft.com/office/2007/relationships/hdphoto" Target="../media/hdphoto3.wdp"/><Relationship Id="rId14" Type="http://schemas.openxmlformats.org/officeDocument/2006/relationships/image" Target="../media/image46.png"/><Relationship Id="rId22" Type="http://schemas.openxmlformats.org/officeDocument/2006/relationships/image" Target="../media/image7.png"/><Relationship Id="rId27" Type="http://schemas.openxmlformats.org/officeDocument/2006/relationships/image" Target="../media/image11.png"/><Relationship Id="rId30" Type="http://schemas.microsoft.com/office/2007/relationships/hdphoto" Target="../media/hdphoto7.wdp"/><Relationship Id="rId35" Type="http://schemas.openxmlformats.org/officeDocument/2006/relationships/image" Target="../media/image2.jpeg"/><Relationship Id="rId43" Type="http://schemas.openxmlformats.org/officeDocument/2006/relationships/image" Target="../media/image21.png"/><Relationship Id="rId48" Type="http://schemas.openxmlformats.org/officeDocument/2006/relationships/image" Target="../media/image24.png"/><Relationship Id="rId56" Type="http://schemas.openxmlformats.org/officeDocument/2006/relationships/image" Target="../media/image29.png"/><Relationship Id="rId64" Type="http://schemas.openxmlformats.org/officeDocument/2006/relationships/image" Target="../media/image34.png"/><Relationship Id="rId69" Type="http://schemas.openxmlformats.org/officeDocument/2006/relationships/image" Target="../media/image36.png"/><Relationship Id="rId8" Type="http://schemas.microsoft.com/office/2007/relationships/hdphoto" Target="../media/hdphoto23.wdp"/><Relationship Id="rId51" Type="http://schemas.openxmlformats.org/officeDocument/2006/relationships/image" Target="../media/image26.jpeg"/><Relationship Id="rId72" Type="http://schemas.openxmlformats.org/officeDocument/2006/relationships/image" Target="../media/image47.svg"/><Relationship Id="rId3" Type="http://schemas.openxmlformats.org/officeDocument/2006/relationships/image" Target="../media/image31.png"/><Relationship Id="rId12" Type="http://schemas.microsoft.com/office/2007/relationships/hdphoto" Target="../media/hdphoto25.wdp"/><Relationship Id="rId17" Type="http://schemas.microsoft.com/office/2007/relationships/hdphoto" Target="../media/hdphoto2.wdp"/><Relationship Id="rId25" Type="http://schemas.openxmlformats.org/officeDocument/2006/relationships/image" Target="../media/image9.jpeg"/><Relationship Id="rId33" Type="http://schemas.openxmlformats.org/officeDocument/2006/relationships/image" Target="../media/image15.jpeg"/><Relationship Id="rId38" Type="http://schemas.microsoft.com/office/2007/relationships/hdphoto" Target="../media/hdphoto8.wdp"/><Relationship Id="rId46" Type="http://schemas.microsoft.com/office/2007/relationships/hdphoto" Target="../media/hdphoto12.wdp"/><Relationship Id="rId59" Type="http://schemas.microsoft.com/office/2007/relationships/hdphoto" Target="../media/hdphoto17.wdp"/><Relationship Id="rId67" Type="http://schemas.microsoft.com/office/2007/relationships/hdphoto" Target="../media/hdphoto1.wdp"/><Relationship Id="rId20" Type="http://schemas.openxmlformats.org/officeDocument/2006/relationships/image" Target="../media/image6.png"/><Relationship Id="rId41" Type="http://schemas.openxmlformats.org/officeDocument/2006/relationships/image" Target="../media/image20.png"/><Relationship Id="rId54" Type="http://schemas.openxmlformats.org/officeDocument/2006/relationships/image" Target="../media/image28.png"/><Relationship Id="rId62" Type="http://schemas.openxmlformats.org/officeDocument/2006/relationships/image" Target="../media/image33.png"/><Relationship Id="rId70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6" Type="http://schemas.microsoft.com/office/2007/relationships/hdphoto" Target="../media/hdphoto22.wdp"/><Relationship Id="rId15" Type="http://schemas.microsoft.com/office/2007/relationships/hdphoto" Target="../media/hdphoto26.wdp"/><Relationship Id="rId23" Type="http://schemas.microsoft.com/office/2007/relationships/hdphoto" Target="../media/hdphoto5.wdp"/><Relationship Id="rId28" Type="http://schemas.microsoft.com/office/2007/relationships/hdphoto" Target="../media/hdphoto6.wdp"/><Relationship Id="rId36" Type="http://schemas.openxmlformats.org/officeDocument/2006/relationships/image" Target="../media/image17.png"/><Relationship Id="rId49" Type="http://schemas.microsoft.com/office/2007/relationships/hdphoto" Target="../media/hdphoto13.wdp"/><Relationship Id="rId57" Type="http://schemas.microsoft.com/office/2007/relationships/hdphoto" Target="../media/hdphoto16.wdp"/><Relationship Id="rId10" Type="http://schemas.microsoft.com/office/2007/relationships/hdphoto" Target="../media/hdphoto24.wdp"/><Relationship Id="rId31" Type="http://schemas.openxmlformats.org/officeDocument/2006/relationships/image" Target="../media/image13.jpeg"/><Relationship Id="rId44" Type="http://schemas.microsoft.com/office/2007/relationships/hdphoto" Target="../media/hdphoto11.wdp"/><Relationship Id="rId52" Type="http://schemas.openxmlformats.org/officeDocument/2006/relationships/image" Target="../media/image27.png"/><Relationship Id="rId60" Type="http://schemas.openxmlformats.org/officeDocument/2006/relationships/image" Target="../media/image32.png"/><Relationship Id="rId65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43.png"/><Relationship Id="rId13" Type="http://schemas.openxmlformats.org/officeDocument/2006/relationships/image" Target="../media/image45.png"/><Relationship Id="rId18" Type="http://schemas.openxmlformats.org/officeDocument/2006/relationships/image" Target="../media/image5.png"/><Relationship Id="rId39" Type="http://schemas.openxmlformats.org/officeDocument/2006/relationships/image" Target="../media/image19.png"/><Relationship Id="rId34" Type="http://schemas.openxmlformats.org/officeDocument/2006/relationships/image" Target="../media/image16.jpeg"/><Relationship Id="rId50" Type="http://schemas.openxmlformats.org/officeDocument/2006/relationships/image" Target="../media/image25.jpeg"/><Relationship Id="rId55" Type="http://schemas.microsoft.com/office/2007/relationships/hdphoto" Target="../media/hdphoto15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47.svg"/><Relationship Id="rId4" Type="http://schemas.openxmlformats.org/officeDocument/2006/relationships/image" Target="../media/image3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47.svg"/><Relationship Id="rId4" Type="http://schemas.openxmlformats.org/officeDocument/2006/relationships/image" Target="../media/image3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0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jpeg"/><Relationship Id="rId4" Type="http://schemas.openxmlformats.org/officeDocument/2006/relationships/image" Target="../media/image3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jpeg"/><Relationship Id="rId4" Type="http://schemas.openxmlformats.org/officeDocument/2006/relationships/image" Target="../media/image3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png"/><Relationship Id="rId4" Type="http://schemas.openxmlformats.org/officeDocument/2006/relationships/image" Target="../media/image79.jpe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9.jpeg"/><Relationship Id="rId4" Type="http://schemas.openxmlformats.org/officeDocument/2006/relationships/image" Target="../media/image3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png"/><Relationship Id="rId4" Type="http://schemas.openxmlformats.org/officeDocument/2006/relationships/image" Target="../media/image6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png"/><Relationship Id="rId4" Type="http://schemas.openxmlformats.org/officeDocument/2006/relationships/image" Target="../media/image6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47.svg"/><Relationship Id="rId4" Type="http://schemas.openxmlformats.org/officeDocument/2006/relationships/image" Target="../media/image3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47.svg"/><Relationship Id="rId4" Type="http://schemas.openxmlformats.org/officeDocument/2006/relationships/image" Target="../media/image3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47.svg"/><Relationship Id="rId4" Type="http://schemas.openxmlformats.org/officeDocument/2006/relationships/image" Target="../media/image3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47.svg"/><Relationship Id="rId4" Type="http://schemas.openxmlformats.org/officeDocument/2006/relationships/image" Target="../media/image37.png"/></Relationships>
</file>

<file path=ppt/slideLayouts/_rels/slideLayout7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2.jpeg"/><Relationship Id="rId21" Type="http://schemas.openxmlformats.org/officeDocument/2006/relationships/image" Target="../media/image99.png"/><Relationship Id="rId42" Type="http://schemas.openxmlformats.org/officeDocument/2006/relationships/image" Target="../media/image116.png"/><Relationship Id="rId47" Type="http://schemas.openxmlformats.org/officeDocument/2006/relationships/image" Target="../media/image120.png"/><Relationship Id="rId63" Type="http://schemas.openxmlformats.org/officeDocument/2006/relationships/image" Target="../media/image130.jpeg"/><Relationship Id="rId68" Type="http://schemas.microsoft.com/office/2007/relationships/hdphoto" Target="../media/hdphoto22.wdp"/><Relationship Id="rId84" Type="http://schemas.microsoft.com/office/2007/relationships/hdphoto" Target="../media/hdphoto5.wdp"/><Relationship Id="rId89" Type="http://schemas.microsoft.com/office/2007/relationships/hdphoto" Target="../media/hdphoto19.wdp"/><Relationship Id="rId16" Type="http://schemas.openxmlformats.org/officeDocument/2006/relationships/image" Target="../media/image96.png"/><Relationship Id="rId11" Type="http://schemas.openxmlformats.org/officeDocument/2006/relationships/image" Target="../media/image93.png"/><Relationship Id="rId32" Type="http://schemas.openxmlformats.org/officeDocument/2006/relationships/image" Target="../media/image107.png"/><Relationship Id="rId37" Type="http://schemas.openxmlformats.org/officeDocument/2006/relationships/image" Target="../media/image112.png"/><Relationship Id="rId53" Type="http://schemas.microsoft.com/office/2007/relationships/hdphoto" Target="../media/hdphoto38.wdp"/><Relationship Id="rId58" Type="http://schemas.openxmlformats.org/officeDocument/2006/relationships/image" Target="../media/image127.png"/><Relationship Id="rId74" Type="http://schemas.openxmlformats.org/officeDocument/2006/relationships/image" Target="../media/image19.png"/><Relationship Id="rId79" Type="http://schemas.microsoft.com/office/2007/relationships/hdphoto" Target="../media/hdphoto12.wdp"/><Relationship Id="rId102" Type="http://schemas.openxmlformats.org/officeDocument/2006/relationships/image" Target="../media/image31.png"/><Relationship Id="rId5" Type="http://schemas.openxmlformats.org/officeDocument/2006/relationships/image" Target="../media/image88.jpeg"/><Relationship Id="rId90" Type="http://schemas.openxmlformats.org/officeDocument/2006/relationships/image" Target="../media/image33.png"/><Relationship Id="rId95" Type="http://schemas.microsoft.com/office/2007/relationships/hdphoto" Target="../media/hdphoto1.wdp"/><Relationship Id="rId22" Type="http://schemas.microsoft.com/office/2007/relationships/hdphoto" Target="../media/hdphoto31.wdp"/><Relationship Id="rId27" Type="http://schemas.openxmlformats.org/officeDocument/2006/relationships/image" Target="../media/image103.png"/><Relationship Id="rId43" Type="http://schemas.openxmlformats.org/officeDocument/2006/relationships/image" Target="../media/image117.jpeg"/><Relationship Id="rId48" Type="http://schemas.microsoft.com/office/2007/relationships/hdphoto" Target="../media/hdphoto36.wdp"/><Relationship Id="rId64" Type="http://schemas.openxmlformats.org/officeDocument/2006/relationships/image" Target="../media/image2.jpeg"/><Relationship Id="rId69" Type="http://schemas.openxmlformats.org/officeDocument/2006/relationships/image" Target="../media/image131.jpeg"/><Relationship Id="rId80" Type="http://schemas.openxmlformats.org/officeDocument/2006/relationships/image" Target="../media/image23.jpeg"/><Relationship Id="rId85" Type="http://schemas.openxmlformats.org/officeDocument/2006/relationships/image" Target="../media/image132.jpeg"/><Relationship Id="rId12" Type="http://schemas.microsoft.com/office/2007/relationships/hdphoto" Target="../media/hdphoto27.wdp"/><Relationship Id="rId17" Type="http://schemas.openxmlformats.org/officeDocument/2006/relationships/image" Target="../media/image97.png"/><Relationship Id="rId25" Type="http://schemas.openxmlformats.org/officeDocument/2006/relationships/image" Target="../media/image101.emf"/><Relationship Id="rId33" Type="http://schemas.openxmlformats.org/officeDocument/2006/relationships/image" Target="../media/image108.jpeg"/><Relationship Id="rId38" Type="http://schemas.openxmlformats.org/officeDocument/2006/relationships/image" Target="../media/image113.png"/><Relationship Id="rId46" Type="http://schemas.openxmlformats.org/officeDocument/2006/relationships/image" Target="../media/image119.jpeg"/><Relationship Id="rId59" Type="http://schemas.openxmlformats.org/officeDocument/2006/relationships/image" Target="../media/image12.png"/><Relationship Id="rId67" Type="http://schemas.openxmlformats.org/officeDocument/2006/relationships/image" Target="../media/image41.png"/><Relationship Id="rId103" Type="http://schemas.microsoft.com/office/2007/relationships/hdphoto" Target="../media/hdphoto18.wdp"/><Relationship Id="rId20" Type="http://schemas.microsoft.com/office/2007/relationships/hdphoto" Target="../media/hdphoto30.wdp"/><Relationship Id="rId41" Type="http://schemas.microsoft.com/office/2007/relationships/hdphoto" Target="../media/hdphoto34.wdp"/><Relationship Id="rId54" Type="http://schemas.openxmlformats.org/officeDocument/2006/relationships/image" Target="../media/image124.jpeg"/><Relationship Id="rId62" Type="http://schemas.openxmlformats.org/officeDocument/2006/relationships/image" Target="../media/image129.png"/><Relationship Id="rId70" Type="http://schemas.openxmlformats.org/officeDocument/2006/relationships/image" Target="../media/image18.png"/><Relationship Id="rId75" Type="http://schemas.microsoft.com/office/2007/relationships/hdphoto" Target="../media/hdphoto9.wdp"/><Relationship Id="rId83" Type="http://schemas.openxmlformats.org/officeDocument/2006/relationships/image" Target="../media/image7.png"/><Relationship Id="rId88" Type="http://schemas.openxmlformats.org/officeDocument/2006/relationships/image" Target="../media/image32.png"/><Relationship Id="rId91" Type="http://schemas.microsoft.com/office/2007/relationships/hdphoto" Target="../media/hdphoto20.wdp"/><Relationship Id="rId96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15" Type="http://schemas.microsoft.com/office/2007/relationships/hdphoto" Target="../media/hdphoto28.wdp"/><Relationship Id="rId23" Type="http://schemas.openxmlformats.org/officeDocument/2006/relationships/image" Target="../media/image100.png"/><Relationship Id="rId28" Type="http://schemas.microsoft.com/office/2007/relationships/hdphoto" Target="../media/hdphoto33.wdp"/><Relationship Id="rId36" Type="http://schemas.openxmlformats.org/officeDocument/2006/relationships/image" Target="../media/image111.jpeg"/><Relationship Id="rId49" Type="http://schemas.openxmlformats.org/officeDocument/2006/relationships/image" Target="../media/image121.png"/><Relationship Id="rId57" Type="http://schemas.openxmlformats.org/officeDocument/2006/relationships/image" Target="../media/image126.jpeg"/><Relationship Id="rId10" Type="http://schemas.openxmlformats.org/officeDocument/2006/relationships/image" Target="../media/image92.emf"/><Relationship Id="rId31" Type="http://schemas.openxmlformats.org/officeDocument/2006/relationships/image" Target="../media/image106.png"/><Relationship Id="rId44" Type="http://schemas.openxmlformats.org/officeDocument/2006/relationships/image" Target="../media/image118.png"/><Relationship Id="rId52" Type="http://schemas.openxmlformats.org/officeDocument/2006/relationships/image" Target="../media/image123.png"/><Relationship Id="rId60" Type="http://schemas.microsoft.com/office/2007/relationships/hdphoto" Target="../media/hdphoto7.wdp"/><Relationship Id="rId65" Type="http://schemas.openxmlformats.org/officeDocument/2006/relationships/image" Target="../media/image14.jpeg"/><Relationship Id="rId73" Type="http://schemas.microsoft.com/office/2007/relationships/hdphoto" Target="../media/hdphoto3.wdp"/><Relationship Id="rId78" Type="http://schemas.openxmlformats.org/officeDocument/2006/relationships/image" Target="../media/image22.png"/><Relationship Id="rId81" Type="http://schemas.openxmlformats.org/officeDocument/2006/relationships/image" Target="../media/image24.png"/><Relationship Id="rId86" Type="http://schemas.openxmlformats.org/officeDocument/2006/relationships/image" Target="../media/image27.png"/><Relationship Id="rId94" Type="http://schemas.openxmlformats.org/officeDocument/2006/relationships/image" Target="../media/image3.png"/><Relationship Id="rId99" Type="http://schemas.microsoft.com/office/2007/relationships/hdphoto" Target="../media/hdphoto16.wdp"/><Relationship Id="rId101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91.png"/><Relationship Id="rId13" Type="http://schemas.openxmlformats.org/officeDocument/2006/relationships/image" Target="../media/image94.emf"/><Relationship Id="rId18" Type="http://schemas.microsoft.com/office/2007/relationships/hdphoto" Target="../media/hdphoto29.wdp"/><Relationship Id="rId39" Type="http://schemas.openxmlformats.org/officeDocument/2006/relationships/image" Target="../media/image114.png"/><Relationship Id="rId34" Type="http://schemas.openxmlformats.org/officeDocument/2006/relationships/image" Target="../media/image109.jpeg"/><Relationship Id="rId50" Type="http://schemas.microsoft.com/office/2007/relationships/hdphoto" Target="../media/hdphoto37.wdp"/><Relationship Id="rId55" Type="http://schemas.openxmlformats.org/officeDocument/2006/relationships/image" Target="../media/image125.png"/><Relationship Id="rId76" Type="http://schemas.openxmlformats.org/officeDocument/2006/relationships/image" Target="../media/image21.png"/><Relationship Id="rId97" Type="http://schemas.microsoft.com/office/2007/relationships/hdphoto" Target="../media/hdphoto15.wdp"/><Relationship Id="rId7" Type="http://schemas.openxmlformats.org/officeDocument/2006/relationships/image" Target="../media/image89.jpeg"/><Relationship Id="rId71" Type="http://schemas.microsoft.com/office/2007/relationships/hdphoto" Target="../media/hdphoto8.wdp"/><Relationship Id="rId92" Type="http://schemas.openxmlformats.org/officeDocument/2006/relationships/image" Target="../media/image34.png"/><Relationship Id="rId2" Type="http://schemas.openxmlformats.org/officeDocument/2006/relationships/image" Target="../media/image20.png"/><Relationship Id="rId29" Type="http://schemas.openxmlformats.org/officeDocument/2006/relationships/image" Target="../media/image104.png"/><Relationship Id="rId24" Type="http://schemas.microsoft.com/office/2007/relationships/hdphoto" Target="../media/hdphoto32.wdp"/><Relationship Id="rId40" Type="http://schemas.openxmlformats.org/officeDocument/2006/relationships/image" Target="../media/image115.png"/><Relationship Id="rId45" Type="http://schemas.microsoft.com/office/2007/relationships/hdphoto" Target="../media/hdphoto35.wdp"/><Relationship Id="rId66" Type="http://schemas.openxmlformats.org/officeDocument/2006/relationships/image" Target="../media/image16.jpeg"/><Relationship Id="rId87" Type="http://schemas.microsoft.com/office/2007/relationships/hdphoto" Target="../media/hdphoto14.wdp"/><Relationship Id="rId61" Type="http://schemas.openxmlformats.org/officeDocument/2006/relationships/image" Target="../media/image128.png"/><Relationship Id="rId82" Type="http://schemas.microsoft.com/office/2007/relationships/hdphoto" Target="../media/hdphoto13.wdp"/><Relationship Id="rId19" Type="http://schemas.openxmlformats.org/officeDocument/2006/relationships/image" Target="../media/image98.png"/><Relationship Id="rId14" Type="http://schemas.openxmlformats.org/officeDocument/2006/relationships/image" Target="../media/image95.png"/><Relationship Id="rId30" Type="http://schemas.openxmlformats.org/officeDocument/2006/relationships/image" Target="../media/image105.jpeg"/><Relationship Id="rId35" Type="http://schemas.openxmlformats.org/officeDocument/2006/relationships/image" Target="../media/image110.jpeg"/><Relationship Id="rId56" Type="http://schemas.microsoft.com/office/2007/relationships/hdphoto" Target="../media/hdphoto39.wdp"/><Relationship Id="rId77" Type="http://schemas.microsoft.com/office/2007/relationships/hdphoto" Target="../media/hdphoto11.wdp"/><Relationship Id="rId100" Type="http://schemas.openxmlformats.org/officeDocument/2006/relationships/image" Target="../media/image6.png"/><Relationship Id="rId8" Type="http://schemas.openxmlformats.org/officeDocument/2006/relationships/image" Target="../media/image90.emf"/><Relationship Id="rId51" Type="http://schemas.openxmlformats.org/officeDocument/2006/relationships/image" Target="../media/image122.jpeg"/><Relationship Id="rId72" Type="http://schemas.openxmlformats.org/officeDocument/2006/relationships/image" Target="../media/image5.png"/><Relationship Id="rId93" Type="http://schemas.microsoft.com/office/2007/relationships/hdphoto" Target="../media/hdphoto21.wdp"/><Relationship Id="rId98" Type="http://schemas.openxmlformats.org/officeDocument/2006/relationships/image" Target="../media/image29.png"/><Relationship Id="rId3" Type="http://schemas.microsoft.com/office/2007/relationships/hdphoto" Target="../media/hdphoto10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74410-5A94-F593-FEFC-2AEB732D8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7A4F9-9087-D4DC-4BCA-3FBDA6F87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67BAF-D3DD-21EF-5F0E-A005C737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46A73-5705-55AA-3F07-B49F949B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10A50-5B78-47EB-F433-C6C7D999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16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79720-49F3-ABE5-9684-1D876526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3FE2B6-7820-385A-5C4E-B4FAA4335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A83AE-D90C-9847-E61C-1F887817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7FFF8-04F7-96D3-78A7-73297109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12028-5318-AA60-6DE7-8C01991D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7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82423-9F82-7A9F-805F-87A377EBF2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10247-5DAD-D507-21DF-C95842982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7DA80-BBDB-3BD9-C73D-AEAE298F2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E6B8E-932E-9AB0-FD34-EEE3355F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2C0B5-12E2-A548-039A-F46F7256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54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7E9E865-52A7-4976-9997-F565679E8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714416"/>
            <a:ext cx="5212080" cy="5143584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84EC5BD-86A4-49FC-AC04-5AD31EBE8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6" t="-1" r="41075" b="5255"/>
          <a:stretch/>
        </p:blipFill>
        <p:spPr>
          <a:xfrm>
            <a:off x="0" y="1714415"/>
            <a:ext cx="588963" cy="5143586"/>
          </a:xfrm>
          <a:prstGeom prst="rect">
            <a:avLst/>
          </a:prstGeom>
        </p:spPr>
      </p:pic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7A7E95F6-D4E7-4D8D-81B4-DF6471A5496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79513" y="3657600"/>
            <a:ext cx="374904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/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sp>
        <p:nvSpPr>
          <p:cNvPr id="73" name="Picture Placeholder 71">
            <a:extLst>
              <a:ext uri="{FF2B5EF4-FFF2-40B4-BE49-F238E27FC236}">
                <a16:creationId xmlns:a16="http://schemas.microsoft.com/office/drawing/2014/main" id="{77E10B13-BD6C-4770-88BC-4FEFEDC9ADFC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1179513" y="2301916"/>
            <a:ext cx="1143000" cy="11430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83" name="Title 82">
            <a:extLst>
              <a:ext uri="{FF2B5EF4-FFF2-40B4-BE49-F238E27FC236}">
                <a16:creationId xmlns:a16="http://schemas.microsoft.com/office/drawing/2014/main" id="{E5DD2914-8B33-4E89-AAF0-68172D354B2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86740" y="536575"/>
            <a:ext cx="4297680" cy="997196"/>
          </a:xfrm>
        </p:spPr>
        <p:txBody>
          <a:bodyPr>
            <a:spAutoFit/>
          </a:bodyPr>
          <a:lstStyle/>
          <a:p>
            <a:r>
              <a:rPr lang="en-US"/>
              <a:t>Event name or presentation title</a:t>
            </a:r>
            <a:endParaRPr lang="en-IN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EF19DC2-935F-B846-845F-BA3E2899C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79804" y="5676462"/>
            <a:ext cx="590186" cy="590769"/>
          </a:xfrm>
          <a:prstGeom prst="rect">
            <a:avLst/>
          </a:prstGeom>
        </p:spPr>
      </p:pic>
      <p:sp>
        <p:nvSpPr>
          <p:cNvPr id="50" name="Freeform: Shape 13" descr="Powering Our Success">
            <a:extLst>
              <a:ext uri="{FF2B5EF4-FFF2-40B4-BE49-F238E27FC236}">
                <a16:creationId xmlns:a16="http://schemas.microsoft.com/office/drawing/2014/main" id="{AAB18D9C-BA14-9B42-934A-39E792A62EC7}"/>
              </a:ext>
            </a:extLst>
          </p:cNvPr>
          <p:cNvSpPr/>
          <p:nvPr userDrawn="1"/>
        </p:nvSpPr>
        <p:spPr>
          <a:xfrm>
            <a:off x="1907425" y="5856506"/>
            <a:ext cx="2338547" cy="230679"/>
          </a:xfrm>
          <a:custGeom>
            <a:avLst/>
            <a:gdLst>
              <a:gd name="connsiteX0" fmla="*/ 900611 w 2337313"/>
              <a:gd name="connsiteY0" fmla="*/ 74403 h 225640"/>
              <a:gd name="connsiteX1" fmla="*/ 876877 w 2337313"/>
              <a:gd name="connsiteY1" fmla="*/ 85606 h 225640"/>
              <a:gd name="connsiteX2" fmla="*/ 868316 w 2337313"/>
              <a:gd name="connsiteY2" fmla="*/ 116916 h 225640"/>
              <a:gd name="connsiteX3" fmla="*/ 876532 w 2337313"/>
              <a:gd name="connsiteY3" fmla="*/ 144664 h 225640"/>
              <a:gd name="connsiteX4" fmla="*/ 898313 w 2337313"/>
              <a:gd name="connsiteY4" fmla="*/ 155063 h 225640"/>
              <a:gd name="connsiteX5" fmla="*/ 920723 w 2337313"/>
              <a:gd name="connsiteY5" fmla="*/ 145124 h 225640"/>
              <a:gd name="connsiteX6" fmla="*/ 929342 w 2337313"/>
              <a:gd name="connsiteY6" fmla="*/ 119673 h 225640"/>
              <a:gd name="connsiteX7" fmla="*/ 929342 w 2337313"/>
              <a:gd name="connsiteY7" fmla="*/ 104392 h 225640"/>
              <a:gd name="connsiteX8" fmla="*/ 921126 w 2337313"/>
              <a:gd name="connsiteY8" fmla="*/ 83194 h 225640"/>
              <a:gd name="connsiteX9" fmla="*/ 900611 w 2337313"/>
              <a:gd name="connsiteY9" fmla="*/ 74403 h 225640"/>
              <a:gd name="connsiteX10" fmla="*/ 173558 w 2337313"/>
              <a:gd name="connsiteY10" fmla="*/ 74403 h 225640"/>
              <a:gd name="connsiteX11" fmla="*/ 148847 w 2337313"/>
              <a:gd name="connsiteY11" fmla="*/ 85318 h 225640"/>
              <a:gd name="connsiteX12" fmla="*/ 139768 w 2337313"/>
              <a:gd name="connsiteY12" fmla="*/ 115423 h 225640"/>
              <a:gd name="connsiteX13" fmla="*/ 148961 w 2337313"/>
              <a:gd name="connsiteY13" fmla="*/ 144549 h 225640"/>
              <a:gd name="connsiteX14" fmla="*/ 173558 w 2337313"/>
              <a:gd name="connsiteY14" fmla="*/ 155178 h 225640"/>
              <a:gd name="connsiteX15" fmla="*/ 197749 w 2337313"/>
              <a:gd name="connsiteY15" fmla="*/ 144722 h 225640"/>
              <a:gd name="connsiteX16" fmla="*/ 206197 w 2337313"/>
              <a:gd name="connsiteY16" fmla="*/ 114963 h 225640"/>
              <a:gd name="connsiteX17" fmla="*/ 197749 w 2337313"/>
              <a:gd name="connsiteY17" fmla="*/ 84974 h 225640"/>
              <a:gd name="connsiteX18" fmla="*/ 173558 w 2337313"/>
              <a:gd name="connsiteY18" fmla="*/ 74403 h 225640"/>
              <a:gd name="connsiteX19" fmla="*/ 2085474 w 2337313"/>
              <a:gd name="connsiteY19" fmla="*/ 72795 h 225640"/>
              <a:gd name="connsiteX20" fmla="*/ 2066017 w 2337313"/>
              <a:gd name="connsiteY20" fmla="*/ 81182 h 225640"/>
              <a:gd name="connsiteX21" fmla="*/ 2056191 w 2337313"/>
              <a:gd name="connsiteY21" fmla="*/ 103128 h 225640"/>
              <a:gd name="connsiteX22" fmla="*/ 2110642 w 2337313"/>
              <a:gd name="connsiteY22" fmla="*/ 103128 h 225640"/>
              <a:gd name="connsiteX23" fmla="*/ 2103867 w 2337313"/>
              <a:gd name="connsiteY23" fmla="*/ 80780 h 225640"/>
              <a:gd name="connsiteX24" fmla="*/ 2085474 w 2337313"/>
              <a:gd name="connsiteY24" fmla="*/ 72795 h 225640"/>
              <a:gd name="connsiteX25" fmla="*/ 493889 w 2337313"/>
              <a:gd name="connsiteY25" fmla="*/ 72795 h 225640"/>
              <a:gd name="connsiteX26" fmla="*/ 474408 w 2337313"/>
              <a:gd name="connsiteY26" fmla="*/ 81182 h 225640"/>
              <a:gd name="connsiteX27" fmla="*/ 464581 w 2337313"/>
              <a:gd name="connsiteY27" fmla="*/ 103128 h 225640"/>
              <a:gd name="connsiteX28" fmla="*/ 519060 w 2337313"/>
              <a:gd name="connsiteY28" fmla="*/ 103128 h 225640"/>
              <a:gd name="connsiteX29" fmla="*/ 512277 w 2337313"/>
              <a:gd name="connsiteY29" fmla="*/ 80780 h 225640"/>
              <a:gd name="connsiteX30" fmla="*/ 493889 w 2337313"/>
              <a:gd name="connsiteY30" fmla="*/ 72795 h 225640"/>
              <a:gd name="connsiteX31" fmla="*/ 1675788 w 2337313"/>
              <a:gd name="connsiteY31" fmla="*/ 55904 h 225640"/>
              <a:gd name="connsiteX32" fmla="*/ 1702450 w 2337313"/>
              <a:gd name="connsiteY32" fmla="*/ 55904 h 225640"/>
              <a:gd name="connsiteX33" fmla="*/ 1702450 w 2337313"/>
              <a:gd name="connsiteY33" fmla="*/ 123465 h 225640"/>
              <a:gd name="connsiteX34" fmla="*/ 1726932 w 2337313"/>
              <a:gd name="connsiteY34" fmla="*/ 155178 h 225640"/>
              <a:gd name="connsiteX35" fmla="*/ 1746411 w 2337313"/>
              <a:gd name="connsiteY35" fmla="*/ 146445 h 225640"/>
              <a:gd name="connsiteX36" fmla="*/ 1754054 w 2337313"/>
              <a:gd name="connsiteY36" fmla="*/ 123580 h 225640"/>
              <a:gd name="connsiteX37" fmla="*/ 1754054 w 2337313"/>
              <a:gd name="connsiteY37" fmla="*/ 55904 h 225640"/>
              <a:gd name="connsiteX38" fmla="*/ 1780719 w 2337313"/>
              <a:gd name="connsiteY38" fmla="*/ 55904 h 225640"/>
              <a:gd name="connsiteX39" fmla="*/ 1780719 w 2337313"/>
              <a:gd name="connsiteY39" fmla="*/ 173562 h 225640"/>
              <a:gd name="connsiteX40" fmla="*/ 1754054 w 2337313"/>
              <a:gd name="connsiteY40" fmla="*/ 173562 h 225640"/>
              <a:gd name="connsiteX41" fmla="*/ 1754054 w 2337313"/>
              <a:gd name="connsiteY41" fmla="*/ 154948 h 225640"/>
              <a:gd name="connsiteX42" fmla="*/ 1753595 w 2337313"/>
              <a:gd name="connsiteY42" fmla="*/ 154948 h 225640"/>
              <a:gd name="connsiteX43" fmla="*/ 1717506 w 2337313"/>
              <a:gd name="connsiteY43" fmla="*/ 176320 h 225640"/>
              <a:gd name="connsiteX44" fmla="*/ 1675788 w 2337313"/>
              <a:gd name="connsiteY44" fmla="*/ 126223 h 225640"/>
              <a:gd name="connsiteX45" fmla="*/ 1249867 w 2337313"/>
              <a:gd name="connsiteY45" fmla="*/ 55904 h 225640"/>
              <a:gd name="connsiteX46" fmla="*/ 1276530 w 2337313"/>
              <a:gd name="connsiteY46" fmla="*/ 55904 h 225640"/>
              <a:gd name="connsiteX47" fmla="*/ 1276530 w 2337313"/>
              <a:gd name="connsiteY47" fmla="*/ 123465 h 225640"/>
              <a:gd name="connsiteX48" fmla="*/ 1301011 w 2337313"/>
              <a:gd name="connsiteY48" fmla="*/ 155178 h 225640"/>
              <a:gd name="connsiteX49" fmla="*/ 1320490 w 2337313"/>
              <a:gd name="connsiteY49" fmla="*/ 146445 h 225640"/>
              <a:gd name="connsiteX50" fmla="*/ 1328133 w 2337313"/>
              <a:gd name="connsiteY50" fmla="*/ 123580 h 225640"/>
              <a:gd name="connsiteX51" fmla="*/ 1328133 w 2337313"/>
              <a:gd name="connsiteY51" fmla="*/ 55904 h 225640"/>
              <a:gd name="connsiteX52" fmla="*/ 1354798 w 2337313"/>
              <a:gd name="connsiteY52" fmla="*/ 55904 h 225640"/>
              <a:gd name="connsiteX53" fmla="*/ 1354798 w 2337313"/>
              <a:gd name="connsiteY53" fmla="*/ 173562 h 225640"/>
              <a:gd name="connsiteX54" fmla="*/ 1328133 w 2337313"/>
              <a:gd name="connsiteY54" fmla="*/ 173562 h 225640"/>
              <a:gd name="connsiteX55" fmla="*/ 1328133 w 2337313"/>
              <a:gd name="connsiteY55" fmla="*/ 154948 h 225640"/>
              <a:gd name="connsiteX56" fmla="*/ 1327674 w 2337313"/>
              <a:gd name="connsiteY56" fmla="*/ 154948 h 225640"/>
              <a:gd name="connsiteX57" fmla="*/ 1291585 w 2337313"/>
              <a:gd name="connsiteY57" fmla="*/ 176320 h 225640"/>
              <a:gd name="connsiteX58" fmla="*/ 1249867 w 2337313"/>
              <a:gd name="connsiteY58" fmla="*/ 126223 h 225640"/>
              <a:gd name="connsiteX59" fmla="*/ 658117 w 2337313"/>
              <a:gd name="connsiteY59" fmla="*/ 55904 h 225640"/>
              <a:gd name="connsiteX60" fmla="*/ 684783 w 2337313"/>
              <a:gd name="connsiteY60" fmla="*/ 55904 h 225640"/>
              <a:gd name="connsiteX61" fmla="*/ 684783 w 2337313"/>
              <a:gd name="connsiteY61" fmla="*/ 173562 h 225640"/>
              <a:gd name="connsiteX62" fmla="*/ 658117 w 2337313"/>
              <a:gd name="connsiteY62" fmla="*/ 173562 h 225640"/>
              <a:gd name="connsiteX63" fmla="*/ 250769 w 2337313"/>
              <a:gd name="connsiteY63" fmla="*/ 55904 h 225640"/>
              <a:gd name="connsiteX64" fmla="*/ 278352 w 2337313"/>
              <a:gd name="connsiteY64" fmla="*/ 55904 h 225640"/>
              <a:gd name="connsiteX65" fmla="*/ 299726 w 2337313"/>
              <a:gd name="connsiteY65" fmla="*/ 140701 h 225640"/>
              <a:gd name="connsiteX66" fmla="*/ 301107 w 2337313"/>
              <a:gd name="connsiteY66" fmla="*/ 150811 h 225640"/>
              <a:gd name="connsiteX67" fmla="*/ 301913 w 2337313"/>
              <a:gd name="connsiteY67" fmla="*/ 150811 h 225640"/>
              <a:gd name="connsiteX68" fmla="*/ 303752 w 2337313"/>
              <a:gd name="connsiteY68" fmla="*/ 140470 h 225640"/>
              <a:gd name="connsiteX69" fmla="*/ 327542 w 2337313"/>
              <a:gd name="connsiteY69" fmla="*/ 55904 h 225640"/>
              <a:gd name="connsiteX70" fmla="*/ 352595 w 2337313"/>
              <a:gd name="connsiteY70" fmla="*/ 55904 h 225640"/>
              <a:gd name="connsiteX71" fmla="*/ 373743 w 2337313"/>
              <a:gd name="connsiteY71" fmla="*/ 141046 h 225640"/>
              <a:gd name="connsiteX72" fmla="*/ 375238 w 2337313"/>
              <a:gd name="connsiteY72" fmla="*/ 151156 h 225640"/>
              <a:gd name="connsiteX73" fmla="*/ 376041 w 2337313"/>
              <a:gd name="connsiteY73" fmla="*/ 151156 h 225640"/>
              <a:gd name="connsiteX74" fmla="*/ 377766 w 2337313"/>
              <a:gd name="connsiteY74" fmla="*/ 141046 h 225640"/>
              <a:gd name="connsiteX75" fmla="*/ 398684 w 2337313"/>
              <a:gd name="connsiteY75" fmla="*/ 55904 h 225640"/>
              <a:gd name="connsiteX76" fmla="*/ 424084 w 2337313"/>
              <a:gd name="connsiteY76" fmla="*/ 55904 h 225640"/>
              <a:gd name="connsiteX77" fmla="*/ 389375 w 2337313"/>
              <a:gd name="connsiteY77" fmla="*/ 173562 h 225640"/>
              <a:gd name="connsiteX78" fmla="*/ 361444 w 2337313"/>
              <a:gd name="connsiteY78" fmla="*/ 173562 h 225640"/>
              <a:gd name="connsiteX79" fmla="*/ 340067 w 2337313"/>
              <a:gd name="connsiteY79" fmla="*/ 93821 h 225640"/>
              <a:gd name="connsiteX80" fmla="*/ 338461 w 2337313"/>
              <a:gd name="connsiteY80" fmla="*/ 83481 h 225640"/>
              <a:gd name="connsiteX81" fmla="*/ 338001 w 2337313"/>
              <a:gd name="connsiteY81" fmla="*/ 83481 h 225640"/>
              <a:gd name="connsiteX82" fmla="*/ 335932 w 2337313"/>
              <a:gd name="connsiteY82" fmla="*/ 93592 h 225640"/>
              <a:gd name="connsiteX83" fmla="*/ 312716 w 2337313"/>
              <a:gd name="connsiteY83" fmla="*/ 173562 h 225640"/>
              <a:gd name="connsiteX84" fmla="*/ 285362 w 2337313"/>
              <a:gd name="connsiteY84" fmla="*/ 173562 h 225640"/>
              <a:gd name="connsiteX85" fmla="*/ 1443901 w 2337313"/>
              <a:gd name="connsiteY85" fmla="*/ 53836 h 225640"/>
              <a:gd name="connsiteX86" fmla="*/ 1454934 w 2337313"/>
              <a:gd name="connsiteY86" fmla="*/ 56019 h 225640"/>
              <a:gd name="connsiteX87" fmla="*/ 1454934 w 2337313"/>
              <a:gd name="connsiteY87" fmla="*/ 81297 h 225640"/>
              <a:gd name="connsiteX88" fmla="*/ 1441029 w 2337313"/>
              <a:gd name="connsiteY88" fmla="*/ 77506 h 225640"/>
              <a:gd name="connsiteX89" fmla="*/ 1421259 w 2337313"/>
              <a:gd name="connsiteY89" fmla="*/ 88191 h 225640"/>
              <a:gd name="connsiteX90" fmla="*/ 1413331 w 2337313"/>
              <a:gd name="connsiteY90" fmla="*/ 117261 h 225640"/>
              <a:gd name="connsiteX91" fmla="*/ 1413331 w 2337313"/>
              <a:gd name="connsiteY91" fmla="*/ 173562 h 225640"/>
              <a:gd name="connsiteX92" fmla="*/ 1386665 w 2337313"/>
              <a:gd name="connsiteY92" fmla="*/ 173562 h 225640"/>
              <a:gd name="connsiteX93" fmla="*/ 1386665 w 2337313"/>
              <a:gd name="connsiteY93" fmla="*/ 55904 h 225640"/>
              <a:gd name="connsiteX94" fmla="*/ 1413331 w 2337313"/>
              <a:gd name="connsiteY94" fmla="*/ 55904 h 225640"/>
              <a:gd name="connsiteX95" fmla="*/ 1413331 w 2337313"/>
              <a:gd name="connsiteY95" fmla="*/ 80148 h 225640"/>
              <a:gd name="connsiteX96" fmla="*/ 1413790 w 2337313"/>
              <a:gd name="connsiteY96" fmla="*/ 80148 h 225640"/>
              <a:gd name="connsiteX97" fmla="*/ 1425800 w 2337313"/>
              <a:gd name="connsiteY97" fmla="*/ 60787 h 225640"/>
              <a:gd name="connsiteX98" fmla="*/ 1443901 w 2337313"/>
              <a:gd name="connsiteY98" fmla="*/ 53836 h 225640"/>
              <a:gd name="connsiteX99" fmla="*/ 625688 w 2337313"/>
              <a:gd name="connsiteY99" fmla="*/ 53836 h 225640"/>
              <a:gd name="connsiteX100" fmla="*/ 636721 w 2337313"/>
              <a:gd name="connsiteY100" fmla="*/ 56019 h 225640"/>
              <a:gd name="connsiteX101" fmla="*/ 636721 w 2337313"/>
              <a:gd name="connsiteY101" fmla="*/ 81297 h 225640"/>
              <a:gd name="connsiteX102" fmla="*/ 622813 w 2337313"/>
              <a:gd name="connsiteY102" fmla="*/ 77506 h 225640"/>
              <a:gd name="connsiteX103" fmla="*/ 603045 w 2337313"/>
              <a:gd name="connsiteY103" fmla="*/ 88191 h 225640"/>
              <a:gd name="connsiteX104" fmla="*/ 595114 w 2337313"/>
              <a:gd name="connsiteY104" fmla="*/ 117261 h 225640"/>
              <a:gd name="connsiteX105" fmla="*/ 595114 w 2337313"/>
              <a:gd name="connsiteY105" fmla="*/ 173562 h 225640"/>
              <a:gd name="connsiteX106" fmla="*/ 568452 w 2337313"/>
              <a:gd name="connsiteY106" fmla="*/ 173562 h 225640"/>
              <a:gd name="connsiteX107" fmla="*/ 568452 w 2337313"/>
              <a:gd name="connsiteY107" fmla="*/ 55904 h 225640"/>
              <a:gd name="connsiteX108" fmla="*/ 595114 w 2337313"/>
              <a:gd name="connsiteY108" fmla="*/ 55904 h 225640"/>
              <a:gd name="connsiteX109" fmla="*/ 595114 w 2337313"/>
              <a:gd name="connsiteY109" fmla="*/ 80148 h 225640"/>
              <a:gd name="connsiteX110" fmla="*/ 595576 w 2337313"/>
              <a:gd name="connsiteY110" fmla="*/ 80148 h 225640"/>
              <a:gd name="connsiteX111" fmla="*/ 607583 w 2337313"/>
              <a:gd name="connsiteY111" fmla="*/ 60787 h 225640"/>
              <a:gd name="connsiteX112" fmla="*/ 625688 w 2337313"/>
              <a:gd name="connsiteY112" fmla="*/ 53836 h 225640"/>
              <a:gd name="connsiteX113" fmla="*/ 2301736 w 2337313"/>
              <a:gd name="connsiteY113" fmla="*/ 53146 h 225640"/>
              <a:gd name="connsiteX114" fmla="*/ 2330907 w 2337313"/>
              <a:gd name="connsiteY114" fmla="*/ 58087 h 225640"/>
              <a:gd name="connsiteX115" fmla="*/ 2330907 w 2337313"/>
              <a:gd name="connsiteY115" fmla="*/ 81412 h 225640"/>
              <a:gd name="connsiteX116" fmla="*/ 2302408 w 2337313"/>
              <a:gd name="connsiteY116" fmla="*/ 72909 h 225640"/>
              <a:gd name="connsiteX117" fmla="*/ 2293282 w 2337313"/>
              <a:gd name="connsiteY117" fmla="*/ 73943 h 225640"/>
              <a:gd name="connsiteX118" fmla="*/ 2286311 w 2337313"/>
              <a:gd name="connsiteY118" fmla="*/ 76816 h 225640"/>
              <a:gd name="connsiteX119" fmla="*/ 2281832 w 2337313"/>
              <a:gd name="connsiteY119" fmla="*/ 81240 h 225640"/>
              <a:gd name="connsiteX120" fmla="*/ 2280236 w 2337313"/>
              <a:gd name="connsiteY120" fmla="*/ 86928 h 225640"/>
              <a:gd name="connsiteX121" fmla="*/ 2281832 w 2337313"/>
              <a:gd name="connsiteY121" fmla="*/ 93361 h 225640"/>
              <a:gd name="connsiteX122" fmla="*/ 2286619 w 2337313"/>
              <a:gd name="connsiteY122" fmla="*/ 98015 h 225640"/>
              <a:gd name="connsiteX123" fmla="*/ 2294206 w 2337313"/>
              <a:gd name="connsiteY123" fmla="*/ 101692 h 225640"/>
              <a:gd name="connsiteX124" fmla="*/ 2304368 w 2337313"/>
              <a:gd name="connsiteY124" fmla="*/ 105312 h 225640"/>
              <a:gd name="connsiteX125" fmla="*/ 2317974 w 2337313"/>
              <a:gd name="connsiteY125" fmla="*/ 111630 h 225640"/>
              <a:gd name="connsiteX126" fmla="*/ 2328276 w 2337313"/>
              <a:gd name="connsiteY126" fmla="*/ 118927 h 225640"/>
              <a:gd name="connsiteX127" fmla="*/ 2334827 w 2337313"/>
              <a:gd name="connsiteY127" fmla="*/ 128349 h 225640"/>
              <a:gd name="connsiteX128" fmla="*/ 2337122 w 2337313"/>
              <a:gd name="connsiteY128" fmla="*/ 141046 h 225640"/>
              <a:gd name="connsiteX129" fmla="*/ 2332979 w 2337313"/>
              <a:gd name="connsiteY129" fmla="*/ 156671 h 225640"/>
              <a:gd name="connsiteX130" fmla="*/ 2321949 w 2337313"/>
              <a:gd name="connsiteY130" fmla="*/ 167702 h 225640"/>
              <a:gd name="connsiteX131" fmla="*/ 2306048 w 2337313"/>
              <a:gd name="connsiteY131" fmla="*/ 174194 h 225640"/>
              <a:gd name="connsiteX132" fmla="*/ 2287011 w 2337313"/>
              <a:gd name="connsiteY132" fmla="*/ 176320 h 225640"/>
              <a:gd name="connsiteX133" fmla="*/ 2253557 w 2337313"/>
              <a:gd name="connsiteY133" fmla="*/ 169885 h 225640"/>
              <a:gd name="connsiteX134" fmla="*/ 2253557 w 2337313"/>
              <a:gd name="connsiteY134" fmla="*/ 145182 h 225640"/>
              <a:gd name="connsiteX135" fmla="*/ 2286563 w 2337313"/>
              <a:gd name="connsiteY135" fmla="*/ 156557 h 225640"/>
              <a:gd name="connsiteX136" fmla="*/ 2310695 w 2337313"/>
              <a:gd name="connsiteY136" fmla="*/ 142309 h 225640"/>
              <a:gd name="connsiteX137" fmla="*/ 2308623 w 2337313"/>
              <a:gd name="connsiteY137" fmla="*/ 135473 h 225640"/>
              <a:gd name="connsiteX138" fmla="*/ 2303052 w 2337313"/>
              <a:gd name="connsiteY138" fmla="*/ 130474 h 225640"/>
              <a:gd name="connsiteX139" fmla="*/ 2294766 w 2337313"/>
              <a:gd name="connsiteY139" fmla="*/ 126568 h 225640"/>
              <a:gd name="connsiteX140" fmla="*/ 2284128 w 2337313"/>
              <a:gd name="connsiteY140" fmla="*/ 122662 h 225640"/>
              <a:gd name="connsiteX141" fmla="*/ 2271082 w 2337313"/>
              <a:gd name="connsiteY141" fmla="*/ 116571 h 225640"/>
              <a:gd name="connsiteX142" fmla="*/ 2261452 w 2337313"/>
              <a:gd name="connsiteY142" fmla="*/ 109275 h 225640"/>
              <a:gd name="connsiteX143" fmla="*/ 2255629 w 2337313"/>
              <a:gd name="connsiteY143" fmla="*/ 100026 h 225640"/>
              <a:gd name="connsiteX144" fmla="*/ 2253697 w 2337313"/>
              <a:gd name="connsiteY144" fmla="*/ 87962 h 225640"/>
              <a:gd name="connsiteX145" fmla="*/ 2257700 w 2337313"/>
              <a:gd name="connsiteY145" fmla="*/ 72967 h 225640"/>
              <a:gd name="connsiteX146" fmla="*/ 2268506 w 2337313"/>
              <a:gd name="connsiteY146" fmla="*/ 62052 h 225640"/>
              <a:gd name="connsiteX147" fmla="*/ 2283904 w 2337313"/>
              <a:gd name="connsiteY147" fmla="*/ 55387 h 225640"/>
              <a:gd name="connsiteX148" fmla="*/ 2301736 w 2337313"/>
              <a:gd name="connsiteY148" fmla="*/ 53146 h 225640"/>
              <a:gd name="connsiteX149" fmla="*/ 2200842 w 2337313"/>
              <a:gd name="connsiteY149" fmla="*/ 53146 h 225640"/>
              <a:gd name="connsiteX150" fmla="*/ 2230041 w 2337313"/>
              <a:gd name="connsiteY150" fmla="*/ 58087 h 225640"/>
              <a:gd name="connsiteX151" fmla="*/ 2230041 w 2337313"/>
              <a:gd name="connsiteY151" fmla="*/ 81412 h 225640"/>
              <a:gd name="connsiteX152" fmla="*/ 2201542 w 2337313"/>
              <a:gd name="connsiteY152" fmla="*/ 72909 h 225640"/>
              <a:gd name="connsiteX153" fmla="*/ 2192388 w 2337313"/>
              <a:gd name="connsiteY153" fmla="*/ 73943 h 225640"/>
              <a:gd name="connsiteX154" fmla="*/ 2185445 w 2337313"/>
              <a:gd name="connsiteY154" fmla="*/ 76816 h 225640"/>
              <a:gd name="connsiteX155" fmla="*/ 2180966 w 2337313"/>
              <a:gd name="connsiteY155" fmla="*/ 81240 h 225640"/>
              <a:gd name="connsiteX156" fmla="*/ 2179370 w 2337313"/>
              <a:gd name="connsiteY156" fmla="*/ 86928 h 225640"/>
              <a:gd name="connsiteX157" fmla="*/ 2180966 w 2337313"/>
              <a:gd name="connsiteY157" fmla="*/ 93361 h 225640"/>
              <a:gd name="connsiteX158" fmla="*/ 2185725 w 2337313"/>
              <a:gd name="connsiteY158" fmla="*/ 98015 h 225640"/>
              <a:gd name="connsiteX159" fmla="*/ 2193311 w 2337313"/>
              <a:gd name="connsiteY159" fmla="*/ 101692 h 225640"/>
              <a:gd name="connsiteX160" fmla="*/ 2203502 w 2337313"/>
              <a:gd name="connsiteY160" fmla="*/ 105312 h 225640"/>
              <a:gd name="connsiteX161" fmla="*/ 2217107 w 2337313"/>
              <a:gd name="connsiteY161" fmla="*/ 111630 h 225640"/>
              <a:gd name="connsiteX162" fmla="*/ 2227409 w 2337313"/>
              <a:gd name="connsiteY162" fmla="*/ 118927 h 225640"/>
              <a:gd name="connsiteX163" fmla="*/ 2233960 w 2337313"/>
              <a:gd name="connsiteY163" fmla="*/ 128349 h 225640"/>
              <a:gd name="connsiteX164" fmla="*/ 2236256 w 2337313"/>
              <a:gd name="connsiteY164" fmla="*/ 141046 h 225640"/>
              <a:gd name="connsiteX165" fmla="*/ 2232113 w 2337313"/>
              <a:gd name="connsiteY165" fmla="*/ 156671 h 225640"/>
              <a:gd name="connsiteX166" fmla="*/ 2221083 w 2337313"/>
              <a:gd name="connsiteY166" fmla="*/ 167702 h 225640"/>
              <a:gd name="connsiteX167" fmla="*/ 2205153 w 2337313"/>
              <a:gd name="connsiteY167" fmla="*/ 174194 h 225640"/>
              <a:gd name="connsiteX168" fmla="*/ 2186145 w 2337313"/>
              <a:gd name="connsiteY168" fmla="*/ 176320 h 225640"/>
              <a:gd name="connsiteX169" fmla="*/ 2152690 w 2337313"/>
              <a:gd name="connsiteY169" fmla="*/ 169885 h 225640"/>
              <a:gd name="connsiteX170" fmla="*/ 2152690 w 2337313"/>
              <a:gd name="connsiteY170" fmla="*/ 145182 h 225640"/>
              <a:gd name="connsiteX171" fmla="*/ 2185669 w 2337313"/>
              <a:gd name="connsiteY171" fmla="*/ 156557 h 225640"/>
              <a:gd name="connsiteX172" fmla="*/ 2209801 w 2337313"/>
              <a:gd name="connsiteY172" fmla="*/ 142309 h 225640"/>
              <a:gd name="connsiteX173" fmla="*/ 2207757 w 2337313"/>
              <a:gd name="connsiteY173" fmla="*/ 135473 h 225640"/>
              <a:gd name="connsiteX174" fmla="*/ 2202158 w 2337313"/>
              <a:gd name="connsiteY174" fmla="*/ 130474 h 225640"/>
              <a:gd name="connsiteX175" fmla="*/ 2193899 w 2337313"/>
              <a:gd name="connsiteY175" fmla="*/ 126568 h 225640"/>
              <a:gd name="connsiteX176" fmla="*/ 2183261 w 2337313"/>
              <a:gd name="connsiteY176" fmla="*/ 122662 h 225640"/>
              <a:gd name="connsiteX177" fmla="*/ 2170215 w 2337313"/>
              <a:gd name="connsiteY177" fmla="*/ 116571 h 225640"/>
              <a:gd name="connsiteX178" fmla="*/ 2160557 w 2337313"/>
              <a:gd name="connsiteY178" fmla="*/ 109275 h 225640"/>
              <a:gd name="connsiteX179" fmla="*/ 2154762 w 2337313"/>
              <a:gd name="connsiteY179" fmla="*/ 100026 h 225640"/>
              <a:gd name="connsiteX180" fmla="*/ 2152802 w 2337313"/>
              <a:gd name="connsiteY180" fmla="*/ 87962 h 225640"/>
              <a:gd name="connsiteX181" fmla="*/ 2156834 w 2337313"/>
              <a:gd name="connsiteY181" fmla="*/ 72967 h 225640"/>
              <a:gd name="connsiteX182" fmla="*/ 2167640 w 2337313"/>
              <a:gd name="connsiteY182" fmla="*/ 62052 h 225640"/>
              <a:gd name="connsiteX183" fmla="*/ 2183037 w 2337313"/>
              <a:gd name="connsiteY183" fmla="*/ 55387 h 225640"/>
              <a:gd name="connsiteX184" fmla="*/ 2200842 w 2337313"/>
              <a:gd name="connsiteY184" fmla="*/ 53146 h 225640"/>
              <a:gd name="connsiteX185" fmla="*/ 2085838 w 2337313"/>
              <a:gd name="connsiteY185" fmla="*/ 53146 h 225640"/>
              <a:gd name="connsiteX186" fmla="*/ 2123184 w 2337313"/>
              <a:gd name="connsiteY186" fmla="*/ 68658 h 225640"/>
              <a:gd name="connsiteX187" fmla="*/ 2136397 w 2337313"/>
              <a:gd name="connsiteY187" fmla="*/ 111746 h 225640"/>
              <a:gd name="connsiteX188" fmla="*/ 2136397 w 2337313"/>
              <a:gd name="connsiteY188" fmla="*/ 121972 h 225640"/>
              <a:gd name="connsiteX189" fmla="*/ 2056191 w 2337313"/>
              <a:gd name="connsiteY189" fmla="*/ 121972 h 225640"/>
              <a:gd name="connsiteX190" fmla="*/ 2066242 w 2337313"/>
              <a:gd name="connsiteY190" fmla="*/ 147135 h 225640"/>
              <a:gd name="connsiteX191" fmla="*/ 2092613 w 2337313"/>
              <a:gd name="connsiteY191" fmla="*/ 155982 h 225640"/>
              <a:gd name="connsiteX192" fmla="*/ 2127215 w 2337313"/>
              <a:gd name="connsiteY192" fmla="*/ 144722 h 225640"/>
              <a:gd name="connsiteX193" fmla="*/ 2127215 w 2337313"/>
              <a:gd name="connsiteY193" fmla="*/ 166208 h 225640"/>
              <a:gd name="connsiteX194" fmla="*/ 2084690 w 2337313"/>
              <a:gd name="connsiteY194" fmla="*/ 176320 h 225640"/>
              <a:gd name="connsiteX195" fmla="*/ 2043929 w 2337313"/>
              <a:gd name="connsiteY195" fmla="*/ 160291 h 225640"/>
              <a:gd name="connsiteX196" fmla="*/ 2029176 w 2337313"/>
              <a:gd name="connsiteY196" fmla="*/ 115193 h 225640"/>
              <a:gd name="connsiteX197" fmla="*/ 2045441 w 2337313"/>
              <a:gd name="connsiteY197" fmla="*/ 70439 h 225640"/>
              <a:gd name="connsiteX198" fmla="*/ 2085838 w 2337313"/>
              <a:gd name="connsiteY198" fmla="*/ 53146 h 225640"/>
              <a:gd name="connsiteX199" fmla="*/ 1980632 w 2337313"/>
              <a:gd name="connsiteY199" fmla="*/ 53146 h 225640"/>
              <a:gd name="connsiteX200" fmla="*/ 2009019 w 2337313"/>
              <a:gd name="connsiteY200" fmla="*/ 58777 h 225640"/>
              <a:gd name="connsiteX201" fmla="*/ 2009019 w 2337313"/>
              <a:gd name="connsiteY201" fmla="*/ 83595 h 225640"/>
              <a:gd name="connsiteX202" fmla="*/ 1982816 w 2337313"/>
              <a:gd name="connsiteY202" fmla="*/ 74403 h 225640"/>
              <a:gd name="connsiteX203" fmla="*/ 1955126 w 2337313"/>
              <a:gd name="connsiteY203" fmla="*/ 85836 h 225640"/>
              <a:gd name="connsiteX204" fmla="*/ 1944323 w 2337313"/>
              <a:gd name="connsiteY204" fmla="*/ 115768 h 225640"/>
              <a:gd name="connsiteX205" fmla="*/ 1954496 w 2337313"/>
              <a:gd name="connsiteY205" fmla="*/ 144607 h 225640"/>
              <a:gd name="connsiteX206" fmla="*/ 1981780 w 2337313"/>
              <a:gd name="connsiteY206" fmla="*/ 155178 h 225640"/>
              <a:gd name="connsiteX207" fmla="*/ 2008907 w 2337313"/>
              <a:gd name="connsiteY207" fmla="*/ 144951 h 225640"/>
              <a:gd name="connsiteX208" fmla="*/ 2008907 w 2337313"/>
              <a:gd name="connsiteY208" fmla="*/ 168161 h 225640"/>
              <a:gd name="connsiteX209" fmla="*/ 1975470 w 2337313"/>
              <a:gd name="connsiteY209" fmla="*/ 176320 h 225640"/>
              <a:gd name="connsiteX210" fmla="*/ 1933175 w 2337313"/>
              <a:gd name="connsiteY210" fmla="*/ 159946 h 225640"/>
              <a:gd name="connsiteX211" fmla="*/ 1917086 w 2337313"/>
              <a:gd name="connsiteY211" fmla="*/ 117491 h 225640"/>
              <a:gd name="connsiteX212" fmla="*/ 1934381 w 2337313"/>
              <a:gd name="connsiteY212" fmla="*/ 70783 h 225640"/>
              <a:gd name="connsiteX213" fmla="*/ 1980632 w 2337313"/>
              <a:gd name="connsiteY213" fmla="*/ 53146 h 225640"/>
              <a:gd name="connsiteX214" fmla="*/ 1868559 w 2337313"/>
              <a:gd name="connsiteY214" fmla="*/ 53146 h 225640"/>
              <a:gd name="connsiteX215" fmla="*/ 1896946 w 2337313"/>
              <a:gd name="connsiteY215" fmla="*/ 58777 h 225640"/>
              <a:gd name="connsiteX216" fmla="*/ 1896946 w 2337313"/>
              <a:gd name="connsiteY216" fmla="*/ 83595 h 225640"/>
              <a:gd name="connsiteX217" fmla="*/ 1870740 w 2337313"/>
              <a:gd name="connsiteY217" fmla="*/ 74403 h 225640"/>
              <a:gd name="connsiteX218" fmla="*/ 1843042 w 2337313"/>
              <a:gd name="connsiteY218" fmla="*/ 85836 h 225640"/>
              <a:gd name="connsiteX219" fmla="*/ 1832239 w 2337313"/>
              <a:gd name="connsiteY219" fmla="*/ 115768 h 225640"/>
              <a:gd name="connsiteX220" fmla="*/ 1842412 w 2337313"/>
              <a:gd name="connsiteY220" fmla="*/ 144607 h 225640"/>
              <a:gd name="connsiteX221" fmla="*/ 1869707 w 2337313"/>
              <a:gd name="connsiteY221" fmla="*/ 155178 h 225640"/>
              <a:gd name="connsiteX222" fmla="*/ 1896832 w 2337313"/>
              <a:gd name="connsiteY222" fmla="*/ 144951 h 225640"/>
              <a:gd name="connsiteX223" fmla="*/ 1896832 w 2337313"/>
              <a:gd name="connsiteY223" fmla="*/ 168161 h 225640"/>
              <a:gd name="connsiteX224" fmla="*/ 1863386 w 2337313"/>
              <a:gd name="connsiteY224" fmla="*/ 176320 h 225640"/>
              <a:gd name="connsiteX225" fmla="*/ 1821091 w 2337313"/>
              <a:gd name="connsiteY225" fmla="*/ 159946 h 225640"/>
              <a:gd name="connsiteX226" fmla="*/ 1805002 w 2337313"/>
              <a:gd name="connsiteY226" fmla="*/ 117491 h 225640"/>
              <a:gd name="connsiteX227" fmla="*/ 1822297 w 2337313"/>
              <a:gd name="connsiteY227" fmla="*/ 70783 h 225640"/>
              <a:gd name="connsiteX228" fmla="*/ 1868559 w 2337313"/>
              <a:gd name="connsiteY228" fmla="*/ 53146 h 225640"/>
              <a:gd name="connsiteX229" fmla="*/ 894060 w 2337313"/>
              <a:gd name="connsiteY229" fmla="*/ 53146 h 225640"/>
              <a:gd name="connsiteX230" fmla="*/ 928654 w 2337313"/>
              <a:gd name="connsiteY230" fmla="*/ 72220 h 225640"/>
              <a:gd name="connsiteX231" fmla="*/ 929113 w 2337313"/>
              <a:gd name="connsiteY231" fmla="*/ 72220 h 225640"/>
              <a:gd name="connsiteX232" fmla="*/ 929113 w 2337313"/>
              <a:gd name="connsiteY232" fmla="*/ 55904 h 225640"/>
              <a:gd name="connsiteX233" fmla="*/ 955775 w 2337313"/>
              <a:gd name="connsiteY233" fmla="*/ 55904 h 225640"/>
              <a:gd name="connsiteX234" fmla="*/ 955775 w 2337313"/>
              <a:gd name="connsiteY234" fmla="*/ 164140 h 225640"/>
              <a:gd name="connsiteX235" fmla="*/ 939485 w 2337313"/>
              <a:gd name="connsiteY235" fmla="*/ 212743 h 225640"/>
              <a:gd name="connsiteX236" fmla="*/ 897960 w 2337313"/>
              <a:gd name="connsiteY236" fmla="*/ 226508 h 225640"/>
              <a:gd name="connsiteX237" fmla="*/ 877921 w 2337313"/>
              <a:gd name="connsiteY237" fmla="*/ 226508 h 225640"/>
              <a:gd name="connsiteX238" fmla="*/ 850500 w 2337313"/>
              <a:gd name="connsiteY238" fmla="*/ 221245 h 225640"/>
              <a:gd name="connsiteX239" fmla="*/ 850500 w 2337313"/>
              <a:gd name="connsiteY239" fmla="*/ 196886 h 225640"/>
              <a:gd name="connsiteX240" fmla="*/ 887162 w 2337313"/>
              <a:gd name="connsiteY240" fmla="*/ 207918 h 225640"/>
              <a:gd name="connsiteX241" fmla="*/ 929113 w 2337313"/>
              <a:gd name="connsiteY241" fmla="*/ 166668 h 225640"/>
              <a:gd name="connsiteX242" fmla="*/ 929113 w 2337313"/>
              <a:gd name="connsiteY242" fmla="*/ 153799 h 225640"/>
              <a:gd name="connsiteX243" fmla="*/ 928654 w 2337313"/>
              <a:gd name="connsiteY243" fmla="*/ 153799 h 225640"/>
              <a:gd name="connsiteX244" fmla="*/ 888887 w 2337313"/>
              <a:gd name="connsiteY244" fmla="*/ 176320 h 225640"/>
              <a:gd name="connsiteX245" fmla="*/ 854237 w 2337313"/>
              <a:gd name="connsiteY245" fmla="*/ 160636 h 225640"/>
              <a:gd name="connsiteX246" fmla="*/ 841077 w 2337313"/>
              <a:gd name="connsiteY246" fmla="*/ 118525 h 225640"/>
              <a:gd name="connsiteX247" fmla="*/ 855211 w 2337313"/>
              <a:gd name="connsiteY247" fmla="*/ 70841 h 225640"/>
              <a:gd name="connsiteX248" fmla="*/ 894060 w 2337313"/>
              <a:gd name="connsiteY248" fmla="*/ 53146 h 225640"/>
              <a:gd name="connsiteX249" fmla="*/ 779557 w 2337313"/>
              <a:gd name="connsiteY249" fmla="*/ 53146 h 225640"/>
              <a:gd name="connsiteX250" fmla="*/ 808863 w 2337313"/>
              <a:gd name="connsiteY250" fmla="*/ 65613 h 225640"/>
              <a:gd name="connsiteX251" fmla="*/ 818977 w 2337313"/>
              <a:gd name="connsiteY251" fmla="*/ 101634 h 225640"/>
              <a:gd name="connsiteX252" fmla="*/ 818977 w 2337313"/>
              <a:gd name="connsiteY252" fmla="*/ 173562 h 225640"/>
              <a:gd name="connsiteX253" fmla="*/ 792315 w 2337313"/>
              <a:gd name="connsiteY253" fmla="*/ 173562 h 225640"/>
              <a:gd name="connsiteX254" fmla="*/ 792315 w 2337313"/>
              <a:gd name="connsiteY254" fmla="*/ 107265 h 225640"/>
              <a:gd name="connsiteX255" fmla="*/ 768984 w 2337313"/>
              <a:gd name="connsiteY255" fmla="*/ 74288 h 225640"/>
              <a:gd name="connsiteX256" fmla="*/ 748869 w 2337313"/>
              <a:gd name="connsiteY256" fmla="*/ 83423 h 225640"/>
              <a:gd name="connsiteX257" fmla="*/ 740941 w 2337313"/>
              <a:gd name="connsiteY257" fmla="*/ 106460 h 225640"/>
              <a:gd name="connsiteX258" fmla="*/ 740941 w 2337313"/>
              <a:gd name="connsiteY258" fmla="*/ 173562 h 225640"/>
              <a:gd name="connsiteX259" fmla="*/ 714161 w 2337313"/>
              <a:gd name="connsiteY259" fmla="*/ 173562 h 225640"/>
              <a:gd name="connsiteX260" fmla="*/ 714161 w 2337313"/>
              <a:gd name="connsiteY260" fmla="*/ 55904 h 225640"/>
              <a:gd name="connsiteX261" fmla="*/ 740941 w 2337313"/>
              <a:gd name="connsiteY261" fmla="*/ 55904 h 225640"/>
              <a:gd name="connsiteX262" fmla="*/ 740941 w 2337313"/>
              <a:gd name="connsiteY262" fmla="*/ 75437 h 225640"/>
              <a:gd name="connsiteX263" fmla="*/ 741400 w 2337313"/>
              <a:gd name="connsiteY263" fmla="*/ 75437 h 225640"/>
              <a:gd name="connsiteX264" fmla="*/ 779557 w 2337313"/>
              <a:gd name="connsiteY264" fmla="*/ 53146 h 225640"/>
              <a:gd name="connsiteX265" fmla="*/ 494234 w 2337313"/>
              <a:gd name="connsiteY265" fmla="*/ 53146 h 225640"/>
              <a:gd name="connsiteX266" fmla="*/ 531588 w 2337313"/>
              <a:gd name="connsiteY266" fmla="*/ 68658 h 225640"/>
              <a:gd name="connsiteX267" fmla="*/ 544804 w 2337313"/>
              <a:gd name="connsiteY267" fmla="*/ 111746 h 225640"/>
              <a:gd name="connsiteX268" fmla="*/ 544804 w 2337313"/>
              <a:gd name="connsiteY268" fmla="*/ 121972 h 225640"/>
              <a:gd name="connsiteX269" fmla="*/ 464581 w 2337313"/>
              <a:gd name="connsiteY269" fmla="*/ 121972 h 225640"/>
              <a:gd name="connsiteX270" fmla="*/ 474637 w 2337313"/>
              <a:gd name="connsiteY270" fmla="*/ 147135 h 225640"/>
              <a:gd name="connsiteX271" fmla="*/ 501014 w 2337313"/>
              <a:gd name="connsiteY271" fmla="*/ 155982 h 225640"/>
              <a:gd name="connsiteX272" fmla="*/ 535608 w 2337313"/>
              <a:gd name="connsiteY272" fmla="*/ 144722 h 225640"/>
              <a:gd name="connsiteX273" fmla="*/ 535608 w 2337313"/>
              <a:gd name="connsiteY273" fmla="*/ 166208 h 225640"/>
              <a:gd name="connsiteX274" fmla="*/ 493083 w 2337313"/>
              <a:gd name="connsiteY274" fmla="*/ 176320 h 225640"/>
              <a:gd name="connsiteX275" fmla="*/ 452342 w 2337313"/>
              <a:gd name="connsiteY275" fmla="*/ 160291 h 225640"/>
              <a:gd name="connsiteX276" fmla="*/ 437574 w 2337313"/>
              <a:gd name="connsiteY276" fmla="*/ 115193 h 225640"/>
              <a:gd name="connsiteX277" fmla="*/ 453837 w 2337313"/>
              <a:gd name="connsiteY277" fmla="*/ 70439 h 225640"/>
              <a:gd name="connsiteX278" fmla="*/ 494234 w 2337313"/>
              <a:gd name="connsiteY278" fmla="*/ 53146 h 225640"/>
              <a:gd name="connsiteX279" fmla="*/ 175165 w 2337313"/>
              <a:gd name="connsiteY279" fmla="*/ 53146 h 225640"/>
              <a:gd name="connsiteX280" fmla="*/ 218149 w 2337313"/>
              <a:gd name="connsiteY280" fmla="*/ 69347 h 225640"/>
              <a:gd name="connsiteX281" fmla="*/ 233552 w 2337313"/>
              <a:gd name="connsiteY281" fmla="*/ 114274 h 225640"/>
              <a:gd name="connsiteX282" fmla="*/ 216942 w 2337313"/>
              <a:gd name="connsiteY282" fmla="*/ 159372 h 225640"/>
              <a:gd name="connsiteX283" fmla="*/ 172293 w 2337313"/>
              <a:gd name="connsiteY283" fmla="*/ 176320 h 225640"/>
              <a:gd name="connsiteX284" fmla="*/ 128791 w 2337313"/>
              <a:gd name="connsiteY284" fmla="*/ 159831 h 225640"/>
              <a:gd name="connsiteX285" fmla="*/ 112529 w 2337313"/>
              <a:gd name="connsiteY285" fmla="*/ 116112 h 225640"/>
              <a:gd name="connsiteX286" fmla="*/ 129480 w 2337313"/>
              <a:gd name="connsiteY286" fmla="*/ 69807 h 225640"/>
              <a:gd name="connsiteX287" fmla="*/ 175165 w 2337313"/>
              <a:gd name="connsiteY287" fmla="*/ 53146 h 225640"/>
              <a:gd name="connsiteX288" fmla="*/ 27048 w 2337313"/>
              <a:gd name="connsiteY288" fmla="*/ 31315 h 225640"/>
              <a:gd name="connsiteX289" fmla="*/ 27048 w 2337313"/>
              <a:gd name="connsiteY289" fmla="*/ 91523 h 225640"/>
              <a:gd name="connsiteX290" fmla="*/ 44747 w 2337313"/>
              <a:gd name="connsiteY290" fmla="*/ 91523 h 225640"/>
              <a:gd name="connsiteX291" fmla="*/ 71527 w 2337313"/>
              <a:gd name="connsiteY291" fmla="*/ 83365 h 225640"/>
              <a:gd name="connsiteX292" fmla="*/ 80721 w 2337313"/>
              <a:gd name="connsiteY292" fmla="*/ 60385 h 225640"/>
              <a:gd name="connsiteX293" fmla="*/ 46930 w 2337313"/>
              <a:gd name="connsiteY293" fmla="*/ 31315 h 225640"/>
              <a:gd name="connsiteX294" fmla="*/ 1145006 w 2337313"/>
              <a:gd name="connsiteY294" fmla="*/ 30052 h 225640"/>
              <a:gd name="connsiteX295" fmla="*/ 1108173 w 2337313"/>
              <a:gd name="connsiteY295" fmla="*/ 46942 h 225640"/>
              <a:gd name="connsiteX296" fmla="*/ 1093976 w 2337313"/>
              <a:gd name="connsiteY296" fmla="*/ 91408 h 225640"/>
              <a:gd name="connsiteX297" fmla="*/ 1107769 w 2337313"/>
              <a:gd name="connsiteY297" fmla="*/ 135645 h 225640"/>
              <a:gd name="connsiteX298" fmla="*/ 1143858 w 2337313"/>
              <a:gd name="connsiteY298" fmla="*/ 152421 h 225640"/>
              <a:gd name="connsiteX299" fmla="*/ 1181209 w 2337313"/>
              <a:gd name="connsiteY299" fmla="*/ 136450 h 225640"/>
              <a:gd name="connsiteX300" fmla="*/ 1194887 w 2337313"/>
              <a:gd name="connsiteY300" fmla="*/ 91753 h 225640"/>
              <a:gd name="connsiteX301" fmla="*/ 1181612 w 2337313"/>
              <a:gd name="connsiteY301" fmla="*/ 46137 h 225640"/>
              <a:gd name="connsiteX302" fmla="*/ 1145006 w 2337313"/>
              <a:gd name="connsiteY302" fmla="*/ 30052 h 225640"/>
              <a:gd name="connsiteX303" fmla="*/ -191 w 2337313"/>
              <a:gd name="connsiteY303" fmla="*/ 8795 h 225640"/>
              <a:gd name="connsiteX304" fmla="*/ 49803 w 2337313"/>
              <a:gd name="connsiteY304" fmla="*/ 8795 h 225640"/>
              <a:gd name="connsiteX305" fmla="*/ 93822 w 2337313"/>
              <a:gd name="connsiteY305" fmla="*/ 22009 h 225640"/>
              <a:gd name="connsiteX306" fmla="*/ 109452 w 2337313"/>
              <a:gd name="connsiteY306" fmla="*/ 59237 h 225640"/>
              <a:gd name="connsiteX307" fmla="*/ 93134 w 2337313"/>
              <a:gd name="connsiteY307" fmla="*/ 98532 h 225640"/>
              <a:gd name="connsiteX308" fmla="*/ 48999 w 2337313"/>
              <a:gd name="connsiteY308" fmla="*/ 113814 h 225640"/>
              <a:gd name="connsiteX309" fmla="*/ 27048 w 2337313"/>
              <a:gd name="connsiteY309" fmla="*/ 113814 h 225640"/>
              <a:gd name="connsiteX310" fmla="*/ 27048 w 2337313"/>
              <a:gd name="connsiteY310" fmla="*/ 173562 h 225640"/>
              <a:gd name="connsiteX311" fmla="*/ -191 w 2337313"/>
              <a:gd name="connsiteY311" fmla="*/ 173562 h 225640"/>
              <a:gd name="connsiteX312" fmla="*/ 1610878 w 2337313"/>
              <a:gd name="connsiteY312" fmla="*/ 6037 h 225640"/>
              <a:gd name="connsiteX313" fmla="*/ 1648577 w 2337313"/>
              <a:gd name="connsiteY313" fmla="*/ 11897 h 225640"/>
              <a:gd name="connsiteX314" fmla="*/ 1648577 w 2337313"/>
              <a:gd name="connsiteY314" fmla="*/ 38899 h 225640"/>
              <a:gd name="connsiteX315" fmla="*/ 1612488 w 2337313"/>
              <a:gd name="connsiteY315" fmla="*/ 28787 h 225640"/>
              <a:gd name="connsiteX316" fmla="*/ 1600363 w 2337313"/>
              <a:gd name="connsiteY316" fmla="*/ 29937 h 225640"/>
              <a:gd name="connsiteX317" fmla="*/ 1589560 w 2337313"/>
              <a:gd name="connsiteY317" fmla="*/ 33728 h 225640"/>
              <a:gd name="connsiteX318" fmla="*/ 1581803 w 2337313"/>
              <a:gd name="connsiteY318" fmla="*/ 40508 h 225640"/>
              <a:gd name="connsiteX319" fmla="*/ 1578813 w 2337313"/>
              <a:gd name="connsiteY319" fmla="*/ 50504 h 225640"/>
              <a:gd name="connsiteX320" fmla="*/ 1581111 w 2337313"/>
              <a:gd name="connsiteY320" fmla="*/ 60040 h 225640"/>
              <a:gd name="connsiteX321" fmla="*/ 1587835 w 2337313"/>
              <a:gd name="connsiteY321" fmla="*/ 67394 h 225640"/>
              <a:gd name="connsiteX322" fmla="*/ 1598639 w 2337313"/>
              <a:gd name="connsiteY322" fmla="*/ 73886 h 225640"/>
              <a:gd name="connsiteX323" fmla="*/ 1613406 w 2337313"/>
              <a:gd name="connsiteY323" fmla="*/ 80723 h 225640"/>
              <a:gd name="connsiteX324" fmla="*/ 1629669 w 2337313"/>
              <a:gd name="connsiteY324" fmla="*/ 90144 h 225640"/>
              <a:gd name="connsiteX325" fmla="*/ 1643118 w 2337313"/>
              <a:gd name="connsiteY325" fmla="*/ 101060 h 225640"/>
              <a:gd name="connsiteX326" fmla="*/ 1652311 w 2337313"/>
              <a:gd name="connsiteY326" fmla="*/ 114331 h 225640"/>
              <a:gd name="connsiteX327" fmla="*/ 1655701 w 2337313"/>
              <a:gd name="connsiteY327" fmla="*/ 130934 h 225640"/>
              <a:gd name="connsiteX328" fmla="*/ 1650645 w 2337313"/>
              <a:gd name="connsiteY328" fmla="*/ 152076 h 225640"/>
              <a:gd name="connsiteX329" fmla="*/ 1637026 w 2337313"/>
              <a:gd name="connsiteY329" fmla="*/ 166093 h 225640"/>
              <a:gd name="connsiteX330" fmla="*/ 1617314 w 2337313"/>
              <a:gd name="connsiteY330" fmla="*/ 173907 h 225640"/>
              <a:gd name="connsiteX331" fmla="*/ 1593754 w 2337313"/>
              <a:gd name="connsiteY331" fmla="*/ 176320 h 225640"/>
              <a:gd name="connsiteX332" fmla="*/ 1583583 w 2337313"/>
              <a:gd name="connsiteY332" fmla="*/ 175688 h 225640"/>
              <a:gd name="connsiteX333" fmla="*/ 1571229 w 2337313"/>
              <a:gd name="connsiteY333" fmla="*/ 173849 h 225640"/>
              <a:gd name="connsiteX334" fmla="*/ 1559275 w 2337313"/>
              <a:gd name="connsiteY334" fmla="*/ 170919 h 225640"/>
              <a:gd name="connsiteX335" fmla="*/ 1550196 w 2337313"/>
              <a:gd name="connsiteY335" fmla="*/ 167013 h 225640"/>
              <a:gd name="connsiteX336" fmla="*/ 1550196 w 2337313"/>
              <a:gd name="connsiteY336" fmla="*/ 138862 h 225640"/>
              <a:gd name="connsiteX337" fmla="*/ 1559219 w 2337313"/>
              <a:gd name="connsiteY337" fmla="*/ 145067 h 225640"/>
              <a:gd name="connsiteX338" fmla="*/ 1570308 w 2337313"/>
              <a:gd name="connsiteY338" fmla="*/ 149721 h 225640"/>
              <a:gd name="connsiteX339" fmla="*/ 1582032 w 2337313"/>
              <a:gd name="connsiteY339" fmla="*/ 152650 h 225640"/>
              <a:gd name="connsiteX340" fmla="*/ 1592835 w 2337313"/>
              <a:gd name="connsiteY340" fmla="*/ 153684 h 225640"/>
              <a:gd name="connsiteX341" fmla="*/ 1618521 w 2337313"/>
              <a:gd name="connsiteY341" fmla="*/ 147940 h 225640"/>
              <a:gd name="connsiteX342" fmla="*/ 1626970 w 2337313"/>
              <a:gd name="connsiteY342" fmla="*/ 131279 h 225640"/>
              <a:gd name="connsiteX343" fmla="*/ 1624154 w 2337313"/>
              <a:gd name="connsiteY343" fmla="*/ 121110 h 225640"/>
              <a:gd name="connsiteX344" fmla="*/ 1616281 w 2337313"/>
              <a:gd name="connsiteY344" fmla="*/ 113240 h 225640"/>
              <a:gd name="connsiteX345" fmla="*/ 1604386 w 2337313"/>
              <a:gd name="connsiteY345" fmla="*/ 106403 h 225640"/>
              <a:gd name="connsiteX346" fmla="*/ 1589731 w 2337313"/>
              <a:gd name="connsiteY346" fmla="*/ 99566 h 225640"/>
              <a:gd name="connsiteX347" fmla="*/ 1574101 w 2337313"/>
              <a:gd name="connsiteY347" fmla="*/ 90489 h 225640"/>
              <a:gd name="connsiteX348" fmla="*/ 1561517 w 2337313"/>
              <a:gd name="connsiteY348" fmla="*/ 80321 h 225640"/>
              <a:gd name="connsiteX349" fmla="*/ 1553127 w 2337313"/>
              <a:gd name="connsiteY349" fmla="*/ 67739 h 225640"/>
              <a:gd name="connsiteX350" fmla="*/ 1550081 w 2337313"/>
              <a:gd name="connsiteY350" fmla="*/ 51309 h 225640"/>
              <a:gd name="connsiteX351" fmla="*/ 1555311 w 2337313"/>
              <a:gd name="connsiteY351" fmla="*/ 31144 h 225640"/>
              <a:gd name="connsiteX352" fmla="*/ 1569101 w 2337313"/>
              <a:gd name="connsiteY352" fmla="*/ 17010 h 225640"/>
              <a:gd name="connsiteX353" fmla="*/ 1588583 w 2337313"/>
              <a:gd name="connsiteY353" fmla="*/ 8737 h 225640"/>
              <a:gd name="connsiteX354" fmla="*/ 1610878 w 2337313"/>
              <a:gd name="connsiteY354" fmla="*/ 6037 h 225640"/>
              <a:gd name="connsiteX355" fmla="*/ 1146386 w 2337313"/>
              <a:gd name="connsiteY355" fmla="*/ 6037 h 225640"/>
              <a:gd name="connsiteX356" fmla="*/ 1202301 w 2337313"/>
              <a:gd name="connsiteY356" fmla="*/ 29018 h 225640"/>
              <a:gd name="connsiteX357" fmla="*/ 1223504 w 2337313"/>
              <a:gd name="connsiteY357" fmla="*/ 89110 h 225640"/>
              <a:gd name="connsiteX358" fmla="*/ 1201783 w 2337313"/>
              <a:gd name="connsiteY358" fmla="*/ 152880 h 225640"/>
              <a:gd name="connsiteX359" fmla="*/ 1143743 w 2337313"/>
              <a:gd name="connsiteY359" fmla="*/ 176320 h 225640"/>
              <a:gd name="connsiteX360" fmla="*/ 1086681 w 2337313"/>
              <a:gd name="connsiteY360" fmla="*/ 153224 h 225640"/>
              <a:gd name="connsiteX361" fmla="*/ 1065245 w 2337313"/>
              <a:gd name="connsiteY361" fmla="*/ 93132 h 225640"/>
              <a:gd name="connsiteX362" fmla="*/ 1087081 w 2337313"/>
              <a:gd name="connsiteY362" fmla="*/ 29707 h 225640"/>
              <a:gd name="connsiteX363" fmla="*/ 1146386 w 2337313"/>
              <a:gd name="connsiteY363" fmla="*/ 6037 h 225640"/>
              <a:gd name="connsiteX364" fmla="*/ 671566 w 2337313"/>
              <a:gd name="connsiteY364" fmla="*/ 867 h 225640"/>
              <a:gd name="connsiteX365" fmla="*/ 683058 w 2337313"/>
              <a:gd name="connsiteY365" fmla="*/ 5233 h 225640"/>
              <a:gd name="connsiteX366" fmla="*/ 687772 w 2337313"/>
              <a:gd name="connsiteY366" fmla="*/ 16149 h 225640"/>
              <a:gd name="connsiteX367" fmla="*/ 683058 w 2337313"/>
              <a:gd name="connsiteY367" fmla="*/ 26777 h 225640"/>
              <a:gd name="connsiteX368" fmla="*/ 671566 w 2337313"/>
              <a:gd name="connsiteY368" fmla="*/ 31201 h 225640"/>
              <a:gd name="connsiteX369" fmla="*/ 660360 w 2337313"/>
              <a:gd name="connsiteY369" fmla="*/ 26950 h 225640"/>
              <a:gd name="connsiteX370" fmla="*/ 655704 w 2337313"/>
              <a:gd name="connsiteY370" fmla="*/ 16149 h 225640"/>
              <a:gd name="connsiteX371" fmla="*/ 660360 w 2337313"/>
              <a:gd name="connsiteY371" fmla="*/ 5233 h 225640"/>
              <a:gd name="connsiteX372" fmla="*/ 671566 w 2337313"/>
              <a:gd name="connsiteY372" fmla="*/ 867 h 22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</a:cxnLst>
            <a:rect l="l" t="t" r="r" b="b"/>
            <a:pathLst>
              <a:path w="2337313" h="225640">
                <a:moveTo>
                  <a:pt x="900611" y="74403"/>
                </a:moveTo>
                <a:cubicBezTo>
                  <a:pt x="890496" y="74403"/>
                  <a:pt x="882585" y="78137"/>
                  <a:pt x="876877" y="85606"/>
                </a:cubicBezTo>
                <a:cubicBezTo>
                  <a:pt x="871169" y="93074"/>
                  <a:pt x="868316" y="103512"/>
                  <a:pt x="868316" y="116916"/>
                </a:cubicBezTo>
                <a:cubicBezTo>
                  <a:pt x="868316" y="128483"/>
                  <a:pt x="871054" y="137732"/>
                  <a:pt x="876532" y="144664"/>
                </a:cubicBezTo>
                <a:cubicBezTo>
                  <a:pt x="882011" y="151597"/>
                  <a:pt x="889270" y="155063"/>
                  <a:pt x="898313" y="155063"/>
                </a:cubicBezTo>
                <a:cubicBezTo>
                  <a:pt x="907506" y="155063"/>
                  <a:pt x="914978" y="151750"/>
                  <a:pt x="920723" y="145124"/>
                </a:cubicBezTo>
                <a:cubicBezTo>
                  <a:pt x="926470" y="138499"/>
                  <a:pt x="929342" y="130014"/>
                  <a:pt x="929342" y="119673"/>
                </a:cubicBezTo>
                <a:lnTo>
                  <a:pt x="929342" y="104392"/>
                </a:lnTo>
                <a:cubicBezTo>
                  <a:pt x="929342" y="96119"/>
                  <a:pt x="926605" y="89053"/>
                  <a:pt x="921126" y="83194"/>
                </a:cubicBezTo>
                <a:cubicBezTo>
                  <a:pt x="915647" y="77333"/>
                  <a:pt x="908808" y="74403"/>
                  <a:pt x="900611" y="74403"/>
                </a:cubicBezTo>
                <a:close/>
                <a:moveTo>
                  <a:pt x="173558" y="74403"/>
                </a:moveTo>
                <a:cubicBezTo>
                  <a:pt x="163135" y="74403"/>
                  <a:pt x="154899" y="78042"/>
                  <a:pt x="148847" y="85318"/>
                </a:cubicBezTo>
                <a:cubicBezTo>
                  <a:pt x="142794" y="92596"/>
                  <a:pt x="139768" y="102631"/>
                  <a:pt x="139768" y="115423"/>
                </a:cubicBezTo>
                <a:cubicBezTo>
                  <a:pt x="139768" y="127756"/>
                  <a:pt x="142833" y="137465"/>
                  <a:pt x="148961" y="144549"/>
                </a:cubicBezTo>
                <a:cubicBezTo>
                  <a:pt x="155092" y="151635"/>
                  <a:pt x="163289" y="155178"/>
                  <a:pt x="173558" y="155178"/>
                </a:cubicBezTo>
                <a:cubicBezTo>
                  <a:pt x="184053" y="155178"/>
                  <a:pt x="192119" y="151692"/>
                  <a:pt x="197749" y="144722"/>
                </a:cubicBezTo>
                <a:cubicBezTo>
                  <a:pt x="203381" y="137752"/>
                  <a:pt x="206197" y="127832"/>
                  <a:pt x="206197" y="114963"/>
                </a:cubicBezTo>
                <a:cubicBezTo>
                  <a:pt x="206197" y="102018"/>
                  <a:pt x="203381" y="92022"/>
                  <a:pt x="197749" y="84974"/>
                </a:cubicBezTo>
                <a:cubicBezTo>
                  <a:pt x="192119" y="77927"/>
                  <a:pt x="184053" y="74403"/>
                  <a:pt x="173558" y="74403"/>
                </a:cubicBezTo>
                <a:close/>
                <a:moveTo>
                  <a:pt x="2085474" y="72795"/>
                </a:moveTo>
                <a:cubicBezTo>
                  <a:pt x="2077831" y="72795"/>
                  <a:pt x="2071336" y="75590"/>
                  <a:pt x="2066017" y="81182"/>
                </a:cubicBezTo>
                <a:cubicBezTo>
                  <a:pt x="2060670" y="86775"/>
                  <a:pt x="2057395" y="94090"/>
                  <a:pt x="2056191" y="103128"/>
                </a:cubicBezTo>
                <a:lnTo>
                  <a:pt x="2110642" y="103128"/>
                </a:lnTo>
                <a:cubicBezTo>
                  <a:pt x="2110586" y="93553"/>
                  <a:pt x="2108318" y="86104"/>
                  <a:pt x="2103867" y="80780"/>
                </a:cubicBezTo>
                <a:cubicBezTo>
                  <a:pt x="2099444" y="75456"/>
                  <a:pt x="2093313" y="72795"/>
                  <a:pt x="2085474" y="72795"/>
                </a:cubicBezTo>
                <a:close/>
                <a:moveTo>
                  <a:pt x="493889" y="72795"/>
                </a:moveTo>
                <a:cubicBezTo>
                  <a:pt x="486227" y="72795"/>
                  <a:pt x="479732" y="75590"/>
                  <a:pt x="474408" y="81182"/>
                </a:cubicBezTo>
                <a:cubicBezTo>
                  <a:pt x="469083" y="86775"/>
                  <a:pt x="465807" y="94090"/>
                  <a:pt x="464581" y="103128"/>
                </a:cubicBezTo>
                <a:lnTo>
                  <a:pt x="519060" y="103128"/>
                </a:lnTo>
                <a:cubicBezTo>
                  <a:pt x="518981" y="93553"/>
                  <a:pt x="516722" y="86104"/>
                  <a:pt x="512277" y="80780"/>
                </a:cubicBezTo>
                <a:cubicBezTo>
                  <a:pt x="507834" y="75456"/>
                  <a:pt x="501703" y="72795"/>
                  <a:pt x="493889" y="72795"/>
                </a:cubicBezTo>
                <a:close/>
                <a:moveTo>
                  <a:pt x="1675788" y="55904"/>
                </a:moveTo>
                <a:lnTo>
                  <a:pt x="1702450" y="55904"/>
                </a:lnTo>
                <a:lnTo>
                  <a:pt x="1702450" y="123465"/>
                </a:lnTo>
                <a:cubicBezTo>
                  <a:pt x="1702450" y="144607"/>
                  <a:pt x="1710611" y="155178"/>
                  <a:pt x="1726932" y="155178"/>
                </a:cubicBezTo>
                <a:cubicBezTo>
                  <a:pt x="1734824" y="155178"/>
                  <a:pt x="1741316" y="152268"/>
                  <a:pt x="1746411" y="146445"/>
                </a:cubicBezTo>
                <a:cubicBezTo>
                  <a:pt x="1751506" y="140623"/>
                  <a:pt x="1754054" y="133002"/>
                  <a:pt x="1754054" y="123580"/>
                </a:cubicBezTo>
                <a:lnTo>
                  <a:pt x="1754054" y="55904"/>
                </a:lnTo>
                <a:lnTo>
                  <a:pt x="1780719" y="55904"/>
                </a:lnTo>
                <a:lnTo>
                  <a:pt x="1780719" y="173562"/>
                </a:lnTo>
                <a:lnTo>
                  <a:pt x="1754054" y="173562"/>
                </a:lnTo>
                <a:lnTo>
                  <a:pt x="1754054" y="154948"/>
                </a:lnTo>
                <a:lnTo>
                  <a:pt x="1753595" y="154948"/>
                </a:lnTo>
                <a:cubicBezTo>
                  <a:pt x="1745857" y="169195"/>
                  <a:pt x="1733827" y="176320"/>
                  <a:pt x="1717506" y="176320"/>
                </a:cubicBezTo>
                <a:cubicBezTo>
                  <a:pt x="1689693" y="176320"/>
                  <a:pt x="1675788" y="159620"/>
                  <a:pt x="1675788" y="126223"/>
                </a:cubicBezTo>
                <a:close/>
                <a:moveTo>
                  <a:pt x="1249867" y="55904"/>
                </a:moveTo>
                <a:lnTo>
                  <a:pt x="1276530" y="55904"/>
                </a:lnTo>
                <a:lnTo>
                  <a:pt x="1276530" y="123465"/>
                </a:lnTo>
                <a:cubicBezTo>
                  <a:pt x="1276530" y="144607"/>
                  <a:pt x="1284690" y="155178"/>
                  <a:pt x="1301011" y="155178"/>
                </a:cubicBezTo>
                <a:cubicBezTo>
                  <a:pt x="1308903" y="155178"/>
                  <a:pt x="1315395" y="152268"/>
                  <a:pt x="1320490" y="146445"/>
                </a:cubicBezTo>
                <a:cubicBezTo>
                  <a:pt x="1325586" y="140623"/>
                  <a:pt x="1328133" y="133002"/>
                  <a:pt x="1328133" y="123580"/>
                </a:cubicBezTo>
                <a:lnTo>
                  <a:pt x="1328133" y="55904"/>
                </a:lnTo>
                <a:lnTo>
                  <a:pt x="1354798" y="55904"/>
                </a:lnTo>
                <a:lnTo>
                  <a:pt x="1354798" y="173562"/>
                </a:lnTo>
                <a:lnTo>
                  <a:pt x="1328133" y="173562"/>
                </a:lnTo>
                <a:lnTo>
                  <a:pt x="1328133" y="154948"/>
                </a:lnTo>
                <a:lnTo>
                  <a:pt x="1327674" y="154948"/>
                </a:lnTo>
                <a:cubicBezTo>
                  <a:pt x="1319936" y="169195"/>
                  <a:pt x="1307907" y="176320"/>
                  <a:pt x="1291585" y="176320"/>
                </a:cubicBezTo>
                <a:cubicBezTo>
                  <a:pt x="1263775" y="176320"/>
                  <a:pt x="1249867" y="159620"/>
                  <a:pt x="1249867" y="126223"/>
                </a:cubicBezTo>
                <a:close/>
                <a:moveTo>
                  <a:pt x="658117" y="55904"/>
                </a:moveTo>
                <a:lnTo>
                  <a:pt x="684783" y="55904"/>
                </a:lnTo>
                <a:lnTo>
                  <a:pt x="684783" y="173562"/>
                </a:lnTo>
                <a:lnTo>
                  <a:pt x="658117" y="173562"/>
                </a:lnTo>
                <a:close/>
                <a:moveTo>
                  <a:pt x="250769" y="55904"/>
                </a:moveTo>
                <a:lnTo>
                  <a:pt x="278352" y="55904"/>
                </a:lnTo>
                <a:lnTo>
                  <a:pt x="299726" y="140701"/>
                </a:lnTo>
                <a:cubicBezTo>
                  <a:pt x="300418" y="143228"/>
                  <a:pt x="300877" y="146599"/>
                  <a:pt x="301107" y="150811"/>
                </a:cubicBezTo>
                <a:lnTo>
                  <a:pt x="301913" y="150811"/>
                </a:lnTo>
                <a:cubicBezTo>
                  <a:pt x="302142" y="147595"/>
                  <a:pt x="302755" y="144148"/>
                  <a:pt x="303752" y="140470"/>
                </a:cubicBezTo>
                <a:lnTo>
                  <a:pt x="327542" y="55904"/>
                </a:lnTo>
                <a:lnTo>
                  <a:pt x="352595" y="55904"/>
                </a:lnTo>
                <a:lnTo>
                  <a:pt x="373743" y="141046"/>
                </a:lnTo>
                <a:cubicBezTo>
                  <a:pt x="374434" y="143726"/>
                  <a:pt x="374930" y="147096"/>
                  <a:pt x="375238" y="151156"/>
                </a:cubicBezTo>
                <a:lnTo>
                  <a:pt x="376041" y="151156"/>
                </a:lnTo>
                <a:cubicBezTo>
                  <a:pt x="376195" y="148322"/>
                  <a:pt x="376769" y="144951"/>
                  <a:pt x="377766" y="141046"/>
                </a:cubicBezTo>
                <a:lnTo>
                  <a:pt x="398684" y="55904"/>
                </a:lnTo>
                <a:lnTo>
                  <a:pt x="424084" y="55904"/>
                </a:lnTo>
                <a:lnTo>
                  <a:pt x="389375" y="173562"/>
                </a:lnTo>
                <a:lnTo>
                  <a:pt x="361444" y="173562"/>
                </a:lnTo>
                <a:lnTo>
                  <a:pt x="340067" y="93821"/>
                </a:lnTo>
                <a:cubicBezTo>
                  <a:pt x="339228" y="90757"/>
                  <a:pt x="338690" y="87310"/>
                  <a:pt x="338461" y="83481"/>
                </a:cubicBezTo>
                <a:lnTo>
                  <a:pt x="338001" y="83481"/>
                </a:lnTo>
                <a:cubicBezTo>
                  <a:pt x="337847" y="86085"/>
                  <a:pt x="337159" y="89455"/>
                  <a:pt x="335932" y="93592"/>
                </a:cubicBezTo>
                <a:lnTo>
                  <a:pt x="312716" y="173562"/>
                </a:lnTo>
                <a:lnTo>
                  <a:pt x="285362" y="173562"/>
                </a:lnTo>
                <a:close/>
                <a:moveTo>
                  <a:pt x="1443901" y="53836"/>
                </a:moveTo>
                <a:cubicBezTo>
                  <a:pt x="1448728" y="53836"/>
                  <a:pt x="1452406" y="54564"/>
                  <a:pt x="1454934" y="56019"/>
                </a:cubicBezTo>
                <a:lnTo>
                  <a:pt x="1454934" y="81297"/>
                </a:lnTo>
                <a:cubicBezTo>
                  <a:pt x="1451718" y="78769"/>
                  <a:pt x="1447082" y="77506"/>
                  <a:pt x="1441029" y="77506"/>
                </a:cubicBezTo>
                <a:cubicBezTo>
                  <a:pt x="1433137" y="77506"/>
                  <a:pt x="1426547" y="81068"/>
                  <a:pt x="1421259" y="88191"/>
                </a:cubicBezTo>
                <a:cubicBezTo>
                  <a:pt x="1415973" y="95315"/>
                  <a:pt x="1413331" y="105005"/>
                  <a:pt x="1413331" y="117261"/>
                </a:cubicBezTo>
                <a:lnTo>
                  <a:pt x="1413331" y="173562"/>
                </a:lnTo>
                <a:lnTo>
                  <a:pt x="1386665" y="173562"/>
                </a:lnTo>
                <a:lnTo>
                  <a:pt x="1386665" y="55904"/>
                </a:lnTo>
                <a:lnTo>
                  <a:pt x="1413331" y="55904"/>
                </a:lnTo>
                <a:lnTo>
                  <a:pt x="1413331" y="80148"/>
                </a:lnTo>
                <a:lnTo>
                  <a:pt x="1413790" y="80148"/>
                </a:lnTo>
                <a:cubicBezTo>
                  <a:pt x="1416396" y="71875"/>
                  <a:pt x="1420399" y="65421"/>
                  <a:pt x="1425800" y="60787"/>
                </a:cubicBezTo>
                <a:cubicBezTo>
                  <a:pt x="1431203" y="56153"/>
                  <a:pt x="1437236" y="53836"/>
                  <a:pt x="1443901" y="53836"/>
                </a:cubicBezTo>
                <a:close/>
                <a:moveTo>
                  <a:pt x="625688" y="53836"/>
                </a:moveTo>
                <a:cubicBezTo>
                  <a:pt x="630514" y="53836"/>
                  <a:pt x="634190" y="54564"/>
                  <a:pt x="636721" y="56019"/>
                </a:cubicBezTo>
                <a:lnTo>
                  <a:pt x="636721" y="81297"/>
                </a:lnTo>
                <a:cubicBezTo>
                  <a:pt x="633501" y="78769"/>
                  <a:pt x="628865" y="77506"/>
                  <a:pt x="622813" y="77506"/>
                </a:cubicBezTo>
                <a:cubicBezTo>
                  <a:pt x="614921" y="77506"/>
                  <a:pt x="608331" y="81068"/>
                  <a:pt x="603045" y="88191"/>
                </a:cubicBezTo>
                <a:cubicBezTo>
                  <a:pt x="597760" y="95315"/>
                  <a:pt x="595114" y="105005"/>
                  <a:pt x="595114" y="117261"/>
                </a:cubicBezTo>
                <a:lnTo>
                  <a:pt x="595114" y="173562"/>
                </a:lnTo>
                <a:lnTo>
                  <a:pt x="568452" y="173562"/>
                </a:lnTo>
                <a:lnTo>
                  <a:pt x="568452" y="55904"/>
                </a:lnTo>
                <a:lnTo>
                  <a:pt x="595114" y="55904"/>
                </a:lnTo>
                <a:lnTo>
                  <a:pt x="595114" y="80148"/>
                </a:lnTo>
                <a:lnTo>
                  <a:pt x="595576" y="80148"/>
                </a:lnTo>
                <a:cubicBezTo>
                  <a:pt x="598180" y="71875"/>
                  <a:pt x="602183" y="65421"/>
                  <a:pt x="607583" y="60787"/>
                </a:cubicBezTo>
                <a:cubicBezTo>
                  <a:pt x="612986" y="56153"/>
                  <a:pt x="619019" y="53836"/>
                  <a:pt x="625688" y="53836"/>
                </a:cubicBezTo>
                <a:close/>
                <a:moveTo>
                  <a:pt x="2301736" y="53146"/>
                </a:moveTo>
                <a:cubicBezTo>
                  <a:pt x="2312599" y="53146"/>
                  <a:pt x="2322341" y="54793"/>
                  <a:pt x="2330907" y="58087"/>
                </a:cubicBezTo>
                <a:lnTo>
                  <a:pt x="2330907" y="81412"/>
                </a:lnTo>
                <a:cubicBezTo>
                  <a:pt x="2322649" y="75743"/>
                  <a:pt x="2313130" y="72909"/>
                  <a:pt x="2302408" y="72909"/>
                </a:cubicBezTo>
                <a:cubicBezTo>
                  <a:pt x="2299049" y="72909"/>
                  <a:pt x="2295997" y="73254"/>
                  <a:pt x="2293282" y="73943"/>
                </a:cubicBezTo>
                <a:cubicBezTo>
                  <a:pt x="2290566" y="74633"/>
                  <a:pt x="2288243" y="75590"/>
                  <a:pt x="2286311" y="76816"/>
                </a:cubicBezTo>
                <a:cubicBezTo>
                  <a:pt x="2284408" y="78042"/>
                  <a:pt x="2282924" y="79516"/>
                  <a:pt x="2281832" y="81240"/>
                </a:cubicBezTo>
                <a:cubicBezTo>
                  <a:pt x="2280768" y="82963"/>
                  <a:pt x="2280236" y="84859"/>
                  <a:pt x="2280236" y="86928"/>
                </a:cubicBezTo>
                <a:cubicBezTo>
                  <a:pt x="2280236" y="89455"/>
                  <a:pt x="2280768" y="91600"/>
                  <a:pt x="2281832" y="93361"/>
                </a:cubicBezTo>
                <a:cubicBezTo>
                  <a:pt x="2282924" y="95124"/>
                  <a:pt x="2284491" y="96674"/>
                  <a:pt x="2286619" y="98015"/>
                </a:cubicBezTo>
                <a:cubicBezTo>
                  <a:pt x="2288719" y="99355"/>
                  <a:pt x="2291238" y="100581"/>
                  <a:pt x="2294206" y="101692"/>
                </a:cubicBezTo>
                <a:cubicBezTo>
                  <a:pt x="2297145" y="102802"/>
                  <a:pt x="2300533" y="104009"/>
                  <a:pt x="2304368" y="105312"/>
                </a:cubicBezTo>
                <a:cubicBezTo>
                  <a:pt x="2309435" y="107380"/>
                  <a:pt x="2313970" y="109486"/>
                  <a:pt x="2317974" y="111630"/>
                </a:cubicBezTo>
                <a:cubicBezTo>
                  <a:pt x="2322005" y="113776"/>
                  <a:pt x="2325448" y="116208"/>
                  <a:pt x="2328276" y="118927"/>
                </a:cubicBezTo>
                <a:cubicBezTo>
                  <a:pt x="2331103" y="121646"/>
                  <a:pt x="2333287" y="124786"/>
                  <a:pt x="2334827" y="128349"/>
                </a:cubicBezTo>
                <a:cubicBezTo>
                  <a:pt x="2336366" y="131911"/>
                  <a:pt x="2337122" y="136142"/>
                  <a:pt x="2337122" y="141046"/>
                </a:cubicBezTo>
                <a:cubicBezTo>
                  <a:pt x="2337122" y="147020"/>
                  <a:pt x="2335750" y="152229"/>
                  <a:pt x="2332979" y="156671"/>
                </a:cubicBezTo>
                <a:cubicBezTo>
                  <a:pt x="2330236" y="161115"/>
                  <a:pt x="2326540" y="164791"/>
                  <a:pt x="2321949" y="167702"/>
                </a:cubicBezTo>
                <a:cubicBezTo>
                  <a:pt x="2317358" y="170613"/>
                  <a:pt x="2312039" y="172777"/>
                  <a:pt x="2306048" y="174194"/>
                </a:cubicBezTo>
                <a:cubicBezTo>
                  <a:pt x="2300029" y="175610"/>
                  <a:pt x="2293674" y="176320"/>
                  <a:pt x="2287011" y="176320"/>
                </a:cubicBezTo>
                <a:cubicBezTo>
                  <a:pt x="2274133" y="176320"/>
                  <a:pt x="2262991" y="174175"/>
                  <a:pt x="2253557" y="169885"/>
                </a:cubicBezTo>
                <a:lnTo>
                  <a:pt x="2253557" y="145182"/>
                </a:lnTo>
                <a:cubicBezTo>
                  <a:pt x="2263523" y="152765"/>
                  <a:pt x="2274525" y="156557"/>
                  <a:pt x="2286563" y="156557"/>
                </a:cubicBezTo>
                <a:cubicBezTo>
                  <a:pt x="2302632" y="156557"/>
                  <a:pt x="2310695" y="151808"/>
                  <a:pt x="2310695" y="142309"/>
                </a:cubicBezTo>
                <a:cubicBezTo>
                  <a:pt x="2310695" y="139628"/>
                  <a:pt x="2309995" y="137349"/>
                  <a:pt x="2308623" y="135473"/>
                </a:cubicBezTo>
                <a:cubicBezTo>
                  <a:pt x="2307251" y="133595"/>
                  <a:pt x="2305376" y="131930"/>
                  <a:pt x="2303052" y="130474"/>
                </a:cubicBezTo>
                <a:cubicBezTo>
                  <a:pt x="2300701" y="129019"/>
                  <a:pt x="2297957" y="127717"/>
                  <a:pt x="2294766" y="126568"/>
                </a:cubicBezTo>
                <a:cubicBezTo>
                  <a:pt x="2291602" y="125419"/>
                  <a:pt x="2288047" y="124117"/>
                  <a:pt x="2284128" y="122662"/>
                </a:cubicBezTo>
                <a:cubicBezTo>
                  <a:pt x="2279312" y="120747"/>
                  <a:pt x="2274973" y="118716"/>
                  <a:pt x="2271082" y="116571"/>
                </a:cubicBezTo>
                <a:cubicBezTo>
                  <a:pt x="2267218" y="114427"/>
                  <a:pt x="2263999" y="111995"/>
                  <a:pt x="2261452" y="109275"/>
                </a:cubicBezTo>
                <a:cubicBezTo>
                  <a:pt x="2258876" y="106556"/>
                  <a:pt x="2256944" y="103473"/>
                  <a:pt x="2255629" y="100026"/>
                </a:cubicBezTo>
                <a:cubicBezTo>
                  <a:pt x="2254341" y="96579"/>
                  <a:pt x="2253697" y="92557"/>
                  <a:pt x="2253697" y="87962"/>
                </a:cubicBezTo>
                <a:cubicBezTo>
                  <a:pt x="2253697" y="82292"/>
                  <a:pt x="2255013" y="77295"/>
                  <a:pt x="2257700" y="72967"/>
                </a:cubicBezTo>
                <a:cubicBezTo>
                  <a:pt x="2260388" y="68639"/>
                  <a:pt x="2263999" y="65000"/>
                  <a:pt x="2268506" y="62052"/>
                </a:cubicBezTo>
                <a:cubicBezTo>
                  <a:pt x="2273041" y="59103"/>
                  <a:pt x="2278165" y="56880"/>
                  <a:pt x="2283904" y="55387"/>
                </a:cubicBezTo>
                <a:cubicBezTo>
                  <a:pt x="2289643" y="53893"/>
                  <a:pt x="2295606" y="53146"/>
                  <a:pt x="2301736" y="53146"/>
                </a:cubicBezTo>
                <a:close/>
                <a:moveTo>
                  <a:pt x="2200842" y="53146"/>
                </a:moveTo>
                <a:cubicBezTo>
                  <a:pt x="2211732" y="53146"/>
                  <a:pt x="2221446" y="54793"/>
                  <a:pt x="2230041" y="58087"/>
                </a:cubicBezTo>
                <a:lnTo>
                  <a:pt x="2230041" y="81412"/>
                </a:lnTo>
                <a:cubicBezTo>
                  <a:pt x="2221755" y="75743"/>
                  <a:pt x="2212264" y="72909"/>
                  <a:pt x="2201542" y="72909"/>
                </a:cubicBezTo>
                <a:cubicBezTo>
                  <a:pt x="2198154" y="72909"/>
                  <a:pt x="2195131" y="73254"/>
                  <a:pt x="2192388" y="73943"/>
                </a:cubicBezTo>
                <a:cubicBezTo>
                  <a:pt x="2189672" y="74633"/>
                  <a:pt x="2187376" y="75590"/>
                  <a:pt x="2185445" y="76816"/>
                </a:cubicBezTo>
                <a:cubicBezTo>
                  <a:pt x="2183541" y="78042"/>
                  <a:pt x="2182029" y="79516"/>
                  <a:pt x="2180966" y="81240"/>
                </a:cubicBezTo>
                <a:cubicBezTo>
                  <a:pt x="2179902" y="82963"/>
                  <a:pt x="2179370" y="84859"/>
                  <a:pt x="2179370" y="86928"/>
                </a:cubicBezTo>
                <a:cubicBezTo>
                  <a:pt x="2179370" y="89455"/>
                  <a:pt x="2179902" y="91600"/>
                  <a:pt x="2180966" y="93361"/>
                </a:cubicBezTo>
                <a:cubicBezTo>
                  <a:pt x="2182029" y="95124"/>
                  <a:pt x="2183625" y="96674"/>
                  <a:pt x="2185725" y="98015"/>
                </a:cubicBezTo>
                <a:cubicBezTo>
                  <a:pt x="2187852" y="99355"/>
                  <a:pt x="2190372" y="100581"/>
                  <a:pt x="2193311" y="101692"/>
                </a:cubicBezTo>
                <a:cubicBezTo>
                  <a:pt x="2196279" y="102802"/>
                  <a:pt x="2199666" y="104009"/>
                  <a:pt x="2203502" y="105312"/>
                </a:cubicBezTo>
                <a:cubicBezTo>
                  <a:pt x="2208541" y="107380"/>
                  <a:pt x="2213076" y="109486"/>
                  <a:pt x="2217107" y="111630"/>
                </a:cubicBezTo>
                <a:cubicBezTo>
                  <a:pt x="2221139" y="113776"/>
                  <a:pt x="2224554" y="116208"/>
                  <a:pt x="2227409" y="118927"/>
                </a:cubicBezTo>
                <a:cubicBezTo>
                  <a:pt x="2230237" y="121646"/>
                  <a:pt x="2232421" y="124786"/>
                  <a:pt x="2233960" y="128349"/>
                </a:cubicBezTo>
                <a:cubicBezTo>
                  <a:pt x="2235472" y="131911"/>
                  <a:pt x="2236256" y="136142"/>
                  <a:pt x="2236256" y="141046"/>
                </a:cubicBezTo>
                <a:cubicBezTo>
                  <a:pt x="2236256" y="147020"/>
                  <a:pt x="2234856" y="152229"/>
                  <a:pt x="2232113" y="156671"/>
                </a:cubicBezTo>
                <a:cubicBezTo>
                  <a:pt x="2229341" y="161115"/>
                  <a:pt x="2225674" y="164791"/>
                  <a:pt x="2221083" y="167702"/>
                </a:cubicBezTo>
                <a:cubicBezTo>
                  <a:pt x="2216491" y="170613"/>
                  <a:pt x="2211172" y="172777"/>
                  <a:pt x="2205153" y="174194"/>
                </a:cubicBezTo>
                <a:cubicBezTo>
                  <a:pt x="2199134" y="175610"/>
                  <a:pt x="2192807" y="176320"/>
                  <a:pt x="2186145" y="176320"/>
                </a:cubicBezTo>
                <a:cubicBezTo>
                  <a:pt x="2173267" y="176320"/>
                  <a:pt x="2162125" y="174175"/>
                  <a:pt x="2152690" y="169885"/>
                </a:cubicBezTo>
                <a:lnTo>
                  <a:pt x="2152690" y="145182"/>
                </a:lnTo>
                <a:cubicBezTo>
                  <a:pt x="2162657" y="152765"/>
                  <a:pt x="2173659" y="156557"/>
                  <a:pt x="2185669" y="156557"/>
                </a:cubicBezTo>
                <a:cubicBezTo>
                  <a:pt x="2201766" y="156557"/>
                  <a:pt x="2209801" y="151808"/>
                  <a:pt x="2209801" y="142309"/>
                </a:cubicBezTo>
                <a:cubicBezTo>
                  <a:pt x="2209801" y="139628"/>
                  <a:pt x="2209129" y="137349"/>
                  <a:pt x="2207757" y="135473"/>
                </a:cubicBezTo>
                <a:cubicBezTo>
                  <a:pt x="2206357" y="133595"/>
                  <a:pt x="2204509" y="131930"/>
                  <a:pt x="2202158" y="130474"/>
                </a:cubicBezTo>
                <a:cubicBezTo>
                  <a:pt x="2199834" y="129019"/>
                  <a:pt x="2197063" y="127717"/>
                  <a:pt x="2193899" y="126568"/>
                </a:cubicBezTo>
                <a:cubicBezTo>
                  <a:pt x="2190708" y="125419"/>
                  <a:pt x="2187181" y="124117"/>
                  <a:pt x="2183261" y="122662"/>
                </a:cubicBezTo>
                <a:cubicBezTo>
                  <a:pt x="2178446" y="120747"/>
                  <a:pt x="2174079" y="118716"/>
                  <a:pt x="2170215" y="116571"/>
                </a:cubicBezTo>
                <a:cubicBezTo>
                  <a:pt x="2166352" y="114427"/>
                  <a:pt x="2163133" y="111995"/>
                  <a:pt x="2160557" y="109275"/>
                </a:cubicBezTo>
                <a:cubicBezTo>
                  <a:pt x="2158010" y="106556"/>
                  <a:pt x="2156050" y="103473"/>
                  <a:pt x="2154762" y="100026"/>
                </a:cubicBezTo>
                <a:cubicBezTo>
                  <a:pt x="2153446" y="96579"/>
                  <a:pt x="2152802" y="92557"/>
                  <a:pt x="2152802" y="87962"/>
                </a:cubicBezTo>
                <a:cubicBezTo>
                  <a:pt x="2152802" y="82292"/>
                  <a:pt x="2154146" y="77295"/>
                  <a:pt x="2156834" y="72967"/>
                </a:cubicBezTo>
                <a:cubicBezTo>
                  <a:pt x="2159521" y="68639"/>
                  <a:pt x="2163105" y="65000"/>
                  <a:pt x="2167640" y="62052"/>
                </a:cubicBezTo>
                <a:cubicBezTo>
                  <a:pt x="2172147" y="59103"/>
                  <a:pt x="2177298" y="56880"/>
                  <a:pt x="2183037" y="55387"/>
                </a:cubicBezTo>
                <a:cubicBezTo>
                  <a:pt x="2188776" y="53893"/>
                  <a:pt x="2194711" y="53146"/>
                  <a:pt x="2200842" y="53146"/>
                </a:cubicBezTo>
                <a:close/>
                <a:moveTo>
                  <a:pt x="2085838" y="53146"/>
                </a:moveTo>
                <a:cubicBezTo>
                  <a:pt x="2101907" y="53146"/>
                  <a:pt x="2114365" y="58317"/>
                  <a:pt x="2123184" y="68658"/>
                </a:cubicBezTo>
                <a:cubicBezTo>
                  <a:pt x="2132002" y="79000"/>
                  <a:pt x="2136397" y="93361"/>
                  <a:pt x="2136397" y="111746"/>
                </a:cubicBezTo>
                <a:lnTo>
                  <a:pt x="2136397" y="121972"/>
                </a:lnTo>
                <a:lnTo>
                  <a:pt x="2056191" y="121972"/>
                </a:lnTo>
                <a:cubicBezTo>
                  <a:pt x="2056499" y="132850"/>
                  <a:pt x="2059831" y="141236"/>
                  <a:pt x="2066242" y="147135"/>
                </a:cubicBezTo>
                <a:cubicBezTo>
                  <a:pt x="2072624" y="153034"/>
                  <a:pt x="2081415" y="155982"/>
                  <a:pt x="2092613" y="155982"/>
                </a:cubicBezTo>
                <a:cubicBezTo>
                  <a:pt x="2105183" y="155982"/>
                  <a:pt x="2116717" y="152229"/>
                  <a:pt x="2127215" y="144722"/>
                </a:cubicBezTo>
                <a:lnTo>
                  <a:pt x="2127215" y="166208"/>
                </a:lnTo>
                <a:cubicBezTo>
                  <a:pt x="2116465" y="172949"/>
                  <a:pt x="2102299" y="176320"/>
                  <a:pt x="2084690" y="176320"/>
                </a:cubicBezTo>
                <a:cubicBezTo>
                  <a:pt x="2067361" y="176320"/>
                  <a:pt x="2053784" y="170976"/>
                  <a:pt x="2043929" y="160291"/>
                </a:cubicBezTo>
                <a:cubicBezTo>
                  <a:pt x="2034103" y="149606"/>
                  <a:pt x="2029176" y="134573"/>
                  <a:pt x="2029176" y="115193"/>
                </a:cubicBezTo>
                <a:cubicBezTo>
                  <a:pt x="2029176" y="96885"/>
                  <a:pt x="2034579" y="81968"/>
                  <a:pt x="2045441" y="70439"/>
                </a:cubicBezTo>
                <a:cubicBezTo>
                  <a:pt x="2056275" y="58911"/>
                  <a:pt x="2069741" y="53146"/>
                  <a:pt x="2085838" y="53146"/>
                </a:cubicBezTo>
                <a:close/>
                <a:moveTo>
                  <a:pt x="1980632" y="53146"/>
                </a:moveTo>
                <a:cubicBezTo>
                  <a:pt x="1991382" y="53146"/>
                  <a:pt x="2000845" y="55023"/>
                  <a:pt x="2009019" y="58777"/>
                </a:cubicBezTo>
                <a:lnTo>
                  <a:pt x="2009019" y="83595"/>
                </a:lnTo>
                <a:cubicBezTo>
                  <a:pt x="2000845" y="77467"/>
                  <a:pt x="1992110" y="74403"/>
                  <a:pt x="1982816" y="74403"/>
                </a:cubicBezTo>
                <a:cubicBezTo>
                  <a:pt x="1971562" y="74403"/>
                  <a:pt x="1962329" y="78214"/>
                  <a:pt x="1955126" y="85836"/>
                </a:cubicBezTo>
                <a:cubicBezTo>
                  <a:pt x="1947925" y="93458"/>
                  <a:pt x="1944323" y="103434"/>
                  <a:pt x="1944323" y="115768"/>
                </a:cubicBezTo>
                <a:cubicBezTo>
                  <a:pt x="1944323" y="127946"/>
                  <a:pt x="1947716" y="137560"/>
                  <a:pt x="1954496" y="144607"/>
                </a:cubicBezTo>
                <a:cubicBezTo>
                  <a:pt x="1961276" y="151655"/>
                  <a:pt x="1970375" y="155178"/>
                  <a:pt x="1981780" y="155178"/>
                </a:cubicBezTo>
                <a:cubicBezTo>
                  <a:pt x="1991382" y="155178"/>
                  <a:pt x="2000397" y="151769"/>
                  <a:pt x="2008907" y="144951"/>
                </a:cubicBezTo>
                <a:lnTo>
                  <a:pt x="2008907" y="168161"/>
                </a:lnTo>
                <a:cubicBezTo>
                  <a:pt x="1999501" y="173600"/>
                  <a:pt x="1988331" y="176320"/>
                  <a:pt x="1975470" y="176320"/>
                </a:cubicBezTo>
                <a:cubicBezTo>
                  <a:pt x="1958001" y="176320"/>
                  <a:pt x="1943903" y="170862"/>
                  <a:pt x="1933175" y="159946"/>
                </a:cubicBezTo>
                <a:cubicBezTo>
                  <a:pt x="1922450" y="149031"/>
                  <a:pt x="1917086" y="134879"/>
                  <a:pt x="1917086" y="117491"/>
                </a:cubicBezTo>
                <a:cubicBezTo>
                  <a:pt x="1917086" y="98111"/>
                  <a:pt x="1922853" y="82542"/>
                  <a:pt x="1934381" y="70783"/>
                </a:cubicBezTo>
                <a:cubicBezTo>
                  <a:pt x="1945916" y="59026"/>
                  <a:pt x="1961333" y="53146"/>
                  <a:pt x="1980632" y="53146"/>
                </a:cubicBezTo>
                <a:close/>
                <a:moveTo>
                  <a:pt x="1868559" y="53146"/>
                </a:moveTo>
                <a:cubicBezTo>
                  <a:pt x="1879284" y="53146"/>
                  <a:pt x="1888747" y="55023"/>
                  <a:pt x="1896946" y="58777"/>
                </a:cubicBezTo>
                <a:lnTo>
                  <a:pt x="1896946" y="83595"/>
                </a:lnTo>
                <a:cubicBezTo>
                  <a:pt x="1888747" y="77467"/>
                  <a:pt x="1880012" y="74403"/>
                  <a:pt x="1870740" y="74403"/>
                </a:cubicBezTo>
                <a:cubicBezTo>
                  <a:pt x="1859478" y="74403"/>
                  <a:pt x="1850245" y="78214"/>
                  <a:pt x="1843042" y="85836"/>
                </a:cubicBezTo>
                <a:cubicBezTo>
                  <a:pt x="1835842" y="93458"/>
                  <a:pt x="1832239" y="103434"/>
                  <a:pt x="1832239" y="115768"/>
                </a:cubicBezTo>
                <a:cubicBezTo>
                  <a:pt x="1832239" y="127946"/>
                  <a:pt x="1835632" y="137560"/>
                  <a:pt x="1842412" y="144607"/>
                </a:cubicBezTo>
                <a:cubicBezTo>
                  <a:pt x="1849192" y="151655"/>
                  <a:pt x="1858291" y="155178"/>
                  <a:pt x="1869707" y="155178"/>
                </a:cubicBezTo>
                <a:cubicBezTo>
                  <a:pt x="1879284" y="155178"/>
                  <a:pt x="1888327" y="151769"/>
                  <a:pt x="1896832" y="144951"/>
                </a:cubicBezTo>
                <a:lnTo>
                  <a:pt x="1896832" y="168161"/>
                </a:lnTo>
                <a:cubicBezTo>
                  <a:pt x="1887406" y="173600"/>
                  <a:pt x="1876258" y="176320"/>
                  <a:pt x="1863386" y="176320"/>
                </a:cubicBezTo>
                <a:cubicBezTo>
                  <a:pt x="1845917" y="176320"/>
                  <a:pt x="1831819" y="170862"/>
                  <a:pt x="1821091" y="159946"/>
                </a:cubicBezTo>
                <a:cubicBezTo>
                  <a:pt x="1810366" y="149031"/>
                  <a:pt x="1805002" y="134879"/>
                  <a:pt x="1805002" y="117491"/>
                </a:cubicBezTo>
                <a:cubicBezTo>
                  <a:pt x="1805002" y="98111"/>
                  <a:pt x="1810766" y="82542"/>
                  <a:pt x="1822297" y="70783"/>
                </a:cubicBezTo>
                <a:cubicBezTo>
                  <a:pt x="1833831" y="59026"/>
                  <a:pt x="1849248" y="53146"/>
                  <a:pt x="1868559" y="53146"/>
                </a:cubicBezTo>
                <a:close/>
                <a:moveTo>
                  <a:pt x="894060" y="53146"/>
                </a:moveTo>
                <a:cubicBezTo>
                  <a:pt x="909614" y="53146"/>
                  <a:pt x="921145" y="59505"/>
                  <a:pt x="928654" y="72220"/>
                </a:cubicBezTo>
                <a:lnTo>
                  <a:pt x="929113" y="72220"/>
                </a:lnTo>
                <a:lnTo>
                  <a:pt x="929113" y="55904"/>
                </a:lnTo>
                <a:lnTo>
                  <a:pt x="955775" y="55904"/>
                </a:lnTo>
                <a:lnTo>
                  <a:pt x="955775" y="164140"/>
                </a:lnTo>
                <a:cubicBezTo>
                  <a:pt x="955775" y="185742"/>
                  <a:pt x="950347" y="201942"/>
                  <a:pt x="939485" y="212743"/>
                </a:cubicBezTo>
                <a:lnTo>
                  <a:pt x="897960" y="226508"/>
                </a:lnTo>
                <a:lnTo>
                  <a:pt x="877921" y="226508"/>
                </a:lnTo>
                <a:lnTo>
                  <a:pt x="850500" y="221245"/>
                </a:lnTo>
                <a:lnTo>
                  <a:pt x="850500" y="196886"/>
                </a:lnTo>
                <a:cubicBezTo>
                  <a:pt x="863375" y="204240"/>
                  <a:pt x="875595" y="207918"/>
                  <a:pt x="887162" y="207918"/>
                </a:cubicBezTo>
                <a:cubicBezTo>
                  <a:pt x="915129" y="207918"/>
                  <a:pt x="929113" y="194168"/>
                  <a:pt x="929113" y="166668"/>
                </a:cubicBezTo>
                <a:lnTo>
                  <a:pt x="929113" y="153799"/>
                </a:lnTo>
                <a:lnTo>
                  <a:pt x="928654" y="153799"/>
                </a:lnTo>
                <a:cubicBezTo>
                  <a:pt x="919841" y="168813"/>
                  <a:pt x="906588" y="176320"/>
                  <a:pt x="888887" y="176320"/>
                </a:cubicBezTo>
                <a:cubicBezTo>
                  <a:pt x="874559" y="176320"/>
                  <a:pt x="863008" y="171092"/>
                  <a:pt x="854237" y="160636"/>
                </a:cubicBezTo>
                <a:cubicBezTo>
                  <a:pt x="845464" y="150179"/>
                  <a:pt x="841077" y="136142"/>
                  <a:pt x="841077" y="118525"/>
                </a:cubicBezTo>
                <a:cubicBezTo>
                  <a:pt x="841077" y="98532"/>
                  <a:pt x="845788" y="82637"/>
                  <a:pt x="855211" y="70841"/>
                </a:cubicBezTo>
                <a:cubicBezTo>
                  <a:pt x="864637" y="59045"/>
                  <a:pt x="877585" y="53146"/>
                  <a:pt x="894060" y="53146"/>
                </a:cubicBezTo>
                <a:close/>
                <a:moveTo>
                  <a:pt x="779557" y="53146"/>
                </a:moveTo>
                <a:cubicBezTo>
                  <a:pt x="792351" y="53146"/>
                  <a:pt x="802121" y="57303"/>
                  <a:pt x="808863" y="65613"/>
                </a:cubicBezTo>
                <a:cubicBezTo>
                  <a:pt x="815607" y="73925"/>
                  <a:pt x="818977" y="85931"/>
                  <a:pt x="818977" y="101634"/>
                </a:cubicBezTo>
                <a:lnTo>
                  <a:pt x="818977" y="173562"/>
                </a:lnTo>
                <a:lnTo>
                  <a:pt x="792315" y="173562"/>
                </a:lnTo>
                <a:lnTo>
                  <a:pt x="792315" y="107265"/>
                </a:lnTo>
                <a:cubicBezTo>
                  <a:pt x="792315" y="85281"/>
                  <a:pt x="784538" y="74288"/>
                  <a:pt x="768984" y="74288"/>
                </a:cubicBezTo>
                <a:cubicBezTo>
                  <a:pt x="760859" y="74288"/>
                  <a:pt x="754157" y="77333"/>
                  <a:pt x="748869" y="83423"/>
                </a:cubicBezTo>
                <a:cubicBezTo>
                  <a:pt x="743584" y="89512"/>
                  <a:pt x="740941" y="97192"/>
                  <a:pt x="740941" y="106460"/>
                </a:cubicBezTo>
                <a:lnTo>
                  <a:pt x="740941" y="173562"/>
                </a:lnTo>
                <a:lnTo>
                  <a:pt x="714161" y="173562"/>
                </a:lnTo>
                <a:lnTo>
                  <a:pt x="714161" y="55904"/>
                </a:lnTo>
                <a:lnTo>
                  <a:pt x="740941" y="55904"/>
                </a:lnTo>
                <a:lnTo>
                  <a:pt x="740941" y="75437"/>
                </a:lnTo>
                <a:lnTo>
                  <a:pt x="741400" y="75437"/>
                </a:lnTo>
                <a:cubicBezTo>
                  <a:pt x="750210" y="60577"/>
                  <a:pt x="762928" y="53146"/>
                  <a:pt x="779557" y="53146"/>
                </a:cubicBezTo>
                <a:close/>
                <a:moveTo>
                  <a:pt x="494234" y="53146"/>
                </a:moveTo>
                <a:cubicBezTo>
                  <a:pt x="510323" y="53146"/>
                  <a:pt x="522775" y="58317"/>
                  <a:pt x="531588" y="68658"/>
                </a:cubicBezTo>
                <a:cubicBezTo>
                  <a:pt x="540398" y="79000"/>
                  <a:pt x="544804" y="93361"/>
                  <a:pt x="544804" y="111746"/>
                </a:cubicBezTo>
                <a:lnTo>
                  <a:pt x="544804" y="121972"/>
                </a:lnTo>
                <a:lnTo>
                  <a:pt x="464581" y="121972"/>
                </a:lnTo>
                <a:cubicBezTo>
                  <a:pt x="464886" y="132850"/>
                  <a:pt x="468240" y="141236"/>
                  <a:pt x="474637" y="147135"/>
                </a:cubicBezTo>
                <a:cubicBezTo>
                  <a:pt x="481037" y="153034"/>
                  <a:pt x="489827" y="155982"/>
                  <a:pt x="501014" y="155982"/>
                </a:cubicBezTo>
                <a:cubicBezTo>
                  <a:pt x="513578" y="155982"/>
                  <a:pt x="525112" y="152229"/>
                  <a:pt x="535608" y="144722"/>
                </a:cubicBezTo>
                <a:lnTo>
                  <a:pt x="535608" y="166208"/>
                </a:lnTo>
                <a:cubicBezTo>
                  <a:pt x="524880" y="172949"/>
                  <a:pt x="510706" y="176320"/>
                  <a:pt x="493083" y="176320"/>
                </a:cubicBezTo>
                <a:cubicBezTo>
                  <a:pt x="475768" y="176320"/>
                  <a:pt x="462188" y="170976"/>
                  <a:pt x="452342" y="160291"/>
                </a:cubicBezTo>
                <a:cubicBezTo>
                  <a:pt x="442496" y="149606"/>
                  <a:pt x="437574" y="134573"/>
                  <a:pt x="437574" y="115193"/>
                </a:cubicBezTo>
                <a:cubicBezTo>
                  <a:pt x="437574" y="96885"/>
                  <a:pt x="442994" y="81968"/>
                  <a:pt x="453837" y="70439"/>
                </a:cubicBezTo>
                <a:cubicBezTo>
                  <a:pt x="464676" y="58911"/>
                  <a:pt x="478142" y="53146"/>
                  <a:pt x="494234" y="53146"/>
                </a:cubicBezTo>
                <a:close/>
                <a:moveTo>
                  <a:pt x="175165" y="53146"/>
                </a:moveTo>
                <a:cubicBezTo>
                  <a:pt x="193555" y="53146"/>
                  <a:pt x="207883" y="58547"/>
                  <a:pt x="218149" y="69347"/>
                </a:cubicBezTo>
                <a:cubicBezTo>
                  <a:pt x="228417" y="80148"/>
                  <a:pt x="233552" y="95124"/>
                  <a:pt x="233552" y="114274"/>
                </a:cubicBezTo>
                <a:cubicBezTo>
                  <a:pt x="233552" y="133040"/>
                  <a:pt x="228014" y="148074"/>
                  <a:pt x="216942" y="159372"/>
                </a:cubicBezTo>
                <a:cubicBezTo>
                  <a:pt x="205870" y="170671"/>
                  <a:pt x="190988" y="176320"/>
                  <a:pt x="172293" y="176320"/>
                </a:cubicBezTo>
                <a:cubicBezTo>
                  <a:pt x="154132" y="176320"/>
                  <a:pt x="139633" y="170824"/>
                  <a:pt x="128791" y="159831"/>
                </a:cubicBezTo>
                <a:cubicBezTo>
                  <a:pt x="117951" y="148840"/>
                  <a:pt x="112529" y="134266"/>
                  <a:pt x="112529" y="116112"/>
                </a:cubicBezTo>
                <a:cubicBezTo>
                  <a:pt x="112529" y="96350"/>
                  <a:pt x="118181" y="80914"/>
                  <a:pt x="129480" y="69807"/>
                </a:cubicBezTo>
                <a:cubicBezTo>
                  <a:pt x="140781" y="58700"/>
                  <a:pt x="156011" y="53146"/>
                  <a:pt x="175165" y="53146"/>
                </a:cubicBezTo>
                <a:close/>
                <a:moveTo>
                  <a:pt x="27048" y="31315"/>
                </a:moveTo>
                <a:lnTo>
                  <a:pt x="27048" y="91523"/>
                </a:lnTo>
                <a:lnTo>
                  <a:pt x="44747" y="91523"/>
                </a:lnTo>
                <a:cubicBezTo>
                  <a:pt x="56471" y="91523"/>
                  <a:pt x="65396" y="88804"/>
                  <a:pt x="71527" y="83365"/>
                </a:cubicBezTo>
                <a:cubicBezTo>
                  <a:pt x="77655" y="77927"/>
                  <a:pt x="80721" y="70267"/>
                  <a:pt x="80721" y="60385"/>
                </a:cubicBezTo>
                <a:cubicBezTo>
                  <a:pt x="80721" y="41006"/>
                  <a:pt x="69458" y="31315"/>
                  <a:pt x="46930" y="31315"/>
                </a:cubicBezTo>
                <a:close/>
                <a:moveTo>
                  <a:pt x="1145006" y="30052"/>
                </a:moveTo>
                <a:cubicBezTo>
                  <a:pt x="1129914" y="30052"/>
                  <a:pt x="1117635" y="35682"/>
                  <a:pt x="1108173" y="46942"/>
                </a:cubicBezTo>
                <a:cubicBezTo>
                  <a:pt x="1098710" y="58203"/>
                  <a:pt x="1093976" y="73025"/>
                  <a:pt x="1093976" y="91408"/>
                </a:cubicBezTo>
                <a:cubicBezTo>
                  <a:pt x="1093976" y="109716"/>
                  <a:pt x="1098576" y="124462"/>
                  <a:pt x="1107769" y="135645"/>
                </a:cubicBezTo>
                <a:cubicBezTo>
                  <a:pt x="1116963" y="146829"/>
                  <a:pt x="1128993" y="152421"/>
                  <a:pt x="1143858" y="152421"/>
                </a:cubicBezTo>
                <a:cubicBezTo>
                  <a:pt x="1159642" y="152421"/>
                  <a:pt x="1172091" y="147096"/>
                  <a:pt x="1181209" y="136450"/>
                </a:cubicBezTo>
                <a:cubicBezTo>
                  <a:pt x="1190327" y="125802"/>
                  <a:pt x="1194887" y="110903"/>
                  <a:pt x="1194887" y="91753"/>
                </a:cubicBezTo>
                <a:cubicBezTo>
                  <a:pt x="1194887" y="72067"/>
                  <a:pt x="1190461" y="56862"/>
                  <a:pt x="1181612" y="46137"/>
                </a:cubicBezTo>
                <a:cubicBezTo>
                  <a:pt x="1172763" y="35414"/>
                  <a:pt x="1160560" y="30052"/>
                  <a:pt x="1145006" y="30052"/>
                </a:cubicBezTo>
                <a:close/>
                <a:moveTo>
                  <a:pt x="-191" y="8795"/>
                </a:moveTo>
                <a:lnTo>
                  <a:pt x="49803" y="8795"/>
                </a:lnTo>
                <a:cubicBezTo>
                  <a:pt x="68730" y="8795"/>
                  <a:pt x="83402" y="13199"/>
                  <a:pt x="93822" y="22009"/>
                </a:cubicBezTo>
                <a:cubicBezTo>
                  <a:pt x="104242" y="30818"/>
                  <a:pt x="109452" y="43227"/>
                  <a:pt x="109452" y="59237"/>
                </a:cubicBezTo>
                <a:cubicBezTo>
                  <a:pt x="109452" y="75246"/>
                  <a:pt x="104012" y="88344"/>
                  <a:pt x="93134" y="98532"/>
                </a:cubicBezTo>
                <a:cubicBezTo>
                  <a:pt x="82252" y="108720"/>
                  <a:pt x="67543" y="113814"/>
                  <a:pt x="48999" y="113814"/>
                </a:cubicBezTo>
                <a:lnTo>
                  <a:pt x="27048" y="113814"/>
                </a:lnTo>
                <a:lnTo>
                  <a:pt x="27048" y="173562"/>
                </a:lnTo>
                <a:lnTo>
                  <a:pt x="-191" y="173562"/>
                </a:lnTo>
                <a:close/>
                <a:moveTo>
                  <a:pt x="1610878" y="6037"/>
                </a:moveTo>
                <a:cubicBezTo>
                  <a:pt x="1628118" y="6037"/>
                  <a:pt x="1640685" y="7990"/>
                  <a:pt x="1648577" y="11897"/>
                </a:cubicBezTo>
                <a:lnTo>
                  <a:pt x="1648577" y="38899"/>
                </a:lnTo>
                <a:cubicBezTo>
                  <a:pt x="1639229" y="32158"/>
                  <a:pt x="1627199" y="28787"/>
                  <a:pt x="1612488" y="28787"/>
                </a:cubicBezTo>
                <a:cubicBezTo>
                  <a:pt x="1608426" y="28787"/>
                  <a:pt x="1604386" y="29171"/>
                  <a:pt x="1600363" y="29937"/>
                </a:cubicBezTo>
                <a:cubicBezTo>
                  <a:pt x="1596340" y="30702"/>
                  <a:pt x="1592740" y="31967"/>
                  <a:pt x="1589560" y="33728"/>
                </a:cubicBezTo>
                <a:cubicBezTo>
                  <a:pt x="1586380" y="35491"/>
                  <a:pt x="1583793" y="37750"/>
                  <a:pt x="1581803" y="40508"/>
                </a:cubicBezTo>
                <a:cubicBezTo>
                  <a:pt x="1579809" y="43266"/>
                  <a:pt x="1578813" y="46597"/>
                  <a:pt x="1578813" y="50504"/>
                </a:cubicBezTo>
                <a:cubicBezTo>
                  <a:pt x="1578813" y="54180"/>
                  <a:pt x="1579580" y="57359"/>
                  <a:pt x="1581111" y="60040"/>
                </a:cubicBezTo>
                <a:cubicBezTo>
                  <a:pt x="1582642" y="62721"/>
                  <a:pt x="1584885" y="65173"/>
                  <a:pt x="1587835" y="67394"/>
                </a:cubicBezTo>
                <a:cubicBezTo>
                  <a:pt x="1590786" y="69615"/>
                  <a:pt x="1594386" y="71780"/>
                  <a:pt x="1598639" y="73886"/>
                </a:cubicBezTo>
                <a:cubicBezTo>
                  <a:pt x="1602891" y="75993"/>
                  <a:pt x="1607816" y="78271"/>
                  <a:pt x="1613406" y="80723"/>
                </a:cubicBezTo>
                <a:cubicBezTo>
                  <a:pt x="1619154" y="83710"/>
                  <a:pt x="1624574" y="86851"/>
                  <a:pt x="1629669" y="90144"/>
                </a:cubicBezTo>
                <a:cubicBezTo>
                  <a:pt x="1634764" y="93438"/>
                  <a:pt x="1639249" y="97077"/>
                  <a:pt x="1643118" y="101060"/>
                </a:cubicBezTo>
                <a:cubicBezTo>
                  <a:pt x="1646986" y="105043"/>
                  <a:pt x="1650052" y="109467"/>
                  <a:pt x="1652311" y="114331"/>
                </a:cubicBezTo>
                <a:cubicBezTo>
                  <a:pt x="1654573" y="119195"/>
                  <a:pt x="1655701" y="124730"/>
                  <a:pt x="1655701" y="130934"/>
                </a:cubicBezTo>
                <a:cubicBezTo>
                  <a:pt x="1655701" y="139283"/>
                  <a:pt x="1654016" y="146330"/>
                  <a:pt x="1650645" y="152076"/>
                </a:cubicBezTo>
                <a:cubicBezTo>
                  <a:pt x="1647275" y="157820"/>
                  <a:pt x="1642734" y="162493"/>
                  <a:pt x="1637026" y="166093"/>
                </a:cubicBezTo>
                <a:cubicBezTo>
                  <a:pt x="1631318" y="169694"/>
                  <a:pt x="1624747" y="172298"/>
                  <a:pt x="1617314" y="173907"/>
                </a:cubicBezTo>
                <a:cubicBezTo>
                  <a:pt x="1609882" y="175515"/>
                  <a:pt x="1602029" y="176320"/>
                  <a:pt x="1593754" y="176320"/>
                </a:cubicBezTo>
                <a:cubicBezTo>
                  <a:pt x="1590996" y="176320"/>
                  <a:pt x="1587606" y="176109"/>
                  <a:pt x="1583583" y="175688"/>
                </a:cubicBezTo>
                <a:cubicBezTo>
                  <a:pt x="1579560" y="175266"/>
                  <a:pt x="1575442" y="174654"/>
                  <a:pt x="1571229" y="173849"/>
                </a:cubicBezTo>
                <a:cubicBezTo>
                  <a:pt x="1567015" y="173045"/>
                  <a:pt x="1563029" y="172068"/>
                  <a:pt x="1559275" y="170919"/>
                </a:cubicBezTo>
                <a:cubicBezTo>
                  <a:pt x="1555521" y="169771"/>
                  <a:pt x="1552494" y="168468"/>
                  <a:pt x="1550196" y="167013"/>
                </a:cubicBezTo>
                <a:lnTo>
                  <a:pt x="1550196" y="138862"/>
                </a:lnTo>
                <a:cubicBezTo>
                  <a:pt x="1552724" y="141160"/>
                  <a:pt x="1555731" y="143228"/>
                  <a:pt x="1559219" y="145067"/>
                </a:cubicBezTo>
                <a:cubicBezTo>
                  <a:pt x="1562704" y="146905"/>
                  <a:pt x="1566402" y="148456"/>
                  <a:pt x="1570308" y="149721"/>
                </a:cubicBezTo>
                <a:cubicBezTo>
                  <a:pt x="1574216" y="150984"/>
                  <a:pt x="1578124" y="151961"/>
                  <a:pt x="1582032" y="152650"/>
                </a:cubicBezTo>
                <a:cubicBezTo>
                  <a:pt x="1585938" y="153340"/>
                  <a:pt x="1589540" y="153684"/>
                  <a:pt x="1592835" y="153684"/>
                </a:cubicBezTo>
                <a:cubicBezTo>
                  <a:pt x="1604327" y="153684"/>
                  <a:pt x="1612891" y="151769"/>
                  <a:pt x="1618521" y="147940"/>
                </a:cubicBezTo>
                <a:cubicBezTo>
                  <a:pt x="1624154" y="144109"/>
                  <a:pt x="1626970" y="138555"/>
                  <a:pt x="1626970" y="131279"/>
                </a:cubicBezTo>
                <a:cubicBezTo>
                  <a:pt x="1626970" y="127372"/>
                  <a:pt x="1626029" y="123983"/>
                  <a:pt x="1624154" y="121110"/>
                </a:cubicBezTo>
                <a:cubicBezTo>
                  <a:pt x="1622275" y="118237"/>
                  <a:pt x="1619652" y="115614"/>
                  <a:pt x="1616281" y="113240"/>
                </a:cubicBezTo>
                <a:cubicBezTo>
                  <a:pt x="1612911" y="110865"/>
                  <a:pt x="1608944" y="108586"/>
                  <a:pt x="1604386" y="106403"/>
                </a:cubicBezTo>
                <a:cubicBezTo>
                  <a:pt x="1599826" y="104220"/>
                  <a:pt x="1594941" y="101941"/>
                  <a:pt x="1589731" y="99566"/>
                </a:cubicBezTo>
                <a:cubicBezTo>
                  <a:pt x="1584137" y="96579"/>
                  <a:pt x="1578930" y="93553"/>
                  <a:pt x="1574101" y="90489"/>
                </a:cubicBezTo>
                <a:cubicBezTo>
                  <a:pt x="1569275" y="87425"/>
                  <a:pt x="1565078" y="84036"/>
                  <a:pt x="1561517" y="80321"/>
                </a:cubicBezTo>
                <a:cubicBezTo>
                  <a:pt x="1557953" y="76606"/>
                  <a:pt x="1555157" y="72412"/>
                  <a:pt x="1553127" y="67739"/>
                </a:cubicBezTo>
                <a:cubicBezTo>
                  <a:pt x="1551095" y="63066"/>
                  <a:pt x="1550081" y="57590"/>
                  <a:pt x="1550081" y="51309"/>
                </a:cubicBezTo>
                <a:cubicBezTo>
                  <a:pt x="1550081" y="43571"/>
                  <a:pt x="1551825" y="36850"/>
                  <a:pt x="1555311" y="31144"/>
                </a:cubicBezTo>
                <a:cubicBezTo>
                  <a:pt x="1558796" y="25437"/>
                  <a:pt x="1563393" y="20725"/>
                  <a:pt x="1569101" y="17010"/>
                </a:cubicBezTo>
                <a:cubicBezTo>
                  <a:pt x="1574809" y="13296"/>
                  <a:pt x="1581304" y="10537"/>
                  <a:pt x="1588583" y="8737"/>
                </a:cubicBezTo>
                <a:cubicBezTo>
                  <a:pt x="1595862" y="6937"/>
                  <a:pt x="1603295" y="6037"/>
                  <a:pt x="1610878" y="6037"/>
                </a:cubicBezTo>
                <a:close/>
                <a:moveTo>
                  <a:pt x="1146386" y="6037"/>
                </a:moveTo>
                <a:cubicBezTo>
                  <a:pt x="1169527" y="6037"/>
                  <a:pt x="1188163" y="13697"/>
                  <a:pt x="1202301" y="29018"/>
                </a:cubicBezTo>
                <a:cubicBezTo>
                  <a:pt x="1216435" y="44337"/>
                  <a:pt x="1223504" y="64368"/>
                  <a:pt x="1223504" y="89110"/>
                </a:cubicBezTo>
                <a:cubicBezTo>
                  <a:pt x="1223504" y="115997"/>
                  <a:pt x="1216262" y="137254"/>
                  <a:pt x="1201783" y="152880"/>
                </a:cubicBezTo>
                <a:cubicBezTo>
                  <a:pt x="1187301" y="168506"/>
                  <a:pt x="1167953" y="176320"/>
                  <a:pt x="1143743" y="176320"/>
                </a:cubicBezTo>
                <a:cubicBezTo>
                  <a:pt x="1119989" y="176320"/>
                  <a:pt x="1100969" y="168621"/>
                  <a:pt x="1086681" y="153224"/>
                </a:cubicBezTo>
                <a:cubicBezTo>
                  <a:pt x="1072389" y="137828"/>
                  <a:pt x="1065245" y="117797"/>
                  <a:pt x="1065245" y="93132"/>
                </a:cubicBezTo>
                <a:cubicBezTo>
                  <a:pt x="1065245" y="66628"/>
                  <a:pt x="1072524" y="45487"/>
                  <a:pt x="1087081" y="29707"/>
                </a:cubicBezTo>
                <a:cubicBezTo>
                  <a:pt x="1101639" y="13928"/>
                  <a:pt x="1121409" y="6037"/>
                  <a:pt x="1146386" y="6037"/>
                </a:cubicBezTo>
                <a:close/>
                <a:moveTo>
                  <a:pt x="671566" y="867"/>
                </a:moveTo>
                <a:cubicBezTo>
                  <a:pt x="676087" y="867"/>
                  <a:pt x="679917" y="2322"/>
                  <a:pt x="683058" y="5233"/>
                </a:cubicBezTo>
                <a:cubicBezTo>
                  <a:pt x="686199" y="8144"/>
                  <a:pt x="687772" y="11783"/>
                  <a:pt x="687772" y="16149"/>
                </a:cubicBezTo>
                <a:cubicBezTo>
                  <a:pt x="687772" y="20285"/>
                  <a:pt x="686199" y="23827"/>
                  <a:pt x="683058" y="26777"/>
                </a:cubicBezTo>
                <a:cubicBezTo>
                  <a:pt x="679917" y="29726"/>
                  <a:pt x="676087" y="31201"/>
                  <a:pt x="671566" y="31201"/>
                </a:cubicBezTo>
                <a:cubicBezTo>
                  <a:pt x="667199" y="31201"/>
                  <a:pt x="663464" y="29784"/>
                  <a:pt x="660360" y="26950"/>
                </a:cubicBezTo>
                <a:cubicBezTo>
                  <a:pt x="657258" y="24116"/>
                  <a:pt x="655704" y="20515"/>
                  <a:pt x="655704" y="16149"/>
                </a:cubicBezTo>
                <a:cubicBezTo>
                  <a:pt x="655704" y="11783"/>
                  <a:pt x="657258" y="8144"/>
                  <a:pt x="660360" y="5233"/>
                </a:cubicBezTo>
                <a:cubicBezTo>
                  <a:pt x="663464" y="2322"/>
                  <a:pt x="667199" y="867"/>
                  <a:pt x="671566" y="867"/>
                </a:cubicBezTo>
                <a:close/>
              </a:path>
            </a:pathLst>
          </a:custGeom>
          <a:solidFill>
            <a:schemeClr val="accent1"/>
          </a:solidFill>
          <a:ln w="2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DF09EDB-B427-B4A0-8DC4-448AAB8D52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784" y="3429000"/>
            <a:ext cx="1143000" cy="1143000"/>
          </a:xfrm>
          <a:prstGeom prst="rect">
            <a:avLst/>
          </a:prstGeom>
        </p:spPr>
      </p:pic>
      <p:pic>
        <p:nvPicPr>
          <p:cNvPr id="4" name="Picture 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7FF2A39-C2CD-1135-79FC-A664A9F39B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321" y="5715000"/>
            <a:ext cx="1145610" cy="1143000"/>
          </a:xfrm>
          <a:prstGeom prst="rect">
            <a:avLst/>
          </a:prstGeom>
        </p:spPr>
      </p:pic>
      <p:pic>
        <p:nvPicPr>
          <p:cNvPr id="5" name="Picture 4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95F821D4-125F-4355-199D-13431562C00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47" y="2271676"/>
            <a:ext cx="1159495" cy="1159495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897CC47-6581-CBED-6A90-C75E99E9296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36" y="5715000"/>
            <a:ext cx="1147027" cy="1143000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B7D238A-512D-C14C-4F37-675B81E7995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98" y="1143000"/>
            <a:ext cx="1143000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4BD50A-38C3-2B49-FDF7-64EF9708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5649" y="3428748"/>
            <a:ext cx="114300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41B414-C5E1-6B22-2825-128F54EB8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5">
            <a:grayscl/>
          </a:blip>
          <a:srcRect/>
          <a:stretch/>
        </p:blipFill>
        <p:spPr>
          <a:xfrm>
            <a:off x="6486198" y="0"/>
            <a:ext cx="1143000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274D54-DF8B-F919-99D4-D8E6044BE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4232" y="4572000"/>
            <a:ext cx="1147027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829721-FF9E-D44A-28F1-D819DF85D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6747" y="1143000"/>
            <a:ext cx="1143000" cy="1143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E81D0B-7B00-944C-AE08-47D46D1F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45" t="5387" r="11645" b="18695"/>
          <a:stretch/>
        </p:blipFill>
        <p:spPr>
          <a:xfrm>
            <a:off x="8767296" y="0"/>
            <a:ext cx="1143000" cy="114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B8B38C-B45A-8385-AA49-3AD910597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7844" y="1143000"/>
            <a:ext cx="1143000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241237-2058-A338-7FE1-F9D9CD376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2">
            <a:grayscl/>
          </a:blip>
          <a:srcRect/>
          <a:stretch/>
        </p:blipFill>
        <p:spPr>
          <a:xfrm>
            <a:off x="9907844" y="0"/>
            <a:ext cx="1143000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C15F2A-EA8B-F9F9-56A6-7232F361C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8410" y="2286000"/>
            <a:ext cx="1143000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BB7B9D-3D15-1576-0E62-B14A358A4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3762" y="4572000"/>
            <a:ext cx="1138237" cy="1143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738293-46A1-1308-ACCD-C3378B151AAA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7626994" y="2285664"/>
            <a:ext cx="2283747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9680CA-A368-012C-83FB-477172F47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grayscl/>
          </a:blip>
          <a:srcRect/>
          <a:stretch/>
        </p:blipFill>
        <p:spPr>
          <a:xfrm>
            <a:off x="6486954" y="4570316"/>
            <a:ext cx="1138914" cy="1147065"/>
          </a:xfrm>
          <a:prstGeom prst="rect">
            <a:avLst/>
          </a:prstGeom>
        </p:spPr>
      </p:pic>
      <p:pic>
        <p:nvPicPr>
          <p:cNvPr id="19" name="Picture 1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2D9A3C6-4B0C-F8A4-716A-51488929964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49" y="0"/>
            <a:ext cx="1143000" cy="1143000"/>
          </a:xfrm>
          <a:prstGeom prst="rect">
            <a:avLst/>
          </a:prstGeom>
        </p:spPr>
      </p:pic>
      <p:pic>
        <p:nvPicPr>
          <p:cNvPr id="20" name="Picture 1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7E7053B-414F-64BE-1F2B-ADBA90761BB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844" y="3429000"/>
            <a:ext cx="1143000" cy="1143000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F756C23-51F2-0D78-E0CC-7697266403A7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410" y="5715000"/>
            <a:ext cx="1143000" cy="1143000"/>
          </a:xfrm>
          <a:prstGeom prst="rect">
            <a:avLst/>
          </a:prstGeom>
        </p:spPr>
      </p:pic>
      <p:pic>
        <p:nvPicPr>
          <p:cNvPr id="22" name="Picture 2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9BD3505-F544-5407-7925-5C09525F48E0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49" y="4571664"/>
            <a:ext cx="1143000" cy="1143000"/>
          </a:xfrm>
          <a:prstGeom prst="rect">
            <a:avLst/>
          </a:prstGeom>
        </p:spPr>
      </p:pic>
      <p:pic>
        <p:nvPicPr>
          <p:cNvPr id="23" name="Picture 2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7E9FD03-BF93-7445-B62E-8F22E5576C34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96" y="1143000"/>
            <a:ext cx="1143000" cy="1143000"/>
          </a:xfrm>
          <a:prstGeom prst="rect">
            <a:avLst/>
          </a:prstGeom>
        </p:spPr>
      </p:pic>
      <p:pic>
        <p:nvPicPr>
          <p:cNvPr id="24" name="Picture 2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2C78C71-F15E-A582-A2A5-62141C1318FE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232" y="5715000"/>
            <a:ext cx="1143000" cy="1143000"/>
          </a:xfrm>
          <a:prstGeom prst="rect">
            <a:avLst/>
          </a:prstGeom>
        </p:spPr>
      </p:pic>
      <p:pic>
        <p:nvPicPr>
          <p:cNvPr id="25" name="Picture 24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32E670E0-220C-DA0A-82B1-59B3F6C8DE9C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410" y="0"/>
            <a:ext cx="1143000" cy="1143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E04B1C-6462-5625-00F3-FA3C447D3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3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5649" y="5714791"/>
            <a:ext cx="1143000" cy="1143000"/>
          </a:xfrm>
          <a:prstGeom prst="rect">
            <a:avLst/>
          </a:prstGeom>
        </p:spPr>
      </p:pic>
      <p:pic>
        <p:nvPicPr>
          <p:cNvPr id="27" name="Picture 26" descr=" person in a suit&#10;&#10;Description automatically generated with low confidence">
            <a:extLst>
              <a:ext uri="{FF2B5EF4-FFF2-40B4-BE49-F238E27FC236}">
                <a16:creationId xmlns:a16="http://schemas.microsoft.com/office/drawing/2014/main" id="{D9B27A2B-B37E-32F3-262E-42D41D5D47A0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77" y="571500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3172831-5FB0-A3F6-EF0C-EF399A83AB41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87" y="2286000"/>
            <a:ext cx="1145965" cy="1143000"/>
          </a:xfrm>
          <a:prstGeom prst="rect">
            <a:avLst/>
          </a:prstGeom>
        </p:spPr>
      </p:pic>
      <p:pic>
        <p:nvPicPr>
          <p:cNvPr id="29" name="Picture 28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1CB41EAF-FA4B-D80A-26E1-9516EBF29D9C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35" y="4572000"/>
            <a:ext cx="1144933" cy="1143000"/>
          </a:xfrm>
          <a:prstGeom prst="rect">
            <a:avLst/>
          </a:prstGeom>
        </p:spPr>
      </p:pic>
      <p:pic>
        <p:nvPicPr>
          <p:cNvPr id="30" name="Picture 29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6A31920-5643-9C7A-1348-355EB9DBDA32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8410" y="1143000"/>
            <a:ext cx="1143000" cy="1143000"/>
          </a:xfrm>
          <a:prstGeom prst="rect">
            <a:avLst/>
          </a:prstGeom>
        </p:spPr>
      </p:pic>
      <p:pic>
        <p:nvPicPr>
          <p:cNvPr id="31" name="Picture 30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9310D7B-A5B6-F2B7-2630-9842CC45D407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82" y="3428748"/>
            <a:ext cx="1147433" cy="1143000"/>
          </a:xfrm>
          <a:prstGeom prst="rect">
            <a:avLst/>
          </a:prstGeom>
        </p:spPr>
      </p:pic>
      <p:pic>
        <p:nvPicPr>
          <p:cNvPr id="32" name="Picture 3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1BBB8BF-825E-88B3-6D39-ADC1DFD498D4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49" y="1142916"/>
            <a:ext cx="1138670" cy="1143000"/>
          </a:xfrm>
          <a:prstGeom prst="rect">
            <a:avLst/>
          </a:prstGeom>
        </p:spPr>
      </p:pic>
      <p:pic>
        <p:nvPicPr>
          <p:cNvPr id="33" name="Picture 3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9930F2B-D6BC-7BBE-9E18-AEF6BE3337DD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47" y="0"/>
            <a:ext cx="1146199" cy="1143000"/>
          </a:xfrm>
          <a:prstGeom prst="rect">
            <a:avLst/>
          </a:prstGeom>
        </p:spPr>
      </p:pic>
      <p:pic>
        <p:nvPicPr>
          <p:cNvPr id="34" name="Picture 3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F542307-D932-5FA6-1807-6982B9EE85ED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52" y="4572000"/>
            <a:ext cx="1141140" cy="1143000"/>
          </a:xfrm>
          <a:prstGeom prst="rect">
            <a:avLst/>
          </a:prstGeom>
        </p:spPr>
      </p:pic>
      <p:pic>
        <p:nvPicPr>
          <p:cNvPr id="35" name="Picture 34" descr="A picture containing person, person, wall, posing&#10;&#10;Description automatically generated">
            <a:extLst>
              <a:ext uri="{FF2B5EF4-FFF2-40B4-BE49-F238E27FC236}">
                <a16:creationId xmlns:a16="http://schemas.microsoft.com/office/drawing/2014/main" id="{8DB44B6B-1FD2-1919-E239-FCA2B743F8A9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844" y="2286000"/>
            <a:ext cx="114060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2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4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oll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A0B0D7-BA58-446A-7164-2639ADBC1670}"/>
              </a:ext>
            </a:extLst>
          </p:cNvPr>
          <p:cNvSpPr/>
          <p:nvPr userDrawn="1"/>
        </p:nvSpPr>
        <p:spPr bwMode="auto">
          <a:xfrm>
            <a:off x="8542129" y="1644468"/>
            <a:ext cx="2133600" cy="2128058"/>
          </a:xfrm>
          <a:prstGeom prst="rect">
            <a:avLst/>
          </a:pr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4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88EF7E-175D-490B-8171-949158689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827679" y="6267479"/>
            <a:ext cx="5364321" cy="590521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63B01-3150-4839-A74F-792E52804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 descr="Microsoft logo">
            <a:extLst>
              <a:ext uri="{FF2B5EF4-FFF2-40B4-BE49-F238E27FC236}">
                <a16:creationId xmlns:a16="http://schemas.microsoft.com/office/drawing/2014/main" id="{9A57C4F3-E833-4E73-994C-2B94C3034B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pic>
        <p:nvPicPr>
          <p:cNvPr id="5" name="Graphic 4" descr="M&amp;O Powering Our Success">
            <a:extLst>
              <a:ext uri="{FF2B5EF4-FFF2-40B4-BE49-F238E27FC236}">
                <a16:creationId xmlns:a16="http://schemas.microsoft.com/office/drawing/2014/main" id="{508A68FC-37AA-47B6-9C58-3406448C6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sp>
        <p:nvSpPr>
          <p:cNvPr id="6" name="Title 62">
            <a:extLst>
              <a:ext uri="{FF2B5EF4-FFF2-40B4-BE49-F238E27FC236}">
                <a16:creationId xmlns:a16="http://schemas.microsoft.com/office/drawing/2014/main" id="{B7D83E99-7DD7-4E25-B93C-176BABEAF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2560320"/>
            <a:ext cx="4114800" cy="997196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Event name or presentation title</a:t>
            </a:r>
            <a:endParaRPr lang="en-IN"/>
          </a:p>
        </p:txBody>
      </p:sp>
      <p:sp>
        <p:nvSpPr>
          <p:cNvPr id="7" name="Text Placeholder 65">
            <a:extLst>
              <a:ext uri="{FF2B5EF4-FFF2-40B4-BE49-F238E27FC236}">
                <a16:creationId xmlns:a16="http://schemas.microsoft.com/office/drawing/2014/main" id="{D4FE30D6-54F8-4138-BD84-BCDA22AFA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41148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AED508B-0F69-472C-A3EE-48BF4190E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95" t="66441" r="2758" b="25770"/>
          <a:stretch/>
        </p:blipFill>
        <p:spPr>
          <a:xfrm>
            <a:off x="6827679" y="6269038"/>
            <a:ext cx="5364321" cy="588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8F2EBF-E90F-3148-9504-51DAD52FDA9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63083" y="5657307"/>
            <a:ext cx="634374" cy="635000"/>
          </a:xfrm>
          <a:prstGeom prst="rect">
            <a:avLst/>
          </a:prstGeom>
        </p:spPr>
      </p:pic>
      <p:pic>
        <p:nvPicPr>
          <p:cNvPr id="9" name="Picture 8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1EFA7595-6D75-EC21-DA7E-C41D412F75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89" t="2851" r="18143" b="5482"/>
          <a:stretch/>
        </p:blipFill>
        <p:spPr>
          <a:xfrm>
            <a:off x="11295888" y="5371534"/>
            <a:ext cx="896112" cy="901379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1AD2132-82BC-85EB-4AF3-5C248EFFF14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958" y="5367657"/>
            <a:ext cx="905256" cy="905256"/>
          </a:xfrm>
          <a:prstGeom prst="rect">
            <a:avLst/>
          </a:prstGeom>
        </p:spPr>
      </p:pic>
      <p:pic>
        <p:nvPicPr>
          <p:cNvPr id="44" name="Picture 4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68FA277-BB26-A7F0-6CA3-4647C439D04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5387" y="5367657"/>
            <a:ext cx="892018" cy="905256"/>
          </a:xfrm>
          <a:prstGeom prst="rect">
            <a:avLst/>
          </a:prstGeom>
        </p:spPr>
      </p:pic>
      <p:pic>
        <p:nvPicPr>
          <p:cNvPr id="47" name="Picture 4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3E3DBC1-6BB5-1C23-6B5B-B7F86216EA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5905" y="5367657"/>
            <a:ext cx="898660" cy="905256"/>
          </a:xfrm>
          <a:prstGeom prst="rect">
            <a:avLst/>
          </a:prstGeom>
        </p:spPr>
      </p:pic>
      <p:pic>
        <p:nvPicPr>
          <p:cNvPr id="48" name="Picture 10">
            <a:extLst>
              <a:ext uri="{FF2B5EF4-FFF2-40B4-BE49-F238E27FC236}">
                <a16:creationId xmlns:a16="http://schemas.microsoft.com/office/drawing/2014/main" id="{8755D7A1-3A27-8F97-40A5-B5AD57C90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0028" r="60130"/>
          <a:stretch/>
        </p:blipFill>
        <p:spPr>
          <a:xfrm>
            <a:off x="7721762" y="5367657"/>
            <a:ext cx="893232" cy="90525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A4F318D-DBE2-6371-660D-F23C5EE101D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26020" y="5367657"/>
            <a:ext cx="905256" cy="905256"/>
          </a:xfrm>
          <a:prstGeom prst="rect">
            <a:avLst/>
          </a:prstGeom>
        </p:spPr>
      </p:pic>
      <p:pic>
        <p:nvPicPr>
          <p:cNvPr id="54" name="Picture 5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700F00F5-5EB0-E742-FFA1-C9C1D1681D1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16" y="4477523"/>
            <a:ext cx="897549" cy="895505"/>
          </a:xfrm>
          <a:prstGeom prst="rect">
            <a:avLst/>
          </a:prstGeom>
        </p:spPr>
      </p:pic>
      <p:pic>
        <p:nvPicPr>
          <p:cNvPr id="55" name="Picture 54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351C795F-4C75-D97B-BB09-83E567FA1AF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00" y="1779787"/>
            <a:ext cx="908428" cy="908428"/>
          </a:xfrm>
          <a:prstGeom prst="rect">
            <a:avLst/>
          </a:prstGeom>
        </p:spPr>
      </p:pic>
      <p:pic>
        <p:nvPicPr>
          <p:cNvPr id="56" name="Picture 5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9B1FD9A-3CF8-7D6D-7FF7-1FC09C2985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37" y="4477523"/>
            <a:ext cx="898660" cy="895505"/>
          </a:xfrm>
          <a:prstGeom prst="rect">
            <a:avLst/>
          </a:prstGeom>
        </p:spPr>
      </p:pic>
      <p:pic>
        <p:nvPicPr>
          <p:cNvPr id="57" name="Picture 5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29B46C8-F484-7569-27E4-EAB53D88A6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86" y="895505"/>
            <a:ext cx="895505" cy="89550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8308612-7CDE-700B-73E6-C01D2F646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702" y="2686316"/>
            <a:ext cx="895505" cy="89550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D096B15-95FA-CCA9-DB57-565A7D21A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8">
            <a:grayscl/>
          </a:blip>
          <a:srcRect/>
          <a:stretch/>
        </p:blipFill>
        <p:spPr>
          <a:xfrm>
            <a:off x="7720286" y="0"/>
            <a:ext cx="895505" cy="89550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5202C8D-E802-D1A5-FDCD-8EDE25ABD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1900" y="3582018"/>
            <a:ext cx="898660" cy="89550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FB8DB34-1FAB-A83C-562C-9076F3184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870" y="895505"/>
            <a:ext cx="895505" cy="89550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983C6C7-2338-A67C-7B56-C36824F2E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45" t="5387" r="11645" b="18695"/>
          <a:stretch/>
        </p:blipFill>
        <p:spPr>
          <a:xfrm>
            <a:off x="9507454" y="0"/>
            <a:ext cx="895505" cy="89550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DF88B9F-99E2-5431-504F-3F411DCCA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1038" y="895505"/>
            <a:ext cx="895505" cy="89550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F3D4202-BA7E-3B11-B91B-53683D8BA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35">
            <a:grayscl/>
          </a:blip>
          <a:srcRect/>
          <a:stretch/>
        </p:blipFill>
        <p:spPr>
          <a:xfrm>
            <a:off x="10401038" y="0"/>
            <a:ext cx="895505" cy="89550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D08A120-2FE1-0741-E56B-3C1892457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495" y="1791009"/>
            <a:ext cx="895505" cy="8955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931EDF9-EB26-1AF2-9D47-843BD9C59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7535" y="3582018"/>
            <a:ext cx="894465" cy="89550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3ABF696-3D50-A9EF-11E7-62C46A8A4404}"/>
              </a:ext>
            </a:extLst>
          </p:cNvPr>
          <p:cNvPicPr>
            <a:picLocks/>
          </p:cNvPicPr>
          <p:nvPr userDrawn="1"/>
        </p:nvPicPr>
        <p:blipFill>
          <a:blip r:embed="rId38"/>
          <a:srcRect/>
          <a:stretch/>
        </p:blipFill>
        <p:spPr>
          <a:xfrm>
            <a:off x="8614063" y="1790746"/>
            <a:ext cx="1789244" cy="179100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261296E-911B-193A-BC3F-9AAD3C389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grayscl/>
          </a:blip>
          <a:srcRect/>
          <a:stretch/>
        </p:blipFill>
        <p:spPr>
          <a:xfrm>
            <a:off x="7720878" y="3580699"/>
            <a:ext cx="892303" cy="898689"/>
          </a:xfrm>
          <a:prstGeom prst="rect">
            <a:avLst/>
          </a:prstGeom>
        </p:spPr>
      </p:pic>
      <p:pic>
        <p:nvPicPr>
          <p:cNvPr id="71" name="Picture 7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29D0785-F307-543F-5E82-E90AB1DEEA72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02" y="0"/>
            <a:ext cx="895505" cy="895505"/>
          </a:xfrm>
          <a:prstGeom prst="rect">
            <a:avLst/>
          </a:prstGeom>
        </p:spPr>
      </p:pic>
      <p:pic>
        <p:nvPicPr>
          <p:cNvPr id="72" name="Picture 7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34EDD59-FEA3-C35C-1904-2894CCF81EBE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038" y="2686514"/>
            <a:ext cx="895505" cy="895505"/>
          </a:xfrm>
          <a:prstGeom prst="rect">
            <a:avLst/>
          </a:prstGeom>
        </p:spPr>
      </p:pic>
      <p:pic>
        <p:nvPicPr>
          <p:cNvPr id="73" name="Picture 7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CF1A439-839B-BBDE-960D-2BD99032AF80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495" y="4477523"/>
            <a:ext cx="895505" cy="895505"/>
          </a:xfrm>
          <a:prstGeom prst="rect">
            <a:avLst/>
          </a:prstGeom>
        </p:spPr>
      </p:pic>
      <p:pic>
        <p:nvPicPr>
          <p:cNvPr id="74" name="Picture 7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1871CBB-D987-62A1-58F8-59A20E3D1DC5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02" y="3581755"/>
            <a:ext cx="895505" cy="895505"/>
          </a:xfrm>
          <a:prstGeom prst="rect">
            <a:avLst/>
          </a:prstGeom>
        </p:spPr>
      </p:pic>
      <p:pic>
        <p:nvPicPr>
          <p:cNvPr id="75" name="Picture 7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DAFFF83-B31D-6AF5-7DC8-D338799D6D2C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54" y="895505"/>
            <a:ext cx="895505" cy="895505"/>
          </a:xfrm>
          <a:prstGeom prst="rect">
            <a:avLst/>
          </a:prstGeom>
        </p:spPr>
      </p:pic>
      <p:pic>
        <p:nvPicPr>
          <p:cNvPr id="76" name="Picture 7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3BD74E7-219C-EBAB-A8D1-710B68FBE06C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900" y="4477523"/>
            <a:ext cx="895505" cy="895505"/>
          </a:xfrm>
          <a:prstGeom prst="rect">
            <a:avLst/>
          </a:prstGeom>
        </p:spPr>
      </p:pic>
      <p:pic>
        <p:nvPicPr>
          <p:cNvPr id="77" name="Picture 76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61D91A1B-C08A-BE0A-766F-3DEE6F4E6077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495" y="0"/>
            <a:ext cx="895505" cy="89550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761CCFF-3C56-74E9-D2E8-79236EB52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5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702" y="4477359"/>
            <a:ext cx="895505" cy="895505"/>
          </a:xfrm>
          <a:prstGeom prst="rect">
            <a:avLst/>
          </a:prstGeom>
        </p:spPr>
      </p:pic>
      <p:pic>
        <p:nvPicPr>
          <p:cNvPr id="79" name="Picture 78" descr=" person in a suit&#10;&#10;Description automatically generated with low confidence">
            <a:extLst>
              <a:ext uri="{FF2B5EF4-FFF2-40B4-BE49-F238E27FC236}">
                <a16:creationId xmlns:a16="http://schemas.microsoft.com/office/drawing/2014/main" id="{86897B49-B4DF-624D-98E1-4432E0876581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709" y="4477523"/>
            <a:ext cx="895505" cy="89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Picture 7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57D668C-779E-F01D-6C1B-29EE4392BE6F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784" y="1791009"/>
            <a:ext cx="897828" cy="895505"/>
          </a:xfrm>
          <a:prstGeom prst="rect">
            <a:avLst/>
          </a:prstGeom>
        </p:spPr>
      </p:pic>
      <p:pic>
        <p:nvPicPr>
          <p:cNvPr id="81" name="Picture 80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F07A2E08-2B8E-4FEE-AF9B-8B5744D031F9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038" y="3582018"/>
            <a:ext cx="897019" cy="895505"/>
          </a:xfrm>
          <a:prstGeom prst="rect">
            <a:avLst/>
          </a:prstGeom>
        </p:spPr>
      </p:pic>
      <p:pic>
        <p:nvPicPr>
          <p:cNvPr id="82" name="Picture 8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4A022C5-A916-C78D-BD78-423B97A08746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96495" y="895505"/>
            <a:ext cx="895505" cy="895505"/>
          </a:xfrm>
          <a:prstGeom prst="rect">
            <a:avLst/>
          </a:prstGeom>
        </p:spPr>
      </p:pic>
      <p:pic>
        <p:nvPicPr>
          <p:cNvPr id="83" name="Picture 8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7612E86C-8AD1-0CB7-46C6-6EE79260EA43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62" y="2686316"/>
            <a:ext cx="898978" cy="895505"/>
          </a:xfrm>
          <a:prstGeom prst="rect">
            <a:avLst/>
          </a:prstGeom>
        </p:spPr>
      </p:pic>
      <p:pic>
        <p:nvPicPr>
          <p:cNvPr id="84" name="Picture 8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DCB0721-46D9-826E-EF97-CC571F035B59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02" y="895439"/>
            <a:ext cx="895492" cy="895505"/>
          </a:xfrm>
          <a:prstGeom prst="rect">
            <a:avLst/>
          </a:prstGeom>
        </p:spPr>
      </p:pic>
      <p:pic>
        <p:nvPicPr>
          <p:cNvPr id="85" name="Picture 8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6BAE758-D4DC-75B9-91CF-50678C186928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870" y="0"/>
            <a:ext cx="898011" cy="895505"/>
          </a:xfrm>
          <a:prstGeom prst="rect">
            <a:avLst/>
          </a:prstGeom>
        </p:spPr>
      </p:pic>
      <p:pic>
        <p:nvPicPr>
          <p:cNvPr id="86" name="Picture 8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2D5FA43-E1FB-8112-99F0-F9F62174CC9C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518" y="3582018"/>
            <a:ext cx="891713" cy="895505"/>
          </a:xfrm>
          <a:prstGeom prst="rect">
            <a:avLst/>
          </a:prstGeom>
        </p:spPr>
      </p:pic>
      <p:pic>
        <p:nvPicPr>
          <p:cNvPr id="87" name="Picture 86" descr="A picture containing person, person, wall, posing&#10;&#10;Description automatically generated">
            <a:extLst>
              <a:ext uri="{FF2B5EF4-FFF2-40B4-BE49-F238E27FC236}">
                <a16:creationId xmlns:a16="http://schemas.microsoft.com/office/drawing/2014/main" id="{09964B00-1A1D-1B7B-EB30-A007E73DCEA4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BEBA8EAE-BF5A-486C-A8C5-ECC9F3942E4B}">
                <a14:imgProps xmlns:a14="http://schemas.microsoft.com/office/drawing/2010/main">
                  <a14:imgLayer r:embed="rId7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038" y="1791009"/>
            <a:ext cx="898741" cy="895505"/>
          </a:xfrm>
          <a:prstGeom prst="rect">
            <a:avLst/>
          </a:prstGeom>
        </p:spPr>
      </p:pic>
      <p:pic>
        <p:nvPicPr>
          <p:cNvPr id="88" name="Picture 8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B3808E5-9C1D-62F9-518C-775A024D419B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495" y="2686514"/>
            <a:ext cx="895505" cy="8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3272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olla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63B01-3150-4839-A74F-792E52804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6" name="Picture 4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EB83310-745D-D232-BB7A-4A471BBB34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02" y="895439"/>
            <a:ext cx="895492" cy="895505"/>
          </a:xfrm>
          <a:prstGeom prst="rect">
            <a:avLst/>
          </a:prstGeom>
        </p:spPr>
      </p:pic>
      <p:pic>
        <p:nvPicPr>
          <p:cNvPr id="8" name="Picture 7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A5AE543F-70D4-7201-7EDC-423A32DE7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89" t="2851" r="18143" b="5482"/>
          <a:stretch/>
        </p:blipFill>
        <p:spPr>
          <a:xfrm>
            <a:off x="11295888" y="5371534"/>
            <a:ext cx="896112" cy="901379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2513FA5-AAEF-C262-DC79-5BE075518E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2958" y="5367657"/>
            <a:ext cx="905256" cy="905256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D56D950-7CE0-9C0C-1C84-EE9F36F80B7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5387" y="5367657"/>
            <a:ext cx="892018" cy="905256"/>
          </a:xfrm>
          <a:prstGeom prst="rect">
            <a:avLst/>
          </a:prstGeom>
        </p:spPr>
      </p:pic>
      <p:pic>
        <p:nvPicPr>
          <p:cNvPr id="12" name="Picture 1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AC16CFC-1313-F00B-5A92-E994B81CD0C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5905" y="5367657"/>
            <a:ext cx="898660" cy="90525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76A7151-548F-93BF-0350-28F501389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028" r="60130"/>
          <a:stretch/>
        </p:blipFill>
        <p:spPr>
          <a:xfrm>
            <a:off x="7721762" y="5367657"/>
            <a:ext cx="893232" cy="905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C5B350-486A-198A-E517-A493D54AA01A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26020" y="5367657"/>
            <a:ext cx="905256" cy="905256"/>
          </a:xfrm>
          <a:prstGeom prst="rect">
            <a:avLst/>
          </a:prstGeom>
        </p:spPr>
      </p:pic>
      <p:pic>
        <p:nvPicPr>
          <p:cNvPr id="15" name="Picture 1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03BCFC54-7F62-3F8D-A319-89894E3EBC3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16" y="4477523"/>
            <a:ext cx="897549" cy="895505"/>
          </a:xfrm>
          <a:prstGeom prst="rect">
            <a:avLst/>
          </a:prstGeom>
        </p:spPr>
      </p:pic>
      <p:pic>
        <p:nvPicPr>
          <p:cNvPr id="16" name="Picture 15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79FE5DE2-2FC1-8D08-9B75-5BAAC756A95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00" y="1779787"/>
            <a:ext cx="908428" cy="908428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C95AC71-0BE6-B3B7-1D46-C4E67EA1952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37" y="4477523"/>
            <a:ext cx="898660" cy="895505"/>
          </a:xfrm>
          <a:prstGeom prst="rect">
            <a:avLst/>
          </a:prstGeom>
        </p:spPr>
      </p:pic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E956C6F-CAD5-B7E1-4A1A-7ECB99E9499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86" y="895505"/>
            <a:ext cx="895505" cy="895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58A995-B579-DE6E-F330-1D2237B3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702" y="2686316"/>
            <a:ext cx="895505" cy="895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F00BFA-A980-06C3-2A6E-A2F65F0FC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5">
            <a:grayscl/>
          </a:blip>
          <a:srcRect/>
          <a:stretch/>
        </p:blipFill>
        <p:spPr>
          <a:xfrm>
            <a:off x="7720286" y="0"/>
            <a:ext cx="895505" cy="895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258DF9-BF21-E0DD-BCF0-8D78A01CB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1900" y="3582018"/>
            <a:ext cx="898660" cy="8955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443112-81A3-FF88-DE76-A822361E8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870" y="895505"/>
            <a:ext cx="895505" cy="8955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4D0B86-712D-5CD7-90B2-4EAF3FEE1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45" t="5387" r="11645" b="18695"/>
          <a:stretch/>
        </p:blipFill>
        <p:spPr>
          <a:xfrm>
            <a:off x="9507454" y="0"/>
            <a:ext cx="895505" cy="8955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78D978-4893-C89B-2FF4-B1DE6886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1038" y="895505"/>
            <a:ext cx="895505" cy="8955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FF5B18-A39E-1F9D-9AB0-8D4612B86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32">
            <a:grayscl/>
          </a:blip>
          <a:srcRect/>
          <a:stretch/>
        </p:blipFill>
        <p:spPr>
          <a:xfrm>
            <a:off x="10401038" y="0"/>
            <a:ext cx="895505" cy="8955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0EEF9A-E365-C967-1B33-EE278B6FD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4635" y="1791009"/>
            <a:ext cx="895505" cy="8955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247053-BB59-060B-BED8-063AA8CC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829" y="3582018"/>
            <a:ext cx="891773" cy="8955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C587F3-25AF-B418-57E7-B507BBEC0CDE}"/>
              </a:ext>
            </a:extLst>
          </p:cNvPr>
          <p:cNvPicPr>
            <a:picLocks/>
          </p:cNvPicPr>
          <p:nvPr userDrawn="1"/>
        </p:nvPicPr>
        <p:blipFill>
          <a:blip r:embed="rId35"/>
          <a:srcRect/>
          <a:stretch/>
        </p:blipFill>
        <p:spPr>
          <a:xfrm>
            <a:off x="8614063" y="1790746"/>
            <a:ext cx="1789244" cy="17910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2AF4F7-213F-FAF4-B599-C74DB6F13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grayscl/>
          </a:blip>
          <a:srcRect/>
          <a:stretch/>
        </p:blipFill>
        <p:spPr>
          <a:xfrm>
            <a:off x="7720878" y="3580699"/>
            <a:ext cx="892303" cy="898689"/>
          </a:xfrm>
          <a:prstGeom prst="rect">
            <a:avLst/>
          </a:prstGeom>
        </p:spPr>
      </p:pic>
      <p:pic>
        <p:nvPicPr>
          <p:cNvPr id="30" name="Picture 2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A98F8D3-D44C-5B32-298D-3F1F2F04DBB7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02" y="0"/>
            <a:ext cx="895505" cy="895505"/>
          </a:xfrm>
          <a:prstGeom prst="rect">
            <a:avLst/>
          </a:prstGeom>
        </p:spPr>
      </p:pic>
      <p:pic>
        <p:nvPicPr>
          <p:cNvPr id="31" name="Picture 3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C20478C-0CA5-07F0-3EF0-06449E603B7B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038" y="2686514"/>
            <a:ext cx="895505" cy="895505"/>
          </a:xfrm>
          <a:prstGeom prst="rect">
            <a:avLst/>
          </a:prstGeom>
        </p:spPr>
      </p:pic>
      <p:pic>
        <p:nvPicPr>
          <p:cNvPr id="32" name="Picture 3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99E1B97-6724-E0CD-39A9-D8C471A1EF97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35" y="4477523"/>
            <a:ext cx="895505" cy="895505"/>
          </a:xfrm>
          <a:prstGeom prst="rect">
            <a:avLst/>
          </a:prstGeom>
        </p:spPr>
      </p:pic>
      <p:pic>
        <p:nvPicPr>
          <p:cNvPr id="33" name="Picture 3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DDD1A76-0614-345C-CDF3-4B796109A4AE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02" y="3581755"/>
            <a:ext cx="895505" cy="895505"/>
          </a:xfrm>
          <a:prstGeom prst="rect">
            <a:avLst/>
          </a:prstGeom>
        </p:spPr>
      </p:pic>
      <p:pic>
        <p:nvPicPr>
          <p:cNvPr id="34" name="Picture 3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DAC7A38-BF22-DD96-C0CE-4F4F2DB06FA0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54" y="895505"/>
            <a:ext cx="895505" cy="895505"/>
          </a:xfrm>
          <a:prstGeom prst="rect">
            <a:avLst/>
          </a:prstGeom>
        </p:spPr>
      </p:pic>
      <p:pic>
        <p:nvPicPr>
          <p:cNvPr id="35" name="Picture 3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535F9ED-69E7-DEDF-68A1-C65B20A45E52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900" y="4477523"/>
            <a:ext cx="895505" cy="895505"/>
          </a:xfrm>
          <a:prstGeom prst="rect">
            <a:avLst/>
          </a:prstGeom>
        </p:spPr>
      </p:pic>
      <p:pic>
        <p:nvPicPr>
          <p:cNvPr id="36" name="Picture 35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12D0A5C6-C7E5-8C08-320D-F4036B08881B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35" y="0"/>
            <a:ext cx="895505" cy="8955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E2D6F3-D34F-2FAB-005B-3C8CDE14B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50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702" y="4477359"/>
            <a:ext cx="895505" cy="895505"/>
          </a:xfrm>
          <a:prstGeom prst="rect">
            <a:avLst/>
          </a:prstGeom>
        </p:spPr>
      </p:pic>
      <p:pic>
        <p:nvPicPr>
          <p:cNvPr id="38" name="Picture 37" descr=" person in a suit&#10;&#10;Description automatically generated with low confidence">
            <a:extLst>
              <a:ext uri="{FF2B5EF4-FFF2-40B4-BE49-F238E27FC236}">
                <a16:creationId xmlns:a16="http://schemas.microsoft.com/office/drawing/2014/main" id="{CDBE044A-FBEC-44A6-506F-692DFEC29DFD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709" y="4477523"/>
            <a:ext cx="895505" cy="89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CBD4E6C-5A3C-B011-A74A-AA2AD46DB4D2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784" y="1791009"/>
            <a:ext cx="897828" cy="895505"/>
          </a:xfrm>
          <a:prstGeom prst="rect">
            <a:avLst/>
          </a:prstGeom>
        </p:spPr>
      </p:pic>
      <p:pic>
        <p:nvPicPr>
          <p:cNvPr id="40" name="Picture 39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108AD67E-8284-6E70-1888-0608FBAB1497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54" y="3582018"/>
            <a:ext cx="897019" cy="895505"/>
          </a:xfrm>
          <a:prstGeom prst="rect">
            <a:avLst/>
          </a:prstGeom>
        </p:spPr>
      </p:pic>
      <p:pic>
        <p:nvPicPr>
          <p:cNvPr id="41" name="Picture 4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BEC436D-091E-0317-2781-B0BF37E15ED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94635" y="895505"/>
            <a:ext cx="895505" cy="895505"/>
          </a:xfrm>
          <a:prstGeom prst="rect">
            <a:avLst/>
          </a:prstGeom>
        </p:spPr>
      </p:pic>
      <p:pic>
        <p:nvPicPr>
          <p:cNvPr id="42" name="Picture 41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164ADAB-F269-3818-17D1-6B16C011E4DB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62" y="2686316"/>
            <a:ext cx="898978" cy="895505"/>
          </a:xfrm>
          <a:prstGeom prst="rect">
            <a:avLst/>
          </a:prstGeom>
        </p:spPr>
      </p:pic>
      <p:pic>
        <p:nvPicPr>
          <p:cNvPr id="44" name="Picture 4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CC1CC67-1FF8-E83F-7944-4B17FE6EEF6A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870" y="0"/>
            <a:ext cx="898011" cy="895505"/>
          </a:xfrm>
          <a:prstGeom prst="rect">
            <a:avLst/>
          </a:prstGeom>
        </p:spPr>
      </p:pic>
      <p:pic>
        <p:nvPicPr>
          <p:cNvPr id="45" name="Picture 4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A003E1B-4ECE-001D-8544-A545EA0C1793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518" y="3582018"/>
            <a:ext cx="894047" cy="895505"/>
          </a:xfrm>
          <a:prstGeom prst="rect">
            <a:avLst/>
          </a:prstGeom>
        </p:spPr>
      </p:pic>
      <p:pic>
        <p:nvPicPr>
          <p:cNvPr id="56" name="Picture 55" descr="A picture containing person, person, wall, posing&#10;&#10;Description automatically generated">
            <a:extLst>
              <a:ext uri="{FF2B5EF4-FFF2-40B4-BE49-F238E27FC236}">
                <a16:creationId xmlns:a16="http://schemas.microsoft.com/office/drawing/2014/main" id="{551E2FA9-5A17-E7CB-F170-CC698838CF18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038" y="1791009"/>
            <a:ext cx="898741" cy="895505"/>
          </a:xfrm>
          <a:prstGeom prst="rect">
            <a:avLst/>
          </a:prstGeom>
        </p:spPr>
      </p:pic>
      <p:pic>
        <p:nvPicPr>
          <p:cNvPr id="76" name="Picture 7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2094263-D4DD-CDC8-DB3C-E18146569111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495" y="2686514"/>
            <a:ext cx="895505" cy="8955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67DD3C-895F-E8DC-4F90-0C44E6812A62}"/>
              </a:ext>
            </a:extLst>
          </p:cNvPr>
          <p:cNvPicPr>
            <a:picLocks noChangeAspect="1"/>
          </p:cNvPicPr>
          <p:nvPr userDrawn="1"/>
        </p:nvPicPr>
        <p:blipFill>
          <a:blip r:embed="rId68"/>
          <a:srcRect/>
          <a:stretch/>
        </p:blipFill>
        <p:spPr>
          <a:xfrm>
            <a:off x="563083" y="5657307"/>
            <a:ext cx="634374" cy="635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8688EF7E-175D-490B-8171-949158689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827679" y="6267479"/>
            <a:ext cx="5364321" cy="590521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3" descr="Microsoft logo">
            <a:extLst>
              <a:ext uri="{FF2B5EF4-FFF2-40B4-BE49-F238E27FC236}">
                <a16:creationId xmlns:a16="http://schemas.microsoft.com/office/drawing/2014/main" id="{9A57C4F3-E833-4E73-994C-2B94C3034B15}"/>
              </a:ext>
            </a:extLst>
          </p:cNvPr>
          <p:cNvPicPr>
            <a:picLocks noChangeAspect="1"/>
          </p:cNvPicPr>
          <p:nvPr userDrawn="1"/>
        </p:nvPicPr>
        <p:blipFill>
          <a:blip r:embed="rId69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sp>
        <p:nvSpPr>
          <p:cNvPr id="6" name="Title 62">
            <a:extLst>
              <a:ext uri="{FF2B5EF4-FFF2-40B4-BE49-F238E27FC236}">
                <a16:creationId xmlns:a16="http://schemas.microsoft.com/office/drawing/2014/main" id="{B7D83E99-7DD7-4E25-B93C-176BABEAF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2560320"/>
            <a:ext cx="4114800" cy="997196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Event name or presentation title</a:t>
            </a:r>
            <a:endParaRPr lang="en-IN"/>
          </a:p>
        </p:txBody>
      </p:sp>
      <p:sp>
        <p:nvSpPr>
          <p:cNvPr id="7" name="Text Placeholder 65">
            <a:extLst>
              <a:ext uri="{FF2B5EF4-FFF2-40B4-BE49-F238E27FC236}">
                <a16:creationId xmlns:a16="http://schemas.microsoft.com/office/drawing/2014/main" id="{D4FE30D6-54F8-4138-BD84-BCDA22AFA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41148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AED508B-0F69-472C-A3EE-48BF4190E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95" t="66441" r="2758" b="25770"/>
          <a:stretch/>
        </p:blipFill>
        <p:spPr>
          <a:xfrm>
            <a:off x="6827679" y="6269038"/>
            <a:ext cx="5364321" cy="588962"/>
          </a:xfrm>
          <a:prstGeom prst="rect">
            <a:avLst/>
          </a:prstGeom>
        </p:spPr>
      </p:pic>
      <p:pic>
        <p:nvPicPr>
          <p:cNvPr id="52" name="Graphic 51" descr="M&amp;O Powering Our Success">
            <a:extLst>
              <a:ext uri="{FF2B5EF4-FFF2-40B4-BE49-F238E27FC236}">
                <a16:creationId xmlns:a16="http://schemas.microsoft.com/office/drawing/2014/main" id="{ADC42A7F-9C5A-C44E-B28C-A294D21F8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2FC50C-2409-42E9-89C6-D4BBE7658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822305" y="-780"/>
            <a:ext cx="5369695" cy="6267479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5372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D73A3-0E54-4946-9648-32F64CB30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9223" y="0"/>
            <a:ext cx="6850380" cy="686562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07E9E865-52A7-4976-9997-F565679E8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94481" y="1722036"/>
            <a:ext cx="5212080" cy="5143584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84EC5BD-86A4-49FC-AC04-5AD31EBE8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6" t="-1" r="41075" b="5255"/>
          <a:stretch/>
        </p:blipFill>
        <p:spPr>
          <a:xfrm>
            <a:off x="0" y="1714415"/>
            <a:ext cx="588963" cy="5143586"/>
          </a:xfrm>
          <a:prstGeom prst="rect">
            <a:avLst/>
          </a:prstGeom>
        </p:spPr>
      </p:pic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7A7E95F6-D4E7-4D8D-81B4-DF6471A5496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79513" y="3657600"/>
            <a:ext cx="374904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/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sp>
        <p:nvSpPr>
          <p:cNvPr id="73" name="Picture Placeholder 71">
            <a:extLst>
              <a:ext uri="{FF2B5EF4-FFF2-40B4-BE49-F238E27FC236}">
                <a16:creationId xmlns:a16="http://schemas.microsoft.com/office/drawing/2014/main" id="{77E10B13-BD6C-4770-88BC-4FEFEDC9ADFC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1179513" y="2301916"/>
            <a:ext cx="1143000" cy="114300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D72D837D-1733-4B44-8CB4-679D1C2C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39" y="536575"/>
            <a:ext cx="4297680" cy="997196"/>
          </a:xfrm>
        </p:spPr>
        <p:txBody>
          <a:bodyPr>
            <a:spAutoFit/>
          </a:bodyPr>
          <a:lstStyle/>
          <a:p>
            <a:r>
              <a:rPr lang="en-US"/>
              <a:t>Event name or presentation title</a:t>
            </a:r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8CAD1D-28E3-D145-B8C8-EB6C1AA728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79804" y="5676462"/>
            <a:ext cx="590186" cy="590769"/>
          </a:xfrm>
          <a:prstGeom prst="rect">
            <a:avLst/>
          </a:prstGeom>
        </p:spPr>
      </p:pic>
      <p:sp>
        <p:nvSpPr>
          <p:cNvPr id="14" name="Freeform: Shape 13" descr="Powering Our Success">
            <a:extLst>
              <a:ext uri="{FF2B5EF4-FFF2-40B4-BE49-F238E27FC236}">
                <a16:creationId xmlns:a16="http://schemas.microsoft.com/office/drawing/2014/main" id="{EA473785-74BE-5843-BAD6-9C1F80CA815F}"/>
              </a:ext>
            </a:extLst>
          </p:cNvPr>
          <p:cNvSpPr/>
          <p:nvPr userDrawn="1"/>
        </p:nvSpPr>
        <p:spPr>
          <a:xfrm>
            <a:off x="1907425" y="5856506"/>
            <a:ext cx="2338547" cy="230679"/>
          </a:xfrm>
          <a:custGeom>
            <a:avLst/>
            <a:gdLst>
              <a:gd name="connsiteX0" fmla="*/ 900611 w 2337313"/>
              <a:gd name="connsiteY0" fmla="*/ 74403 h 225640"/>
              <a:gd name="connsiteX1" fmla="*/ 876877 w 2337313"/>
              <a:gd name="connsiteY1" fmla="*/ 85606 h 225640"/>
              <a:gd name="connsiteX2" fmla="*/ 868316 w 2337313"/>
              <a:gd name="connsiteY2" fmla="*/ 116916 h 225640"/>
              <a:gd name="connsiteX3" fmla="*/ 876532 w 2337313"/>
              <a:gd name="connsiteY3" fmla="*/ 144664 h 225640"/>
              <a:gd name="connsiteX4" fmla="*/ 898313 w 2337313"/>
              <a:gd name="connsiteY4" fmla="*/ 155063 h 225640"/>
              <a:gd name="connsiteX5" fmla="*/ 920723 w 2337313"/>
              <a:gd name="connsiteY5" fmla="*/ 145124 h 225640"/>
              <a:gd name="connsiteX6" fmla="*/ 929342 w 2337313"/>
              <a:gd name="connsiteY6" fmla="*/ 119673 h 225640"/>
              <a:gd name="connsiteX7" fmla="*/ 929342 w 2337313"/>
              <a:gd name="connsiteY7" fmla="*/ 104392 h 225640"/>
              <a:gd name="connsiteX8" fmla="*/ 921126 w 2337313"/>
              <a:gd name="connsiteY8" fmla="*/ 83194 h 225640"/>
              <a:gd name="connsiteX9" fmla="*/ 900611 w 2337313"/>
              <a:gd name="connsiteY9" fmla="*/ 74403 h 225640"/>
              <a:gd name="connsiteX10" fmla="*/ 173558 w 2337313"/>
              <a:gd name="connsiteY10" fmla="*/ 74403 h 225640"/>
              <a:gd name="connsiteX11" fmla="*/ 148847 w 2337313"/>
              <a:gd name="connsiteY11" fmla="*/ 85318 h 225640"/>
              <a:gd name="connsiteX12" fmla="*/ 139768 w 2337313"/>
              <a:gd name="connsiteY12" fmla="*/ 115423 h 225640"/>
              <a:gd name="connsiteX13" fmla="*/ 148961 w 2337313"/>
              <a:gd name="connsiteY13" fmla="*/ 144549 h 225640"/>
              <a:gd name="connsiteX14" fmla="*/ 173558 w 2337313"/>
              <a:gd name="connsiteY14" fmla="*/ 155178 h 225640"/>
              <a:gd name="connsiteX15" fmla="*/ 197749 w 2337313"/>
              <a:gd name="connsiteY15" fmla="*/ 144722 h 225640"/>
              <a:gd name="connsiteX16" fmla="*/ 206197 w 2337313"/>
              <a:gd name="connsiteY16" fmla="*/ 114963 h 225640"/>
              <a:gd name="connsiteX17" fmla="*/ 197749 w 2337313"/>
              <a:gd name="connsiteY17" fmla="*/ 84974 h 225640"/>
              <a:gd name="connsiteX18" fmla="*/ 173558 w 2337313"/>
              <a:gd name="connsiteY18" fmla="*/ 74403 h 225640"/>
              <a:gd name="connsiteX19" fmla="*/ 2085474 w 2337313"/>
              <a:gd name="connsiteY19" fmla="*/ 72795 h 225640"/>
              <a:gd name="connsiteX20" fmla="*/ 2066017 w 2337313"/>
              <a:gd name="connsiteY20" fmla="*/ 81182 h 225640"/>
              <a:gd name="connsiteX21" fmla="*/ 2056191 w 2337313"/>
              <a:gd name="connsiteY21" fmla="*/ 103128 h 225640"/>
              <a:gd name="connsiteX22" fmla="*/ 2110642 w 2337313"/>
              <a:gd name="connsiteY22" fmla="*/ 103128 h 225640"/>
              <a:gd name="connsiteX23" fmla="*/ 2103867 w 2337313"/>
              <a:gd name="connsiteY23" fmla="*/ 80780 h 225640"/>
              <a:gd name="connsiteX24" fmla="*/ 2085474 w 2337313"/>
              <a:gd name="connsiteY24" fmla="*/ 72795 h 225640"/>
              <a:gd name="connsiteX25" fmla="*/ 493889 w 2337313"/>
              <a:gd name="connsiteY25" fmla="*/ 72795 h 225640"/>
              <a:gd name="connsiteX26" fmla="*/ 474408 w 2337313"/>
              <a:gd name="connsiteY26" fmla="*/ 81182 h 225640"/>
              <a:gd name="connsiteX27" fmla="*/ 464581 w 2337313"/>
              <a:gd name="connsiteY27" fmla="*/ 103128 h 225640"/>
              <a:gd name="connsiteX28" fmla="*/ 519060 w 2337313"/>
              <a:gd name="connsiteY28" fmla="*/ 103128 h 225640"/>
              <a:gd name="connsiteX29" fmla="*/ 512277 w 2337313"/>
              <a:gd name="connsiteY29" fmla="*/ 80780 h 225640"/>
              <a:gd name="connsiteX30" fmla="*/ 493889 w 2337313"/>
              <a:gd name="connsiteY30" fmla="*/ 72795 h 225640"/>
              <a:gd name="connsiteX31" fmla="*/ 1675788 w 2337313"/>
              <a:gd name="connsiteY31" fmla="*/ 55904 h 225640"/>
              <a:gd name="connsiteX32" fmla="*/ 1702450 w 2337313"/>
              <a:gd name="connsiteY32" fmla="*/ 55904 h 225640"/>
              <a:gd name="connsiteX33" fmla="*/ 1702450 w 2337313"/>
              <a:gd name="connsiteY33" fmla="*/ 123465 h 225640"/>
              <a:gd name="connsiteX34" fmla="*/ 1726932 w 2337313"/>
              <a:gd name="connsiteY34" fmla="*/ 155178 h 225640"/>
              <a:gd name="connsiteX35" fmla="*/ 1746411 w 2337313"/>
              <a:gd name="connsiteY35" fmla="*/ 146445 h 225640"/>
              <a:gd name="connsiteX36" fmla="*/ 1754054 w 2337313"/>
              <a:gd name="connsiteY36" fmla="*/ 123580 h 225640"/>
              <a:gd name="connsiteX37" fmla="*/ 1754054 w 2337313"/>
              <a:gd name="connsiteY37" fmla="*/ 55904 h 225640"/>
              <a:gd name="connsiteX38" fmla="*/ 1780719 w 2337313"/>
              <a:gd name="connsiteY38" fmla="*/ 55904 h 225640"/>
              <a:gd name="connsiteX39" fmla="*/ 1780719 w 2337313"/>
              <a:gd name="connsiteY39" fmla="*/ 173562 h 225640"/>
              <a:gd name="connsiteX40" fmla="*/ 1754054 w 2337313"/>
              <a:gd name="connsiteY40" fmla="*/ 173562 h 225640"/>
              <a:gd name="connsiteX41" fmla="*/ 1754054 w 2337313"/>
              <a:gd name="connsiteY41" fmla="*/ 154948 h 225640"/>
              <a:gd name="connsiteX42" fmla="*/ 1753595 w 2337313"/>
              <a:gd name="connsiteY42" fmla="*/ 154948 h 225640"/>
              <a:gd name="connsiteX43" fmla="*/ 1717506 w 2337313"/>
              <a:gd name="connsiteY43" fmla="*/ 176320 h 225640"/>
              <a:gd name="connsiteX44" fmla="*/ 1675788 w 2337313"/>
              <a:gd name="connsiteY44" fmla="*/ 126223 h 225640"/>
              <a:gd name="connsiteX45" fmla="*/ 1249867 w 2337313"/>
              <a:gd name="connsiteY45" fmla="*/ 55904 h 225640"/>
              <a:gd name="connsiteX46" fmla="*/ 1276530 w 2337313"/>
              <a:gd name="connsiteY46" fmla="*/ 55904 h 225640"/>
              <a:gd name="connsiteX47" fmla="*/ 1276530 w 2337313"/>
              <a:gd name="connsiteY47" fmla="*/ 123465 h 225640"/>
              <a:gd name="connsiteX48" fmla="*/ 1301011 w 2337313"/>
              <a:gd name="connsiteY48" fmla="*/ 155178 h 225640"/>
              <a:gd name="connsiteX49" fmla="*/ 1320490 w 2337313"/>
              <a:gd name="connsiteY49" fmla="*/ 146445 h 225640"/>
              <a:gd name="connsiteX50" fmla="*/ 1328133 w 2337313"/>
              <a:gd name="connsiteY50" fmla="*/ 123580 h 225640"/>
              <a:gd name="connsiteX51" fmla="*/ 1328133 w 2337313"/>
              <a:gd name="connsiteY51" fmla="*/ 55904 h 225640"/>
              <a:gd name="connsiteX52" fmla="*/ 1354798 w 2337313"/>
              <a:gd name="connsiteY52" fmla="*/ 55904 h 225640"/>
              <a:gd name="connsiteX53" fmla="*/ 1354798 w 2337313"/>
              <a:gd name="connsiteY53" fmla="*/ 173562 h 225640"/>
              <a:gd name="connsiteX54" fmla="*/ 1328133 w 2337313"/>
              <a:gd name="connsiteY54" fmla="*/ 173562 h 225640"/>
              <a:gd name="connsiteX55" fmla="*/ 1328133 w 2337313"/>
              <a:gd name="connsiteY55" fmla="*/ 154948 h 225640"/>
              <a:gd name="connsiteX56" fmla="*/ 1327674 w 2337313"/>
              <a:gd name="connsiteY56" fmla="*/ 154948 h 225640"/>
              <a:gd name="connsiteX57" fmla="*/ 1291585 w 2337313"/>
              <a:gd name="connsiteY57" fmla="*/ 176320 h 225640"/>
              <a:gd name="connsiteX58" fmla="*/ 1249867 w 2337313"/>
              <a:gd name="connsiteY58" fmla="*/ 126223 h 225640"/>
              <a:gd name="connsiteX59" fmla="*/ 658117 w 2337313"/>
              <a:gd name="connsiteY59" fmla="*/ 55904 h 225640"/>
              <a:gd name="connsiteX60" fmla="*/ 684783 w 2337313"/>
              <a:gd name="connsiteY60" fmla="*/ 55904 h 225640"/>
              <a:gd name="connsiteX61" fmla="*/ 684783 w 2337313"/>
              <a:gd name="connsiteY61" fmla="*/ 173562 h 225640"/>
              <a:gd name="connsiteX62" fmla="*/ 658117 w 2337313"/>
              <a:gd name="connsiteY62" fmla="*/ 173562 h 225640"/>
              <a:gd name="connsiteX63" fmla="*/ 250769 w 2337313"/>
              <a:gd name="connsiteY63" fmla="*/ 55904 h 225640"/>
              <a:gd name="connsiteX64" fmla="*/ 278352 w 2337313"/>
              <a:gd name="connsiteY64" fmla="*/ 55904 h 225640"/>
              <a:gd name="connsiteX65" fmla="*/ 299726 w 2337313"/>
              <a:gd name="connsiteY65" fmla="*/ 140701 h 225640"/>
              <a:gd name="connsiteX66" fmla="*/ 301107 w 2337313"/>
              <a:gd name="connsiteY66" fmla="*/ 150811 h 225640"/>
              <a:gd name="connsiteX67" fmla="*/ 301913 w 2337313"/>
              <a:gd name="connsiteY67" fmla="*/ 150811 h 225640"/>
              <a:gd name="connsiteX68" fmla="*/ 303752 w 2337313"/>
              <a:gd name="connsiteY68" fmla="*/ 140470 h 225640"/>
              <a:gd name="connsiteX69" fmla="*/ 327542 w 2337313"/>
              <a:gd name="connsiteY69" fmla="*/ 55904 h 225640"/>
              <a:gd name="connsiteX70" fmla="*/ 352595 w 2337313"/>
              <a:gd name="connsiteY70" fmla="*/ 55904 h 225640"/>
              <a:gd name="connsiteX71" fmla="*/ 373743 w 2337313"/>
              <a:gd name="connsiteY71" fmla="*/ 141046 h 225640"/>
              <a:gd name="connsiteX72" fmla="*/ 375238 w 2337313"/>
              <a:gd name="connsiteY72" fmla="*/ 151156 h 225640"/>
              <a:gd name="connsiteX73" fmla="*/ 376041 w 2337313"/>
              <a:gd name="connsiteY73" fmla="*/ 151156 h 225640"/>
              <a:gd name="connsiteX74" fmla="*/ 377766 w 2337313"/>
              <a:gd name="connsiteY74" fmla="*/ 141046 h 225640"/>
              <a:gd name="connsiteX75" fmla="*/ 398684 w 2337313"/>
              <a:gd name="connsiteY75" fmla="*/ 55904 h 225640"/>
              <a:gd name="connsiteX76" fmla="*/ 424084 w 2337313"/>
              <a:gd name="connsiteY76" fmla="*/ 55904 h 225640"/>
              <a:gd name="connsiteX77" fmla="*/ 389375 w 2337313"/>
              <a:gd name="connsiteY77" fmla="*/ 173562 h 225640"/>
              <a:gd name="connsiteX78" fmla="*/ 361444 w 2337313"/>
              <a:gd name="connsiteY78" fmla="*/ 173562 h 225640"/>
              <a:gd name="connsiteX79" fmla="*/ 340067 w 2337313"/>
              <a:gd name="connsiteY79" fmla="*/ 93821 h 225640"/>
              <a:gd name="connsiteX80" fmla="*/ 338461 w 2337313"/>
              <a:gd name="connsiteY80" fmla="*/ 83481 h 225640"/>
              <a:gd name="connsiteX81" fmla="*/ 338001 w 2337313"/>
              <a:gd name="connsiteY81" fmla="*/ 83481 h 225640"/>
              <a:gd name="connsiteX82" fmla="*/ 335932 w 2337313"/>
              <a:gd name="connsiteY82" fmla="*/ 93592 h 225640"/>
              <a:gd name="connsiteX83" fmla="*/ 312716 w 2337313"/>
              <a:gd name="connsiteY83" fmla="*/ 173562 h 225640"/>
              <a:gd name="connsiteX84" fmla="*/ 285362 w 2337313"/>
              <a:gd name="connsiteY84" fmla="*/ 173562 h 225640"/>
              <a:gd name="connsiteX85" fmla="*/ 1443901 w 2337313"/>
              <a:gd name="connsiteY85" fmla="*/ 53836 h 225640"/>
              <a:gd name="connsiteX86" fmla="*/ 1454934 w 2337313"/>
              <a:gd name="connsiteY86" fmla="*/ 56019 h 225640"/>
              <a:gd name="connsiteX87" fmla="*/ 1454934 w 2337313"/>
              <a:gd name="connsiteY87" fmla="*/ 81297 h 225640"/>
              <a:gd name="connsiteX88" fmla="*/ 1441029 w 2337313"/>
              <a:gd name="connsiteY88" fmla="*/ 77506 h 225640"/>
              <a:gd name="connsiteX89" fmla="*/ 1421259 w 2337313"/>
              <a:gd name="connsiteY89" fmla="*/ 88191 h 225640"/>
              <a:gd name="connsiteX90" fmla="*/ 1413331 w 2337313"/>
              <a:gd name="connsiteY90" fmla="*/ 117261 h 225640"/>
              <a:gd name="connsiteX91" fmla="*/ 1413331 w 2337313"/>
              <a:gd name="connsiteY91" fmla="*/ 173562 h 225640"/>
              <a:gd name="connsiteX92" fmla="*/ 1386665 w 2337313"/>
              <a:gd name="connsiteY92" fmla="*/ 173562 h 225640"/>
              <a:gd name="connsiteX93" fmla="*/ 1386665 w 2337313"/>
              <a:gd name="connsiteY93" fmla="*/ 55904 h 225640"/>
              <a:gd name="connsiteX94" fmla="*/ 1413331 w 2337313"/>
              <a:gd name="connsiteY94" fmla="*/ 55904 h 225640"/>
              <a:gd name="connsiteX95" fmla="*/ 1413331 w 2337313"/>
              <a:gd name="connsiteY95" fmla="*/ 80148 h 225640"/>
              <a:gd name="connsiteX96" fmla="*/ 1413790 w 2337313"/>
              <a:gd name="connsiteY96" fmla="*/ 80148 h 225640"/>
              <a:gd name="connsiteX97" fmla="*/ 1425800 w 2337313"/>
              <a:gd name="connsiteY97" fmla="*/ 60787 h 225640"/>
              <a:gd name="connsiteX98" fmla="*/ 1443901 w 2337313"/>
              <a:gd name="connsiteY98" fmla="*/ 53836 h 225640"/>
              <a:gd name="connsiteX99" fmla="*/ 625688 w 2337313"/>
              <a:gd name="connsiteY99" fmla="*/ 53836 h 225640"/>
              <a:gd name="connsiteX100" fmla="*/ 636721 w 2337313"/>
              <a:gd name="connsiteY100" fmla="*/ 56019 h 225640"/>
              <a:gd name="connsiteX101" fmla="*/ 636721 w 2337313"/>
              <a:gd name="connsiteY101" fmla="*/ 81297 h 225640"/>
              <a:gd name="connsiteX102" fmla="*/ 622813 w 2337313"/>
              <a:gd name="connsiteY102" fmla="*/ 77506 h 225640"/>
              <a:gd name="connsiteX103" fmla="*/ 603045 w 2337313"/>
              <a:gd name="connsiteY103" fmla="*/ 88191 h 225640"/>
              <a:gd name="connsiteX104" fmla="*/ 595114 w 2337313"/>
              <a:gd name="connsiteY104" fmla="*/ 117261 h 225640"/>
              <a:gd name="connsiteX105" fmla="*/ 595114 w 2337313"/>
              <a:gd name="connsiteY105" fmla="*/ 173562 h 225640"/>
              <a:gd name="connsiteX106" fmla="*/ 568452 w 2337313"/>
              <a:gd name="connsiteY106" fmla="*/ 173562 h 225640"/>
              <a:gd name="connsiteX107" fmla="*/ 568452 w 2337313"/>
              <a:gd name="connsiteY107" fmla="*/ 55904 h 225640"/>
              <a:gd name="connsiteX108" fmla="*/ 595114 w 2337313"/>
              <a:gd name="connsiteY108" fmla="*/ 55904 h 225640"/>
              <a:gd name="connsiteX109" fmla="*/ 595114 w 2337313"/>
              <a:gd name="connsiteY109" fmla="*/ 80148 h 225640"/>
              <a:gd name="connsiteX110" fmla="*/ 595576 w 2337313"/>
              <a:gd name="connsiteY110" fmla="*/ 80148 h 225640"/>
              <a:gd name="connsiteX111" fmla="*/ 607583 w 2337313"/>
              <a:gd name="connsiteY111" fmla="*/ 60787 h 225640"/>
              <a:gd name="connsiteX112" fmla="*/ 625688 w 2337313"/>
              <a:gd name="connsiteY112" fmla="*/ 53836 h 225640"/>
              <a:gd name="connsiteX113" fmla="*/ 2301736 w 2337313"/>
              <a:gd name="connsiteY113" fmla="*/ 53146 h 225640"/>
              <a:gd name="connsiteX114" fmla="*/ 2330907 w 2337313"/>
              <a:gd name="connsiteY114" fmla="*/ 58087 h 225640"/>
              <a:gd name="connsiteX115" fmla="*/ 2330907 w 2337313"/>
              <a:gd name="connsiteY115" fmla="*/ 81412 h 225640"/>
              <a:gd name="connsiteX116" fmla="*/ 2302408 w 2337313"/>
              <a:gd name="connsiteY116" fmla="*/ 72909 h 225640"/>
              <a:gd name="connsiteX117" fmla="*/ 2293282 w 2337313"/>
              <a:gd name="connsiteY117" fmla="*/ 73943 h 225640"/>
              <a:gd name="connsiteX118" fmla="*/ 2286311 w 2337313"/>
              <a:gd name="connsiteY118" fmla="*/ 76816 h 225640"/>
              <a:gd name="connsiteX119" fmla="*/ 2281832 w 2337313"/>
              <a:gd name="connsiteY119" fmla="*/ 81240 h 225640"/>
              <a:gd name="connsiteX120" fmla="*/ 2280236 w 2337313"/>
              <a:gd name="connsiteY120" fmla="*/ 86928 h 225640"/>
              <a:gd name="connsiteX121" fmla="*/ 2281832 w 2337313"/>
              <a:gd name="connsiteY121" fmla="*/ 93361 h 225640"/>
              <a:gd name="connsiteX122" fmla="*/ 2286619 w 2337313"/>
              <a:gd name="connsiteY122" fmla="*/ 98015 h 225640"/>
              <a:gd name="connsiteX123" fmla="*/ 2294206 w 2337313"/>
              <a:gd name="connsiteY123" fmla="*/ 101692 h 225640"/>
              <a:gd name="connsiteX124" fmla="*/ 2304368 w 2337313"/>
              <a:gd name="connsiteY124" fmla="*/ 105312 h 225640"/>
              <a:gd name="connsiteX125" fmla="*/ 2317974 w 2337313"/>
              <a:gd name="connsiteY125" fmla="*/ 111630 h 225640"/>
              <a:gd name="connsiteX126" fmla="*/ 2328276 w 2337313"/>
              <a:gd name="connsiteY126" fmla="*/ 118927 h 225640"/>
              <a:gd name="connsiteX127" fmla="*/ 2334827 w 2337313"/>
              <a:gd name="connsiteY127" fmla="*/ 128349 h 225640"/>
              <a:gd name="connsiteX128" fmla="*/ 2337122 w 2337313"/>
              <a:gd name="connsiteY128" fmla="*/ 141046 h 225640"/>
              <a:gd name="connsiteX129" fmla="*/ 2332979 w 2337313"/>
              <a:gd name="connsiteY129" fmla="*/ 156671 h 225640"/>
              <a:gd name="connsiteX130" fmla="*/ 2321949 w 2337313"/>
              <a:gd name="connsiteY130" fmla="*/ 167702 h 225640"/>
              <a:gd name="connsiteX131" fmla="*/ 2306048 w 2337313"/>
              <a:gd name="connsiteY131" fmla="*/ 174194 h 225640"/>
              <a:gd name="connsiteX132" fmla="*/ 2287011 w 2337313"/>
              <a:gd name="connsiteY132" fmla="*/ 176320 h 225640"/>
              <a:gd name="connsiteX133" fmla="*/ 2253557 w 2337313"/>
              <a:gd name="connsiteY133" fmla="*/ 169885 h 225640"/>
              <a:gd name="connsiteX134" fmla="*/ 2253557 w 2337313"/>
              <a:gd name="connsiteY134" fmla="*/ 145182 h 225640"/>
              <a:gd name="connsiteX135" fmla="*/ 2286563 w 2337313"/>
              <a:gd name="connsiteY135" fmla="*/ 156557 h 225640"/>
              <a:gd name="connsiteX136" fmla="*/ 2310695 w 2337313"/>
              <a:gd name="connsiteY136" fmla="*/ 142309 h 225640"/>
              <a:gd name="connsiteX137" fmla="*/ 2308623 w 2337313"/>
              <a:gd name="connsiteY137" fmla="*/ 135473 h 225640"/>
              <a:gd name="connsiteX138" fmla="*/ 2303052 w 2337313"/>
              <a:gd name="connsiteY138" fmla="*/ 130474 h 225640"/>
              <a:gd name="connsiteX139" fmla="*/ 2294766 w 2337313"/>
              <a:gd name="connsiteY139" fmla="*/ 126568 h 225640"/>
              <a:gd name="connsiteX140" fmla="*/ 2284128 w 2337313"/>
              <a:gd name="connsiteY140" fmla="*/ 122662 h 225640"/>
              <a:gd name="connsiteX141" fmla="*/ 2271082 w 2337313"/>
              <a:gd name="connsiteY141" fmla="*/ 116571 h 225640"/>
              <a:gd name="connsiteX142" fmla="*/ 2261452 w 2337313"/>
              <a:gd name="connsiteY142" fmla="*/ 109275 h 225640"/>
              <a:gd name="connsiteX143" fmla="*/ 2255629 w 2337313"/>
              <a:gd name="connsiteY143" fmla="*/ 100026 h 225640"/>
              <a:gd name="connsiteX144" fmla="*/ 2253697 w 2337313"/>
              <a:gd name="connsiteY144" fmla="*/ 87962 h 225640"/>
              <a:gd name="connsiteX145" fmla="*/ 2257700 w 2337313"/>
              <a:gd name="connsiteY145" fmla="*/ 72967 h 225640"/>
              <a:gd name="connsiteX146" fmla="*/ 2268506 w 2337313"/>
              <a:gd name="connsiteY146" fmla="*/ 62052 h 225640"/>
              <a:gd name="connsiteX147" fmla="*/ 2283904 w 2337313"/>
              <a:gd name="connsiteY147" fmla="*/ 55387 h 225640"/>
              <a:gd name="connsiteX148" fmla="*/ 2301736 w 2337313"/>
              <a:gd name="connsiteY148" fmla="*/ 53146 h 225640"/>
              <a:gd name="connsiteX149" fmla="*/ 2200842 w 2337313"/>
              <a:gd name="connsiteY149" fmla="*/ 53146 h 225640"/>
              <a:gd name="connsiteX150" fmla="*/ 2230041 w 2337313"/>
              <a:gd name="connsiteY150" fmla="*/ 58087 h 225640"/>
              <a:gd name="connsiteX151" fmla="*/ 2230041 w 2337313"/>
              <a:gd name="connsiteY151" fmla="*/ 81412 h 225640"/>
              <a:gd name="connsiteX152" fmla="*/ 2201542 w 2337313"/>
              <a:gd name="connsiteY152" fmla="*/ 72909 h 225640"/>
              <a:gd name="connsiteX153" fmla="*/ 2192388 w 2337313"/>
              <a:gd name="connsiteY153" fmla="*/ 73943 h 225640"/>
              <a:gd name="connsiteX154" fmla="*/ 2185445 w 2337313"/>
              <a:gd name="connsiteY154" fmla="*/ 76816 h 225640"/>
              <a:gd name="connsiteX155" fmla="*/ 2180966 w 2337313"/>
              <a:gd name="connsiteY155" fmla="*/ 81240 h 225640"/>
              <a:gd name="connsiteX156" fmla="*/ 2179370 w 2337313"/>
              <a:gd name="connsiteY156" fmla="*/ 86928 h 225640"/>
              <a:gd name="connsiteX157" fmla="*/ 2180966 w 2337313"/>
              <a:gd name="connsiteY157" fmla="*/ 93361 h 225640"/>
              <a:gd name="connsiteX158" fmla="*/ 2185725 w 2337313"/>
              <a:gd name="connsiteY158" fmla="*/ 98015 h 225640"/>
              <a:gd name="connsiteX159" fmla="*/ 2193311 w 2337313"/>
              <a:gd name="connsiteY159" fmla="*/ 101692 h 225640"/>
              <a:gd name="connsiteX160" fmla="*/ 2203502 w 2337313"/>
              <a:gd name="connsiteY160" fmla="*/ 105312 h 225640"/>
              <a:gd name="connsiteX161" fmla="*/ 2217107 w 2337313"/>
              <a:gd name="connsiteY161" fmla="*/ 111630 h 225640"/>
              <a:gd name="connsiteX162" fmla="*/ 2227409 w 2337313"/>
              <a:gd name="connsiteY162" fmla="*/ 118927 h 225640"/>
              <a:gd name="connsiteX163" fmla="*/ 2233960 w 2337313"/>
              <a:gd name="connsiteY163" fmla="*/ 128349 h 225640"/>
              <a:gd name="connsiteX164" fmla="*/ 2236256 w 2337313"/>
              <a:gd name="connsiteY164" fmla="*/ 141046 h 225640"/>
              <a:gd name="connsiteX165" fmla="*/ 2232113 w 2337313"/>
              <a:gd name="connsiteY165" fmla="*/ 156671 h 225640"/>
              <a:gd name="connsiteX166" fmla="*/ 2221083 w 2337313"/>
              <a:gd name="connsiteY166" fmla="*/ 167702 h 225640"/>
              <a:gd name="connsiteX167" fmla="*/ 2205153 w 2337313"/>
              <a:gd name="connsiteY167" fmla="*/ 174194 h 225640"/>
              <a:gd name="connsiteX168" fmla="*/ 2186145 w 2337313"/>
              <a:gd name="connsiteY168" fmla="*/ 176320 h 225640"/>
              <a:gd name="connsiteX169" fmla="*/ 2152690 w 2337313"/>
              <a:gd name="connsiteY169" fmla="*/ 169885 h 225640"/>
              <a:gd name="connsiteX170" fmla="*/ 2152690 w 2337313"/>
              <a:gd name="connsiteY170" fmla="*/ 145182 h 225640"/>
              <a:gd name="connsiteX171" fmla="*/ 2185669 w 2337313"/>
              <a:gd name="connsiteY171" fmla="*/ 156557 h 225640"/>
              <a:gd name="connsiteX172" fmla="*/ 2209801 w 2337313"/>
              <a:gd name="connsiteY172" fmla="*/ 142309 h 225640"/>
              <a:gd name="connsiteX173" fmla="*/ 2207757 w 2337313"/>
              <a:gd name="connsiteY173" fmla="*/ 135473 h 225640"/>
              <a:gd name="connsiteX174" fmla="*/ 2202158 w 2337313"/>
              <a:gd name="connsiteY174" fmla="*/ 130474 h 225640"/>
              <a:gd name="connsiteX175" fmla="*/ 2193899 w 2337313"/>
              <a:gd name="connsiteY175" fmla="*/ 126568 h 225640"/>
              <a:gd name="connsiteX176" fmla="*/ 2183261 w 2337313"/>
              <a:gd name="connsiteY176" fmla="*/ 122662 h 225640"/>
              <a:gd name="connsiteX177" fmla="*/ 2170215 w 2337313"/>
              <a:gd name="connsiteY177" fmla="*/ 116571 h 225640"/>
              <a:gd name="connsiteX178" fmla="*/ 2160557 w 2337313"/>
              <a:gd name="connsiteY178" fmla="*/ 109275 h 225640"/>
              <a:gd name="connsiteX179" fmla="*/ 2154762 w 2337313"/>
              <a:gd name="connsiteY179" fmla="*/ 100026 h 225640"/>
              <a:gd name="connsiteX180" fmla="*/ 2152802 w 2337313"/>
              <a:gd name="connsiteY180" fmla="*/ 87962 h 225640"/>
              <a:gd name="connsiteX181" fmla="*/ 2156834 w 2337313"/>
              <a:gd name="connsiteY181" fmla="*/ 72967 h 225640"/>
              <a:gd name="connsiteX182" fmla="*/ 2167640 w 2337313"/>
              <a:gd name="connsiteY182" fmla="*/ 62052 h 225640"/>
              <a:gd name="connsiteX183" fmla="*/ 2183037 w 2337313"/>
              <a:gd name="connsiteY183" fmla="*/ 55387 h 225640"/>
              <a:gd name="connsiteX184" fmla="*/ 2200842 w 2337313"/>
              <a:gd name="connsiteY184" fmla="*/ 53146 h 225640"/>
              <a:gd name="connsiteX185" fmla="*/ 2085838 w 2337313"/>
              <a:gd name="connsiteY185" fmla="*/ 53146 h 225640"/>
              <a:gd name="connsiteX186" fmla="*/ 2123184 w 2337313"/>
              <a:gd name="connsiteY186" fmla="*/ 68658 h 225640"/>
              <a:gd name="connsiteX187" fmla="*/ 2136397 w 2337313"/>
              <a:gd name="connsiteY187" fmla="*/ 111746 h 225640"/>
              <a:gd name="connsiteX188" fmla="*/ 2136397 w 2337313"/>
              <a:gd name="connsiteY188" fmla="*/ 121972 h 225640"/>
              <a:gd name="connsiteX189" fmla="*/ 2056191 w 2337313"/>
              <a:gd name="connsiteY189" fmla="*/ 121972 h 225640"/>
              <a:gd name="connsiteX190" fmla="*/ 2066242 w 2337313"/>
              <a:gd name="connsiteY190" fmla="*/ 147135 h 225640"/>
              <a:gd name="connsiteX191" fmla="*/ 2092613 w 2337313"/>
              <a:gd name="connsiteY191" fmla="*/ 155982 h 225640"/>
              <a:gd name="connsiteX192" fmla="*/ 2127215 w 2337313"/>
              <a:gd name="connsiteY192" fmla="*/ 144722 h 225640"/>
              <a:gd name="connsiteX193" fmla="*/ 2127215 w 2337313"/>
              <a:gd name="connsiteY193" fmla="*/ 166208 h 225640"/>
              <a:gd name="connsiteX194" fmla="*/ 2084690 w 2337313"/>
              <a:gd name="connsiteY194" fmla="*/ 176320 h 225640"/>
              <a:gd name="connsiteX195" fmla="*/ 2043929 w 2337313"/>
              <a:gd name="connsiteY195" fmla="*/ 160291 h 225640"/>
              <a:gd name="connsiteX196" fmla="*/ 2029176 w 2337313"/>
              <a:gd name="connsiteY196" fmla="*/ 115193 h 225640"/>
              <a:gd name="connsiteX197" fmla="*/ 2045441 w 2337313"/>
              <a:gd name="connsiteY197" fmla="*/ 70439 h 225640"/>
              <a:gd name="connsiteX198" fmla="*/ 2085838 w 2337313"/>
              <a:gd name="connsiteY198" fmla="*/ 53146 h 225640"/>
              <a:gd name="connsiteX199" fmla="*/ 1980632 w 2337313"/>
              <a:gd name="connsiteY199" fmla="*/ 53146 h 225640"/>
              <a:gd name="connsiteX200" fmla="*/ 2009019 w 2337313"/>
              <a:gd name="connsiteY200" fmla="*/ 58777 h 225640"/>
              <a:gd name="connsiteX201" fmla="*/ 2009019 w 2337313"/>
              <a:gd name="connsiteY201" fmla="*/ 83595 h 225640"/>
              <a:gd name="connsiteX202" fmla="*/ 1982816 w 2337313"/>
              <a:gd name="connsiteY202" fmla="*/ 74403 h 225640"/>
              <a:gd name="connsiteX203" fmla="*/ 1955126 w 2337313"/>
              <a:gd name="connsiteY203" fmla="*/ 85836 h 225640"/>
              <a:gd name="connsiteX204" fmla="*/ 1944323 w 2337313"/>
              <a:gd name="connsiteY204" fmla="*/ 115768 h 225640"/>
              <a:gd name="connsiteX205" fmla="*/ 1954496 w 2337313"/>
              <a:gd name="connsiteY205" fmla="*/ 144607 h 225640"/>
              <a:gd name="connsiteX206" fmla="*/ 1981780 w 2337313"/>
              <a:gd name="connsiteY206" fmla="*/ 155178 h 225640"/>
              <a:gd name="connsiteX207" fmla="*/ 2008907 w 2337313"/>
              <a:gd name="connsiteY207" fmla="*/ 144951 h 225640"/>
              <a:gd name="connsiteX208" fmla="*/ 2008907 w 2337313"/>
              <a:gd name="connsiteY208" fmla="*/ 168161 h 225640"/>
              <a:gd name="connsiteX209" fmla="*/ 1975470 w 2337313"/>
              <a:gd name="connsiteY209" fmla="*/ 176320 h 225640"/>
              <a:gd name="connsiteX210" fmla="*/ 1933175 w 2337313"/>
              <a:gd name="connsiteY210" fmla="*/ 159946 h 225640"/>
              <a:gd name="connsiteX211" fmla="*/ 1917086 w 2337313"/>
              <a:gd name="connsiteY211" fmla="*/ 117491 h 225640"/>
              <a:gd name="connsiteX212" fmla="*/ 1934381 w 2337313"/>
              <a:gd name="connsiteY212" fmla="*/ 70783 h 225640"/>
              <a:gd name="connsiteX213" fmla="*/ 1980632 w 2337313"/>
              <a:gd name="connsiteY213" fmla="*/ 53146 h 225640"/>
              <a:gd name="connsiteX214" fmla="*/ 1868559 w 2337313"/>
              <a:gd name="connsiteY214" fmla="*/ 53146 h 225640"/>
              <a:gd name="connsiteX215" fmla="*/ 1896946 w 2337313"/>
              <a:gd name="connsiteY215" fmla="*/ 58777 h 225640"/>
              <a:gd name="connsiteX216" fmla="*/ 1896946 w 2337313"/>
              <a:gd name="connsiteY216" fmla="*/ 83595 h 225640"/>
              <a:gd name="connsiteX217" fmla="*/ 1870740 w 2337313"/>
              <a:gd name="connsiteY217" fmla="*/ 74403 h 225640"/>
              <a:gd name="connsiteX218" fmla="*/ 1843042 w 2337313"/>
              <a:gd name="connsiteY218" fmla="*/ 85836 h 225640"/>
              <a:gd name="connsiteX219" fmla="*/ 1832239 w 2337313"/>
              <a:gd name="connsiteY219" fmla="*/ 115768 h 225640"/>
              <a:gd name="connsiteX220" fmla="*/ 1842412 w 2337313"/>
              <a:gd name="connsiteY220" fmla="*/ 144607 h 225640"/>
              <a:gd name="connsiteX221" fmla="*/ 1869707 w 2337313"/>
              <a:gd name="connsiteY221" fmla="*/ 155178 h 225640"/>
              <a:gd name="connsiteX222" fmla="*/ 1896832 w 2337313"/>
              <a:gd name="connsiteY222" fmla="*/ 144951 h 225640"/>
              <a:gd name="connsiteX223" fmla="*/ 1896832 w 2337313"/>
              <a:gd name="connsiteY223" fmla="*/ 168161 h 225640"/>
              <a:gd name="connsiteX224" fmla="*/ 1863386 w 2337313"/>
              <a:gd name="connsiteY224" fmla="*/ 176320 h 225640"/>
              <a:gd name="connsiteX225" fmla="*/ 1821091 w 2337313"/>
              <a:gd name="connsiteY225" fmla="*/ 159946 h 225640"/>
              <a:gd name="connsiteX226" fmla="*/ 1805002 w 2337313"/>
              <a:gd name="connsiteY226" fmla="*/ 117491 h 225640"/>
              <a:gd name="connsiteX227" fmla="*/ 1822297 w 2337313"/>
              <a:gd name="connsiteY227" fmla="*/ 70783 h 225640"/>
              <a:gd name="connsiteX228" fmla="*/ 1868559 w 2337313"/>
              <a:gd name="connsiteY228" fmla="*/ 53146 h 225640"/>
              <a:gd name="connsiteX229" fmla="*/ 894060 w 2337313"/>
              <a:gd name="connsiteY229" fmla="*/ 53146 h 225640"/>
              <a:gd name="connsiteX230" fmla="*/ 928654 w 2337313"/>
              <a:gd name="connsiteY230" fmla="*/ 72220 h 225640"/>
              <a:gd name="connsiteX231" fmla="*/ 929113 w 2337313"/>
              <a:gd name="connsiteY231" fmla="*/ 72220 h 225640"/>
              <a:gd name="connsiteX232" fmla="*/ 929113 w 2337313"/>
              <a:gd name="connsiteY232" fmla="*/ 55904 h 225640"/>
              <a:gd name="connsiteX233" fmla="*/ 955775 w 2337313"/>
              <a:gd name="connsiteY233" fmla="*/ 55904 h 225640"/>
              <a:gd name="connsiteX234" fmla="*/ 955775 w 2337313"/>
              <a:gd name="connsiteY234" fmla="*/ 164140 h 225640"/>
              <a:gd name="connsiteX235" fmla="*/ 939485 w 2337313"/>
              <a:gd name="connsiteY235" fmla="*/ 212743 h 225640"/>
              <a:gd name="connsiteX236" fmla="*/ 897960 w 2337313"/>
              <a:gd name="connsiteY236" fmla="*/ 226508 h 225640"/>
              <a:gd name="connsiteX237" fmla="*/ 877921 w 2337313"/>
              <a:gd name="connsiteY237" fmla="*/ 226508 h 225640"/>
              <a:gd name="connsiteX238" fmla="*/ 850500 w 2337313"/>
              <a:gd name="connsiteY238" fmla="*/ 221245 h 225640"/>
              <a:gd name="connsiteX239" fmla="*/ 850500 w 2337313"/>
              <a:gd name="connsiteY239" fmla="*/ 196886 h 225640"/>
              <a:gd name="connsiteX240" fmla="*/ 887162 w 2337313"/>
              <a:gd name="connsiteY240" fmla="*/ 207918 h 225640"/>
              <a:gd name="connsiteX241" fmla="*/ 929113 w 2337313"/>
              <a:gd name="connsiteY241" fmla="*/ 166668 h 225640"/>
              <a:gd name="connsiteX242" fmla="*/ 929113 w 2337313"/>
              <a:gd name="connsiteY242" fmla="*/ 153799 h 225640"/>
              <a:gd name="connsiteX243" fmla="*/ 928654 w 2337313"/>
              <a:gd name="connsiteY243" fmla="*/ 153799 h 225640"/>
              <a:gd name="connsiteX244" fmla="*/ 888887 w 2337313"/>
              <a:gd name="connsiteY244" fmla="*/ 176320 h 225640"/>
              <a:gd name="connsiteX245" fmla="*/ 854237 w 2337313"/>
              <a:gd name="connsiteY245" fmla="*/ 160636 h 225640"/>
              <a:gd name="connsiteX246" fmla="*/ 841077 w 2337313"/>
              <a:gd name="connsiteY246" fmla="*/ 118525 h 225640"/>
              <a:gd name="connsiteX247" fmla="*/ 855211 w 2337313"/>
              <a:gd name="connsiteY247" fmla="*/ 70841 h 225640"/>
              <a:gd name="connsiteX248" fmla="*/ 894060 w 2337313"/>
              <a:gd name="connsiteY248" fmla="*/ 53146 h 225640"/>
              <a:gd name="connsiteX249" fmla="*/ 779557 w 2337313"/>
              <a:gd name="connsiteY249" fmla="*/ 53146 h 225640"/>
              <a:gd name="connsiteX250" fmla="*/ 808863 w 2337313"/>
              <a:gd name="connsiteY250" fmla="*/ 65613 h 225640"/>
              <a:gd name="connsiteX251" fmla="*/ 818977 w 2337313"/>
              <a:gd name="connsiteY251" fmla="*/ 101634 h 225640"/>
              <a:gd name="connsiteX252" fmla="*/ 818977 w 2337313"/>
              <a:gd name="connsiteY252" fmla="*/ 173562 h 225640"/>
              <a:gd name="connsiteX253" fmla="*/ 792315 w 2337313"/>
              <a:gd name="connsiteY253" fmla="*/ 173562 h 225640"/>
              <a:gd name="connsiteX254" fmla="*/ 792315 w 2337313"/>
              <a:gd name="connsiteY254" fmla="*/ 107265 h 225640"/>
              <a:gd name="connsiteX255" fmla="*/ 768984 w 2337313"/>
              <a:gd name="connsiteY255" fmla="*/ 74288 h 225640"/>
              <a:gd name="connsiteX256" fmla="*/ 748869 w 2337313"/>
              <a:gd name="connsiteY256" fmla="*/ 83423 h 225640"/>
              <a:gd name="connsiteX257" fmla="*/ 740941 w 2337313"/>
              <a:gd name="connsiteY257" fmla="*/ 106460 h 225640"/>
              <a:gd name="connsiteX258" fmla="*/ 740941 w 2337313"/>
              <a:gd name="connsiteY258" fmla="*/ 173562 h 225640"/>
              <a:gd name="connsiteX259" fmla="*/ 714161 w 2337313"/>
              <a:gd name="connsiteY259" fmla="*/ 173562 h 225640"/>
              <a:gd name="connsiteX260" fmla="*/ 714161 w 2337313"/>
              <a:gd name="connsiteY260" fmla="*/ 55904 h 225640"/>
              <a:gd name="connsiteX261" fmla="*/ 740941 w 2337313"/>
              <a:gd name="connsiteY261" fmla="*/ 55904 h 225640"/>
              <a:gd name="connsiteX262" fmla="*/ 740941 w 2337313"/>
              <a:gd name="connsiteY262" fmla="*/ 75437 h 225640"/>
              <a:gd name="connsiteX263" fmla="*/ 741400 w 2337313"/>
              <a:gd name="connsiteY263" fmla="*/ 75437 h 225640"/>
              <a:gd name="connsiteX264" fmla="*/ 779557 w 2337313"/>
              <a:gd name="connsiteY264" fmla="*/ 53146 h 225640"/>
              <a:gd name="connsiteX265" fmla="*/ 494234 w 2337313"/>
              <a:gd name="connsiteY265" fmla="*/ 53146 h 225640"/>
              <a:gd name="connsiteX266" fmla="*/ 531588 w 2337313"/>
              <a:gd name="connsiteY266" fmla="*/ 68658 h 225640"/>
              <a:gd name="connsiteX267" fmla="*/ 544804 w 2337313"/>
              <a:gd name="connsiteY267" fmla="*/ 111746 h 225640"/>
              <a:gd name="connsiteX268" fmla="*/ 544804 w 2337313"/>
              <a:gd name="connsiteY268" fmla="*/ 121972 h 225640"/>
              <a:gd name="connsiteX269" fmla="*/ 464581 w 2337313"/>
              <a:gd name="connsiteY269" fmla="*/ 121972 h 225640"/>
              <a:gd name="connsiteX270" fmla="*/ 474637 w 2337313"/>
              <a:gd name="connsiteY270" fmla="*/ 147135 h 225640"/>
              <a:gd name="connsiteX271" fmla="*/ 501014 w 2337313"/>
              <a:gd name="connsiteY271" fmla="*/ 155982 h 225640"/>
              <a:gd name="connsiteX272" fmla="*/ 535608 w 2337313"/>
              <a:gd name="connsiteY272" fmla="*/ 144722 h 225640"/>
              <a:gd name="connsiteX273" fmla="*/ 535608 w 2337313"/>
              <a:gd name="connsiteY273" fmla="*/ 166208 h 225640"/>
              <a:gd name="connsiteX274" fmla="*/ 493083 w 2337313"/>
              <a:gd name="connsiteY274" fmla="*/ 176320 h 225640"/>
              <a:gd name="connsiteX275" fmla="*/ 452342 w 2337313"/>
              <a:gd name="connsiteY275" fmla="*/ 160291 h 225640"/>
              <a:gd name="connsiteX276" fmla="*/ 437574 w 2337313"/>
              <a:gd name="connsiteY276" fmla="*/ 115193 h 225640"/>
              <a:gd name="connsiteX277" fmla="*/ 453837 w 2337313"/>
              <a:gd name="connsiteY277" fmla="*/ 70439 h 225640"/>
              <a:gd name="connsiteX278" fmla="*/ 494234 w 2337313"/>
              <a:gd name="connsiteY278" fmla="*/ 53146 h 225640"/>
              <a:gd name="connsiteX279" fmla="*/ 175165 w 2337313"/>
              <a:gd name="connsiteY279" fmla="*/ 53146 h 225640"/>
              <a:gd name="connsiteX280" fmla="*/ 218149 w 2337313"/>
              <a:gd name="connsiteY280" fmla="*/ 69347 h 225640"/>
              <a:gd name="connsiteX281" fmla="*/ 233552 w 2337313"/>
              <a:gd name="connsiteY281" fmla="*/ 114274 h 225640"/>
              <a:gd name="connsiteX282" fmla="*/ 216942 w 2337313"/>
              <a:gd name="connsiteY282" fmla="*/ 159372 h 225640"/>
              <a:gd name="connsiteX283" fmla="*/ 172293 w 2337313"/>
              <a:gd name="connsiteY283" fmla="*/ 176320 h 225640"/>
              <a:gd name="connsiteX284" fmla="*/ 128791 w 2337313"/>
              <a:gd name="connsiteY284" fmla="*/ 159831 h 225640"/>
              <a:gd name="connsiteX285" fmla="*/ 112529 w 2337313"/>
              <a:gd name="connsiteY285" fmla="*/ 116112 h 225640"/>
              <a:gd name="connsiteX286" fmla="*/ 129480 w 2337313"/>
              <a:gd name="connsiteY286" fmla="*/ 69807 h 225640"/>
              <a:gd name="connsiteX287" fmla="*/ 175165 w 2337313"/>
              <a:gd name="connsiteY287" fmla="*/ 53146 h 225640"/>
              <a:gd name="connsiteX288" fmla="*/ 27048 w 2337313"/>
              <a:gd name="connsiteY288" fmla="*/ 31315 h 225640"/>
              <a:gd name="connsiteX289" fmla="*/ 27048 w 2337313"/>
              <a:gd name="connsiteY289" fmla="*/ 91523 h 225640"/>
              <a:gd name="connsiteX290" fmla="*/ 44747 w 2337313"/>
              <a:gd name="connsiteY290" fmla="*/ 91523 h 225640"/>
              <a:gd name="connsiteX291" fmla="*/ 71527 w 2337313"/>
              <a:gd name="connsiteY291" fmla="*/ 83365 h 225640"/>
              <a:gd name="connsiteX292" fmla="*/ 80721 w 2337313"/>
              <a:gd name="connsiteY292" fmla="*/ 60385 h 225640"/>
              <a:gd name="connsiteX293" fmla="*/ 46930 w 2337313"/>
              <a:gd name="connsiteY293" fmla="*/ 31315 h 225640"/>
              <a:gd name="connsiteX294" fmla="*/ 1145006 w 2337313"/>
              <a:gd name="connsiteY294" fmla="*/ 30052 h 225640"/>
              <a:gd name="connsiteX295" fmla="*/ 1108173 w 2337313"/>
              <a:gd name="connsiteY295" fmla="*/ 46942 h 225640"/>
              <a:gd name="connsiteX296" fmla="*/ 1093976 w 2337313"/>
              <a:gd name="connsiteY296" fmla="*/ 91408 h 225640"/>
              <a:gd name="connsiteX297" fmla="*/ 1107769 w 2337313"/>
              <a:gd name="connsiteY297" fmla="*/ 135645 h 225640"/>
              <a:gd name="connsiteX298" fmla="*/ 1143858 w 2337313"/>
              <a:gd name="connsiteY298" fmla="*/ 152421 h 225640"/>
              <a:gd name="connsiteX299" fmla="*/ 1181209 w 2337313"/>
              <a:gd name="connsiteY299" fmla="*/ 136450 h 225640"/>
              <a:gd name="connsiteX300" fmla="*/ 1194887 w 2337313"/>
              <a:gd name="connsiteY300" fmla="*/ 91753 h 225640"/>
              <a:gd name="connsiteX301" fmla="*/ 1181612 w 2337313"/>
              <a:gd name="connsiteY301" fmla="*/ 46137 h 225640"/>
              <a:gd name="connsiteX302" fmla="*/ 1145006 w 2337313"/>
              <a:gd name="connsiteY302" fmla="*/ 30052 h 225640"/>
              <a:gd name="connsiteX303" fmla="*/ -191 w 2337313"/>
              <a:gd name="connsiteY303" fmla="*/ 8795 h 225640"/>
              <a:gd name="connsiteX304" fmla="*/ 49803 w 2337313"/>
              <a:gd name="connsiteY304" fmla="*/ 8795 h 225640"/>
              <a:gd name="connsiteX305" fmla="*/ 93822 w 2337313"/>
              <a:gd name="connsiteY305" fmla="*/ 22009 h 225640"/>
              <a:gd name="connsiteX306" fmla="*/ 109452 w 2337313"/>
              <a:gd name="connsiteY306" fmla="*/ 59237 h 225640"/>
              <a:gd name="connsiteX307" fmla="*/ 93134 w 2337313"/>
              <a:gd name="connsiteY307" fmla="*/ 98532 h 225640"/>
              <a:gd name="connsiteX308" fmla="*/ 48999 w 2337313"/>
              <a:gd name="connsiteY308" fmla="*/ 113814 h 225640"/>
              <a:gd name="connsiteX309" fmla="*/ 27048 w 2337313"/>
              <a:gd name="connsiteY309" fmla="*/ 113814 h 225640"/>
              <a:gd name="connsiteX310" fmla="*/ 27048 w 2337313"/>
              <a:gd name="connsiteY310" fmla="*/ 173562 h 225640"/>
              <a:gd name="connsiteX311" fmla="*/ -191 w 2337313"/>
              <a:gd name="connsiteY311" fmla="*/ 173562 h 225640"/>
              <a:gd name="connsiteX312" fmla="*/ 1610878 w 2337313"/>
              <a:gd name="connsiteY312" fmla="*/ 6037 h 225640"/>
              <a:gd name="connsiteX313" fmla="*/ 1648577 w 2337313"/>
              <a:gd name="connsiteY313" fmla="*/ 11897 h 225640"/>
              <a:gd name="connsiteX314" fmla="*/ 1648577 w 2337313"/>
              <a:gd name="connsiteY314" fmla="*/ 38899 h 225640"/>
              <a:gd name="connsiteX315" fmla="*/ 1612488 w 2337313"/>
              <a:gd name="connsiteY315" fmla="*/ 28787 h 225640"/>
              <a:gd name="connsiteX316" fmla="*/ 1600363 w 2337313"/>
              <a:gd name="connsiteY316" fmla="*/ 29937 h 225640"/>
              <a:gd name="connsiteX317" fmla="*/ 1589560 w 2337313"/>
              <a:gd name="connsiteY317" fmla="*/ 33728 h 225640"/>
              <a:gd name="connsiteX318" fmla="*/ 1581803 w 2337313"/>
              <a:gd name="connsiteY318" fmla="*/ 40508 h 225640"/>
              <a:gd name="connsiteX319" fmla="*/ 1578813 w 2337313"/>
              <a:gd name="connsiteY319" fmla="*/ 50504 h 225640"/>
              <a:gd name="connsiteX320" fmla="*/ 1581111 w 2337313"/>
              <a:gd name="connsiteY320" fmla="*/ 60040 h 225640"/>
              <a:gd name="connsiteX321" fmla="*/ 1587835 w 2337313"/>
              <a:gd name="connsiteY321" fmla="*/ 67394 h 225640"/>
              <a:gd name="connsiteX322" fmla="*/ 1598639 w 2337313"/>
              <a:gd name="connsiteY322" fmla="*/ 73886 h 225640"/>
              <a:gd name="connsiteX323" fmla="*/ 1613406 w 2337313"/>
              <a:gd name="connsiteY323" fmla="*/ 80723 h 225640"/>
              <a:gd name="connsiteX324" fmla="*/ 1629669 w 2337313"/>
              <a:gd name="connsiteY324" fmla="*/ 90144 h 225640"/>
              <a:gd name="connsiteX325" fmla="*/ 1643118 w 2337313"/>
              <a:gd name="connsiteY325" fmla="*/ 101060 h 225640"/>
              <a:gd name="connsiteX326" fmla="*/ 1652311 w 2337313"/>
              <a:gd name="connsiteY326" fmla="*/ 114331 h 225640"/>
              <a:gd name="connsiteX327" fmla="*/ 1655701 w 2337313"/>
              <a:gd name="connsiteY327" fmla="*/ 130934 h 225640"/>
              <a:gd name="connsiteX328" fmla="*/ 1650645 w 2337313"/>
              <a:gd name="connsiteY328" fmla="*/ 152076 h 225640"/>
              <a:gd name="connsiteX329" fmla="*/ 1637026 w 2337313"/>
              <a:gd name="connsiteY329" fmla="*/ 166093 h 225640"/>
              <a:gd name="connsiteX330" fmla="*/ 1617314 w 2337313"/>
              <a:gd name="connsiteY330" fmla="*/ 173907 h 225640"/>
              <a:gd name="connsiteX331" fmla="*/ 1593754 w 2337313"/>
              <a:gd name="connsiteY331" fmla="*/ 176320 h 225640"/>
              <a:gd name="connsiteX332" fmla="*/ 1583583 w 2337313"/>
              <a:gd name="connsiteY332" fmla="*/ 175688 h 225640"/>
              <a:gd name="connsiteX333" fmla="*/ 1571229 w 2337313"/>
              <a:gd name="connsiteY333" fmla="*/ 173849 h 225640"/>
              <a:gd name="connsiteX334" fmla="*/ 1559275 w 2337313"/>
              <a:gd name="connsiteY334" fmla="*/ 170919 h 225640"/>
              <a:gd name="connsiteX335" fmla="*/ 1550196 w 2337313"/>
              <a:gd name="connsiteY335" fmla="*/ 167013 h 225640"/>
              <a:gd name="connsiteX336" fmla="*/ 1550196 w 2337313"/>
              <a:gd name="connsiteY336" fmla="*/ 138862 h 225640"/>
              <a:gd name="connsiteX337" fmla="*/ 1559219 w 2337313"/>
              <a:gd name="connsiteY337" fmla="*/ 145067 h 225640"/>
              <a:gd name="connsiteX338" fmla="*/ 1570308 w 2337313"/>
              <a:gd name="connsiteY338" fmla="*/ 149721 h 225640"/>
              <a:gd name="connsiteX339" fmla="*/ 1582032 w 2337313"/>
              <a:gd name="connsiteY339" fmla="*/ 152650 h 225640"/>
              <a:gd name="connsiteX340" fmla="*/ 1592835 w 2337313"/>
              <a:gd name="connsiteY340" fmla="*/ 153684 h 225640"/>
              <a:gd name="connsiteX341" fmla="*/ 1618521 w 2337313"/>
              <a:gd name="connsiteY341" fmla="*/ 147940 h 225640"/>
              <a:gd name="connsiteX342" fmla="*/ 1626970 w 2337313"/>
              <a:gd name="connsiteY342" fmla="*/ 131279 h 225640"/>
              <a:gd name="connsiteX343" fmla="*/ 1624154 w 2337313"/>
              <a:gd name="connsiteY343" fmla="*/ 121110 h 225640"/>
              <a:gd name="connsiteX344" fmla="*/ 1616281 w 2337313"/>
              <a:gd name="connsiteY344" fmla="*/ 113240 h 225640"/>
              <a:gd name="connsiteX345" fmla="*/ 1604386 w 2337313"/>
              <a:gd name="connsiteY345" fmla="*/ 106403 h 225640"/>
              <a:gd name="connsiteX346" fmla="*/ 1589731 w 2337313"/>
              <a:gd name="connsiteY346" fmla="*/ 99566 h 225640"/>
              <a:gd name="connsiteX347" fmla="*/ 1574101 w 2337313"/>
              <a:gd name="connsiteY347" fmla="*/ 90489 h 225640"/>
              <a:gd name="connsiteX348" fmla="*/ 1561517 w 2337313"/>
              <a:gd name="connsiteY348" fmla="*/ 80321 h 225640"/>
              <a:gd name="connsiteX349" fmla="*/ 1553127 w 2337313"/>
              <a:gd name="connsiteY349" fmla="*/ 67739 h 225640"/>
              <a:gd name="connsiteX350" fmla="*/ 1550081 w 2337313"/>
              <a:gd name="connsiteY350" fmla="*/ 51309 h 225640"/>
              <a:gd name="connsiteX351" fmla="*/ 1555311 w 2337313"/>
              <a:gd name="connsiteY351" fmla="*/ 31144 h 225640"/>
              <a:gd name="connsiteX352" fmla="*/ 1569101 w 2337313"/>
              <a:gd name="connsiteY352" fmla="*/ 17010 h 225640"/>
              <a:gd name="connsiteX353" fmla="*/ 1588583 w 2337313"/>
              <a:gd name="connsiteY353" fmla="*/ 8737 h 225640"/>
              <a:gd name="connsiteX354" fmla="*/ 1610878 w 2337313"/>
              <a:gd name="connsiteY354" fmla="*/ 6037 h 225640"/>
              <a:gd name="connsiteX355" fmla="*/ 1146386 w 2337313"/>
              <a:gd name="connsiteY355" fmla="*/ 6037 h 225640"/>
              <a:gd name="connsiteX356" fmla="*/ 1202301 w 2337313"/>
              <a:gd name="connsiteY356" fmla="*/ 29018 h 225640"/>
              <a:gd name="connsiteX357" fmla="*/ 1223504 w 2337313"/>
              <a:gd name="connsiteY357" fmla="*/ 89110 h 225640"/>
              <a:gd name="connsiteX358" fmla="*/ 1201783 w 2337313"/>
              <a:gd name="connsiteY358" fmla="*/ 152880 h 225640"/>
              <a:gd name="connsiteX359" fmla="*/ 1143743 w 2337313"/>
              <a:gd name="connsiteY359" fmla="*/ 176320 h 225640"/>
              <a:gd name="connsiteX360" fmla="*/ 1086681 w 2337313"/>
              <a:gd name="connsiteY360" fmla="*/ 153224 h 225640"/>
              <a:gd name="connsiteX361" fmla="*/ 1065245 w 2337313"/>
              <a:gd name="connsiteY361" fmla="*/ 93132 h 225640"/>
              <a:gd name="connsiteX362" fmla="*/ 1087081 w 2337313"/>
              <a:gd name="connsiteY362" fmla="*/ 29707 h 225640"/>
              <a:gd name="connsiteX363" fmla="*/ 1146386 w 2337313"/>
              <a:gd name="connsiteY363" fmla="*/ 6037 h 225640"/>
              <a:gd name="connsiteX364" fmla="*/ 671566 w 2337313"/>
              <a:gd name="connsiteY364" fmla="*/ 867 h 225640"/>
              <a:gd name="connsiteX365" fmla="*/ 683058 w 2337313"/>
              <a:gd name="connsiteY365" fmla="*/ 5233 h 225640"/>
              <a:gd name="connsiteX366" fmla="*/ 687772 w 2337313"/>
              <a:gd name="connsiteY366" fmla="*/ 16149 h 225640"/>
              <a:gd name="connsiteX367" fmla="*/ 683058 w 2337313"/>
              <a:gd name="connsiteY367" fmla="*/ 26777 h 225640"/>
              <a:gd name="connsiteX368" fmla="*/ 671566 w 2337313"/>
              <a:gd name="connsiteY368" fmla="*/ 31201 h 225640"/>
              <a:gd name="connsiteX369" fmla="*/ 660360 w 2337313"/>
              <a:gd name="connsiteY369" fmla="*/ 26950 h 225640"/>
              <a:gd name="connsiteX370" fmla="*/ 655704 w 2337313"/>
              <a:gd name="connsiteY370" fmla="*/ 16149 h 225640"/>
              <a:gd name="connsiteX371" fmla="*/ 660360 w 2337313"/>
              <a:gd name="connsiteY371" fmla="*/ 5233 h 225640"/>
              <a:gd name="connsiteX372" fmla="*/ 671566 w 2337313"/>
              <a:gd name="connsiteY372" fmla="*/ 867 h 22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</a:cxnLst>
            <a:rect l="l" t="t" r="r" b="b"/>
            <a:pathLst>
              <a:path w="2337313" h="225640">
                <a:moveTo>
                  <a:pt x="900611" y="74403"/>
                </a:moveTo>
                <a:cubicBezTo>
                  <a:pt x="890496" y="74403"/>
                  <a:pt x="882585" y="78137"/>
                  <a:pt x="876877" y="85606"/>
                </a:cubicBezTo>
                <a:cubicBezTo>
                  <a:pt x="871169" y="93074"/>
                  <a:pt x="868316" y="103512"/>
                  <a:pt x="868316" y="116916"/>
                </a:cubicBezTo>
                <a:cubicBezTo>
                  <a:pt x="868316" y="128483"/>
                  <a:pt x="871054" y="137732"/>
                  <a:pt x="876532" y="144664"/>
                </a:cubicBezTo>
                <a:cubicBezTo>
                  <a:pt x="882011" y="151597"/>
                  <a:pt x="889270" y="155063"/>
                  <a:pt x="898313" y="155063"/>
                </a:cubicBezTo>
                <a:cubicBezTo>
                  <a:pt x="907506" y="155063"/>
                  <a:pt x="914978" y="151750"/>
                  <a:pt x="920723" y="145124"/>
                </a:cubicBezTo>
                <a:cubicBezTo>
                  <a:pt x="926470" y="138499"/>
                  <a:pt x="929342" y="130014"/>
                  <a:pt x="929342" y="119673"/>
                </a:cubicBezTo>
                <a:lnTo>
                  <a:pt x="929342" y="104392"/>
                </a:lnTo>
                <a:cubicBezTo>
                  <a:pt x="929342" y="96119"/>
                  <a:pt x="926605" y="89053"/>
                  <a:pt x="921126" y="83194"/>
                </a:cubicBezTo>
                <a:cubicBezTo>
                  <a:pt x="915647" y="77333"/>
                  <a:pt x="908808" y="74403"/>
                  <a:pt x="900611" y="74403"/>
                </a:cubicBezTo>
                <a:close/>
                <a:moveTo>
                  <a:pt x="173558" y="74403"/>
                </a:moveTo>
                <a:cubicBezTo>
                  <a:pt x="163135" y="74403"/>
                  <a:pt x="154899" y="78042"/>
                  <a:pt x="148847" y="85318"/>
                </a:cubicBezTo>
                <a:cubicBezTo>
                  <a:pt x="142794" y="92596"/>
                  <a:pt x="139768" y="102631"/>
                  <a:pt x="139768" y="115423"/>
                </a:cubicBezTo>
                <a:cubicBezTo>
                  <a:pt x="139768" y="127756"/>
                  <a:pt x="142833" y="137465"/>
                  <a:pt x="148961" y="144549"/>
                </a:cubicBezTo>
                <a:cubicBezTo>
                  <a:pt x="155092" y="151635"/>
                  <a:pt x="163289" y="155178"/>
                  <a:pt x="173558" y="155178"/>
                </a:cubicBezTo>
                <a:cubicBezTo>
                  <a:pt x="184053" y="155178"/>
                  <a:pt x="192119" y="151692"/>
                  <a:pt x="197749" y="144722"/>
                </a:cubicBezTo>
                <a:cubicBezTo>
                  <a:pt x="203381" y="137752"/>
                  <a:pt x="206197" y="127832"/>
                  <a:pt x="206197" y="114963"/>
                </a:cubicBezTo>
                <a:cubicBezTo>
                  <a:pt x="206197" y="102018"/>
                  <a:pt x="203381" y="92022"/>
                  <a:pt x="197749" y="84974"/>
                </a:cubicBezTo>
                <a:cubicBezTo>
                  <a:pt x="192119" y="77927"/>
                  <a:pt x="184053" y="74403"/>
                  <a:pt x="173558" y="74403"/>
                </a:cubicBezTo>
                <a:close/>
                <a:moveTo>
                  <a:pt x="2085474" y="72795"/>
                </a:moveTo>
                <a:cubicBezTo>
                  <a:pt x="2077831" y="72795"/>
                  <a:pt x="2071336" y="75590"/>
                  <a:pt x="2066017" y="81182"/>
                </a:cubicBezTo>
                <a:cubicBezTo>
                  <a:pt x="2060670" y="86775"/>
                  <a:pt x="2057395" y="94090"/>
                  <a:pt x="2056191" y="103128"/>
                </a:cubicBezTo>
                <a:lnTo>
                  <a:pt x="2110642" y="103128"/>
                </a:lnTo>
                <a:cubicBezTo>
                  <a:pt x="2110586" y="93553"/>
                  <a:pt x="2108318" y="86104"/>
                  <a:pt x="2103867" y="80780"/>
                </a:cubicBezTo>
                <a:cubicBezTo>
                  <a:pt x="2099444" y="75456"/>
                  <a:pt x="2093313" y="72795"/>
                  <a:pt x="2085474" y="72795"/>
                </a:cubicBezTo>
                <a:close/>
                <a:moveTo>
                  <a:pt x="493889" y="72795"/>
                </a:moveTo>
                <a:cubicBezTo>
                  <a:pt x="486227" y="72795"/>
                  <a:pt x="479732" y="75590"/>
                  <a:pt x="474408" y="81182"/>
                </a:cubicBezTo>
                <a:cubicBezTo>
                  <a:pt x="469083" y="86775"/>
                  <a:pt x="465807" y="94090"/>
                  <a:pt x="464581" y="103128"/>
                </a:cubicBezTo>
                <a:lnTo>
                  <a:pt x="519060" y="103128"/>
                </a:lnTo>
                <a:cubicBezTo>
                  <a:pt x="518981" y="93553"/>
                  <a:pt x="516722" y="86104"/>
                  <a:pt x="512277" y="80780"/>
                </a:cubicBezTo>
                <a:cubicBezTo>
                  <a:pt x="507834" y="75456"/>
                  <a:pt x="501703" y="72795"/>
                  <a:pt x="493889" y="72795"/>
                </a:cubicBezTo>
                <a:close/>
                <a:moveTo>
                  <a:pt x="1675788" y="55904"/>
                </a:moveTo>
                <a:lnTo>
                  <a:pt x="1702450" y="55904"/>
                </a:lnTo>
                <a:lnTo>
                  <a:pt x="1702450" y="123465"/>
                </a:lnTo>
                <a:cubicBezTo>
                  <a:pt x="1702450" y="144607"/>
                  <a:pt x="1710611" y="155178"/>
                  <a:pt x="1726932" y="155178"/>
                </a:cubicBezTo>
                <a:cubicBezTo>
                  <a:pt x="1734824" y="155178"/>
                  <a:pt x="1741316" y="152268"/>
                  <a:pt x="1746411" y="146445"/>
                </a:cubicBezTo>
                <a:cubicBezTo>
                  <a:pt x="1751506" y="140623"/>
                  <a:pt x="1754054" y="133002"/>
                  <a:pt x="1754054" y="123580"/>
                </a:cubicBezTo>
                <a:lnTo>
                  <a:pt x="1754054" y="55904"/>
                </a:lnTo>
                <a:lnTo>
                  <a:pt x="1780719" y="55904"/>
                </a:lnTo>
                <a:lnTo>
                  <a:pt x="1780719" y="173562"/>
                </a:lnTo>
                <a:lnTo>
                  <a:pt x="1754054" y="173562"/>
                </a:lnTo>
                <a:lnTo>
                  <a:pt x="1754054" y="154948"/>
                </a:lnTo>
                <a:lnTo>
                  <a:pt x="1753595" y="154948"/>
                </a:lnTo>
                <a:cubicBezTo>
                  <a:pt x="1745857" y="169195"/>
                  <a:pt x="1733827" y="176320"/>
                  <a:pt x="1717506" y="176320"/>
                </a:cubicBezTo>
                <a:cubicBezTo>
                  <a:pt x="1689693" y="176320"/>
                  <a:pt x="1675788" y="159620"/>
                  <a:pt x="1675788" y="126223"/>
                </a:cubicBezTo>
                <a:close/>
                <a:moveTo>
                  <a:pt x="1249867" y="55904"/>
                </a:moveTo>
                <a:lnTo>
                  <a:pt x="1276530" y="55904"/>
                </a:lnTo>
                <a:lnTo>
                  <a:pt x="1276530" y="123465"/>
                </a:lnTo>
                <a:cubicBezTo>
                  <a:pt x="1276530" y="144607"/>
                  <a:pt x="1284690" y="155178"/>
                  <a:pt x="1301011" y="155178"/>
                </a:cubicBezTo>
                <a:cubicBezTo>
                  <a:pt x="1308903" y="155178"/>
                  <a:pt x="1315395" y="152268"/>
                  <a:pt x="1320490" y="146445"/>
                </a:cubicBezTo>
                <a:cubicBezTo>
                  <a:pt x="1325586" y="140623"/>
                  <a:pt x="1328133" y="133002"/>
                  <a:pt x="1328133" y="123580"/>
                </a:cubicBezTo>
                <a:lnTo>
                  <a:pt x="1328133" y="55904"/>
                </a:lnTo>
                <a:lnTo>
                  <a:pt x="1354798" y="55904"/>
                </a:lnTo>
                <a:lnTo>
                  <a:pt x="1354798" y="173562"/>
                </a:lnTo>
                <a:lnTo>
                  <a:pt x="1328133" y="173562"/>
                </a:lnTo>
                <a:lnTo>
                  <a:pt x="1328133" y="154948"/>
                </a:lnTo>
                <a:lnTo>
                  <a:pt x="1327674" y="154948"/>
                </a:lnTo>
                <a:cubicBezTo>
                  <a:pt x="1319936" y="169195"/>
                  <a:pt x="1307907" y="176320"/>
                  <a:pt x="1291585" y="176320"/>
                </a:cubicBezTo>
                <a:cubicBezTo>
                  <a:pt x="1263775" y="176320"/>
                  <a:pt x="1249867" y="159620"/>
                  <a:pt x="1249867" y="126223"/>
                </a:cubicBezTo>
                <a:close/>
                <a:moveTo>
                  <a:pt x="658117" y="55904"/>
                </a:moveTo>
                <a:lnTo>
                  <a:pt x="684783" y="55904"/>
                </a:lnTo>
                <a:lnTo>
                  <a:pt x="684783" y="173562"/>
                </a:lnTo>
                <a:lnTo>
                  <a:pt x="658117" y="173562"/>
                </a:lnTo>
                <a:close/>
                <a:moveTo>
                  <a:pt x="250769" y="55904"/>
                </a:moveTo>
                <a:lnTo>
                  <a:pt x="278352" y="55904"/>
                </a:lnTo>
                <a:lnTo>
                  <a:pt x="299726" y="140701"/>
                </a:lnTo>
                <a:cubicBezTo>
                  <a:pt x="300418" y="143228"/>
                  <a:pt x="300877" y="146599"/>
                  <a:pt x="301107" y="150811"/>
                </a:cubicBezTo>
                <a:lnTo>
                  <a:pt x="301913" y="150811"/>
                </a:lnTo>
                <a:cubicBezTo>
                  <a:pt x="302142" y="147595"/>
                  <a:pt x="302755" y="144148"/>
                  <a:pt x="303752" y="140470"/>
                </a:cubicBezTo>
                <a:lnTo>
                  <a:pt x="327542" y="55904"/>
                </a:lnTo>
                <a:lnTo>
                  <a:pt x="352595" y="55904"/>
                </a:lnTo>
                <a:lnTo>
                  <a:pt x="373743" y="141046"/>
                </a:lnTo>
                <a:cubicBezTo>
                  <a:pt x="374434" y="143726"/>
                  <a:pt x="374930" y="147096"/>
                  <a:pt x="375238" y="151156"/>
                </a:cubicBezTo>
                <a:lnTo>
                  <a:pt x="376041" y="151156"/>
                </a:lnTo>
                <a:cubicBezTo>
                  <a:pt x="376195" y="148322"/>
                  <a:pt x="376769" y="144951"/>
                  <a:pt x="377766" y="141046"/>
                </a:cubicBezTo>
                <a:lnTo>
                  <a:pt x="398684" y="55904"/>
                </a:lnTo>
                <a:lnTo>
                  <a:pt x="424084" y="55904"/>
                </a:lnTo>
                <a:lnTo>
                  <a:pt x="389375" y="173562"/>
                </a:lnTo>
                <a:lnTo>
                  <a:pt x="361444" y="173562"/>
                </a:lnTo>
                <a:lnTo>
                  <a:pt x="340067" y="93821"/>
                </a:lnTo>
                <a:cubicBezTo>
                  <a:pt x="339228" y="90757"/>
                  <a:pt x="338690" y="87310"/>
                  <a:pt x="338461" y="83481"/>
                </a:cubicBezTo>
                <a:lnTo>
                  <a:pt x="338001" y="83481"/>
                </a:lnTo>
                <a:cubicBezTo>
                  <a:pt x="337847" y="86085"/>
                  <a:pt x="337159" y="89455"/>
                  <a:pt x="335932" y="93592"/>
                </a:cubicBezTo>
                <a:lnTo>
                  <a:pt x="312716" y="173562"/>
                </a:lnTo>
                <a:lnTo>
                  <a:pt x="285362" y="173562"/>
                </a:lnTo>
                <a:close/>
                <a:moveTo>
                  <a:pt x="1443901" y="53836"/>
                </a:moveTo>
                <a:cubicBezTo>
                  <a:pt x="1448728" y="53836"/>
                  <a:pt x="1452406" y="54564"/>
                  <a:pt x="1454934" y="56019"/>
                </a:cubicBezTo>
                <a:lnTo>
                  <a:pt x="1454934" y="81297"/>
                </a:lnTo>
                <a:cubicBezTo>
                  <a:pt x="1451718" y="78769"/>
                  <a:pt x="1447082" y="77506"/>
                  <a:pt x="1441029" y="77506"/>
                </a:cubicBezTo>
                <a:cubicBezTo>
                  <a:pt x="1433137" y="77506"/>
                  <a:pt x="1426547" y="81068"/>
                  <a:pt x="1421259" y="88191"/>
                </a:cubicBezTo>
                <a:cubicBezTo>
                  <a:pt x="1415973" y="95315"/>
                  <a:pt x="1413331" y="105005"/>
                  <a:pt x="1413331" y="117261"/>
                </a:cubicBezTo>
                <a:lnTo>
                  <a:pt x="1413331" y="173562"/>
                </a:lnTo>
                <a:lnTo>
                  <a:pt x="1386665" y="173562"/>
                </a:lnTo>
                <a:lnTo>
                  <a:pt x="1386665" y="55904"/>
                </a:lnTo>
                <a:lnTo>
                  <a:pt x="1413331" y="55904"/>
                </a:lnTo>
                <a:lnTo>
                  <a:pt x="1413331" y="80148"/>
                </a:lnTo>
                <a:lnTo>
                  <a:pt x="1413790" y="80148"/>
                </a:lnTo>
                <a:cubicBezTo>
                  <a:pt x="1416396" y="71875"/>
                  <a:pt x="1420399" y="65421"/>
                  <a:pt x="1425800" y="60787"/>
                </a:cubicBezTo>
                <a:cubicBezTo>
                  <a:pt x="1431203" y="56153"/>
                  <a:pt x="1437236" y="53836"/>
                  <a:pt x="1443901" y="53836"/>
                </a:cubicBezTo>
                <a:close/>
                <a:moveTo>
                  <a:pt x="625688" y="53836"/>
                </a:moveTo>
                <a:cubicBezTo>
                  <a:pt x="630514" y="53836"/>
                  <a:pt x="634190" y="54564"/>
                  <a:pt x="636721" y="56019"/>
                </a:cubicBezTo>
                <a:lnTo>
                  <a:pt x="636721" y="81297"/>
                </a:lnTo>
                <a:cubicBezTo>
                  <a:pt x="633501" y="78769"/>
                  <a:pt x="628865" y="77506"/>
                  <a:pt x="622813" y="77506"/>
                </a:cubicBezTo>
                <a:cubicBezTo>
                  <a:pt x="614921" y="77506"/>
                  <a:pt x="608331" y="81068"/>
                  <a:pt x="603045" y="88191"/>
                </a:cubicBezTo>
                <a:cubicBezTo>
                  <a:pt x="597760" y="95315"/>
                  <a:pt x="595114" y="105005"/>
                  <a:pt x="595114" y="117261"/>
                </a:cubicBezTo>
                <a:lnTo>
                  <a:pt x="595114" y="173562"/>
                </a:lnTo>
                <a:lnTo>
                  <a:pt x="568452" y="173562"/>
                </a:lnTo>
                <a:lnTo>
                  <a:pt x="568452" y="55904"/>
                </a:lnTo>
                <a:lnTo>
                  <a:pt x="595114" y="55904"/>
                </a:lnTo>
                <a:lnTo>
                  <a:pt x="595114" y="80148"/>
                </a:lnTo>
                <a:lnTo>
                  <a:pt x="595576" y="80148"/>
                </a:lnTo>
                <a:cubicBezTo>
                  <a:pt x="598180" y="71875"/>
                  <a:pt x="602183" y="65421"/>
                  <a:pt x="607583" y="60787"/>
                </a:cubicBezTo>
                <a:cubicBezTo>
                  <a:pt x="612986" y="56153"/>
                  <a:pt x="619019" y="53836"/>
                  <a:pt x="625688" y="53836"/>
                </a:cubicBezTo>
                <a:close/>
                <a:moveTo>
                  <a:pt x="2301736" y="53146"/>
                </a:moveTo>
                <a:cubicBezTo>
                  <a:pt x="2312599" y="53146"/>
                  <a:pt x="2322341" y="54793"/>
                  <a:pt x="2330907" y="58087"/>
                </a:cubicBezTo>
                <a:lnTo>
                  <a:pt x="2330907" y="81412"/>
                </a:lnTo>
                <a:cubicBezTo>
                  <a:pt x="2322649" y="75743"/>
                  <a:pt x="2313130" y="72909"/>
                  <a:pt x="2302408" y="72909"/>
                </a:cubicBezTo>
                <a:cubicBezTo>
                  <a:pt x="2299049" y="72909"/>
                  <a:pt x="2295997" y="73254"/>
                  <a:pt x="2293282" y="73943"/>
                </a:cubicBezTo>
                <a:cubicBezTo>
                  <a:pt x="2290566" y="74633"/>
                  <a:pt x="2288243" y="75590"/>
                  <a:pt x="2286311" y="76816"/>
                </a:cubicBezTo>
                <a:cubicBezTo>
                  <a:pt x="2284408" y="78042"/>
                  <a:pt x="2282924" y="79516"/>
                  <a:pt x="2281832" y="81240"/>
                </a:cubicBezTo>
                <a:cubicBezTo>
                  <a:pt x="2280768" y="82963"/>
                  <a:pt x="2280236" y="84859"/>
                  <a:pt x="2280236" y="86928"/>
                </a:cubicBezTo>
                <a:cubicBezTo>
                  <a:pt x="2280236" y="89455"/>
                  <a:pt x="2280768" y="91600"/>
                  <a:pt x="2281832" y="93361"/>
                </a:cubicBezTo>
                <a:cubicBezTo>
                  <a:pt x="2282924" y="95124"/>
                  <a:pt x="2284491" y="96674"/>
                  <a:pt x="2286619" y="98015"/>
                </a:cubicBezTo>
                <a:cubicBezTo>
                  <a:pt x="2288719" y="99355"/>
                  <a:pt x="2291238" y="100581"/>
                  <a:pt x="2294206" y="101692"/>
                </a:cubicBezTo>
                <a:cubicBezTo>
                  <a:pt x="2297145" y="102802"/>
                  <a:pt x="2300533" y="104009"/>
                  <a:pt x="2304368" y="105312"/>
                </a:cubicBezTo>
                <a:cubicBezTo>
                  <a:pt x="2309435" y="107380"/>
                  <a:pt x="2313970" y="109486"/>
                  <a:pt x="2317974" y="111630"/>
                </a:cubicBezTo>
                <a:cubicBezTo>
                  <a:pt x="2322005" y="113776"/>
                  <a:pt x="2325448" y="116208"/>
                  <a:pt x="2328276" y="118927"/>
                </a:cubicBezTo>
                <a:cubicBezTo>
                  <a:pt x="2331103" y="121646"/>
                  <a:pt x="2333287" y="124786"/>
                  <a:pt x="2334827" y="128349"/>
                </a:cubicBezTo>
                <a:cubicBezTo>
                  <a:pt x="2336366" y="131911"/>
                  <a:pt x="2337122" y="136142"/>
                  <a:pt x="2337122" y="141046"/>
                </a:cubicBezTo>
                <a:cubicBezTo>
                  <a:pt x="2337122" y="147020"/>
                  <a:pt x="2335750" y="152229"/>
                  <a:pt x="2332979" y="156671"/>
                </a:cubicBezTo>
                <a:cubicBezTo>
                  <a:pt x="2330236" y="161115"/>
                  <a:pt x="2326540" y="164791"/>
                  <a:pt x="2321949" y="167702"/>
                </a:cubicBezTo>
                <a:cubicBezTo>
                  <a:pt x="2317358" y="170613"/>
                  <a:pt x="2312039" y="172777"/>
                  <a:pt x="2306048" y="174194"/>
                </a:cubicBezTo>
                <a:cubicBezTo>
                  <a:pt x="2300029" y="175610"/>
                  <a:pt x="2293674" y="176320"/>
                  <a:pt x="2287011" y="176320"/>
                </a:cubicBezTo>
                <a:cubicBezTo>
                  <a:pt x="2274133" y="176320"/>
                  <a:pt x="2262991" y="174175"/>
                  <a:pt x="2253557" y="169885"/>
                </a:cubicBezTo>
                <a:lnTo>
                  <a:pt x="2253557" y="145182"/>
                </a:lnTo>
                <a:cubicBezTo>
                  <a:pt x="2263523" y="152765"/>
                  <a:pt x="2274525" y="156557"/>
                  <a:pt x="2286563" y="156557"/>
                </a:cubicBezTo>
                <a:cubicBezTo>
                  <a:pt x="2302632" y="156557"/>
                  <a:pt x="2310695" y="151808"/>
                  <a:pt x="2310695" y="142309"/>
                </a:cubicBezTo>
                <a:cubicBezTo>
                  <a:pt x="2310695" y="139628"/>
                  <a:pt x="2309995" y="137349"/>
                  <a:pt x="2308623" y="135473"/>
                </a:cubicBezTo>
                <a:cubicBezTo>
                  <a:pt x="2307251" y="133595"/>
                  <a:pt x="2305376" y="131930"/>
                  <a:pt x="2303052" y="130474"/>
                </a:cubicBezTo>
                <a:cubicBezTo>
                  <a:pt x="2300701" y="129019"/>
                  <a:pt x="2297957" y="127717"/>
                  <a:pt x="2294766" y="126568"/>
                </a:cubicBezTo>
                <a:cubicBezTo>
                  <a:pt x="2291602" y="125419"/>
                  <a:pt x="2288047" y="124117"/>
                  <a:pt x="2284128" y="122662"/>
                </a:cubicBezTo>
                <a:cubicBezTo>
                  <a:pt x="2279312" y="120747"/>
                  <a:pt x="2274973" y="118716"/>
                  <a:pt x="2271082" y="116571"/>
                </a:cubicBezTo>
                <a:cubicBezTo>
                  <a:pt x="2267218" y="114427"/>
                  <a:pt x="2263999" y="111995"/>
                  <a:pt x="2261452" y="109275"/>
                </a:cubicBezTo>
                <a:cubicBezTo>
                  <a:pt x="2258876" y="106556"/>
                  <a:pt x="2256944" y="103473"/>
                  <a:pt x="2255629" y="100026"/>
                </a:cubicBezTo>
                <a:cubicBezTo>
                  <a:pt x="2254341" y="96579"/>
                  <a:pt x="2253697" y="92557"/>
                  <a:pt x="2253697" y="87962"/>
                </a:cubicBezTo>
                <a:cubicBezTo>
                  <a:pt x="2253697" y="82292"/>
                  <a:pt x="2255013" y="77295"/>
                  <a:pt x="2257700" y="72967"/>
                </a:cubicBezTo>
                <a:cubicBezTo>
                  <a:pt x="2260388" y="68639"/>
                  <a:pt x="2263999" y="65000"/>
                  <a:pt x="2268506" y="62052"/>
                </a:cubicBezTo>
                <a:cubicBezTo>
                  <a:pt x="2273041" y="59103"/>
                  <a:pt x="2278165" y="56880"/>
                  <a:pt x="2283904" y="55387"/>
                </a:cubicBezTo>
                <a:cubicBezTo>
                  <a:pt x="2289643" y="53893"/>
                  <a:pt x="2295606" y="53146"/>
                  <a:pt x="2301736" y="53146"/>
                </a:cubicBezTo>
                <a:close/>
                <a:moveTo>
                  <a:pt x="2200842" y="53146"/>
                </a:moveTo>
                <a:cubicBezTo>
                  <a:pt x="2211732" y="53146"/>
                  <a:pt x="2221446" y="54793"/>
                  <a:pt x="2230041" y="58087"/>
                </a:cubicBezTo>
                <a:lnTo>
                  <a:pt x="2230041" y="81412"/>
                </a:lnTo>
                <a:cubicBezTo>
                  <a:pt x="2221755" y="75743"/>
                  <a:pt x="2212264" y="72909"/>
                  <a:pt x="2201542" y="72909"/>
                </a:cubicBezTo>
                <a:cubicBezTo>
                  <a:pt x="2198154" y="72909"/>
                  <a:pt x="2195131" y="73254"/>
                  <a:pt x="2192388" y="73943"/>
                </a:cubicBezTo>
                <a:cubicBezTo>
                  <a:pt x="2189672" y="74633"/>
                  <a:pt x="2187376" y="75590"/>
                  <a:pt x="2185445" y="76816"/>
                </a:cubicBezTo>
                <a:cubicBezTo>
                  <a:pt x="2183541" y="78042"/>
                  <a:pt x="2182029" y="79516"/>
                  <a:pt x="2180966" y="81240"/>
                </a:cubicBezTo>
                <a:cubicBezTo>
                  <a:pt x="2179902" y="82963"/>
                  <a:pt x="2179370" y="84859"/>
                  <a:pt x="2179370" y="86928"/>
                </a:cubicBezTo>
                <a:cubicBezTo>
                  <a:pt x="2179370" y="89455"/>
                  <a:pt x="2179902" y="91600"/>
                  <a:pt x="2180966" y="93361"/>
                </a:cubicBezTo>
                <a:cubicBezTo>
                  <a:pt x="2182029" y="95124"/>
                  <a:pt x="2183625" y="96674"/>
                  <a:pt x="2185725" y="98015"/>
                </a:cubicBezTo>
                <a:cubicBezTo>
                  <a:pt x="2187852" y="99355"/>
                  <a:pt x="2190372" y="100581"/>
                  <a:pt x="2193311" y="101692"/>
                </a:cubicBezTo>
                <a:cubicBezTo>
                  <a:pt x="2196279" y="102802"/>
                  <a:pt x="2199666" y="104009"/>
                  <a:pt x="2203502" y="105312"/>
                </a:cubicBezTo>
                <a:cubicBezTo>
                  <a:pt x="2208541" y="107380"/>
                  <a:pt x="2213076" y="109486"/>
                  <a:pt x="2217107" y="111630"/>
                </a:cubicBezTo>
                <a:cubicBezTo>
                  <a:pt x="2221139" y="113776"/>
                  <a:pt x="2224554" y="116208"/>
                  <a:pt x="2227409" y="118927"/>
                </a:cubicBezTo>
                <a:cubicBezTo>
                  <a:pt x="2230237" y="121646"/>
                  <a:pt x="2232421" y="124786"/>
                  <a:pt x="2233960" y="128349"/>
                </a:cubicBezTo>
                <a:cubicBezTo>
                  <a:pt x="2235472" y="131911"/>
                  <a:pt x="2236256" y="136142"/>
                  <a:pt x="2236256" y="141046"/>
                </a:cubicBezTo>
                <a:cubicBezTo>
                  <a:pt x="2236256" y="147020"/>
                  <a:pt x="2234856" y="152229"/>
                  <a:pt x="2232113" y="156671"/>
                </a:cubicBezTo>
                <a:cubicBezTo>
                  <a:pt x="2229341" y="161115"/>
                  <a:pt x="2225674" y="164791"/>
                  <a:pt x="2221083" y="167702"/>
                </a:cubicBezTo>
                <a:cubicBezTo>
                  <a:pt x="2216491" y="170613"/>
                  <a:pt x="2211172" y="172777"/>
                  <a:pt x="2205153" y="174194"/>
                </a:cubicBezTo>
                <a:cubicBezTo>
                  <a:pt x="2199134" y="175610"/>
                  <a:pt x="2192807" y="176320"/>
                  <a:pt x="2186145" y="176320"/>
                </a:cubicBezTo>
                <a:cubicBezTo>
                  <a:pt x="2173267" y="176320"/>
                  <a:pt x="2162125" y="174175"/>
                  <a:pt x="2152690" y="169885"/>
                </a:cubicBezTo>
                <a:lnTo>
                  <a:pt x="2152690" y="145182"/>
                </a:lnTo>
                <a:cubicBezTo>
                  <a:pt x="2162657" y="152765"/>
                  <a:pt x="2173659" y="156557"/>
                  <a:pt x="2185669" y="156557"/>
                </a:cubicBezTo>
                <a:cubicBezTo>
                  <a:pt x="2201766" y="156557"/>
                  <a:pt x="2209801" y="151808"/>
                  <a:pt x="2209801" y="142309"/>
                </a:cubicBezTo>
                <a:cubicBezTo>
                  <a:pt x="2209801" y="139628"/>
                  <a:pt x="2209129" y="137349"/>
                  <a:pt x="2207757" y="135473"/>
                </a:cubicBezTo>
                <a:cubicBezTo>
                  <a:pt x="2206357" y="133595"/>
                  <a:pt x="2204509" y="131930"/>
                  <a:pt x="2202158" y="130474"/>
                </a:cubicBezTo>
                <a:cubicBezTo>
                  <a:pt x="2199834" y="129019"/>
                  <a:pt x="2197063" y="127717"/>
                  <a:pt x="2193899" y="126568"/>
                </a:cubicBezTo>
                <a:cubicBezTo>
                  <a:pt x="2190708" y="125419"/>
                  <a:pt x="2187181" y="124117"/>
                  <a:pt x="2183261" y="122662"/>
                </a:cubicBezTo>
                <a:cubicBezTo>
                  <a:pt x="2178446" y="120747"/>
                  <a:pt x="2174079" y="118716"/>
                  <a:pt x="2170215" y="116571"/>
                </a:cubicBezTo>
                <a:cubicBezTo>
                  <a:pt x="2166352" y="114427"/>
                  <a:pt x="2163133" y="111995"/>
                  <a:pt x="2160557" y="109275"/>
                </a:cubicBezTo>
                <a:cubicBezTo>
                  <a:pt x="2158010" y="106556"/>
                  <a:pt x="2156050" y="103473"/>
                  <a:pt x="2154762" y="100026"/>
                </a:cubicBezTo>
                <a:cubicBezTo>
                  <a:pt x="2153446" y="96579"/>
                  <a:pt x="2152802" y="92557"/>
                  <a:pt x="2152802" y="87962"/>
                </a:cubicBezTo>
                <a:cubicBezTo>
                  <a:pt x="2152802" y="82292"/>
                  <a:pt x="2154146" y="77295"/>
                  <a:pt x="2156834" y="72967"/>
                </a:cubicBezTo>
                <a:cubicBezTo>
                  <a:pt x="2159521" y="68639"/>
                  <a:pt x="2163105" y="65000"/>
                  <a:pt x="2167640" y="62052"/>
                </a:cubicBezTo>
                <a:cubicBezTo>
                  <a:pt x="2172147" y="59103"/>
                  <a:pt x="2177298" y="56880"/>
                  <a:pt x="2183037" y="55387"/>
                </a:cubicBezTo>
                <a:cubicBezTo>
                  <a:pt x="2188776" y="53893"/>
                  <a:pt x="2194711" y="53146"/>
                  <a:pt x="2200842" y="53146"/>
                </a:cubicBezTo>
                <a:close/>
                <a:moveTo>
                  <a:pt x="2085838" y="53146"/>
                </a:moveTo>
                <a:cubicBezTo>
                  <a:pt x="2101907" y="53146"/>
                  <a:pt x="2114365" y="58317"/>
                  <a:pt x="2123184" y="68658"/>
                </a:cubicBezTo>
                <a:cubicBezTo>
                  <a:pt x="2132002" y="79000"/>
                  <a:pt x="2136397" y="93361"/>
                  <a:pt x="2136397" y="111746"/>
                </a:cubicBezTo>
                <a:lnTo>
                  <a:pt x="2136397" y="121972"/>
                </a:lnTo>
                <a:lnTo>
                  <a:pt x="2056191" y="121972"/>
                </a:lnTo>
                <a:cubicBezTo>
                  <a:pt x="2056499" y="132850"/>
                  <a:pt x="2059831" y="141236"/>
                  <a:pt x="2066242" y="147135"/>
                </a:cubicBezTo>
                <a:cubicBezTo>
                  <a:pt x="2072624" y="153034"/>
                  <a:pt x="2081415" y="155982"/>
                  <a:pt x="2092613" y="155982"/>
                </a:cubicBezTo>
                <a:cubicBezTo>
                  <a:pt x="2105183" y="155982"/>
                  <a:pt x="2116717" y="152229"/>
                  <a:pt x="2127215" y="144722"/>
                </a:cubicBezTo>
                <a:lnTo>
                  <a:pt x="2127215" y="166208"/>
                </a:lnTo>
                <a:cubicBezTo>
                  <a:pt x="2116465" y="172949"/>
                  <a:pt x="2102299" y="176320"/>
                  <a:pt x="2084690" y="176320"/>
                </a:cubicBezTo>
                <a:cubicBezTo>
                  <a:pt x="2067361" y="176320"/>
                  <a:pt x="2053784" y="170976"/>
                  <a:pt x="2043929" y="160291"/>
                </a:cubicBezTo>
                <a:cubicBezTo>
                  <a:pt x="2034103" y="149606"/>
                  <a:pt x="2029176" y="134573"/>
                  <a:pt x="2029176" y="115193"/>
                </a:cubicBezTo>
                <a:cubicBezTo>
                  <a:pt x="2029176" y="96885"/>
                  <a:pt x="2034579" y="81968"/>
                  <a:pt x="2045441" y="70439"/>
                </a:cubicBezTo>
                <a:cubicBezTo>
                  <a:pt x="2056275" y="58911"/>
                  <a:pt x="2069741" y="53146"/>
                  <a:pt x="2085838" y="53146"/>
                </a:cubicBezTo>
                <a:close/>
                <a:moveTo>
                  <a:pt x="1980632" y="53146"/>
                </a:moveTo>
                <a:cubicBezTo>
                  <a:pt x="1991382" y="53146"/>
                  <a:pt x="2000845" y="55023"/>
                  <a:pt x="2009019" y="58777"/>
                </a:cubicBezTo>
                <a:lnTo>
                  <a:pt x="2009019" y="83595"/>
                </a:lnTo>
                <a:cubicBezTo>
                  <a:pt x="2000845" y="77467"/>
                  <a:pt x="1992110" y="74403"/>
                  <a:pt x="1982816" y="74403"/>
                </a:cubicBezTo>
                <a:cubicBezTo>
                  <a:pt x="1971562" y="74403"/>
                  <a:pt x="1962329" y="78214"/>
                  <a:pt x="1955126" y="85836"/>
                </a:cubicBezTo>
                <a:cubicBezTo>
                  <a:pt x="1947925" y="93458"/>
                  <a:pt x="1944323" y="103434"/>
                  <a:pt x="1944323" y="115768"/>
                </a:cubicBezTo>
                <a:cubicBezTo>
                  <a:pt x="1944323" y="127946"/>
                  <a:pt x="1947716" y="137560"/>
                  <a:pt x="1954496" y="144607"/>
                </a:cubicBezTo>
                <a:cubicBezTo>
                  <a:pt x="1961276" y="151655"/>
                  <a:pt x="1970375" y="155178"/>
                  <a:pt x="1981780" y="155178"/>
                </a:cubicBezTo>
                <a:cubicBezTo>
                  <a:pt x="1991382" y="155178"/>
                  <a:pt x="2000397" y="151769"/>
                  <a:pt x="2008907" y="144951"/>
                </a:cubicBezTo>
                <a:lnTo>
                  <a:pt x="2008907" y="168161"/>
                </a:lnTo>
                <a:cubicBezTo>
                  <a:pt x="1999501" y="173600"/>
                  <a:pt x="1988331" y="176320"/>
                  <a:pt x="1975470" y="176320"/>
                </a:cubicBezTo>
                <a:cubicBezTo>
                  <a:pt x="1958001" y="176320"/>
                  <a:pt x="1943903" y="170862"/>
                  <a:pt x="1933175" y="159946"/>
                </a:cubicBezTo>
                <a:cubicBezTo>
                  <a:pt x="1922450" y="149031"/>
                  <a:pt x="1917086" y="134879"/>
                  <a:pt x="1917086" y="117491"/>
                </a:cubicBezTo>
                <a:cubicBezTo>
                  <a:pt x="1917086" y="98111"/>
                  <a:pt x="1922853" y="82542"/>
                  <a:pt x="1934381" y="70783"/>
                </a:cubicBezTo>
                <a:cubicBezTo>
                  <a:pt x="1945916" y="59026"/>
                  <a:pt x="1961333" y="53146"/>
                  <a:pt x="1980632" y="53146"/>
                </a:cubicBezTo>
                <a:close/>
                <a:moveTo>
                  <a:pt x="1868559" y="53146"/>
                </a:moveTo>
                <a:cubicBezTo>
                  <a:pt x="1879284" y="53146"/>
                  <a:pt x="1888747" y="55023"/>
                  <a:pt x="1896946" y="58777"/>
                </a:cubicBezTo>
                <a:lnTo>
                  <a:pt x="1896946" y="83595"/>
                </a:lnTo>
                <a:cubicBezTo>
                  <a:pt x="1888747" y="77467"/>
                  <a:pt x="1880012" y="74403"/>
                  <a:pt x="1870740" y="74403"/>
                </a:cubicBezTo>
                <a:cubicBezTo>
                  <a:pt x="1859478" y="74403"/>
                  <a:pt x="1850245" y="78214"/>
                  <a:pt x="1843042" y="85836"/>
                </a:cubicBezTo>
                <a:cubicBezTo>
                  <a:pt x="1835842" y="93458"/>
                  <a:pt x="1832239" y="103434"/>
                  <a:pt x="1832239" y="115768"/>
                </a:cubicBezTo>
                <a:cubicBezTo>
                  <a:pt x="1832239" y="127946"/>
                  <a:pt x="1835632" y="137560"/>
                  <a:pt x="1842412" y="144607"/>
                </a:cubicBezTo>
                <a:cubicBezTo>
                  <a:pt x="1849192" y="151655"/>
                  <a:pt x="1858291" y="155178"/>
                  <a:pt x="1869707" y="155178"/>
                </a:cubicBezTo>
                <a:cubicBezTo>
                  <a:pt x="1879284" y="155178"/>
                  <a:pt x="1888327" y="151769"/>
                  <a:pt x="1896832" y="144951"/>
                </a:cubicBezTo>
                <a:lnTo>
                  <a:pt x="1896832" y="168161"/>
                </a:lnTo>
                <a:cubicBezTo>
                  <a:pt x="1887406" y="173600"/>
                  <a:pt x="1876258" y="176320"/>
                  <a:pt x="1863386" y="176320"/>
                </a:cubicBezTo>
                <a:cubicBezTo>
                  <a:pt x="1845917" y="176320"/>
                  <a:pt x="1831819" y="170862"/>
                  <a:pt x="1821091" y="159946"/>
                </a:cubicBezTo>
                <a:cubicBezTo>
                  <a:pt x="1810366" y="149031"/>
                  <a:pt x="1805002" y="134879"/>
                  <a:pt x="1805002" y="117491"/>
                </a:cubicBezTo>
                <a:cubicBezTo>
                  <a:pt x="1805002" y="98111"/>
                  <a:pt x="1810766" y="82542"/>
                  <a:pt x="1822297" y="70783"/>
                </a:cubicBezTo>
                <a:cubicBezTo>
                  <a:pt x="1833831" y="59026"/>
                  <a:pt x="1849248" y="53146"/>
                  <a:pt x="1868559" y="53146"/>
                </a:cubicBezTo>
                <a:close/>
                <a:moveTo>
                  <a:pt x="894060" y="53146"/>
                </a:moveTo>
                <a:cubicBezTo>
                  <a:pt x="909614" y="53146"/>
                  <a:pt x="921145" y="59505"/>
                  <a:pt x="928654" y="72220"/>
                </a:cubicBezTo>
                <a:lnTo>
                  <a:pt x="929113" y="72220"/>
                </a:lnTo>
                <a:lnTo>
                  <a:pt x="929113" y="55904"/>
                </a:lnTo>
                <a:lnTo>
                  <a:pt x="955775" y="55904"/>
                </a:lnTo>
                <a:lnTo>
                  <a:pt x="955775" y="164140"/>
                </a:lnTo>
                <a:cubicBezTo>
                  <a:pt x="955775" y="185742"/>
                  <a:pt x="950347" y="201942"/>
                  <a:pt x="939485" y="212743"/>
                </a:cubicBezTo>
                <a:lnTo>
                  <a:pt x="897960" y="226508"/>
                </a:lnTo>
                <a:lnTo>
                  <a:pt x="877921" y="226508"/>
                </a:lnTo>
                <a:lnTo>
                  <a:pt x="850500" y="221245"/>
                </a:lnTo>
                <a:lnTo>
                  <a:pt x="850500" y="196886"/>
                </a:lnTo>
                <a:cubicBezTo>
                  <a:pt x="863375" y="204240"/>
                  <a:pt x="875595" y="207918"/>
                  <a:pt x="887162" y="207918"/>
                </a:cubicBezTo>
                <a:cubicBezTo>
                  <a:pt x="915129" y="207918"/>
                  <a:pt x="929113" y="194168"/>
                  <a:pt x="929113" y="166668"/>
                </a:cubicBezTo>
                <a:lnTo>
                  <a:pt x="929113" y="153799"/>
                </a:lnTo>
                <a:lnTo>
                  <a:pt x="928654" y="153799"/>
                </a:lnTo>
                <a:cubicBezTo>
                  <a:pt x="919841" y="168813"/>
                  <a:pt x="906588" y="176320"/>
                  <a:pt x="888887" y="176320"/>
                </a:cubicBezTo>
                <a:cubicBezTo>
                  <a:pt x="874559" y="176320"/>
                  <a:pt x="863008" y="171092"/>
                  <a:pt x="854237" y="160636"/>
                </a:cubicBezTo>
                <a:cubicBezTo>
                  <a:pt x="845464" y="150179"/>
                  <a:pt x="841077" y="136142"/>
                  <a:pt x="841077" y="118525"/>
                </a:cubicBezTo>
                <a:cubicBezTo>
                  <a:pt x="841077" y="98532"/>
                  <a:pt x="845788" y="82637"/>
                  <a:pt x="855211" y="70841"/>
                </a:cubicBezTo>
                <a:cubicBezTo>
                  <a:pt x="864637" y="59045"/>
                  <a:pt x="877585" y="53146"/>
                  <a:pt x="894060" y="53146"/>
                </a:cubicBezTo>
                <a:close/>
                <a:moveTo>
                  <a:pt x="779557" y="53146"/>
                </a:moveTo>
                <a:cubicBezTo>
                  <a:pt x="792351" y="53146"/>
                  <a:pt x="802121" y="57303"/>
                  <a:pt x="808863" y="65613"/>
                </a:cubicBezTo>
                <a:cubicBezTo>
                  <a:pt x="815607" y="73925"/>
                  <a:pt x="818977" y="85931"/>
                  <a:pt x="818977" y="101634"/>
                </a:cubicBezTo>
                <a:lnTo>
                  <a:pt x="818977" y="173562"/>
                </a:lnTo>
                <a:lnTo>
                  <a:pt x="792315" y="173562"/>
                </a:lnTo>
                <a:lnTo>
                  <a:pt x="792315" y="107265"/>
                </a:lnTo>
                <a:cubicBezTo>
                  <a:pt x="792315" y="85281"/>
                  <a:pt x="784538" y="74288"/>
                  <a:pt x="768984" y="74288"/>
                </a:cubicBezTo>
                <a:cubicBezTo>
                  <a:pt x="760859" y="74288"/>
                  <a:pt x="754157" y="77333"/>
                  <a:pt x="748869" y="83423"/>
                </a:cubicBezTo>
                <a:cubicBezTo>
                  <a:pt x="743584" y="89512"/>
                  <a:pt x="740941" y="97192"/>
                  <a:pt x="740941" y="106460"/>
                </a:cubicBezTo>
                <a:lnTo>
                  <a:pt x="740941" y="173562"/>
                </a:lnTo>
                <a:lnTo>
                  <a:pt x="714161" y="173562"/>
                </a:lnTo>
                <a:lnTo>
                  <a:pt x="714161" y="55904"/>
                </a:lnTo>
                <a:lnTo>
                  <a:pt x="740941" y="55904"/>
                </a:lnTo>
                <a:lnTo>
                  <a:pt x="740941" y="75437"/>
                </a:lnTo>
                <a:lnTo>
                  <a:pt x="741400" y="75437"/>
                </a:lnTo>
                <a:cubicBezTo>
                  <a:pt x="750210" y="60577"/>
                  <a:pt x="762928" y="53146"/>
                  <a:pt x="779557" y="53146"/>
                </a:cubicBezTo>
                <a:close/>
                <a:moveTo>
                  <a:pt x="494234" y="53146"/>
                </a:moveTo>
                <a:cubicBezTo>
                  <a:pt x="510323" y="53146"/>
                  <a:pt x="522775" y="58317"/>
                  <a:pt x="531588" y="68658"/>
                </a:cubicBezTo>
                <a:cubicBezTo>
                  <a:pt x="540398" y="79000"/>
                  <a:pt x="544804" y="93361"/>
                  <a:pt x="544804" y="111746"/>
                </a:cubicBezTo>
                <a:lnTo>
                  <a:pt x="544804" y="121972"/>
                </a:lnTo>
                <a:lnTo>
                  <a:pt x="464581" y="121972"/>
                </a:lnTo>
                <a:cubicBezTo>
                  <a:pt x="464886" y="132850"/>
                  <a:pt x="468240" y="141236"/>
                  <a:pt x="474637" y="147135"/>
                </a:cubicBezTo>
                <a:cubicBezTo>
                  <a:pt x="481037" y="153034"/>
                  <a:pt x="489827" y="155982"/>
                  <a:pt x="501014" y="155982"/>
                </a:cubicBezTo>
                <a:cubicBezTo>
                  <a:pt x="513578" y="155982"/>
                  <a:pt x="525112" y="152229"/>
                  <a:pt x="535608" y="144722"/>
                </a:cubicBezTo>
                <a:lnTo>
                  <a:pt x="535608" y="166208"/>
                </a:lnTo>
                <a:cubicBezTo>
                  <a:pt x="524880" y="172949"/>
                  <a:pt x="510706" y="176320"/>
                  <a:pt x="493083" y="176320"/>
                </a:cubicBezTo>
                <a:cubicBezTo>
                  <a:pt x="475768" y="176320"/>
                  <a:pt x="462188" y="170976"/>
                  <a:pt x="452342" y="160291"/>
                </a:cubicBezTo>
                <a:cubicBezTo>
                  <a:pt x="442496" y="149606"/>
                  <a:pt x="437574" y="134573"/>
                  <a:pt x="437574" y="115193"/>
                </a:cubicBezTo>
                <a:cubicBezTo>
                  <a:pt x="437574" y="96885"/>
                  <a:pt x="442994" y="81968"/>
                  <a:pt x="453837" y="70439"/>
                </a:cubicBezTo>
                <a:cubicBezTo>
                  <a:pt x="464676" y="58911"/>
                  <a:pt x="478142" y="53146"/>
                  <a:pt x="494234" y="53146"/>
                </a:cubicBezTo>
                <a:close/>
                <a:moveTo>
                  <a:pt x="175165" y="53146"/>
                </a:moveTo>
                <a:cubicBezTo>
                  <a:pt x="193555" y="53146"/>
                  <a:pt x="207883" y="58547"/>
                  <a:pt x="218149" y="69347"/>
                </a:cubicBezTo>
                <a:cubicBezTo>
                  <a:pt x="228417" y="80148"/>
                  <a:pt x="233552" y="95124"/>
                  <a:pt x="233552" y="114274"/>
                </a:cubicBezTo>
                <a:cubicBezTo>
                  <a:pt x="233552" y="133040"/>
                  <a:pt x="228014" y="148074"/>
                  <a:pt x="216942" y="159372"/>
                </a:cubicBezTo>
                <a:cubicBezTo>
                  <a:pt x="205870" y="170671"/>
                  <a:pt x="190988" y="176320"/>
                  <a:pt x="172293" y="176320"/>
                </a:cubicBezTo>
                <a:cubicBezTo>
                  <a:pt x="154132" y="176320"/>
                  <a:pt x="139633" y="170824"/>
                  <a:pt x="128791" y="159831"/>
                </a:cubicBezTo>
                <a:cubicBezTo>
                  <a:pt x="117951" y="148840"/>
                  <a:pt x="112529" y="134266"/>
                  <a:pt x="112529" y="116112"/>
                </a:cubicBezTo>
                <a:cubicBezTo>
                  <a:pt x="112529" y="96350"/>
                  <a:pt x="118181" y="80914"/>
                  <a:pt x="129480" y="69807"/>
                </a:cubicBezTo>
                <a:cubicBezTo>
                  <a:pt x="140781" y="58700"/>
                  <a:pt x="156011" y="53146"/>
                  <a:pt x="175165" y="53146"/>
                </a:cubicBezTo>
                <a:close/>
                <a:moveTo>
                  <a:pt x="27048" y="31315"/>
                </a:moveTo>
                <a:lnTo>
                  <a:pt x="27048" y="91523"/>
                </a:lnTo>
                <a:lnTo>
                  <a:pt x="44747" y="91523"/>
                </a:lnTo>
                <a:cubicBezTo>
                  <a:pt x="56471" y="91523"/>
                  <a:pt x="65396" y="88804"/>
                  <a:pt x="71527" y="83365"/>
                </a:cubicBezTo>
                <a:cubicBezTo>
                  <a:pt x="77655" y="77927"/>
                  <a:pt x="80721" y="70267"/>
                  <a:pt x="80721" y="60385"/>
                </a:cubicBezTo>
                <a:cubicBezTo>
                  <a:pt x="80721" y="41006"/>
                  <a:pt x="69458" y="31315"/>
                  <a:pt x="46930" y="31315"/>
                </a:cubicBezTo>
                <a:close/>
                <a:moveTo>
                  <a:pt x="1145006" y="30052"/>
                </a:moveTo>
                <a:cubicBezTo>
                  <a:pt x="1129914" y="30052"/>
                  <a:pt x="1117635" y="35682"/>
                  <a:pt x="1108173" y="46942"/>
                </a:cubicBezTo>
                <a:cubicBezTo>
                  <a:pt x="1098710" y="58203"/>
                  <a:pt x="1093976" y="73025"/>
                  <a:pt x="1093976" y="91408"/>
                </a:cubicBezTo>
                <a:cubicBezTo>
                  <a:pt x="1093976" y="109716"/>
                  <a:pt x="1098576" y="124462"/>
                  <a:pt x="1107769" y="135645"/>
                </a:cubicBezTo>
                <a:cubicBezTo>
                  <a:pt x="1116963" y="146829"/>
                  <a:pt x="1128993" y="152421"/>
                  <a:pt x="1143858" y="152421"/>
                </a:cubicBezTo>
                <a:cubicBezTo>
                  <a:pt x="1159642" y="152421"/>
                  <a:pt x="1172091" y="147096"/>
                  <a:pt x="1181209" y="136450"/>
                </a:cubicBezTo>
                <a:cubicBezTo>
                  <a:pt x="1190327" y="125802"/>
                  <a:pt x="1194887" y="110903"/>
                  <a:pt x="1194887" y="91753"/>
                </a:cubicBezTo>
                <a:cubicBezTo>
                  <a:pt x="1194887" y="72067"/>
                  <a:pt x="1190461" y="56862"/>
                  <a:pt x="1181612" y="46137"/>
                </a:cubicBezTo>
                <a:cubicBezTo>
                  <a:pt x="1172763" y="35414"/>
                  <a:pt x="1160560" y="30052"/>
                  <a:pt x="1145006" y="30052"/>
                </a:cubicBezTo>
                <a:close/>
                <a:moveTo>
                  <a:pt x="-191" y="8795"/>
                </a:moveTo>
                <a:lnTo>
                  <a:pt x="49803" y="8795"/>
                </a:lnTo>
                <a:cubicBezTo>
                  <a:pt x="68730" y="8795"/>
                  <a:pt x="83402" y="13199"/>
                  <a:pt x="93822" y="22009"/>
                </a:cubicBezTo>
                <a:cubicBezTo>
                  <a:pt x="104242" y="30818"/>
                  <a:pt x="109452" y="43227"/>
                  <a:pt x="109452" y="59237"/>
                </a:cubicBezTo>
                <a:cubicBezTo>
                  <a:pt x="109452" y="75246"/>
                  <a:pt x="104012" y="88344"/>
                  <a:pt x="93134" y="98532"/>
                </a:cubicBezTo>
                <a:cubicBezTo>
                  <a:pt x="82252" y="108720"/>
                  <a:pt x="67543" y="113814"/>
                  <a:pt x="48999" y="113814"/>
                </a:cubicBezTo>
                <a:lnTo>
                  <a:pt x="27048" y="113814"/>
                </a:lnTo>
                <a:lnTo>
                  <a:pt x="27048" y="173562"/>
                </a:lnTo>
                <a:lnTo>
                  <a:pt x="-191" y="173562"/>
                </a:lnTo>
                <a:close/>
                <a:moveTo>
                  <a:pt x="1610878" y="6037"/>
                </a:moveTo>
                <a:cubicBezTo>
                  <a:pt x="1628118" y="6037"/>
                  <a:pt x="1640685" y="7990"/>
                  <a:pt x="1648577" y="11897"/>
                </a:cubicBezTo>
                <a:lnTo>
                  <a:pt x="1648577" y="38899"/>
                </a:lnTo>
                <a:cubicBezTo>
                  <a:pt x="1639229" y="32158"/>
                  <a:pt x="1627199" y="28787"/>
                  <a:pt x="1612488" y="28787"/>
                </a:cubicBezTo>
                <a:cubicBezTo>
                  <a:pt x="1608426" y="28787"/>
                  <a:pt x="1604386" y="29171"/>
                  <a:pt x="1600363" y="29937"/>
                </a:cubicBezTo>
                <a:cubicBezTo>
                  <a:pt x="1596340" y="30702"/>
                  <a:pt x="1592740" y="31967"/>
                  <a:pt x="1589560" y="33728"/>
                </a:cubicBezTo>
                <a:cubicBezTo>
                  <a:pt x="1586380" y="35491"/>
                  <a:pt x="1583793" y="37750"/>
                  <a:pt x="1581803" y="40508"/>
                </a:cubicBezTo>
                <a:cubicBezTo>
                  <a:pt x="1579809" y="43266"/>
                  <a:pt x="1578813" y="46597"/>
                  <a:pt x="1578813" y="50504"/>
                </a:cubicBezTo>
                <a:cubicBezTo>
                  <a:pt x="1578813" y="54180"/>
                  <a:pt x="1579580" y="57359"/>
                  <a:pt x="1581111" y="60040"/>
                </a:cubicBezTo>
                <a:cubicBezTo>
                  <a:pt x="1582642" y="62721"/>
                  <a:pt x="1584885" y="65173"/>
                  <a:pt x="1587835" y="67394"/>
                </a:cubicBezTo>
                <a:cubicBezTo>
                  <a:pt x="1590786" y="69615"/>
                  <a:pt x="1594386" y="71780"/>
                  <a:pt x="1598639" y="73886"/>
                </a:cubicBezTo>
                <a:cubicBezTo>
                  <a:pt x="1602891" y="75993"/>
                  <a:pt x="1607816" y="78271"/>
                  <a:pt x="1613406" y="80723"/>
                </a:cubicBezTo>
                <a:cubicBezTo>
                  <a:pt x="1619154" y="83710"/>
                  <a:pt x="1624574" y="86851"/>
                  <a:pt x="1629669" y="90144"/>
                </a:cubicBezTo>
                <a:cubicBezTo>
                  <a:pt x="1634764" y="93438"/>
                  <a:pt x="1639249" y="97077"/>
                  <a:pt x="1643118" y="101060"/>
                </a:cubicBezTo>
                <a:cubicBezTo>
                  <a:pt x="1646986" y="105043"/>
                  <a:pt x="1650052" y="109467"/>
                  <a:pt x="1652311" y="114331"/>
                </a:cubicBezTo>
                <a:cubicBezTo>
                  <a:pt x="1654573" y="119195"/>
                  <a:pt x="1655701" y="124730"/>
                  <a:pt x="1655701" y="130934"/>
                </a:cubicBezTo>
                <a:cubicBezTo>
                  <a:pt x="1655701" y="139283"/>
                  <a:pt x="1654016" y="146330"/>
                  <a:pt x="1650645" y="152076"/>
                </a:cubicBezTo>
                <a:cubicBezTo>
                  <a:pt x="1647275" y="157820"/>
                  <a:pt x="1642734" y="162493"/>
                  <a:pt x="1637026" y="166093"/>
                </a:cubicBezTo>
                <a:cubicBezTo>
                  <a:pt x="1631318" y="169694"/>
                  <a:pt x="1624747" y="172298"/>
                  <a:pt x="1617314" y="173907"/>
                </a:cubicBezTo>
                <a:cubicBezTo>
                  <a:pt x="1609882" y="175515"/>
                  <a:pt x="1602029" y="176320"/>
                  <a:pt x="1593754" y="176320"/>
                </a:cubicBezTo>
                <a:cubicBezTo>
                  <a:pt x="1590996" y="176320"/>
                  <a:pt x="1587606" y="176109"/>
                  <a:pt x="1583583" y="175688"/>
                </a:cubicBezTo>
                <a:cubicBezTo>
                  <a:pt x="1579560" y="175266"/>
                  <a:pt x="1575442" y="174654"/>
                  <a:pt x="1571229" y="173849"/>
                </a:cubicBezTo>
                <a:cubicBezTo>
                  <a:pt x="1567015" y="173045"/>
                  <a:pt x="1563029" y="172068"/>
                  <a:pt x="1559275" y="170919"/>
                </a:cubicBezTo>
                <a:cubicBezTo>
                  <a:pt x="1555521" y="169771"/>
                  <a:pt x="1552494" y="168468"/>
                  <a:pt x="1550196" y="167013"/>
                </a:cubicBezTo>
                <a:lnTo>
                  <a:pt x="1550196" y="138862"/>
                </a:lnTo>
                <a:cubicBezTo>
                  <a:pt x="1552724" y="141160"/>
                  <a:pt x="1555731" y="143228"/>
                  <a:pt x="1559219" y="145067"/>
                </a:cubicBezTo>
                <a:cubicBezTo>
                  <a:pt x="1562704" y="146905"/>
                  <a:pt x="1566402" y="148456"/>
                  <a:pt x="1570308" y="149721"/>
                </a:cubicBezTo>
                <a:cubicBezTo>
                  <a:pt x="1574216" y="150984"/>
                  <a:pt x="1578124" y="151961"/>
                  <a:pt x="1582032" y="152650"/>
                </a:cubicBezTo>
                <a:cubicBezTo>
                  <a:pt x="1585938" y="153340"/>
                  <a:pt x="1589540" y="153684"/>
                  <a:pt x="1592835" y="153684"/>
                </a:cubicBezTo>
                <a:cubicBezTo>
                  <a:pt x="1604327" y="153684"/>
                  <a:pt x="1612891" y="151769"/>
                  <a:pt x="1618521" y="147940"/>
                </a:cubicBezTo>
                <a:cubicBezTo>
                  <a:pt x="1624154" y="144109"/>
                  <a:pt x="1626970" y="138555"/>
                  <a:pt x="1626970" y="131279"/>
                </a:cubicBezTo>
                <a:cubicBezTo>
                  <a:pt x="1626970" y="127372"/>
                  <a:pt x="1626029" y="123983"/>
                  <a:pt x="1624154" y="121110"/>
                </a:cubicBezTo>
                <a:cubicBezTo>
                  <a:pt x="1622275" y="118237"/>
                  <a:pt x="1619652" y="115614"/>
                  <a:pt x="1616281" y="113240"/>
                </a:cubicBezTo>
                <a:cubicBezTo>
                  <a:pt x="1612911" y="110865"/>
                  <a:pt x="1608944" y="108586"/>
                  <a:pt x="1604386" y="106403"/>
                </a:cubicBezTo>
                <a:cubicBezTo>
                  <a:pt x="1599826" y="104220"/>
                  <a:pt x="1594941" y="101941"/>
                  <a:pt x="1589731" y="99566"/>
                </a:cubicBezTo>
                <a:cubicBezTo>
                  <a:pt x="1584137" y="96579"/>
                  <a:pt x="1578930" y="93553"/>
                  <a:pt x="1574101" y="90489"/>
                </a:cubicBezTo>
                <a:cubicBezTo>
                  <a:pt x="1569275" y="87425"/>
                  <a:pt x="1565078" y="84036"/>
                  <a:pt x="1561517" y="80321"/>
                </a:cubicBezTo>
                <a:cubicBezTo>
                  <a:pt x="1557953" y="76606"/>
                  <a:pt x="1555157" y="72412"/>
                  <a:pt x="1553127" y="67739"/>
                </a:cubicBezTo>
                <a:cubicBezTo>
                  <a:pt x="1551095" y="63066"/>
                  <a:pt x="1550081" y="57590"/>
                  <a:pt x="1550081" y="51309"/>
                </a:cubicBezTo>
                <a:cubicBezTo>
                  <a:pt x="1550081" y="43571"/>
                  <a:pt x="1551825" y="36850"/>
                  <a:pt x="1555311" y="31144"/>
                </a:cubicBezTo>
                <a:cubicBezTo>
                  <a:pt x="1558796" y="25437"/>
                  <a:pt x="1563393" y="20725"/>
                  <a:pt x="1569101" y="17010"/>
                </a:cubicBezTo>
                <a:cubicBezTo>
                  <a:pt x="1574809" y="13296"/>
                  <a:pt x="1581304" y="10537"/>
                  <a:pt x="1588583" y="8737"/>
                </a:cubicBezTo>
                <a:cubicBezTo>
                  <a:pt x="1595862" y="6937"/>
                  <a:pt x="1603295" y="6037"/>
                  <a:pt x="1610878" y="6037"/>
                </a:cubicBezTo>
                <a:close/>
                <a:moveTo>
                  <a:pt x="1146386" y="6037"/>
                </a:moveTo>
                <a:cubicBezTo>
                  <a:pt x="1169527" y="6037"/>
                  <a:pt x="1188163" y="13697"/>
                  <a:pt x="1202301" y="29018"/>
                </a:cubicBezTo>
                <a:cubicBezTo>
                  <a:pt x="1216435" y="44337"/>
                  <a:pt x="1223504" y="64368"/>
                  <a:pt x="1223504" y="89110"/>
                </a:cubicBezTo>
                <a:cubicBezTo>
                  <a:pt x="1223504" y="115997"/>
                  <a:pt x="1216262" y="137254"/>
                  <a:pt x="1201783" y="152880"/>
                </a:cubicBezTo>
                <a:cubicBezTo>
                  <a:pt x="1187301" y="168506"/>
                  <a:pt x="1167953" y="176320"/>
                  <a:pt x="1143743" y="176320"/>
                </a:cubicBezTo>
                <a:cubicBezTo>
                  <a:pt x="1119989" y="176320"/>
                  <a:pt x="1100969" y="168621"/>
                  <a:pt x="1086681" y="153224"/>
                </a:cubicBezTo>
                <a:cubicBezTo>
                  <a:pt x="1072389" y="137828"/>
                  <a:pt x="1065245" y="117797"/>
                  <a:pt x="1065245" y="93132"/>
                </a:cubicBezTo>
                <a:cubicBezTo>
                  <a:pt x="1065245" y="66628"/>
                  <a:pt x="1072524" y="45487"/>
                  <a:pt x="1087081" y="29707"/>
                </a:cubicBezTo>
                <a:cubicBezTo>
                  <a:pt x="1101639" y="13928"/>
                  <a:pt x="1121409" y="6037"/>
                  <a:pt x="1146386" y="6037"/>
                </a:cubicBezTo>
                <a:close/>
                <a:moveTo>
                  <a:pt x="671566" y="867"/>
                </a:moveTo>
                <a:cubicBezTo>
                  <a:pt x="676087" y="867"/>
                  <a:pt x="679917" y="2322"/>
                  <a:pt x="683058" y="5233"/>
                </a:cubicBezTo>
                <a:cubicBezTo>
                  <a:pt x="686199" y="8144"/>
                  <a:pt x="687772" y="11783"/>
                  <a:pt x="687772" y="16149"/>
                </a:cubicBezTo>
                <a:cubicBezTo>
                  <a:pt x="687772" y="20285"/>
                  <a:pt x="686199" y="23827"/>
                  <a:pt x="683058" y="26777"/>
                </a:cubicBezTo>
                <a:cubicBezTo>
                  <a:pt x="679917" y="29726"/>
                  <a:pt x="676087" y="31201"/>
                  <a:pt x="671566" y="31201"/>
                </a:cubicBezTo>
                <a:cubicBezTo>
                  <a:pt x="667199" y="31201"/>
                  <a:pt x="663464" y="29784"/>
                  <a:pt x="660360" y="26950"/>
                </a:cubicBezTo>
                <a:cubicBezTo>
                  <a:pt x="657258" y="24116"/>
                  <a:pt x="655704" y="20515"/>
                  <a:pt x="655704" y="16149"/>
                </a:cubicBezTo>
                <a:cubicBezTo>
                  <a:pt x="655704" y="11783"/>
                  <a:pt x="657258" y="8144"/>
                  <a:pt x="660360" y="5233"/>
                </a:cubicBezTo>
                <a:cubicBezTo>
                  <a:pt x="663464" y="2322"/>
                  <a:pt x="667199" y="867"/>
                  <a:pt x="671566" y="867"/>
                </a:cubicBezTo>
                <a:close/>
              </a:path>
            </a:pathLst>
          </a:custGeom>
          <a:solidFill>
            <a:schemeClr val="accent1"/>
          </a:solidFill>
          <a:ln w="2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022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4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6FF2BAA7-891A-48A6-AF0D-E9998AD4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F3A8C2-4BDD-421D-BDB7-11B2BDDC6C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pic>
        <p:nvPicPr>
          <p:cNvPr id="4" name="Picture 3" descr="Microsoft Logo">
            <a:extLst>
              <a:ext uri="{FF2B5EF4-FFF2-40B4-BE49-F238E27FC236}">
                <a16:creationId xmlns:a16="http://schemas.microsoft.com/office/drawing/2014/main" id="{9A57C4F3-E833-4E73-994C-2B94C3034B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sp>
        <p:nvSpPr>
          <p:cNvPr id="6" name="Title 62">
            <a:extLst>
              <a:ext uri="{FF2B5EF4-FFF2-40B4-BE49-F238E27FC236}">
                <a16:creationId xmlns:a16="http://schemas.microsoft.com/office/drawing/2014/main" id="{B7D83E99-7DD7-4E25-B93C-176BABEAF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2560320"/>
            <a:ext cx="4114800" cy="997196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Event name or presentation title</a:t>
            </a:r>
            <a:endParaRPr lang="en-IN"/>
          </a:p>
        </p:txBody>
      </p:sp>
      <p:sp>
        <p:nvSpPr>
          <p:cNvPr id="7" name="Text Placeholder 65">
            <a:extLst>
              <a:ext uri="{FF2B5EF4-FFF2-40B4-BE49-F238E27FC236}">
                <a16:creationId xmlns:a16="http://schemas.microsoft.com/office/drawing/2014/main" id="{D4FE30D6-54F8-4138-BD84-BCDA22AFA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41148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pic>
        <p:nvPicPr>
          <p:cNvPr id="8" name="Graphic 7" descr="M&amp;O Powering Our Success">
            <a:extLst>
              <a:ext uri="{FF2B5EF4-FFF2-40B4-BE49-F238E27FC236}">
                <a16:creationId xmlns:a16="http://schemas.microsoft.com/office/drawing/2014/main" id="{3ACA12FB-3B3F-8746-9F20-F945F1664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CFD673-04AB-BD88-87D8-1D6259D1BBE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63083" y="5657307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015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ttern 1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0DBFEF-9806-4A5F-9AE3-F11DBB8B6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6030B2-658A-400D-9BC4-D9B6FB15F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>
          <a:xfrm>
            <a:off x="6779692" y="1"/>
            <a:ext cx="5412308" cy="6858000"/>
          </a:xfrm>
          <a:prstGeom prst="rect">
            <a:avLst/>
          </a:prstGeom>
        </p:spPr>
      </p:pic>
      <p:pic>
        <p:nvPicPr>
          <p:cNvPr id="4" name="Picture 3" descr="Microsoft Logo">
            <a:extLst>
              <a:ext uri="{FF2B5EF4-FFF2-40B4-BE49-F238E27FC236}">
                <a16:creationId xmlns:a16="http://schemas.microsoft.com/office/drawing/2014/main" id="{9A57C4F3-E833-4E73-994C-2B94C3034B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sp>
        <p:nvSpPr>
          <p:cNvPr id="6" name="Title 62">
            <a:extLst>
              <a:ext uri="{FF2B5EF4-FFF2-40B4-BE49-F238E27FC236}">
                <a16:creationId xmlns:a16="http://schemas.microsoft.com/office/drawing/2014/main" id="{B7D83E99-7DD7-4E25-B93C-176BABEAF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2560320"/>
            <a:ext cx="4114800" cy="997196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Event name or presentation title</a:t>
            </a:r>
            <a:endParaRPr lang="en-IN"/>
          </a:p>
        </p:txBody>
      </p:sp>
      <p:sp>
        <p:nvSpPr>
          <p:cNvPr id="7" name="Text Placeholder 65">
            <a:extLst>
              <a:ext uri="{FF2B5EF4-FFF2-40B4-BE49-F238E27FC236}">
                <a16:creationId xmlns:a16="http://schemas.microsoft.com/office/drawing/2014/main" id="{D4FE30D6-54F8-4138-BD84-BCDA22AFA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41148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pic>
        <p:nvPicPr>
          <p:cNvPr id="8" name="Graphic 7" descr="M&amp;O Powering Our Success">
            <a:extLst>
              <a:ext uri="{FF2B5EF4-FFF2-40B4-BE49-F238E27FC236}">
                <a16:creationId xmlns:a16="http://schemas.microsoft.com/office/drawing/2014/main" id="{35AF6375-30EF-3B47-993F-FBD116C5F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1FDBDD-704E-5EBE-48B6-2268C0061C7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63083" y="5657307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4072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ttern 1 Grey">
    <p:bg>
      <p:bgPr>
        <a:solidFill>
          <a:srgbClr val="50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CD63AB-6BC8-4CBA-AD36-43D16AFBE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7353" y="411428"/>
            <a:ext cx="6325072" cy="6052872"/>
            <a:chOff x="377353" y="411428"/>
            <a:chExt cx="6325072" cy="6052872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B169F957-AB4D-462F-AF50-A6CC27C7EED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4420" t="7163" r="62772" b="53317"/>
            <a:stretch/>
          </p:blipFill>
          <p:spPr>
            <a:xfrm>
              <a:off x="404495" y="457199"/>
              <a:ext cx="2935605" cy="2794001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A15051F2-4872-468C-9821-90062AB519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4420" t="50455" r="62772" b="7449"/>
            <a:stretch/>
          </p:blipFill>
          <p:spPr>
            <a:xfrm>
              <a:off x="377353" y="3488154"/>
              <a:ext cx="2997200" cy="2976146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34FF608C-6800-4C6C-A7B4-12A34BC1B7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39231" t="49637" r="26599" b="7836"/>
            <a:stretch/>
          </p:blipFill>
          <p:spPr>
            <a:xfrm>
              <a:off x="3564527" y="3420844"/>
              <a:ext cx="3137898" cy="3006626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549C9E0F-0BD8-4EBF-9C6D-D3FF50DD3CE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39230" t="7163" r="27962" b="53317"/>
            <a:stretch/>
          </p:blipFill>
          <p:spPr>
            <a:xfrm>
              <a:off x="3566819" y="411428"/>
              <a:ext cx="3002256" cy="279400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BD4C9FB-E062-4C6B-9714-CFC67567E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954" t="1275" r="123" b="23426"/>
          <a:stretch/>
        </p:blipFill>
        <p:spPr>
          <a:xfrm>
            <a:off x="6779691" y="0"/>
            <a:ext cx="5412309" cy="6857999"/>
          </a:xfrm>
          <a:prstGeom prst="rect">
            <a:avLst/>
          </a:prstGeom>
        </p:spPr>
      </p:pic>
      <p:pic>
        <p:nvPicPr>
          <p:cNvPr id="4" name="Picture 3" descr="Microsoft Logo">
            <a:extLst>
              <a:ext uri="{FF2B5EF4-FFF2-40B4-BE49-F238E27FC236}">
                <a16:creationId xmlns:a16="http://schemas.microsoft.com/office/drawing/2014/main" id="{9A57C4F3-E833-4E73-994C-2B94C3034B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sp>
        <p:nvSpPr>
          <p:cNvPr id="6" name="Title 62">
            <a:extLst>
              <a:ext uri="{FF2B5EF4-FFF2-40B4-BE49-F238E27FC236}">
                <a16:creationId xmlns:a16="http://schemas.microsoft.com/office/drawing/2014/main" id="{B7D83E99-7DD7-4E25-B93C-176BABEAF00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86740" y="2560320"/>
            <a:ext cx="4114800" cy="997196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Event name or presentation title</a:t>
            </a:r>
            <a:endParaRPr lang="en-IN"/>
          </a:p>
        </p:txBody>
      </p:sp>
      <p:sp>
        <p:nvSpPr>
          <p:cNvPr id="7" name="Text Placeholder 65">
            <a:extLst>
              <a:ext uri="{FF2B5EF4-FFF2-40B4-BE49-F238E27FC236}">
                <a16:creationId xmlns:a16="http://schemas.microsoft.com/office/drawing/2014/main" id="{D4FE30D6-54F8-4138-BD84-BCDA22AFA52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6740" y="3931920"/>
            <a:ext cx="41148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pic>
        <p:nvPicPr>
          <p:cNvPr id="13" name="Graphic 12" descr="M&amp;O Powering Our Success">
            <a:extLst>
              <a:ext uri="{FF2B5EF4-FFF2-40B4-BE49-F238E27FC236}">
                <a16:creationId xmlns:a16="http://schemas.microsoft.com/office/drawing/2014/main" id="{FCED7E78-31CF-D14D-85FD-66C141CB4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0D19E6-2360-7D1E-E7DE-57660670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63083" y="5657307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6522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ttern 2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44AEE3-69D7-482C-AF7B-077F428C8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451" t="926" b="1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F1AC6E-976B-4313-B26A-BEEFF227C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 descr="Microsoft Logo">
            <a:extLst>
              <a:ext uri="{FF2B5EF4-FFF2-40B4-BE49-F238E27FC236}">
                <a16:creationId xmlns:a16="http://schemas.microsoft.com/office/drawing/2014/main" id="{9A57C4F3-E833-4E73-994C-2B94C3034B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sp>
        <p:nvSpPr>
          <p:cNvPr id="6" name="Title 62">
            <a:extLst>
              <a:ext uri="{FF2B5EF4-FFF2-40B4-BE49-F238E27FC236}">
                <a16:creationId xmlns:a16="http://schemas.microsoft.com/office/drawing/2014/main" id="{B7D83E99-7DD7-4E25-B93C-176BABEAF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2560320"/>
            <a:ext cx="4114800" cy="997196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Event name or presentation title</a:t>
            </a:r>
            <a:endParaRPr lang="en-IN"/>
          </a:p>
        </p:txBody>
      </p:sp>
      <p:sp>
        <p:nvSpPr>
          <p:cNvPr id="7" name="Text Placeholder 65">
            <a:extLst>
              <a:ext uri="{FF2B5EF4-FFF2-40B4-BE49-F238E27FC236}">
                <a16:creationId xmlns:a16="http://schemas.microsoft.com/office/drawing/2014/main" id="{D4FE30D6-54F8-4138-BD84-BCDA22AFA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41148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pic>
        <p:nvPicPr>
          <p:cNvPr id="9" name="Graphic 8" descr="M&amp;O Powering Our Success">
            <a:extLst>
              <a:ext uri="{FF2B5EF4-FFF2-40B4-BE49-F238E27FC236}">
                <a16:creationId xmlns:a16="http://schemas.microsoft.com/office/drawing/2014/main" id="{3EC94493-F963-2D4E-9576-DF151D590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28DED9-CC44-9A6B-D748-654DC5CD72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63083" y="5657307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5997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CC5C-0D8C-F0B8-3196-A28E81391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5424-CD5E-D07F-1323-B6E3C2D70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D519F-3C21-53AA-4548-EC3EF527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37E04-2E66-E8D6-BD7C-D9F7E370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B1274-584C-2991-8155-BF913D01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28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ttern 2 Grey">
    <p:bg>
      <p:bgPr>
        <a:solidFill>
          <a:srgbClr val="50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6312000-6808-4E3E-B567-C5E7C6467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7353" y="411428"/>
            <a:ext cx="6325072" cy="6052872"/>
            <a:chOff x="377353" y="411428"/>
            <a:chExt cx="6325072" cy="6052872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DB8A694B-2231-4CF9-A6C9-BE9D332018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4420" t="7163" r="62772" b="53317"/>
            <a:stretch/>
          </p:blipFill>
          <p:spPr>
            <a:xfrm>
              <a:off x="404495" y="457199"/>
              <a:ext cx="2935605" cy="2794001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9CEDBFEF-4399-47D7-B33F-D6036B0F56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4420" t="50455" r="62772" b="7449"/>
            <a:stretch/>
          </p:blipFill>
          <p:spPr>
            <a:xfrm>
              <a:off x="377353" y="3488154"/>
              <a:ext cx="2997200" cy="2976146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D71851C3-89B8-441B-85FE-B0840C0742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39231" t="49637" r="26599" b="7836"/>
            <a:stretch/>
          </p:blipFill>
          <p:spPr>
            <a:xfrm>
              <a:off x="3564527" y="3420844"/>
              <a:ext cx="3137898" cy="3006626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494319F3-DABA-4E26-9822-090990DBE8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"/>
            </a:blip>
            <a:srcRect l="39230" t="7163" r="27962" b="53317"/>
            <a:stretch/>
          </p:blipFill>
          <p:spPr>
            <a:xfrm>
              <a:off x="3566819" y="411428"/>
              <a:ext cx="3002256" cy="279400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068B02A-AC62-4A1B-A2A8-CFA064BE9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0338" t="737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pic>
        <p:nvPicPr>
          <p:cNvPr id="4" name="Picture 3" descr="Microsoft logo">
            <a:extLst>
              <a:ext uri="{FF2B5EF4-FFF2-40B4-BE49-F238E27FC236}">
                <a16:creationId xmlns:a16="http://schemas.microsoft.com/office/drawing/2014/main" id="{9A57C4F3-E833-4E73-994C-2B94C3034B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sp>
        <p:nvSpPr>
          <p:cNvPr id="6" name="Title 62">
            <a:extLst>
              <a:ext uri="{FF2B5EF4-FFF2-40B4-BE49-F238E27FC236}">
                <a16:creationId xmlns:a16="http://schemas.microsoft.com/office/drawing/2014/main" id="{B7D83E99-7DD7-4E25-B93C-176BABEAF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2560320"/>
            <a:ext cx="4114800" cy="997196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Event name or presentation title</a:t>
            </a:r>
            <a:endParaRPr lang="en-IN"/>
          </a:p>
        </p:txBody>
      </p:sp>
      <p:sp>
        <p:nvSpPr>
          <p:cNvPr id="7" name="Text Placeholder 65">
            <a:extLst>
              <a:ext uri="{FF2B5EF4-FFF2-40B4-BE49-F238E27FC236}">
                <a16:creationId xmlns:a16="http://schemas.microsoft.com/office/drawing/2014/main" id="{D4FE30D6-54F8-4138-BD84-BCDA22AFA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41148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pic>
        <p:nvPicPr>
          <p:cNvPr id="12" name="Graphic 11" descr="M&amp;O Powering Our Success">
            <a:extLst>
              <a:ext uri="{FF2B5EF4-FFF2-40B4-BE49-F238E27FC236}">
                <a16:creationId xmlns:a16="http://schemas.microsoft.com/office/drawing/2014/main" id="{333292F3-7D62-F04A-9B86-82C7E8F54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24C3B9-3C42-27DA-F071-BD52509C12F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63083" y="5657307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2462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ttern Blank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337BF9-A4C0-4CAA-B59F-19B89ECCA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 descr="Microsoft Logo">
            <a:extLst>
              <a:ext uri="{FF2B5EF4-FFF2-40B4-BE49-F238E27FC236}">
                <a16:creationId xmlns:a16="http://schemas.microsoft.com/office/drawing/2014/main" id="{9A57C4F3-E833-4E73-994C-2B94C3034B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sp>
        <p:nvSpPr>
          <p:cNvPr id="6" name="Title 62">
            <a:extLst>
              <a:ext uri="{FF2B5EF4-FFF2-40B4-BE49-F238E27FC236}">
                <a16:creationId xmlns:a16="http://schemas.microsoft.com/office/drawing/2014/main" id="{B7D83E99-7DD7-4E25-B93C-176BABEAF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2560320"/>
            <a:ext cx="4114800" cy="997196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Event name or presentation title</a:t>
            </a:r>
            <a:endParaRPr lang="en-IN"/>
          </a:p>
        </p:txBody>
      </p:sp>
      <p:sp>
        <p:nvSpPr>
          <p:cNvPr id="7" name="Text Placeholder 65">
            <a:extLst>
              <a:ext uri="{FF2B5EF4-FFF2-40B4-BE49-F238E27FC236}">
                <a16:creationId xmlns:a16="http://schemas.microsoft.com/office/drawing/2014/main" id="{D4FE30D6-54F8-4138-BD84-BCDA22AFA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41148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pic>
        <p:nvPicPr>
          <p:cNvPr id="8" name="Graphic 7" descr="M&amp;O Powering Our Success">
            <a:extLst>
              <a:ext uri="{FF2B5EF4-FFF2-40B4-BE49-F238E27FC236}">
                <a16:creationId xmlns:a16="http://schemas.microsoft.com/office/drawing/2014/main" id="{4BF226A9-EDF7-4C42-8404-4540FB38E9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F8FBA0-F248-00D3-271F-193A23A39F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63083" y="5657307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4444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ttern Logo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B952F5-66E5-41A4-AFA7-7FE362AAE73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3" descr="Microsoft logo">
            <a:extLst>
              <a:ext uri="{FF2B5EF4-FFF2-40B4-BE49-F238E27FC236}">
                <a16:creationId xmlns:a16="http://schemas.microsoft.com/office/drawing/2014/main" id="{9A57C4F3-E833-4E73-994C-2B94C3034B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sp>
        <p:nvSpPr>
          <p:cNvPr id="6" name="Title 62">
            <a:extLst>
              <a:ext uri="{FF2B5EF4-FFF2-40B4-BE49-F238E27FC236}">
                <a16:creationId xmlns:a16="http://schemas.microsoft.com/office/drawing/2014/main" id="{B7D83E99-7DD7-4E25-B93C-176BABEAF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2560320"/>
            <a:ext cx="4114800" cy="997196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Event name or presentation title</a:t>
            </a:r>
            <a:endParaRPr lang="en-IN"/>
          </a:p>
        </p:txBody>
      </p:sp>
      <p:sp>
        <p:nvSpPr>
          <p:cNvPr id="7" name="Text Placeholder 65">
            <a:extLst>
              <a:ext uri="{FF2B5EF4-FFF2-40B4-BE49-F238E27FC236}">
                <a16:creationId xmlns:a16="http://schemas.microsoft.com/office/drawing/2014/main" id="{D4FE30D6-54F8-4138-BD84-BCDA22AFA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41148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730E9A-5EBB-428C-A268-427860F15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Graphic 7" descr="M&amp;O Powering Our Success">
            <a:extLst>
              <a:ext uri="{FF2B5EF4-FFF2-40B4-BE49-F238E27FC236}">
                <a16:creationId xmlns:a16="http://schemas.microsoft.com/office/drawing/2014/main" id="{AF806BC0-92DC-314A-87C6-D5346A2F8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AEA128A-3770-F443-BFAD-1E8AAD1E8A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2770" y="5657307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0960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2">
            <a:extLst>
              <a:ext uri="{FF2B5EF4-FFF2-40B4-BE49-F238E27FC236}">
                <a16:creationId xmlns:a16="http://schemas.microsoft.com/office/drawing/2014/main" id="{B7D83E99-7DD7-4E25-B93C-176BABEAF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2560320"/>
            <a:ext cx="4114800" cy="997196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Event name or presentation title</a:t>
            </a:r>
            <a:endParaRPr lang="en-IN"/>
          </a:p>
        </p:txBody>
      </p:sp>
      <p:sp>
        <p:nvSpPr>
          <p:cNvPr id="7" name="Text Placeholder 65">
            <a:extLst>
              <a:ext uri="{FF2B5EF4-FFF2-40B4-BE49-F238E27FC236}">
                <a16:creationId xmlns:a16="http://schemas.microsoft.com/office/drawing/2014/main" id="{D4FE30D6-54F8-4138-BD84-BCDA22AFA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41148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or speaker name</a:t>
            </a:r>
          </a:p>
        </p:txBody>
      </p:sp>
      <p:pic>
        <p:nvPicPr>
          <p:cNvPr id="12" name="MS logo gray - EMF" descr="Microsoft logo">
            <a:extLst>
              <a:ext uri="{FF2B5EF4-FFF2-40B4-BE49-F238E27FC236}">
                <a16:creationId xmlns:a16="http://schemas.microsoft.com/office/drawing/2014/main" id="{CEA20EEC-EC2A-4E76-97DD-108269145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8962" y="671263"/>
            <a:ext cx="1370807" cy="293543"/>
          </a:xfrm>
          <a:prstGeom prst="rect">
            <a:avLst/>
          </a:prstGeom>
        </p:spPr>
      </p:pic>
      <p:sp>
        <p:nvSpPr>
          <p:cNvPr id="14" name="Freeform: Shape 13" descr="Powering Our Success">
            <a:extLst>
              <a:ext uri="{FF2B5EF4-FFF2-40B4-BE49-F238E27FC236}">
                <a16:creationId xmlns:a16="http://schemas.microsoft.com/office/drawing/2014/main" id="{4FF40076-DC01-498B-96F1-C6A639F214C3}"/>
              </a:ext>
            </a:extLst>
          </p:cNvPr>
          <p:cNvSpPr/>
          <p:nvPr userDrawn="1"/>
        </p:nvSpPr>
        <p:spPr>
          <a:xfrm>
            <a:off x="1326922" y="5859583"/>
            <a:ext cx="2338547" cy="230679"/>
          </a:xfrm>
          <a:custGeom>
            <a:avLst/>
            <a:gdLst>
              <a:gd name="connsiteX0" fmla="*/ 900611 w 2337313"/>
              <a:gd name="connsiteY0" fmla="*/ 74403 h 225640"/>
              <a:gd name="connsiteX1" fmla="*/ 876877 w 2337313"/>
              <a:gd name="connsiteY1" fmla="*/ 85606 h 225640"/>
              <a:gd name="connsiteX2" fmla="*/ 868316 w 2337313"/>
              <a:gd name="connsiteY2" fmla="*/ 116916 h 225640"/>
              <a:gd name="connsiteX3" fmla="*/ 876532 w 2337313"/>
              <a:gd name="connsiteY3" fmla="*/ 144664 h 225640"/>
              <a:gd name="connsiteX4" fmla="*/ 898313 w 2337313"/>
              <a:gd name="connsiteY4" fmla="*/ 155063 h 225640"/>
              <a:gd name="connsiteX5" fmla="*/ 920723 w 2337313"/>
              <a:gd name="connsiteY5" fmla="*/ 145124 h 225640"/>
              <a:gd name="connsiteX6" fmla="*/ 929342 w 2337313"/>
              <a:gd name="connsiteY6" fmla="*/ 119673 h 225640"/>
              <a:gd name="connsiteX7" fmla="*/ 929342 w 2337313"/>
              <a:gd name="connsiteY7" fmla="*/ 104392 h 225640"/>
              <a:gd name="connsiteX8" fmla="*/ 921126 w 2337313"/>
              <a:gd name="connsiteY8" fmla="*/ 83194 h 225640"/>
              <a:gd name="connsiteX9" fmla="*/ 900611 w 2337313"/>
              <a:gd name="connsiteY9" fmla="*/ 74403 h 225640"/>
              <a:gd name="connsiteX10" fmla="*/ 173558 w 2337313"/>
              <a:gd name="connsiteY10" fmla="*/ 74403 h 225640"/>
              <a:gd name="connsiteX11" fmla="*/ 148847 w 2337313"/>
              <a:gd name="connsiteY11" fmla="*/ 85318 h 225640"/>
              <a:gd name="connsiteX12" fmla="*/ 139768 w 2337313"/>
              <a:gd name="connsiteY12" fmla="*/ 115423 h 225640"/>
              <a:gd name="connsiteX13" fmla="*/ 148961 w 2337313"/>
              <a:gd name="connsiteY13" fmla="*/ 144549 h 225640"/>
              <a:gd name="connsiteX14" fmla="*/ 173558 w 2337313"/>
              <a:gd name="connsiteY14" fmla="*/ 155178 h 225640"/>
              <a:gd name="connsiteX15" fmla="*/ 197749 w 2337313"/>
              <a:gd name="connsiteY15" fmla="*/ 144722 h 225640"/>
              <a:gd name="connsiteX16" fmla="*/ 206197 w 2337313"/>
              <a:gd name="connsiteY16" fmla="*/ 114963 h 225640"/>
              <a:gd name="connsiteX17" fmla="*/ 197749 w 2337313"/>
              <a:gd name="connsiteY17" fmla="*/ 84974 h 225640"/>
              <a:gd name="connsiteX18" fmla="*/ 173558 w 2337313"/>
              <a:gd name="connsiteY18" fmla="*/ 74403 h 225640"/>
              <a:gd name="connsiteX19" fmla="*/ 2085474 w 2337313"/>
              <a:gd name="connsiteY19" fmla="*/ 72795 h 225640"/>
              <a:gd name="connsiteX20" fmla="*/ 2066017 w 2337313"/>
              <a:gd name="connsiteY20" fmla="*/ 81182 h 225640"/>
              <a:gd name="connsiteX21" fmla="*/ 2056191 w 2337313"/>
              <a:gd name="connsiteY21" fmla="*/ 103128 h 225640"/>
              <a:gd name="connsiteX22" fmla="*/ 2110642 w 2337313"/>
              <a:gd name="connsiteY22" fmla="*/ 103128 h 225640"/>
              <a:gd name="connsiteX23" fmla="*/ 2103867 w 2337313"/>
              <a:gd name="connsiteY23" fmla="*/ 80780 h 225640"/>
              <a:gd name="connsiteX24" fmla="*/ 2085474 w 2337313"/>
              <a:gd name="connsiteY24" fmla="*/ 72795 h 225640"/>
              <a:gd name="connsiteX25" fmla="*/ 493889 w 2337313"/>
              <a:gd name="connsiteY25" fmla="*/ 72795 h 225640"/>
              <a:gd name="connsiteX26" fmla="*/ 474408 w 2337313"/>
              <a:gd name="connsiteY26" fmla="*/ 81182 h 225640"/>
              <a:gd name="connsiteX27" fmla="*/ 464581 w 2337313"/>
              <a:gd name="connsiteY27" fmla="*/ 103128 h 225640"/>
              <a:gd name="connsiteX28" fmla="*/ 519060 w 2337313"/>
              <a:gd name="connsiteY28" fmla="*/ 103128 h 225640"/>
              <a:gd name="connsiteX29" fmla="*/ 512277 w 2337313"/>
              <a:gd name="connsiteY29" fmla="*/ 80780 h 225640"/>
              <a:gd name="connsiteX30" fmla="*/ 493889 w 2337313"/>
              <a:gd name="connsiteY30" fmla="*/ 72795 h 225640"/>
              <a:gd name="connsiteX31" fmla="*/ 1675788 w 2337313"/>
              <a:gd name="connsiteY31" fmla="*/ 55904 h 225640"/>
              <a:gd name="connsiteX32" fmla="*/ 1702450 w 2337313"/>
              <a:gd name="connsiteY32" fmla="*/ 55904 h 225640"/>
              <a:gd name="connsiteX33" fmla="*/ 1702450 w 2337313"/>
              <a:gd name="connsiteY33" fmla="*/ 123465 h 225640"/>
              <a:gd name="connsiteX34" fmla="*/ 1726932 w 2337313"/>
              <a:gd name="connsiteY34" fmla="*/ 155178 h 225640"/>
              <a:gd name="connsiteX35" fmla="*/ 1746411 w 2337313"/>
              <a:gd name="connsiteY35" fmla="*/ 146445 h 225640"/>
              <a:gd name="connsiteX36" fmla="*/ 1754054 w 2337313"/>
              <a:gd name="connsiteY36" fmla="*/ 123580 h 225640"/>
              <a:gd name="connsiteX37" fmla="*/ 1754054 w 2337313"/>
              <a:gd name="connsiteY37" fmla="*/ 55904 h 225640"/>
              <a:gd name="connsiteX38" fmla="*/ 1780719 w 2337313"/>
              <a:gd name="connsiteY38" fmla="*/ 55904 h 225640"/>
              <a:gd name="connsiteX39" fmla="*/ 1780719 w 2337313"/>
              <a:gd name="connsiteY39" fmla="*/ 173562 h 225640"/>
              <a:gd name="connsiteX40" fmla="*/ 1754054 w 2337313"/>
              <a:gd name="connsiteY40" fmla="*/ 173562 h 225640"/>
              <a:gd name="connsiteX41" fmla="*/ 1754054 w 2337313"/>
              <a:gd name="connsiteY41" fmla="*/ 154948 h 225640"/>
              <a:gd name="connsiteX42" fmla="*/ 1753595 w 2337313"/>
              <a:gd name="connsiteY42" fmla="*/ 154948 h 225640"/>
              <a:gd name="connsiteX43" fmla="*/ 1717506 w 2337313"/>
              <a:gd name="connsiteY43" fmla="*/ 176320 h 225640"/>
              <a:gd name="connsiteX44" fmla="*/ 1675788 w 2337313"/>
              <a:gd name="connsiteY44" fmla="*/ 126223 h 225640"/>
              <a:gd name="connsiteX45" fmla="*/ 1249867 w 2337313"/>
              <a:gd name="connsiteY45" fmla="*/ 55904 h 225640"/>
              <a:gd name="connsiteX46" fmla="*/ 1276530 w 2337313"/>
              <a:gd name="connsiteY46" fmla="*/ 55904 h 225640"/>
              <a:gd name="connsiteX47" fmla="*/ 1276530 w 2337313"/>
              <a:gd name="connsiteY47" fmla="*/ 123465 h 225640"/>
              <a:gd name="connsiteX48" fmla="*/ 1301011 w 2337313"/>
              <a:gd name="connsiteY48" fmla="*/ 155178 h 225640"/>
              <a:gd name="connsiteX49" fmla="*/ 1320490 w 2337313"/>
              <a:gd name="connsiteY49" fmla="*/ 146445 h 225640"/>
              <a:gd name="connsiteX50" fmla="*/ 1328133 w 2337313"/>
              <a:gd name="connsiteY50" fmla="*/ 123580 h 225640"/>
              <a:gd name="connsiteX51" fmla="*/ 1328133 w 2337313"/>
              <a:gd name="connsiteY51" fmla="*/ 55904 h 225640"/>
              <a:gd name="connsiteX52" fmla="*/ 1354798 w 2337313"/>
              <a:gd name="connsiteY52" fmla="*/ 55904 h 225640"/>
              <a:gd name="connsiteX53" fmla="*/ 1354798 w 2337313"/>
              <a:gd name="connsiteY53" fmla="*/ 173562 h 225640"/>
              <a:gd name="connsiteX54" fmla="*/ 1328133 w 2337313"/>
              <a:gd name="connsiteY54" fmla="*/ 173562 h 225640"/>
              <a:gd name="connsiteX55" fmla="*/ 1328133 w 2337313"/>
              <a:gd name="connsiteY55" fmla="*/ 154948 h 225640"/>
              <a:gd name="connsiteX56" fmla="*/ 1327674 w 2337313"/>
              <a:gd name="connsiteY56" fmla="*/ 154948 h 225640"/>
              <a:gd name="connsiteX57" fmla="*/ 1291585 w 2337313"/>
              <a:gd name="connsiteY57" fmla="*/ 176320 h 225640"/>
              <a:gd name="connsiteX58" fmla="*/ 1249867 w 2337313"/>
              <a:gd name="connsiteY58" fmla="*/ 126223 h 225640"/>
              <a:gd name="connsiteX59" fmla="*/ 658117 w 2337313"/>
              <a:gd name="connsiteY59" fmla="*/ 55904 h 225640"/>
              <a:gd name="connsiteX60" fmla="*/ 684783 w 2337313"/>
              <a:gd name="connsiteY60" fmla="*/ 55904 h 225640"/>
              <a:gd name="connsiteX61" fmla="*/ 684783 w 2337313"/>
              <a:gd name="connsiteY61" fmla="*/ 173562 h 225640"/>
              <a:gd name="connsiteX62" fmla="*/ 658117 w 2337313"/>
              <a:gd name="connsiteY62" fmla="*/ 173562 h 225640"/>
              <a:gd name="connsiteX63" fmla="*/ 250769 w 2337313"/>
              <a:gd name="connsiteY63" fmla="*/ 55904 h 225640"/>
              <a:gd name="connsiteX64" fmla="*/ 278352 w 2337313"/>
              <a:gd name="connsiteY64" fmla="*/ 55904 h 225640"/>
              <a:gd name="connsiteX65" fmla="*/ 299726 w 2337313"/>
              <a:gd name="connsiteY65" fmla="*/ 140701 h 225640"/>
              <a:gd name="connsiteX66" fmla="*/ 301107 w 2337313"/>
              <a:gd name="connsiteY66" fmla="*/ 150811 h 225640"/>
              <a:gd name="connsiteX67" fmla="*/ 301913 w 2337313"/>
              <a:gd name="connsiteY67" fmla="*/ 150811 h 225640"/>
              <a:gd name="connsiteX68" fmla="*/ 303752 w 2337313"/>
              <a:gd name="connsiteY68" fmla="*/ 140470 h 225640"/>
              <a:gd name="connsiteX69" fmla="*/ 327542 w 2337313"/>
              <a:gd name="connsiteY69" fmla="*/ 55904 h 225640"/>
              <a:gd name="connsiteX70" fmla="*/ 352595 w 2337313"/>
              <a:gd name="connsiteY70" fmla="*/ 55904 h 225640"/>
              <a:gd name="connsiteX71" fmla="*/ 373743 w 2337313"/>
              <a:gd name="connsiteY71" fmla="*/ 141046 h 225640"/>
              <a:gd name="connsiteX72" fmla="*/ 375238 w 2337313"/>
              <a:gd name="connsiteY72" fmla="*/ 151156 h 225640"/>
              <a:gd name="connsiteX73" fmla="*/ 376041 w 2337313"/>
              <a:gd name="connsiteY73" fmla="*/ 151156 h 225640"/>
              <a:gd name="connsiteX74" fmla="*/ 377766 w 2337313"/>
              <a:gd name="connsiteY74" fmla="*/ 141046 h 225640"/>
              <a:gd name="connsiteX75" fmla="*/ 398684 w 2337313"/>
              <a:gd name="connsiteY75" fmla="*/ 55904 h 225640"/>
              <a:gd name="connsiteX76" fmla="*/ 424084 w 2337313"/>
              <a:gd name="connsiteY76" fmla="*/ 55904 h 225640"/>
              <a:gd name="connsiteX77" fmla="*/ 389375 w 2337313"/>
              <a:gd name="connsiteY77" fmla="*/ 173562 h 225640"/>
              <a:gd name="connsiteX78" fmla="*/ 361444 w 2337313"/>
              <a:gd name="connsiteY78" fmla="*/ 173562 h 225640"/>
              <a:gd name="connsiteX79" fmla="*/ 340067 w 2337313"/>
              <a:gd name="connsiteY79" fmla="*/ 93821 h 225640"/>
              <a:gd name="connsiteX80" fmla="*/ 338461 w 2337313"/>
              <a:gd name="connsiteY80" fmla="*/ 83481 h 225640"/>
              <a:gd name="connsiteX81" fmla="*/ 338001 w 2337313"/>
              <a:gd name="connsiteY81" fmla="*/ 83481 h 225640"/>
              <a:gd name="connsiteX82" fmla="*/ 335932 w 2337313"/>
              <a:gd name="connsiteY82" fmla="*/ 93592 h 225640"/>
              <a:gd name="connsiteX83" fmla="*/ 312716 w 2337313"/>
              <a:gd name="connsiteY83" fmla="*/ 173562 h 225640"/>
              <a:gd name="connsiteX84" fmla="*/ 285362 w 2337313"/>
              <a:gd name="connsiteY84" fmla="*/ 173562 h 225640"/>
              <a:gd name="connsiteX85" fmla="*/ 1443901 w 2337313"/>
              <a:gd name="connsiteY85" fmla="*/ 53836 h 225640"/>
              <a:gd name="connsiteX86" fmla="*/ 1454934 w 2337313"/>
              <a:gd name="connsiteY86" fmla="*/ 56019 h 225640"/>
              <a:gd name="connsiteX87" fmla="*/ 1454934 w 2337313"/>
              <a:gd name="connsiteY87" fmla="*/ 81297 h 225640"/>
              <a:gd name="connsiteX88" fmla="*/ 1441029 w 2337313"/>
              <a:gd name="connsiteY88" fmla="*/ 77506 h 225640"/>
              <a:gd name="connsiteX89" fmla="*/ 1421259 w 2337313"/>
              <a:gd name="connsiteY89" fmla="*/ 88191 h 225640"/>
              <a:gd name="connsiteX90" fmla="*/ 1413331 w 2337313"/>
              <a:gd name="connsiteY90" fmla="*/ 117261 h 225640"/>
              <a:gd name="connsiteX91" fmla="*/ 1413331 w 2337313"/>
              <a:gd name="connsiteY91" fmla="*/ 173562 h 225640"/>
              <a:gd name="connsiteX92" fmla="*/ 1386665 w 2337313"/>
              <a:gd name="connsiteY92" fmla="*/ 173562 h 225640"/>
              <a:gd name="connsiteX93" fmla="*/ 1386665 w 2337313"/>
              <a:gd name="connsiteY93" fmla="*/ 55904 h 225640"/>
              <a:gd name="connsiteX94" fmla="*/ 1413331 w 2337313"/>
              <a:gd name="connsiteY94" fmla="*/ 55904 h 225640"/>
              <a:gd name="connsiteX95" fmla="*/ 1413331 w 2337313"/>
              <a:gd name="connsiteY95" fmla="*/ 80148 h 225640"/>
              <a:gd name="connsiteX96" fmla="*/ 1413790 w 2337313"/>
              <a:gd name="connsiteY96" fmla="*/ 80148 h 225640"/>
              <a:gd name="connsiteX97" fmla="*/ 1425800 w 2337313"/>
              <a:gd name="connsiteY97" fmla="*/ 60787 h 225640"/>
              <a:gd name="connsiteX98" fmla="*/ 1443901 w 2337313"/>
              <a:gd name="connsiteY98" fmla="*/ 53836 h 225640"/>
              <a:gd name="connsiteX99" fmla="*/ 625688 w 2337313"/>
              <a:gd name="connsiteY99" fmla="*/ 53836 h 225640"/>
              <a:gd name="connsiteX100" fmla="*/ 636721 w 2337313"/>
              <a:gd name="connsiteY100" fmla="*/ 56019 h 225640"/>
              <a:gd name="connsiteX101" fmla="*/ 636721 w 2337313"/>
              <a:gd name="connsiteY101" fmla="*/ 81297 h 225640"/>
              <a:gd name="connsiteX102" fmla="*/ 622813 w 2337313"/>
              <a:gd name="connsiteY102" fmla="*/ 77506 h 225640"/>
              <a:gd name="connsiteX103" fmla="*/ 603045 w 2337313"/>
              <a:gd name="connsiteY103" fmla="*/ 88191 h 225640"/>
              <a:gd name="connsiteX104" fmla="*/ 595114 w 2337313"/>
              <a:gd name="connsiteY104" fmla="*/ 117261 h 225640"/>
              <a:gd name="connsiteX105" fmla="*/ 595114 w 2337313"/>
              <a:gd name="connsiteY105" fmla="*/ 173562 h 225640"/>
              <a:gd name="connsiteX106" fmla="*/ 568452 w 2337313"/>
              <a:gd name="connsiteY106" fmla="*/ 173562 h 225640"/>
              <a:gd name="connsiteX107" fmla="*/ 568452 w 2337313"/>
              <a:gd name="connsiteY107" fmla="*/ 55904 h 225640"/>
              <a:gd name="connsiteX108" fmla="*/ 595114 w 2337313"/>
              <a:gd name="connsiteY108" fmla="*/ 55904 h 225640"/>
              <a:gd name="connsiteX109" fmla="*/ 595114 w 2337313"/>
              <a:gd name="connsiteY109" fmla="*/ 80148 h 225640"/>
              <a:gd name="connsiteX110" fmla="*/ 595576 w 2337313"/>
              <a:gd name="connsiteY110" fmla="*/ 80148 h 225640"/>
              <a:gd name="connsiteX111" fmla="*/ 607583 w 2337313"/>
              <a:gd name="connsiteY111" fmla="*/ 60787 h 225640"/>
              <a:gd name="connsiteX112" fmla="*/ 625688 w 2337313"/>
              <a:gd name="connsiteY112" fmla="*/ 53836 h 225640"/>
              <a:gd name="connsiteX113" fmla="*/ 2301736 w 2337313"/>
              <a:gd name="connsiteY113" fmla="*/ 53146 h 225640"/>
              <a:gd name="connsiteX114" fmla="*/ 2330907 w 2337313"/>
              <a:gd name="connsiteY114" fmla="*/ 58087 h 225640"/>
              <a:gd name="connsiteX115" fmla="*/ 2330907 w 2337313"/>
              <a:gd name="connsiteY115" fmla="*/ 81412 h 225640"/>
              <a:gd name="connsiteX116" fmla="*/ 2302408 w 2337313"/>
              <a:gd name="connsiteY116" fmla="*/ 72909 h 225640"/>
              <a:gd name="connsiteX117" fmla="*/ 2293282 w 2337313"/>
              <a:gd name="connsiteY117" fmla="*/ 73943 h 225640"/>
              <a:gd name="connsiteX118" fmla="*/ 2286311 w 2337313"/>
              <a:gd name="connsiteY118" fmla="*/ 76816 h 225640"/>
              <a:gd name="connsiteX119" fmla="*/ 2281832 w 2337313"/>
              <a:gd name="connsiteY119" fmla="*/ 81240 h 225640"/>
              <a:gd name="connsiteX120" fmla="*/ 2280236 w 2337313"/>
              <a:gd name="connsiteY120" fmla="*/ 86928 h 225640"/>
              <a:gd name="connsiteX121" fmla="*/ 2281832 w 2337313"/>
              <a:gd name="connsiteY121" fmla="*/ 93361 h 225640"/>
              <a:gd name="connsiteX122" fmla="*/ 2286619 w 2337313"/>
              <a:gd name="connsiteY122" fmla="*/ 98015 h 225640"/>
              <a:gd name="connsiteX123" fmla="*/ 2294206 w 2337313"/>
              <a:gd name="connsiteY123" fmla="*/ 101692 h 225640"/>
              <a:gd name="connsiteX124" fmla="*/ 2304368 w 2337313"/>
              <a:gd name="connsiteY124" fmla="*/ 105312 h 225640"/>
              <a:gd name="connsiteX125" fmla="*/ 2317974 w 2337313"/>
              <a:gd name="connsiteY125" fmla="*/ 111630 h 225640"/>
              <a:gd name="connsiteX126" fmla="*/ 2328276 w 2337313"/>
              <a:gd name="connsiteY126" fmla="*/ 118927 h 225640"/>
              <a:gd name="connsiteX127" fmla="*/ 2334827 w 2337313"/>
              <a:gd name="connsiteY127" fmla="*/ 128349 h 225640"/>
              <a:gd name="connsiteX128" fmla="*/ 2337122 w 2337313"/>
              <a:gd name="connsiteY128" fmla="*/ 141046 h 225640"/>
              <a:gd name="connsiteX129" fmla="*/ 2332979 w 2337313"/>
              <a:gd name="connsiteY129" fmla="*/ 156671 h 225640"/>
              <a:gd name="connsiteX130" fmla="*/ 2321949 w 2337313"/>
              <a:gd name="connsiteY130" fmla="*/ 167702 h 225640"/>
              <a:gd name="connsiteX131" fmla="*/ 2306048 w 2337313"/>
              <a:gd name="connsiteY131" fmla="*/ 174194 h 225640"/>
              <a:gd name="connsiteX132" fmla="*/ 2287011 w 2337313"/>
              <a:gd name="connsiteY132" fmla="*/ 176320 h 225640"/>
              <a:gd name="connsiteX133" fmla="*/ 2253557 w 2337313"/>
              <a:gd name="connsiteY133" fmla="*/ 169885 h 225640"/>
              <a:gd name="connsiteX134" fmla="*/ 2253557 w 2337313"/>
              <a:gd name="connsiteY134" fmla="*/ 145182 h 225640"/>
              <a:gd name="connsiteX135" fmla="*/ 2286563 w 2337313"/>
              <a:gd name="connsiteY135" fmla="*/ 156557 h 225640"/>
              <a:gd name="connsiteX136" fmla="*/ 2310695 w 2337313"/>
              <a:gd name="connsiteY136" fmla="*/ 142309 h 225640"/>
              <a:gd name="connsiteX137" fmla="*/ 2308623 w 2337313"/>
              <a:gd name="connsiteY137" fmla="*/ 135473 h 225640"/>
              <a:gd name="connsiteX138" fmla="*/ 2303052 w 2337313"/>
              <a:gd name="connsiteY138" fmla="*/ 130474 h 225640"/>
              <a:gd name="connsiteX139" fmla="*/ 2294766 w 2337313"/>
              <a:gd name="connsiteY139" fmla="*/ 126568 h 225640"/>
              <a:gd name="connsiteX140" fmla="*/ 2284128 w 2337313"/>
              <a:gd name="connsiteY140" fmla="*/ 122662 h 225640"/>
              <a:gd name="connsiteX141" fmla="*/ 2271082 w 2337313"/>
              <a:gd name="connsiteY141" fmla="*/ 116571 h 225640"/>
              <a:gd name="connsiteX142" fmla="*/ 2261452 w 2337313"/>
              <a:gd name="connsiteY142" fmla="*/ 109275 h 225640"/>
              <a:gd name="connsiteX143" fmla="*/ 2255629 w 2337313"/>
              <a:gd name="connsiteY143" fmla="*/ 100026 h 225640"/>
              <a:gd name="connsiteX144" fmla="*/ 2253697 w 2337313"/>
              <a:gd name="connsiteY144" fmla="*/ 87962 h 225640"/>
              <a:gd name="connsiteX145" fmla="*/ 2257700 w 2337313"/>
              <a:gd name="connsiteY145" fmla="*/ 72967 h 225640"/>
              <a:gd name="connsiteX146" fmla="*/ 2268506 w 2337313"/>
              <a:gd name="connsiteY146" fmla="*/ 62052 h 225640"/>
              <a:gd name="connsiteX147" fmla="*/ 2283904 w 2337313"/>
              <a:gd name="connsiteY147" fmla="*/ 55387 h 225640"/>
              <a:gd name="connsiteX148" fmla="*/ 2301736 w 2337313"/>
              <a:gd name="connsiteY148" fmla="*/ 53146 h 225640"/>
              <a:gd name="connsiteX149" fmla="*/ 2200842 w 2337313"/>
              <a:gd name="connsiteY149" fmla="*/ 53146 h 225640"/>
              <a:gd name="connsiteX150" fmla="*/ 2230041 w 2337313"/>
              <a:gd name="connsiteY150" fmla="*/ 58087 h 225640"/>
              <a:gd name="connsiteX151" fmla="*/ 2230041 w 2337313"/>
              <a:gd name="connsiteY151" fmla="*/ 81412 h 225640"/>
              <a:gd name="connsiteX152" fmla="*/ 2201542 w 2337313"/>
              <a:gd name="connsiteY152" fmla="*/ 72909 h 225640"/>
              <a:gd name="connsiteX153" fmla="*/ 2192388 w 2337313"/>
              <a:gd name="connsiteY153" fmla="*/ 73943 h 225640"/>
              <a:gd name="connsiteX154" fmla="*/ 2185445 w 2337313"/>
              <a:gd name="connsiteY154" fmla="*/ 76816 h 225640"/>
              <a:gd name="connsiteX155" fmla="*/ 2180966 w 2337313"/>
              <a:gd name="connsiteY155" fmla="*/ 81240 h 225640"/>
              <a:gd name="connsiteX156" fmla="*/ 2179370 w 2337313"/>
              <a:gd name="connsiteY156" fmla="*/ 86928 h 225640"/>
              <a:gd name="connsiteX157" fmla="*/ 2180966 w 2337313"/>
              <a:gd name="connsiteY157" fmla="*/ 93361 h 225640"/>
              <a:gd name="connsiteX158" fmla="*/ 2185725 w 2337313"/>
              <a:gd name="connsiteY158" fmla="*/ 98015 h 225640"/>
              <a:gd name="connsiteX159" fmla="*/ 2193311 w 2337313"/>
              <a:gd name="connsiteY159" fmla="*/ 101692 h 225640"/>
              <a:gd name="connsiteX160" fmla="*/ 2203502 w 2337313"/>
              <a:gd name="connsiteY160" fmla="*/ 105312 h 225640"/>
              <a:gd name="connsiteX161" fmla="*/ 2217107 w 2337313"/>
              <a:gd name="connsiteY161" fmla="*/ 111630 h 225640"/>
              <a:gd name="connsiteX162" fmla="*/ 2227409 w 2337313"/>
              <a:gd name="connsiteY162" fmla="*/ 118927 h 225640"/>
              <a:gd name="connsiteX163" fmla="*/ 2233960 w 2337313"/>
              <a:gd name="connsiteY163" fmla="*/ 128349 h 225640"/>
              <a:gd name="connsiteX164" fmla="*/ 2236256 w 2337313"/>
              <a:gd name="connsiteY164" fmla="*/ 141046 h 225640"/>
              <a:gd name="connsiteX165" fmla="*/ 2232113 w 2337313"/>
              <a:gd name="connsiteY165" fmla="*/ 156671 h 225640"/>
              <a:gd name="connsiteX166" fmla="*/ 2221083 w 2337313"/>
              <a:gd name="connsiteY166" fmla="*/ 167702 h 225640"/>
              <a:gd name="connsiteX167" fmla="*/ 2205153 w 2337313"/>
              <a:gd name="connsiteY167" fmla="*/ 174194 h 225640"/>
              <a:gd name="connsiteX168" fmla="*/ 2186145 w 2337313"/>
              <a:gd name="connsiteY168" fmla="*/ 176320 h 225640"/>
              <a:gd name="connsiteX169" fmla="*/ 2152690 w 2337313"/>
              <a:gd name="connsiteY169" fmla="*/ 169885 h 225640"/>
              <a:gd name="connsiteX170" fmla="*/ 2152690 w 2337313"/>
              <a:gd name="connsiteY170" fmla="*/ 145182 h 225640"/>
              <a:gd name="connsiteX171" fmla="*/ 2185669 w 2337313"/>
              <a:gd name="connsiteY171" fmla="*/ 156557 h 225640"/>
              <a:gd name="connsiteX172" fmla="*/ 2209801 w 2337313"/>
              <a:gd name="connsiteY172" fmla="*/ 142309 h 225640"/>
              <a:gd name="connsiteX173" fmla="*/ 2207757 w 2337313"/>
              <a:gd name="connsiteY173" fmla="*/ 135473 h 225640"/>
              <a:gd name="connsiteX174" fmla="*/ 2202158 w 2337313"/>
              <a:gd name="connsiteY174" fmla="*/ 130474 h 225640"/>
              <a:gd name="connsiteX175" fmla="*/ 2193899 w 2337313"/>
              <a:gd name="connsiteY175" fmla="*/ 126568 h 225640"/>
              <a:gd name="connsiteX176" fmla="*/ 2183261 w 2337313"/>
              <a:gd name="connsiteY176" fmla="*/ 122662 h 225640"/>
              <a:gd name="connsiteX177" fmla="*/ 2170215 w 2337313"/>
              <a:gd name="connsiteY177" fmla="*/ 116571 h 225640"/>
              <a:gd name="connsiteX178" fmla="*/ 2160557 w 2337313"/>
              <a:gd name="connsiteY178" fmla="*/ 109275 h 225640"/>
              <a:gd name="connsiteX179" fmla="*/ 2154762 w 2337313"/>
              <a:gd name="connsiteY179" fmla="*/ 100026 h 225640"/>
              <a:gd name="connsiteX180" fmla="*/ 2152802 w 2337313"/>
              <a:gd name="connsiteY180" fmla="*/ 87962 h 225640"/>
              <a:gd name="connsiteX181" fmla="*/ 2156834 w 2337313"/>
              <a:gd name="connsiteY181" fmla="*/ 72967 h 225640"/>
              <a:gd name="connsiteX182" fmla="*/ 2167640 w 2337313"/>
              <a:gd name="connsiteY182" fmla="*/ 62052 h 225640"/>
              <a:gd name="connsiteX183" fmla="*/ 2183037 w 2337313"/>
              <a:gd name="connsiteY183" fmla="*/ 55387 h 225640"/>
              <a:gd name="connsiteX184" fmla="*/ 2200842 w 2337313"/>
              <a:gd name="connsiteY184" fmla="*/ 53146 h 225640"/>
              <a:gd name="connsiteX185" fmla="*/ 2085838 w 2337313"/>
              <a:gd name="connsiteY185" fmla="*/ 53146 h 225640"/>
              <a:gd name="connsiteX186" fmla="*/ 2123184 w 2337313"/>
              <a:gd name="connsiteY186" fmla="*/ 68658 h 225640"/>
              <a:gd name="connsiteX187" fmla="*/ 2136397 w 2337313"/>
              <a:gd name="connsiteY187" fmla="*/ 111746 h 225640"/>
              <a:gd name="connsiteX188" fmla="*/ 2136397 w 2337313"/>
              <a:gd name="connsiteY188" fmla="*/ 121972 h 225640"/>
              <a:gd name="connsiteX189" fmla="*/ 2056191 w 2337313"/>
              <a:gd name="connsiteY189" fmla="*/ 121972 h 225640"/>
              <a:gd name="connsiteX190" fmla="*/ 2066242 w 2337313"/>
              <a:gd name="connsiteY190" fmla="*/ 147135 h 225640"/>
              <a:gd name="connsiteX191" fmla="*/ 2092613 w 2337313"/>
              <a:gd name="connsiteY191" fmla="*/ 155982 h 225640"/>
              <a:gd name="connsiteX192" fmla="*/ 2127215 w 2337313"/>
              <a:gd name="connsiteY192" fmla="*/ 144722 h 225640"/>
              <a:gd name="connsiteX193" fmla="*/ 2127215 w 2337313"/>
              <a:gd name="connsiteY193" fmla="*/ 166208 h 225640"/>
              <a:gd name="connsiteX194" fmla="*/ 2084690 w 2337313"/>
              <a:gd name="connsiteY194" fmla="*/ 176320 h 225640"/>
              <a:gd name="connsiteX195" fmla="*/ 2043929 w 2337313"/>
              <a:gd name="connsiteY195" fmla="*/ 160291 h 225640"/>
              <a:gd name="connsiteX196" fmla="*/ 2029176 w 2337313"/>
              <a:gd name="connsiteY196" fmla="*/ 115193 h 225640"/>
              <a:gd name="connsiteX197" fmla="*/ 2045441 w 2337313"/>
              <a:gd name="connsiteY197" fmla="*/ 70439 h 225640"/>
              <a:gd name="connsiteX198" fmla="*/ 2085838 w 2337313"/>
              <a:gd name="connsiteY198" fmla="*/ 53146 h 225640"/>
              <a:gd name="connsiteX199" fmla="*/ 1980632 w 2337313"/>
              <a:gd name="connsiteY199" fmla="*/ 53146 h 225640"/>
              <a:gd name="connsiteX200" fmla="*/ 2009019 w 2337313"/>
              <a:gd name="connsiteY200" fmla="*/ 58777 h 225640"/>
              <a:gd name="connsiteX201" fmla="*/ 2009019 w 2337313"/>
              <a:gd name="connsiteY201" fmla="*/ 83595 h 225640"/>
              <a:gd name="connsiteX202" fmla="*/ 1982816 w 2337313"/>
              <a:gd name="connsiteY202" fmla="*/ 74403 h 225640"/>
              <a:gd name="connsiteX203" fmla="*/ 1955126 w 2337313"/>
              <a:gd name="connsiteY203" fmla="*/ 85836 h 225640"/>
              <a:gd name="connsiteX204" fmla="*/ 1944323 w 2337313"/>
              <a:gd name="connsiteY204" fmla="*/ 115768 h 225640"/>
              <a:gd name="connsiteX205" fmla="*/ 1954496 w 2337313"/>
              <a:gd name="connsiteY205" fmla="*/ 144607 h 225640"/>
              <a:gd name="connsiteX206" fmla="*/ 1981780 w 2337313"/>
              <a:gd name="connsiteY206" fmla="*/ 155178 h 225640"/>
              <a:gd name="connsiteX207" fmla="*/ 2008907 w 2337313"/>
              <a:gd name="connsiteY207" fmla="*/ 144951 h 225640"/>
              <a:gd name="connsiteX208" fmla="*/ 2008907 w 2337313"/>
              <a:gd name="connsiteY208" fmla="*/ 168161 h 225640"/>
              <a:gd name="connsiteX209" fmla="*/ 1975470 w 2337313"/>
              <a:gd name="connsiteY209" fmla="*/ 176320 h 225640"/>
              <a:gd name="connsiteX210" fmla="*/ 1933175 w 2337313"/>
              <a:gd name="connsiteY210" fmla="*/ 159946 h 225640"/>
              <a:gd name="connsiteX211" fmla="*/ 1917086 w 2337313"/>
              <a:gd name="connsiteY211" fmla="*/ 117491 h 225640"/>
              <a:gd name="connsiteX212" fmla="*/ 1934381 w 2337313"/>
              <a:gd name="connsiteY212" fmla="*/ 70783 h 225640"/>
              <a:gd name="connsiteX213" fmla="*/ 1980632 w 2337313"/>
              <a:gd name="connsiteY213" fmla="*/ 53146 h 225640"/>
              <a:gd name="connsiteX214" fmla="*/ 1868559 w 2337313"/>
              <a:gd name="connsiteY214" fmla="*/ 53146 h 225640"/>
              <a:gd name="connsiteX215" fmla="*/ 1896946 w 2337313"/>
              <a:gd name="connsiteY215" fmla="*/ 58777 h 225640"/>
              <a:gd name="connsiteX216" fmla="*/ 1896946 w 2337313"/>
              <a:gd name="connsiteY216" fmla="*/ 83595 h 225640"/>
              <a:gd name="connsiteX217" fmla="*/ 1870740 w 2337313"/>
              <a:gd name="connsiteY217" fmla="*/ 74403 h 225640"/>
              <a:gd name="connsiteX218" fmla="*/ 1843042 w 2337313"/>
              <a:gd name="connsiteY218" fmla="*/ 85836 h 225640"/>
              <a:gd name="connsiteX219" fmla="*/ 1832239 w 2337313"/>
              <a:gd name="connsiteY219" fmla="*/ 115768 h 225640"/>
              <a:gd name="connsiteX220" fmla="*/ 1842412 w 2337313"/>
              <a:gd name="connsiteY220" fmla="*/ 144607 h 225640"/>
              <a:gd name="connsiteX221" fmla="*/ 1869707 w 2337313"/>
              <a:gd name="connsiteY221" fmla="*/ 155178 h 225640"/>
              <a:gd name="connsiteX222" fmla="*/ 1896832 w 2337313"/>
              <a:gd name="connsiteY222" fmla="*/ 144951 h 225640"/>
              <a:gd name="connsiteX223" fmla="*/ 1896832 w 2337313"/>
              <a:gd name="connsiteY223" fmla="*/ 168161 h 225640"/>
              <a:gd name="connsiteX224" fmla="*/ 1863386 w 2337313"/>
              <a:gd name="connsiteY224" fmla="*/ 176320 h 225640"/>
              <a:gd name="connsiteX225" fmla="*/ 1821091 w 2337313"/>
              <a:gd name="connsiteY225" fmla="*/ 159946 h 225640"/>
              <a:gd name="connsiteX226" fmla="*/ 1805002 w 2337313"/>
              <a:gd name="connsiteY226" fmla="*/ 117491 h 225640"/>
              <a:gd name="connsiteX227" fmla="*/ 1822297 w 2337313"/>
              <a:gd name="connsiteY227" fmla="*/ 70783 h 225640"/>
              <a:gd name="connsiteX228" fmla="*/ 1868559 w 2337313"/>
              <a:gd name="connsiteY228" fmla="*/ 53146 h 225640"/>
              <a:gd name="connsiteX229" fmla="*/ 894060 w 2337313"/>
              <a:gd name="connsiteY229" fmla="*/ 53146 h 225640"/>
              <a:gd name="connsiteX230" fmla="*/ 928654 w 2337313"/>
              <a:gd name="connsiteY230" fmla="*/ 72220 h 225640"/>
              <a:gd name="connsiteX231" fmla="*/ 929113 w 2337313"/>
              <a:gd name="connsiteY231" fmla="*/ 72220 h 225640"/>
              <a:gd name="connsiteX232" fmla="*/ 929113 w 2337313"/>
              <a:gd name="connsiteY232" fmla="*/ 55904 h 225640"/>
              <a:gd name="connsiteX233" fmla="*/ 955775 w 2337313"/>
              <a:gd name="connsiteY233" fmla="*/ 55904 h 225640"/>
              <a:gd name="connsiteX234" fmla="*/ 955775 w 2337313"/>
              <a:gd name="connsiteY234" fmla="*/ 164140 h 225640"/>
              <a:gd name="connsiteX235" fmla="*/ 939485 w 2337313"/>
              <a:gd name="connsiteY235" fmla="*/ 212743 h 225640"/>
              <a:gd name="connsiteX236" fmla="*/ 897960 w 2337313"/>
              <a:gd name="connsiteY236" fmla="*/ 226508 h 225640"/>
              <a:gd name="connsiteX237" fmla="*/ 877921 w 2337313"/>
              <a:gd name="connsiteY237" fmla="*/ 226508 h 225640"/>
              <a:gd name="connsiteX238" fmla="*/ 850500 w 2337313"/>
              <a:gd name="connsiteY238" fmla="*/ 221245 h 225640"/>
              <a:gd name="connsiteX239" fmla="*/ 850500 w 2337313"/>
              <a:gd name="connsiteY239" fmla="*/ 196886 h 225640"/>
              <a:gd name="connsiteX240" fmla="*/ 887162 w 2337313"/>
              <a:gd name="connsiteY240" fmla="*/ 207918 h 225640"/>
              <a:gd name="connsiteX241" fmla="*/ 929113 w 2337313"/>
              <a:gd name="connsiteY241" fmla="*/ 166668 h 225640"/>
              <a:gd name="connsiteX242" fmla="*/ 929113 w 2337313"/>
              <a:gd name="connsiteY242" fmla="*/ 153799 h 225640"/>
              <a:gd name="connsiteX243" fmla="*/ 928654 w 2337313"/>
              <a:gd name="connsiteY243" fmla="*/ 153799 h 225640"/>
              <a:gd name="connsiteX244" fmla="*/ 888887 w 2337313"/>
              <a:gd name="connsiteY244" fmla="*/ 176320 h 225640"/>
              <a:gd name="connsiteX245" fmla="*/ 854237 w 2337313"/>
              <a:gd name="connsiteY245" fmla="*/ 160636 h 225640"/>
              <a:gd name="connsiteX246" fmla="*/ 841077 w 2337313"/>
              <a:gd name="connsiteY246" fmla="*/ 118525 h 225640"/>
              <a:gd name="connsiteX247" fmla="*/ 855211 w 2337313"/>
              <a:gd name="connsiteY247" fmla="*/ 70841 h 225640"/>
              <a:gd name="connsiteX248" fmla="*/ 894060 w 2337313"/>
              <a:gd name="connsiteY248" fmla="*/ 53146 h 225640"/>
              <a:gd name="connsiteX249" fmla="*/ 779557 w 2337313"/>
              <a:gd name="connsiteY249" fmla="*/ 53146 h 225640"/>
              <a:gd name="connsiteX250" fmla="*/ 808863 w 2337313"/>
              <a:gd name="connsiteY250" fmla="*/ 65613 h 225640"/>
              <a:gd name="connsiteX251" fmla="*/ 818977 w 2337313"/>
              <a:gd name="connsiteY251" fmla="*/ 101634 h 225640"/>
              <a:gd name="connsiteX252" fmla="*/ 818977 w 2337313"/>
              <a:gd name="connsiteY252" fmla="*/ 173562 h 225640"/>
              <a:gd name="connsiteX253" fmla="*/ 792315 w 2337313"/>
              <a:gd name="connsiteY253" fmla="*/ 173562 h 225640"/>
              <a:gd name="connsiteX254" fmla="*/ 792315 w 2337313"/>
              <a:gd name="connsiteY254" fmla="*/ 107265 h 225640"/>
              <a:gd name="connsiteX255" fmla="*/ 768984 w 2337313"/>
              <a:gd name="connsiteY255" fmla="*/ 74288 h 225640"/>
              <a:gd name="connsiteX256" fmla="*/ 748869 w 2337313"/>
              <a:gd name="connsiteY256" fmla="*/ 83423 h 225640"/>
              <a:gd name="connsiteX257" fmla="*/ 740941 w 2337313"/>
              <a:gd name="connsiteY257" fmla="*/ 106460 h 225640"/>
              <a:gd name="connsiteX258" fmla="*/ 740941 w 2337313"/>
              <a:gd name="connsiteY258" fmla="*/ 173562 h 225640"/>
              <a:gd name="connsiteX259" fmla="*/ 714161 w 2337313"/>
              <a:gd name="connsiteY259" fmla="*/ 173562 h 225640"/>
              <a:gd name="connsiteX260" fmla="*/ 714161 w 2337313"/>
              <a:gd name="connsiteY260" fmla="*/ 55904 h 225640"/>
              <a:gd name="connsiteX261" fmla="*/ 740941 w 2337313"/>
              <a:gd name="connsiteY261" fmla="*/ 55904 h 225640"/>
              <a:gd name="connsiteX262" fmla="*/ 740941 w 2337313"/>
              <a:gd name="connsiteY262" fmla="*/ 75437 h 225640"/>
              <a:gd name="connsiteX263" fmla="*/ 741400 w 2337313"/>
              <a:gd name="connsiteY263" fmla="*/ 75437 h 225640"/>
              <a:gd name="connsiteX264" fmla="*/ 779557 w 2337313"/>
              <a:gd name="connsiteY264" fmla="*/ 53146 h 225640"/>
              <a:gd name="connsiteX265" fmla="*/ 494234 w 2337313"/>
              <a:gd name="connsiteY265" fmla="*/ 53146 h 225640"/>
              <a:gd name="connsiteX266" fmla="*/ 531588 w 2337313"/>
              <a:gd name="connsiteY266" fmla="*/ 68658 h 225640"/>
              <a:gd name="connsiteX267" fmla="*/ 544804 w 2337313"/>
              <a:gd name="connsiteY267" fmla="*/ 111746 h 225640"/>
              <a:gd name="connsiteX268" fmla="*/ 544804 w 2337313"/>
              <a:gd name="connsiteY268" fmla="*/ 121972 h 225640"/>
              <a:gd name="connsiteX269" fmla="*/ 464581 w 2337313"/>
              <a:gd name="connsiteY269" fmla="*/ 121972 h 225640"/>
              <a:gd name="connsiteX270" fmla="*/ 474637 w 2337313"/>
              <a:gd name="connsiteY270" fmla="*/ 147135 h 225640"/>
              <a:gd name="connsiteX271" fmla="*/ 501014 w 2337313"/>
              <a:gd name="connsiteY271" fmla="*/ 155982 h 225640"/>
              <a:gd name="connsiteX272" fmla="*/ 535608 w 2337313"/>
              <a:gd name="connsiteY272" fmla="*/ 144722 h 225640"/>
              <a:gd name="connsiteX273" fmla="*/ 535608 w 2337313"/>
              <a:gd name="connsiteY273" fmla="*/ 166208 h 225640"/>
              <a:gd name="connsiteX274" fmla="*/ 493083 w 2337313"/>
              <a:gd name="connsiteY274" fmla="*/ 176320 h 225640"/>
              <a:gd name="connsiteX275" fmla="*/ 452342 w 2337313"/>
              <a:gd name="connsiteY275" fmla="*/ 160291 h 225640"/>
              <a:gd name="connsiteX276" fmla="*/ 437574 w 2337313"/>
              <a:gd name="connsiteY276" fmla="*/ 115193 h 225640"/>
              <a:gd name="connsiteX277" fmla="*/ 453837 w 2337313"/>
              <a:gd name="connsiteY277" fmla="*/ 70439 h 225640"/>
              <a:gd name="connsiteX278" fmla="*/ 494234 w 2337313"/>
              <a:gd name="connsiteY278" fmla="*/ 53146 h 225640"/>
              <a:gd name="connsiteX279" fmla="*/ 175165 w 2337313"/>
              <a:gd name="connsiteY279" fmla="*/ 53146 h 225640"/>
              <a:gd name="connsiteX280" fmla="*/ 218149 w 2337313"/>
              <a:gd name="connsiteY280" fmla="*/ 69347 h 225640"/>
              <a:gd name="connsiteX281" fmla="*/ 233552 w 2337313"/>
              <a:gd name="connsiteY281" fmla="*/ 114274 h 225640"/>
              <a:gd name="connsiteX282" fmla="*/ 216942 w 2337313"/>
              <a:gd name="connsiteY282" fmla="*/ 159372 h 225640"/>
              <a:gd name="connsiteX283" fmla="*/ 172293 w 2337313"/>
              <a:gd name="connsiteY283" fmla="*/ 176320 h 225640"/>
              <a:gd name="connsiteX284" fmla="*/ 128791 w 2337313"/>
              <a:gd name="connsiteY284" fmla="*/ 159831 h 225640"/>
              <a:gd name="connsiteX285" fmla="*/ 112529 w 2337313"/>
              <a:gd name="connsiteY285" fmla="*/ 116112 h 225640"/>
              <a:gd name="connsiteX286" fmla="*/ 129480 w 2337313"/>
              <a:gd name="connsiteY286" fmla="*/ 69807 h 225640"/>
              <a:gd name="connsiteX287" fmla="*/ 175165 w 2337313"/>
              <a:gd name="connsiteY287" fmla="*/ 53146 h 225640"/>
              <a:gd name="connsiteX288" fmla="*/ 27048 w 2337313"/>
              <a:gd name="connsiteY288" fmla="*/ 31315 h 225640"/>
              <a:gd name="connsiteX289" fmla="*/ 27048 w 2337313"/>
              <a:gd name="connsiteY289" fmla="*/ 91523 h 225640"/>
              <a:gd name="connsiteX290" fmla="*/ 44747 w 2337313"/>
              <a:gd name="connsiteY290" fmla="*/ 91523 h 225640"/>
              <a:gd name="connsiteX291" fmla="*/ 71527 w 2337313"/>
              <a:gd name="connsiteY291" fmla="*/ 83365 h 225640"/>
              <a:gd name="connsiteX292" fmla="*/ 80721 w 2337313"/>
              <a:gd name="connsiteY292" fmla="*/ 60385 h 225640"/>
              <a:gd name="connsiteX293" fmla="*/ 46930 w 2337313"/>
              <a:gd name="connsiteY293" fmla="*/ 31315 h 225640"/>
              <a:gd name="connsiteX294" fmla="*/ 1145006 w 2337313"/>
              <a:gd name="connsiteY294" fmla="*/ 30052 h 225640"/>
              <a:gd name="connsiteX295" fmla="*/ 1108173 w 2337313"/>
              <a:gd name="connsiteY295" fmla="*/ 46942 h 225640"/>
              <a:gd name="connsiteX296" fmla="*/ 1093976 w 2337313"/>
              <a:gd name="connsiteY296" fmla="*/ 91408 h 225640"/>
              <a:gd name="connsiteX297" fmla="*/ 1107769 w 2337313"/>
              <a:gd name="connsiteY297" fmla="*/ 135645 h 225640"/>
              <a:gd name="connsiteX298" fmla="*/ 1143858 w 2337313"/>
              <a:gd name="connsiteY298" fmla="*/ 152421 h 225640"/>
              <a:gd name="connsiteX299" fmla="*/ 1181209 w 2337313"/>
              <a:gd name="connsiteY299" fmla="*/ 136450 h 225640"/>
              <a:gd name="connsiteX300" fmla="*/ 1194887 w 2337313"/>
              <a:gd name="connsiteY300" fmla="*/ 91753 h 225640"/>
              <a:gd name="connsiteX301" fmla="*/ 1181612 w 2337313"/>
              <a:gd name="connsiteY301" fmla="*/ 46137 h 225640"/>
              <a:gd name="connsiteX302" fmla="*/ 1145006 w 2337313"/>
              <a:gd name="connsiteY302" fmla="*/ 30052 h 225640"/>
              <a:gd name="connsiteX303" fmla="*/ -191 w 2337313"/>
              <a:gd name="connsiteY303" fmla="*/ 8795 h 225640"/>
              <a:gd name="connsiteX304" fmla="*/ 49803 w 2337313"/>
              <a:gd name="connsiteY304" fmla="*/ 8795 h 225640"/>
              <a:gd name="connsiteX305" fmla="*/ 93822 w 2337313"/>
              <a:gd name="connsiteY305" fmla="*/ 22009 h 225640"/>
              <a:gd name="connsiteX306" fmla="*/ 109452 w 2337313"/>
              <a:gd name="connsiteY306" fmla="*/ 59237 h 225640"/>
              <a:gd name="connsiteX307" fmla="*/ 93134 w 2337313"/>
              <a:gd name="connsiteY307" fmla="*/ 98532 h 225640"/>
              <a:gd name="connsiteX308" fmla="*/ 48999 w 2337313"/>
              <a:gd name="connsiteY308" fmla="*/ 113814 h 225640"/>
              <a:gd name="connsiteX309" fmla="*/ 27048 w 2337313"/>
              <a:gd name="connsiteY309" fmla="*/ 113814 h 225640"/>
              <a:gd name="connsiteX310" fmla="*/ 27048 w 2337313"/>
              <a:gd name="connsiteY310" fmla="*/ 173562 h 225640"/>
              <a:gd name="connsiteX311" fmla="*/ -191 w 2337313"/>
              <a:gd name="connsiteY311" fmla="*/ 173562 h 225640"/>
              <a:gd name="connsiteX312" fmla="*/ 1610878 w 2337313"/>
              <a:gd name="connsiteY312" fmla="*/ 6037 h 225640"/>
              <a:gd name="connsiteX313" fmla="*/ 1648577 w 2337313"/>
              <a:gd name="connsiteY313" fmla="*/ 11897 h 225640"/>
              <a:gd name="connsiteX314" fmla="*/ 1648577 w 2337313"/>
              <a:gd name="connsiteY314" fmla="*/ 38899 h 225640"/>
              <a:gd name="connsiteX315" fmla="*/ 1612488 w 2337313"/>
              <a:gd name="connsiteY315" fmla="*/ 28787 h 225640"/>
              <a:gd name="connsiteX316" fmla="*/ 1600363 w 2337313"/>
              <a:gd name="connsiteY316" fmla="*/ 29937 h 225640"/>
              <a:gd name="connsiteX317" fmla="*/ 1589560 w 2337313"/>
              <a:gd name="connsiteY317" fmla="*/ 33728 h 225640"/>
              <a:gd name="connsiteX318" fmla="*/ 1581803 w 2337313"/>
              <a:gd name="connsiteY318" fmla="*/ 40508 h 225640"/>
              <a:gd name="connsiteX319" fmla="*/ 1578813 w 2337313"/>
              <a:gd name="connsiteY319" fmla="*/ 50504 h 225640"/>
              <a:gd name="connsiteX320" fmla="*/ 1581111 w 2337313"/>
              <a:gd name="connsiteY320" fmla="*/ 60040 h 225640"/>
              <a:gd name="connsiteX321" fmla="*/ 1587835 w 2337313"/>
              <a:gd name="connsiteY321" fmla="*/ 67394 h 225640"/>
              <a:gd name="connsiteX322" fmla="*/ 1598639 w 2337313"/>
              <a:gd name="connsiteY322" fmla="*/ 73886 h 225640"/>
              <a:gd name="connsiteX323" fmla="*/ 1613406 w 2337313"/>
              <a:gd name="connsiteY323" fmla="*/ 80723 h 225640"/>
              <a:gd name="connsiteX324" fmla="*/ 1629669 w 2337313"/>
              <a:gd name="connsiteY324" fmla="*/ 90144 h 225640"/>
              <a:gd name="connsiteX325" fmla="*/ 1643118 w 2337313"/>
              <a:gd name="connsiteY325" fmla="*/ 101060 h 225640"/>
              <a:gd name="connsiteX326" fmla="*/ 1652311 w 2337313"/>
              <a:gd name="connsiteY326" fmla="*/ 114331 h 225640"/>
              <a:gd name="connsiteX327" fmla="*/ 1655701 w 2337313"/>
              <a:gd name="connsiteY327" fmla="*/ 130934 h 225640"/>
              <a:gd name="connsiteX328" fmla="*/ 1650645 w 2337313"/>
              <a:gd name="connsiteY328" fmla="*/ 152076 h 225640"/>
              <a:gd name="connsiteX329" fmla="*/ 1637026 w 2337313"/>
              <a:gd name="connsiteY329" fmla="*/ 166093 h 225640"/>
              <a:gd name="connsiteX330" fmla="*/ 1617314 w 2337313"/>
              <a:gd name="connsiteY330" fmla="*/ 173907 h 225640"/>
              <a:gd name="connsiteX331" fmla="*/ 1593754 w 2337313"/>
              <a:gd name="connsiteY331" fmla="*/ 176320 h 225640"/>
              <a:gd name="connsiteX332" fmla="*/ 1583583 w 2337313"/>
              <a:gd name="connsiteY332" fmla="*/ 175688 h 225640"/>
              <a:gd name="connsiteX333" fmla="*/ 1571229 w 2337313"/>
              <a:gd name="connsiteY333" fmla="*/ 173849 h 225640"/>
              <a:gd name="connsiteX334" fmla="*/ 1559275 w 2337313"/>
              <a:gd name="connsiteY334" fmla="*/ 170919 h 225640"/>
              <a:gd name="connsiteX335" fmla="*/ 1550196 w 2337313"/>
              <a:gd name="connsiteY335" fmla="*/ 167013 h 225640"/>
              <a:gd name="connsiteX336" fmla="*/ 1550196 w 2337313"/>
              <a:gd name="connsiteY336" fmla="*/ 138862 h 225640"/>
              <a:gd name="connsiteX337" fmla="*/ 1559219 w 2337313"/>
              <a:gd name="connsiteY337" fmla="*/ 145067 h 225640"/>
              <a:gd name="connsiteX338" fmla="*/ 1570308 w 2337313"/>
              <a:gd name="connsiteY338" fmla="*/ 149721 h 225640"/>
              <a:gd name="connsiteX339" fmla="*/ 1582032 w 2337313"/>
              <a:gd name="connsiteY339" fmla="*/ 152650 h 225640"/>
              <a:gd name="connsiteX340" fmla="*/ 1592835 w 2337313"/>
              <a:gd name="connsiteY340" fmla="*/ 153684 h 225640"/>
              <a:gd name="connsiteX341" fmla="*/ 1618521 w 2337313"/>
              <a:gd name="connsiteY341" fmla="*/ 147940 h 225640"/>
              <a:gd name="connsiteX342" fmla="*/ 1626970 w 2337313"/>
              <a:gd name="connsiteY342" fmla="*/ 131279 h 225640"/>
              <a:gd name="connsiteX343" fmla="*/ 1624154 w 2337313"/>
              <a:gd name="connsiteY343" fmla="*/ 121110 h 225640"/>
              <a:gd name="connsiteX344" fmla="*/ 1616281 w 2337313"/>
              <a:gd name="connsiteY344" fmla="*/ 113240 h 225640"/>
              <a:gd name="connsiteX345" fmla="*/ 1604386 w 2337313"/>
              <a:gd name="connsiteY345" fmla="*/ 106403 h 225640"/>
              <a:gd name="connsiteX346" fmla="*/ 1589731 w 2337313"/>
              <a:gd name="connsiteY346" fmla="*/ 99566 h 225640"/>
              <a:gd name="connsiteX347" fmla="*/ 1574101 w 2337313"/>
              <a:gd name="connsiteY347" fmla="*/ 90489 h 225640"/>
              <a:gd name="connsiteX348" fmla="*/ 1561517 w 2337313"/>
              <a:gd name="connsiteY348" fmla="*/ 80321 h 225640"/>
              <a:gd name="connsiteX349" fmla="*/ 1553127 w 2337313"/>
              <a:gd name="connsiteY349" fmla="*/ 67739 h 225640"/>
              <a:gd name="connsiteX350" fmla="*/ 1550081 w 2337313"/>
              <a:gd name="connsiteY350" fmla="*/ 51309 h 225640"/>
              <a:gd name="connsiteX351" fmla="*/ 1555311 w 2337313"/>
              <a:gd name="connsiteY351" fmla="*/ 31144 h 225640"/>
              <a:gd name="connsiteX352" fmla="*/ 1569101 w 2337313"/>
              <a:gd name="connsiteY352" fmla="*/ 17010 h 225640"/>
              <a:gd name="connsiteX353" fmla="*/ 1588583 w 2337313"/>
              <a:gd name="connsiteY353" fmla="*/ 8737 h 225640"/>
              <a:gd name="connsiteX354" fmla="*/ 1610878 w 2337313"/>
              <a:gd name="connsiteY354" fmla="*/ 6037 h 225640"/>
              <a:gd name="connsiteX355" fmla="*/ 1146386 w 2337313"/>
              <a:gd name="connsiteY355" fmla="*/ 6037 h 225640"/>
              <a:gd name="connsiteX356" fmla="*/ 1202301 w 2337313"/>
              <a:gd name="connsiteY356" fmla="*/ 29018 h 225640"/>
              <a:gd name="connsiteX357" fmla="*/ 1223504 w 2337313"/>
              <a:gd name="connsiteY357" fmla="*/ 89110 h 225640"/>
              <a:gd name="connsiteX358" fmla="*/ 1201783 w 2337313"/>
              <a:gd name="connsiteY358" fmla="*/ 152880 h 225640"/>
              <a:gd name="connsiteX359" fmla="*/ 1143743 w 2337313"/>
              <a:gd name="connsiteY359" fmla="*/ 176320 h 225640"/>
              <a:gd name="connsiteX360" fmla="*/ 1086681 w 2337313"/>
              <a:gd name="connsiteY360" fmla="*/ 153224 h 225640"/>
              <a:gd name="connsiteX361" fmla="*/ 1065245 w 2337313"/>
              <a:gd name="connsiteY361" fmla="*/ 93132 h 225640"/>
              <a:gd name="connsiteX362" fmla="*/ 1087081 w 2337313"/>
              <a:gd name="connsiteY362" fmla="*/ 29707 h 225640"/>
              <a:gd name="connsiteX363" fmla="*/ 1146386 w 2337313"/>
              <a:gd name="connsiteY363" fmla="*/ 6037 h 225640"/>
              <a:gd name="connsiteX364" fmla="*/ 671566 w 2337313"/>
              <a:gd name="connsiteY364" fmla="*/ 867 h 225640"/>
              <a:gd name="connsiteX365" fmla="*/ 683058 w 2337313"/>
              <a:gd name="connsiteY365" fmla="*/ 5233 h 225640"/>
              <a:gd name="connsiteX366" fmla="*/ 687772 w 2337313"/>
              <a:gd name="connsiteY366" fmla="*/ 16149 h 225640"/>
              <a:gd name="connsiteX367" fmla="*/ 683058 w 2337313"/>
              <a:gd name="connsiteY367" fmla="*/ 26777 h 225640"/>
              <a:gd name="connsiteX368" fmla="*/ 671566 w 2337313"/>
              <a:gd name="connsiteY368" fmla="*/ 31201 h 225640"/>
              <a:gd name="connsiteX369" fmla="*/ 660360 w 2337313"/>
              <a:gd name="connsiteY369" fmla="*/ 26950 h 225640"/>
              <a:gd name="connsiteX370" fmla="*/ 655704 w 2337313"/>
              <a:gd name="connsiteY370" fmla="*/ 16149 h 225640"/>
              <a:gd name="connsiteX371" fmla="*/ 660360 w 2337313"/>
              <a:gd name="connsiteY371" fmla="*/ 5233 h 225640"/>
              <a:gd name="connsiteX372" fmla="*/ 671566 w 2337313"/>
              <a:gd name="connsiteY372" fmla="*/ 867 h 22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</a:cxnLst>
            <a:rect l="l" t="t" r="r" b="b"/>
            <a:pathLst>
              <a:path w="2337313" h="225640">
                <a:moveTo>
                  <a:pt x="900611" y="74403"/>
                </a:moveTo>
                <a:cubicBezTo>
                  <a:pt x="890496" y="74403"/>
                  <a:pt x="882585" y="78137"/>
                  <a:pt x="876877" y="85606"/>
                </a:cubicBezTo>
                <a:cubicBezTo>
                  <a:pt x="871169" y="93074"/>
                  <a:pt x="868316" y="103512"/>
                  <a:pt x="868316" y="116916"/>
                </a:cubicBezTo>
                <a:cubicBezTo>
                  <a:pt x="868316" y="128483"/>
                  <a:pt x="871054" y="137732"/>
                  <a:pt x="876532" y="144664"/>
                </a:cubicBezTo>
                <a:cubicBezTo>
                  <a:pt x="882011" y="151597"/>
                  <a:pt x="889270" y="155063"/>
                  <a:pt x="898313" y="155063"/>
                </a:cubicBezTo>
                <a:cubicBezTo>
                  <a:pt x="907506" y="155063"/>
                  <a:pt x="914978" y="151750"/>
                  <a:pt x="920723" y="145124"/>
                </a:cubicBezTo>
                <a:cubicBezTo>
                  <a:pt x="926470" y="138499"/>
                  <a:pt x="929342" y="130014"/>
                  <a:pt x="929342" y="119673"/>
                </a:cubicBezTo>
                <a:lnTo>
                  <a:pt x="929342" y="104392"/>
                </a:lnTo>
                <a:cubicBezTo>
                  <a:pt x="929342" y="96119"/>
                  <a:pt x="926605" y="89053"/>
                  <a:pt x="921126" y="83194"/>
                </a:cubicBezTo>
                <a:cubicBezTo>
                  <a:pt x="915647" y="77333"/>
                  <a:pt x="908808" y="74403"/>
                  <a:pt x="900611" y="74403"/>
                </a:cubicBezTo>
                <a:close/>
                <a:moveTo>
                  <a:pt x="173558" y="74403"/>
                </a:moveTo>
                <a:cubicBezTo>
                  <a:pt x="163135" y="74403"/>
                  <a:pt x="154899" y="78042"/>
                  <a:pt x="148847" y="85318"/>
                </a:cubicBezTo>
                <a:cubicBezTo>
                  <a:pt x="142794" y="92596"/>
                  <a:pt x="139768" y="102631"/>
                  <a:pt x="139768" y="115423"/>
                </a:cubicBezTo>
                <a:cubicBezTo>
                  <a:pt x="139768" y="127756"/>
                  <a:pt x="142833" y="137465"/>
                  <a:pt x="148961" y="144549"/>
                </a:cubicBezTo>
                <a:cubicBezTo>
                  <a:pt x="155092" y="151635"/>
                  <a:pt x="163289" y="155178"/>
                  <a:pt x="173558" y="155178"/>
                </a:cubicBezTo>
                <a:cubicBezTo>
                  <a:pt x="184053" y="155178"/>
                  <a:pt x="192119" y="151692"/>
                  <a:pt x="197749" y="144722"/>
                </a:cubicBezTo>
                <a:cubicBezTo>
                  <a:pt x="203381" y="137752"/>
                  <a:pt x="206197" y="127832"/>
                  <a:pt x="206197" y="114963"/>
                </a:cubicBezTo>
                <a:cubicBezTo>
                  <a:pt x="206197" y="102018"/>
                  <a:pt x="203381" y="92022"/>
                  <a:pt x="197749" y="84974"/>
                </a:cubicBezTo>
                <a:cubicBezTo>
                  <a:pt x="192119" y="77927"/>
                  <a:pt x="184053" y="74403"/>
                  <a:pt x="173558" y="74403"/>
                </a:cubicBezTo>
                <a:close/>
                <a:moveTo>
                  <a:pt x="2085474" y="72795"/>
                </a:moveTo>
                <a:cubicBezTo>
                  <a:pt x="2077831" y="72795"/>
                  <a:pt x="2071336" y="75590"/>
                  <a:pt x="2066017" y="81182"/>
                </a:cubicBezTo>
                <a:cubicBezTo>
                  <a:pt x="2060670" y="86775"/>
                  <a:pt x="2057395" y="94090"/>
                  <a:pt x="2056191" y="103128"/>
                </a:cubicBezTo>
                <a:lnTo>
                  <a:pt x="2110642" y="103128"/>
                </a:lnTo>
                <a:cubicBezTo>
                  <a:pt x="2110586" y="93553"/>
                  <a:pt x="2108318" y="86104"/>
                  <a:pt x="2103867" y="80780"/>
                </a:cubicBezTo>
                <a:cubicBezTo>
                  <a:pt x="2099444" y="75456"/>
                  <a:pt x="2093313" y="72795"/>
                  <a:pt x="2085474" y="72795"/>
                </a:cubicBezTo>
                <a:close/>
                <a:moveTo>
                  <a:pt x="493889" y="72795"/>
                </a:moveTo>
                <a:cubicBezTo>
                  <a:pt x="486227" y="72795"/>
                  <a:pt x="479732" y="75590"/>
                  <a:pt x="474408" y="81182"/>
                </a:cubicBezTo>
                <a:cubicBezTo>
                  <a:pt x="469083" y="86775"/>
                  <a:pt x="465807" y="94090"/>
                  <a:pt x="464581" y="103128"/>
                </a:cubicBezTo>
                <a:lnTo>
                  <a:pt x="519060" y="103128"/>
                </a:lnTo>
                <a:cubicBezTo>
                  <a:pt x="518981" y="93553"/>
                  <a:pt x="516722" y="86104"/>
                  <a:pt x="512277" y="80780"/>
                </a:cubicBezTo>
                <a:cubicBezTo>
                  <a:pt x="507834" y="75456"/>
                  <a:pt x="501703" y="72795"/>
                  <a:pt x="493889" y="72795"/>
                </a:cubicBezTo>
                <a:close/>
                <a:moveTo>
                  <a:pt x="1675788" y="55904"/>
                </a:moveTo>
                <a:lnTo>
                  <a:pt x="1702450" y="55904"/>
                </a:lnTo>
                <a:lnTo>
                  <a:pt x="1702450" y="123465"/>
                </a:lnTo>
                <a:cubicBezTo>
                  <a:pt x="1702450" y="144607"/>
                  <a:pt x="1710611" y="155178"/>
                  <a:pt x="1726932" y="155178"/>
                </a:cubicBezTo>
                <a:cubicBezTo>
                  <a:pt x="1734824" y="155178"/>
                  <a:pt x="1741316" y="152268"/>
                  <a:pt x="1746411" y="146445"/>
                </a:cubicBezTo>
                <a:cubicBezTo>
                  <a:pt x="1751506" y="140623"/>
                  <a:pt x="1754054" y="133002"/>
                  <a:pt x="1754054" y="123580"/>
                </a:cubicBezTo>
                <a:lnTo>
                  <a:pt x="1754054" y="55904"/>
                </a:lnTo>
                <a:lnTo>
                  <a:pt x="1780719" y="55904"/>
                </a:lnTo>
                <a:lnTo>
                  <a:pt x="1780719" y="173562"/>
                </a:lnTo>
                <a:lnTo>
                  <a:pt x="1754054" y="173562"/>
                </a:lnTo>
                <a:lnTo>
                  <a:pt x="1754054" y="154948"/>
                </a:lnTo>
                <a:lnTo>
                  <a:pt x="1753595" y="154948"/>
                </a:lnTo>
                <a:cubicBezTo>
                  <a:pt x="1745857" y="169195"/>
                  <a:pt x="1733827" y="176320"/>
                  <a:pt x="1717506" y="176320"/>
                </a:cubicBezTo>
                <a:cubicBezTo>
                  <a:pt x="1689693" y="176320"/>
                  <a:pt x="1675788" y="159620"/>
                  <a:pt x="1675788" y="126223"/>
                </a:cubicBezTo>
                <a:close/>
                <a:moveTo>
                  <a:pt x="1249867" y="55904"/>
                </a:moveTo>
                <a:lnTo>
                  <a:pt x="1276530" y="55904"/>
                </a:lnTo>
                <a:lnTo>
                  <a:pt x="1276530" y="123465"/>
                </a:lnTo>
                <a:cubicBezTo>
                  <a:pt x="1276530" y="144607"/>
                  <a:pt x="1284690" y="155178"/>
                  <a:pt x="1301011" y="155178"/>
                </a:cubicBezTo>
                <a:cubicBezTo>
                  <a:pt x="1308903" y="155178"/>
                  <a:pt x="1315395" y="152268"/>
                  <a:pt x="1320490" y="146445"/>
                </a:cubicBezTo>
                <a:cubicBezTo>
                  <a:pt x="1325586" y="140623"/>
                  <a:pt x="1328133" y="133002"/>
                  <a:pt x="1328133" y="123580"/>
                </a:cubicBezTo>
                <a:lnTo>
                  <a:pt x="1328133" y="55904"/>
                </a:lnTo>
                <a:lnTo>
                  <a:pt x="1354798" y="55904"/>
                </a:lnTo>
                <a:lnTo>
                  <a:pt x="1354798" y="173562"/>
                </a:lnTo>
                <a:lnTo>
                  <a:pt x="1328133" y="173562"/>
                </a:lnTo>
                <a:lnTo>
                  <a:pt x="1328133" y="154948"/>
                </a:lnTo>
                <a:lnTo>
                  <a:pt x="1327674" y="154948"/>
                </a:lnTo>
                <a:cubicBezTo>
                  <a:pt x="1319936" y="169195"/>
                  <a:pt x="1307907" y="176320"/>
                  <a:pt x="1291585" y="176320"/>
                </a:cubicBezTo>
                <a:cubicBezTo>
                  <a:pt x="1263775" y="176320"/>
                  <a:pt x="1249867" y="159620"/>
                  <a:pt x="1249867" y="126223"/>
                </a:cubicBezTo>
                <a:close/>
                <a:moveTo>
                  <a:pt x="658117" y="55904"/>
                </a:moveTo>
                <a:lnTo>
                  <a:pt x="684783" y="55904"/>
                </a:lnTo>
                <a:lnTo>
                  <a:pt x="684783" y="173562"/>
                </a:lnTo>
                <a:lnTo>
                  <a:pt x="658117" y="173562"/>
                </a:lnTo>
                <a:close/>
                <a:moveTo>
                  <a:pt x="250769" y="55904"/>
                </a:moveTo>
                <a:lnTo>
                  <a:pt x="278352" y="55904"/>
                </a:lnTo>
                <a:lnTo>
                  <a:pt x="299726" y="140701"/>
                </a:lnTo>
                <a:cubicBezTo>
                  <a:pt x="300418" y="143228"/>
                  <a:pt x="300877" y="146599"/>
                  <a:pt x="301107" y="150811"/>
                </a:cubicBezTo>
                <a:lnTo>
                  <a:pt x="301913" y="150811"/>
                </a:lnTo>
                <a:cubicBezTo>
                  <a:pt x="302142" y="147595"/>
                  <a:pt x="302755" y="144148"/>
                  <a:pt x="303752" y="140470"/>
                </a:cubicBezTo>
                <a:lnTo>
                  <a:pt x="327542" y="55904"/>
                </a:lnTo>
                <a:lnTo>
                  <a:pt x="352595" y="55904"/>
                </a:lnTo>
                <a:lnTo>
                  <a:pt x="373743" y="141046"/>
                </a:lnTo>
                <a:cubicBezTo>
                  <a:pt x="374434" y="143726"/>
                  <a:pt x="374930" y="147096"/>
                  <a:pt x="375238" y="151156"/>
                </a:cubicBezTo>
                <a:lnTo>
                  <a:pt x="376041" y="151156"/>
                </a:lnTo>
                <a:cubicBezTo>
                  <a:pt x="376195" y="148322"/>
                  <a:pt x="376769" y="144951"/>
                  <a:pt x="377766" y="141046"/>
                </a:cubicBezTo>
                <a:lnTo>
                  <a:pt x="398684" y="55904"/>
                </a:lnTo>
                <a:lnTo>
                  <a:pt x="424084" y="55904"/>
                </a:lnTo>
                <a:lnTo>
                  <a:pt x="389375" y="173562"/>
                </a:lnTo>
                <a:lnTo>
                  <a:pt x="361444" y="173562"/>
                </a:lnTo>
                <a:lnTo>
                  <a:pt x="340067" y="93821"/>
                </a:lnTo>
                <a:cubicBezTo>
                  <a:pt x="339228" y="90757"/>
                  <a:pt x="338690" y="87310"/>
                  <a:pt x="338461" y="83481"/>
                </a:cubicBezTo>
                <a:lnTo>
                  <a:pt x="338001" y="83481"/>
                </a:lnTo>
                <a:cubicBezTo>
                  <a:pt x="337847" y="86085"/>
                  <a:pt x="337159" y="89455"/>
                  <a:pt x="335932" y="93592"/>
                </a:cubicBezTo>
                <a:lnTo>
                  <a:pt x="312716" y="173562"/>
                </a:lnTo>
                <a:lnTo>
                  <a:pt x="285362" y="173562"/>
                </a:lnTo>
                <a:close/>
                <a:moveTo>
                  <a:pt x="1443901" y="53836"/>
                </a:moveTo>
                <a:cubicBezTo>
                  <a:pt x="1448728" y="53836"/>
                  <a:pt x="1452406" y="54564"/>
                  <a:pt x="1454934" y="56019"/>
                </a:cubicBezTo>
                <a:lnTo>
                  <a:pt x="1454934" y="81297"/>
                </a:lnTo>
                <a:cubicBezTo>
                  <a:pt x="1451718" y="78769"/>
                  <a:pt x="1447082" y="77506"/>
                  <a:pt x="1441029" y="77506"/>
                </a:cubicBezTo>
                <a:cubicBezTo>
                  <a:pt x="1433137" y="77506"/>
                  <a:pt x="1426547" y="81068"/>
                  <a:pt x="1421259" y="88191"/>
                </a:cubicBezTo>
                <a:cubicBezTo>
                  <a:pt x="1415973" y="95315"/>
                  <a:pt x="1413331" y="105005"/>
                  <a:pt x="1413331" y="117261"/>
                </a:cubicBezTo>
                <a:lnTo>
                  <a:pt x="1413331" y="173562"/>
                </a:lnTo>
                <a:lnTo>
                  <a:pt x="1386665" y="173562"/>
                </a:lnTo>
                <a:lnTo>
                  <a:pt x="1386665" y="55904"/>
                </a:lnTo>
                <a:lnTo>
                  <a:pt x="1413331" y="55904"/>
                </a:lnTo>
                <a:lnTo>
                  <a:pt x="1413331" y="80148"/>
                </a:lnTo>
                <a:lnTo>
                  <a:pt x="1413790" y="80148"/>
                </a:lnTo>
                <a:cubicBezTo>
                  <a:pt x="1416396" y="71875"/>
                  <a:pt x="1420399" y="65421"/>
                  <a:pt x="1425800" y="60787"/>
                </a:cubicBezTo>
                <a:cubicBezTo>
                  <a:pt x="1431203" y="56153"/>
                  <a:pt x="1437236" y="53836"/>
                  <a:pt x="1443901" y="53836"/>
                </a:cubicBezTo>
                <a:close/>
                <a:moveTo>
                  <a:pt x="625688" y="53836"/>
                </a:moveTo>
                <a:cubicBezTo>
                  <a:pt x="630514" y="53836"/>
                  <a:pt x="634190" y="54564"/>
                  <a:pt x="636721" y="56019"/>
                </a:cubicBezTo>
                <a:lnTo>
                  <a:pt x="636721" y="81297"/>
                </a:lnTo>
                <a:cubicBezTo>
                  <a:pt x="633501" y="78769"/>
                  <a:pt x="628865" y="77506"/>
                  <a:pt x="622813" y="77506"/>
                </a:cubicBezTo>
                <a:cubicBezTo>
                  <a:pt x="614921" y="77506"/>
                  <a:pt x="608331" y="81068"/>
                  <a:pt x="603045" y="88191"/>
                </a:cubicBezTo>
                <a:cubicBezTo>
                  <a:pt x="597760" y="95315"/>
                  <a:pt x="595114" y="105005"/>
                  <a:pt x="595114" y="117261"/>
                </a:cubicBezTo>
                <a:lnTo>
                  <a:pt x="595114" y="173562"/>
                </a:lnTo>
                <a:lnTo>
                  <a:pt x="568452" y="173562"/>
                </a:lnTo>
                <a:lnTo>
                  <a:pt x="568452" y="55904"/>
                </a:lnTo>
                <a:lnTo>
                  <a:pt x="595114" y="55904"/>
                </a:lnTo>
                <a:lnTo>
                  <a:pt x="595114" y="80148"/>
                </a:lnTo>
                <a:lnTo>
                  <a:pt x="595576" y="80148"/>
                </a:lnTo>
                <a:cubicBezTo>
                  <a:pt x="598180" y="71875"/>
                  <a:pt x="602183" y="65421"/>
                  <a:pt x="607583" y="60787"/>
                </a:cubicBezTo>
                <a:cubicBezTo>
                  <a:pt x="612986" y="56153"/>
                  <a:pt x="619019" y="53836"/>
                  <a:pt x="625688" y="53836"/>
                </a:cubicBezTo>
                <a:close/>
                <a:moveTo>
                  <a:pt x="2301736" y="53146"/>
                </a:moveTo>
                <a:cubicBezTo>
                  <a:pt x="2312599" y="53146"/>
                  <a:pt x="2322341" y="54793"/>
                  <a:pt x="2330907" y="58087"/>
                </a:cubicBezTo>
                <a:lnTo>
                  <a:pt x="2330907" y="81412"/>
                </a:lnTo>
                <a:cubicBezTo>
                  <a:pt x="2322649" y="75743"/>
                  <a:pt x="2313130" y="72909"/>
                  <a:pt x="2302408" y="72909"/>
                </a:cubicBezTo>
                <a:cubicBezTo>
                  <a:pt x="2299049" y="72909"/>
                  <a:pt x="2295997" y="73254"/>
                  <a:pt x="2293282" y="73943"/>
                </a:cubicBezTo>
                <a:cubicBezTo>
                  <a:pt x="2290566" y="74633"/>
                  <a:pt x="2288243" y="75590"/>
                  <a:pt x="2286311" y="76816"/>
                </a:cubicBezTo>
                <a:cubicBezTo>
                  <a:pt x="2284408" y="78042"/>
                  <a:pt x="2282924" y="79516"/>
                  <a:pt x="2281832" y="81240"/>
                </a:cubicBezTo>
                <a:cubicBezTo>
                  <a:pt x="2280768" y="82963"/>
                  <a:pt x="2280236" y="84859"/>
                  <a:pt x="2280236" y="86928"/>
                </a:cubicBezTo>
                <a:cubicBezTo>
                  <a:pt x="2280236" y="89455"/>
                  <a:pt x="2280768" y="91600"/>
                  <a:pt x="2281832" y="93361"/>
                </a:cubicBezTo>
                <a:cubicBezTo>
                  <a:pt x="2282924" y="95124"/>
                  <a:pt x="2284491" y="96674"/>
                  <a:pt x="2286619" y="98015"/>
                </a:cubicBezTo>
                <a:cubicBezTo>
                  <a:pt x="2288719" y="99355"/>
                  <a:pt x="2291238" y="100581"/>
                  <a:pt x="2294206" y="101692"/>
                </a:cubicBezTo>
                <a:cubicBezTo>
                  <a:pt x="2297145" y="102802"/>
                  <a:pt x="2300533" y="104009"/>
                  <a:pt x="2304368" y="105312"/>
                </a:cubicBezTo>
                <a:cubicBezTo>
                  <a:pt x="2309435" y="107380"/>
                  <a:pt x="2313970" y="109486"/>
                  <a:pt x="2317974" y="111630"/>
                </a:cubicBezTo>
                <a:cubicBezTo>
                  <a:pt x="2322005" y="113776"/>
                  <a:pt x="2325448" y="116208"/>
                  <a:pt x="2328276" y="118927"/>
                </a:cubicBezTo>
                <a:cubicBezTo>
                  <a:pt x="2331103" y="121646"/>
                  <a:pt x="2333287" y="124786"/>
                  <a:pt x="2334827" y="128349"/>
                </a:cubicBezTo>
                <a:cubicBezTo>
                  <a:pt x="2336366" y="131911"/>
                  <a:pt x="2337122" y="136142"/>
                  <a:pt x="2337122" y="141046"/>
                </a:cubicBezTo>
                <a:cubicBezTo>
                  <a:pt x="2337122" y="147020"/>
                  <a:pt x="2335750" y="152229"/>
                  <a:pt x="2332979" y="156671"/>
                </a:cubicBezTo>
                <a:cubicBezTo>
                  <a:pt x="2330236" y="161115"/>
                  <a:pt x="2326540" y="164791"/>
                  <a:pt x="2321949" y="167702"/>
                </a:cubicBezTo>
                <a:cubicBezTo>
                  <a:pt x="2317358" y="170613"/>
                  <a:pt x="2312039" y="172777"/>
                  <a:pt x="2306048" y="174194"/>
                </a:cubicBezTo>
                <a:cubicBezTo>
                  <a:pt x="2300029" y="175610"/>
                  <a:pt x="2293674" y="176320"/>
                  <a:pt x="2287011" y="176320"/>
                </a:cubicBezTo>
                <a:cubicBezTo>
                  <a:pt x="2274133" y="176320"/>
                  <a:pt x="2262991" y="174175"/>
                  <a:pt x="2253557" y="169885"/>
                </a:cubicBezTo>
                <a:lnTo>
                  <a:pt x="2253557" y="145182"/>
                </a:lnTo>
                <a:cubicBezTo>
                  <a:pt x="2263523" y="152765"/>
                  <a:pt x="2274525" y="156557"/>
                  <a:pt x="2286563" y="156557"/>
                </a:cubicBezTo>
                <a:cubicBezTo>
                  <a:pt x="2302632" y="156557"/>
                  <a:pt x="2310695" y="151808"/>
                  <a:pt x="2310695" y="142309"/>
                </a:cubicBezTo>
                <a:cubicBezTo>
                  <a:pt x="2310695" y="139628"/>
                  <a:pt x="2309995" y="137349"/>
                  <a:pt x="2308623" y="135473"/>
                </a:cubicBezTo>
                <a:cubicBezTo>
                  <a:pt x="2307251" y="133595"/>
                  <a:pt x="2305376" y="131930"/>
                  <a:pt x="2303052" y="130474"/>
                </a:cubicBezTo>
                <a:cubicBezTo>
                  <a:pt x="2300701" y="129019"/>
                  <a:pt x="2297957" y="127717"/>
                  <a:pt x="2294766" y="126568"/>
                </a:cubicBezTo>
                <a:cubicBezTo>
                  <a:pt x="2291602" y="125419"/>
                  <a:pt x="2288047" y="124117"/>
                  <a:pt x="2284128" y="122662"/>
                </a:cubicBezTo>
                <a:cubicBezTo>
                  <a:pt x="2279312" y="120747"/>
                  <a:pt x="2274973" y="118716"/>
                  <a:pt x="2271082" y="116571"/>
                </a:cubicBezTo>
                <a:cubicBezTo>
                  <a:pt x="2267218" y="114427"/>
                  <a:pt x="2263999" y="111995"/>
                  <a:pt x="2261452" y="109275"/>
                </a:cubicBezTo>
                <a:cubicBezTo>
                  <a:pt x="2258876" y="106556"/>
                  <a:pt x="2256944" y="103473"/>
                  <a:pt x="2255629" y="100026"/>
                </a:cubicBezTo>
                <a:cubicBezTo>
                  <a:pt x="2254341" y="96579"/>
                  <a:pt x="2253697" y="92557"/>
                  <a:pt x="2253697" y="87962"/>
                </a:cubicBezTo>
                <a:cubicBezTo>
                  <a:pt x="2253697" y="82292"/>
                  <a:pt x="2255013" y="77295"/>
                  <a:pt x="2257700" y="72967"/>
                </a:cubicBezTo>
                <a:cubicBezTo>
                  <a:pt x="2260388" y="68639"/>
                  <a:pt x="2263999" y="65000"/>
                  <a:pt x="2268506" y="62052"/>
                </a:cubicBezTo>
                <a:cubicBezTo>
                  <a:pt x="2273041" y="59103"/>
                  <a:pt x="2278165" y="56880"/>
                  <a:pt x="2283904" y="55387"/>
                </a:cubicBezTo>
                <a:cubicBezTo>
                  <a:pt x="2289643" y="53893"/>
                  <a:pt x="2295606" y="53146"/>
                  <a:pt x="2301736" y="53146"/>
                </a:cubicBezTo>
                <a:close/>
                <a:moveTo>
                  <a:pt x="2200842" y="53146"/>
                </a:moveTo>
                <a:cubicBezTo>
                  <a:pt x="2211732" y="53146"/>
                  <a:pt x="2221446" y="54793"/>
                  <a:pt x="2230041" y="58087"/>
                </a:cubicBezTo>
                <a:lnTo>
                  <a:pt x="2230041" y="81412"/>
                </a:lnTo>
                <a:cubicBezTo>
                  <a:pt x="2221755" y="75743"/>
                  <a:pt x="2212264" y="72909"/>
                  <a:pt x="2201542" y="72909"/>
                </a:cubicBezTo>
                <a:cubicBezTo>
                  <a:pt x="2198154" y="72909"/>
                  <a:pt x="2195131" y="73254"/>
                  <a:pt x="2192388" y="73943"/>
                </a:cubicBezTo>
                <a:cubicBezTo>
                  <a:pt x="2189672" y="74633"/>
                  <a:pt x="2187376" y="75590"/>
                  <a:pt x="2185445" y="76816"/>
                </a:cubicBezTo>
                <a:cubicBezTo>
                  <a:pt x="2183541" y="78042"/>
                  <a:pt x="2182029" y="79516"/>
                  <a:pt x="2180966" y="81240"/>
                </a:cubicBezTo>
                <a:cubicBezTo>
                  <a:pt x="2179902" y="82963"/>
                  <a:pt x="2179370" y="84859"/>
                  <a:pt x="2179370" y="86928"/>
                </a:cubicBezTo>
                <a:cubicBezTo>
                  <a:pt x="2179370" y="89455"/>
                  <a:pt x="2179902" y="91600"/>
                  <a:pt x="2180966" y="93361"/>
                </a:cubicBezTo>
                <a:cubicBezTo>
                  <a:pt x="2182029" y="95124"/>
                  <a:pt x="2183625" y="96674"/>
                  <a:pt x="2185725" y="98015"/>
                </a:cubicBezTo>
                <a:cubicBezTo>
                  <a:pt x="2187852" y="99355"/>
                  <a:pt x="2190372" y="100581"/>
                  <a:pt x="2193311" y="101692"/>
                </a:cubicBezTo>
                <a:cubicBezTo>
                  <a:pt x="2196279" y="102802"/>
                  <a:pt x="2199666" y="104009"/>
                  <a:pt x="2203502" y="105312"/>
                </a:cubicBezTo>
                <a:cubicBezTo>
                  <a:pt x="2208541" y="107380"/>
                  <a:pt x="2213076" y="109486"/>
                  <a:pt x="2217107" y="111630"/>
                </a:cubicBezTo>
                <a:cubicBezTo>
                  <a:pt x="2221139" y="113776"/>
                  <a:pt x="2224554" y="116208"/>
                  <a:pt x="2227409" y="118927"/>
                </a:cubicBezTo>
                <a:cubicBezTo>
                  <a:pt x="2230237" y="121646"/>
                  <a:pt x="2232421" y="124786"/>
                  <a:pt x="2233960" y="128349"/>
                </a:cubicBezTo>
                <a:cubicBezTo>
                  <a:pt x="2235472" y="131911"/>
                  <a:pt x="2236256" y="136142"/>
                  <a:pt x="2236256" y="141046"/>
                </a:cubicBezTo>
                <a:cubicBezTo>
                  <a:pt x="2236256" y="147020"/>
                  <a:pt x="2234856" y="152229"/>
                  <a:pt x="2232113" y="156671"/>
                </a:cubicBezTo>
                <a:cubicBezTo>
                  <a:pt x="2229341" y="161115"/>
                  <a:pt x="2225674" y="164791"/>
                  <a:pt x="2221083" y="167702"/>
                </a:cubicBezTo>
                <a:cubicBezTo>
                  <a:pt x="2216491" y="170613"/>
                  <a:pt x="2211172" y="172777"/>
                  <a:pt x="2205153" y="174194"/>
                </a:cubicBezTo>
                <a:cubicBezTo>
                  <a:pt x="2199134" y="175610"/>
                  <a:pt x="2192807" y="176320"/>
                  <a:pt x="2186145" y="176320"/>
                </a:cubicBezTo>
                <a:cubicBezTo>
                  <a:pt x="2173267" y="176320"/>
                  <a:pt x="2162125" y="174175"/>
                  <a:pt x="2152690" y="169885"/>
                </a:cubicBezTo>
                <a:lnTo>
                  <a:pt x="2152690" y="145182"/>
                </a:lnTo>
                <a:cubicBezTo>
                  <a:pt x="2162657" y="152765"/>
                  <a:pt x="2173659" y="156557"/>
                  <a:pt x="2185669" y="156557"/>
                </a:cubicBezTo>
                <a:cubicBezTo>
                  <a:pt x="2201766" y="156557"/>
                  <a:pt x="2209801" y="151808"/>
                  <a:pt x="2209801" y="142309"/>
                </a:cubicBezTo>
                <a:cubicBezTo>
                  <a:pt x="2209801" y="139628"/>
                  <a:pt x="2209129" y="137349"/>
                  <a:pt x="2207757" y="135473"/>
                </a:cubicBezTo>
                <a:cubicBezTo>
                  <a:pt x="2206357" y="133595"/>
                  <a:pt x="2204509" y="131930"/>
                  <a:pt x="2202158" y="130474"/>
                </a:cubicBezTo>
                <a:cubicBezTo>
                  <a:pt x="2199834" y="129019"/>
                  <a:pt x="2197063" y="127717"/>
                  <a:pt x="2193899" y="126568"/>
                </a:cubicBezTo>
                <a:cubicBezTo>
                  <a:pt x="2190708" y="125419"/>
                  <a:pt x="2187181" y="124117"/>
                  <a:pt x="2183261" y="122662"/>
                </a:cubicBezTo>
                <a:cubicBezTo>
                  <a:pt x="2178446" y="120747"/>
                  <a:pt x="2174079" y="118716"/>
                  <a:pt x="2170215" y="116571"/>
                </a:cubicBezTo>
                <a:cubicBezTo>
                  <a:pt x="2166352" y="114427"/>
                  <a:pt x="2163133" y="111995"/>
                  <a:pt x="2160557" y="109275"/>
                </a:cubicBezTo>
                <a:cubicBezTo>
                  <a:pt x="2158010" y="106556"/>
                  <a:pt x="2156050" y="103473"/>
                  <a:pt x="2154762" y="100026"/>
                </a:cubicBezTo>
                <a:cubicBezTo>
                  <a:pt x="2153446" y="96579"/>
                  <a:pt x="2152802" y="92557"/>
                  <a:pt x="2152802" y="87962"/>
                </a:cubicBezTo>
                <a:cubicBezTo>
                  <a:pt x="2152802" y="82292"/>
                  <a:pt x="2154146" y="77295"/>
                  <a:pt x="2156834" y="72967"/>
                </a:cubicBezTo>
                <a:cubicBezTo>
                  <a:pt x="2159521" y="68639"/>
                  <a:pt x="2163105" y="65000"/>
                  <a:pt x="2167640" y="62052"/>
                </a:cubicBezTo>
                <a:cubicBezTo>
                  <a:pt x="2172147" y="59103"/>
                  <a:pt x="2177298" y="56880"/>
                  <a:pt x="2183037" y="55387"/>
                </a:cubicBezTo>
                <a:cubicBezTo>
                  <a:pt x="2188776" y="53893"/>
                  <a:pt x="2194711" y="53146"/>
                  <a:pt x="2200842" y="53146"/>
                </a:cubicBezTo>
                <a:close/>
                <a:moveTo>
                  <a:pt x="2085838" y="53146"/>
                </a:moveTo>
                <a:cubicBezTo>
                  <a:pt x="2101907" y="53146"/>
                  <a:pt x="2114365" y="58317"/>
                  <a:pt x="2123184" y="68658"/>
                </a:cubicBezTo>
                <a:cubicBezTo>
                  <a:pt x="2132002" y="79000"/>
                  <a:pt x="2136397" y="93361"/>
                  <a:pt x="2136397" y="111746"/>
                </a:cubicBezTo>
                <a:lnTo>
                  <a:pt x="2136397" y="121972"/>
                </a:lnTo>
                <a:lnTo>
                  <a:pt x="2056191" y="121972"/>
                </a:lnTo>
                <a:cubicBezTo>
                  <a:pt x="2056499" y="132850"/>
                  <a:pt x="2059831" y="141236"/>
                  <a:pt x="2066242" y="147135"/>
                </a:cubicBezTo>
                <a:cubicBezTo>
                  <a:pt x="2072624" y="153034"/>
                  <a:pt x="2081415" y="155982"/>
                  <a:pt x="2092613" y="155982"/>
                </a:cubicBezTo>
                <a:cubicBezTo>
                  <a:pt x="2105183" y="155982"/>
                  <a:pt x="2116717" y="152229"/>
                  <a:pt x="2127215" y="144722"/>
                </a:cubicBezTo>
                <a:lnTo>
                  <a:pt x="2127215" y="166208"/>
                </a:lnTo>
                <a:cubicBezTo>
                  <a:pt x="2116465" y="172949"/>
                  <a:pt x="2102299" y="176320"/>
                  <a:pt x="2084690" y="176320"/>
                </a:cubicBezTo>
                <a:cubicBezTo>
                  <a:pt x="2067361" y="176320"/>
                  <a:pt x="2053784" y="170976"/>
                  <a:pt x="2043929" y="160291"/>
                </a:cubicBezTo>
                <a:cubicBezTo>
                  <a:pt x="2034103" y="149606"/>
                  <a:pt x="2029176" y="134573"/>
                  <a:pt x="2029176" y="115193"/>
                </a:cubicBezTo>
                <a:cubicBezTo>
                  <a:pt x="2029176" y="96885"/>
                  <a:pt x="2034579" y="81968"/>
                  <a:pt x="2045441" y="70439"/>
                </a:cubicBezTo>
                <a:cubicBezTo>
                  <a:pt x="2056275" y="58911"/>
                  <a:pt x="2069741" y="53146"/>
                  <a:pt x="2085838" y="53146"/>
                </a:cubicBezTo>
                <a:close/>
                <a:moveTo>
                  <a:pt x="1980632" y="53146"/>
                </a:moveTo>
                <a:cubicBezTo>
                  <a:pt x="1991382" y="53146"/>
                  <a:pt x="2000845" y="55023"/>
                  <a:pt x="2009019" y="58777"/>
                </a:cubicBezTo>
                <a:lnTo>
                  <a:pt x="2009019" y="83595"/>
                </a:lnTo>
                <a:cubicBezTo>
                  <a:pt x="2000845" y="77467"/>
                  <a:pt x="1992110" y="74403"/>
                  <a:pt x="1982816" y="74403"/>
                </a:cubicBezTo>
                <a:cubicBezTo>
                  <a:pt x="1971562" y="74403"/>
                  <a:pt x="1962329" y="78214"/>
                  <a:pt x="1955126" y="85836"/>
                </a:cubicBezTo>
                <a:cubicBezTo>
                  <a:pt x="1947925" y="93458"/>
                  <a:pt x="1944323" y="103434"/>
                  <a:pt x="1944323" y="115768"/>
                </a:cubicBezTo>
                <a:cubicBezTo>
                  <a:pt x="1944323" y="127946"/>
                  <a:pt x="1947716" y="137560"/>
                  <a:pt x="1954496" y="144607"/>
                </a:cubicBezTo>
                <a:cubicBezTo>
                  <a:pt x="1961276" y="151655"/>
                  <a:pt x="1970375" y="155178"/>
                  <a:pt x="1981780" y="155178"/>
                </a:cubicBezTo>
                <a:cubicBezTo>
                  <a:pt x="1991382" y="155178"/>
                  <a:pt x="2000397" y="151769"/>
                  <a:pt x="2008907" y="144951"/>
                </a:cubicBezTo>
                <a:lnTo>
                  <a:pt x="2008907" y="168161"/>
                </a:lnTo>
                <a:cubicBezTo>
                  <a:pt x="1999501" y="173600"/>
                  <a:pt x="1988331" y="176320"/>
                  <a:pt x="1975470" y="176320"/>
                </a:cubicBezTo>
                <a:cubicBezTo>
                  <a:pt x="1958001" y="176320"/>
                  <a:pt x="1943903" y="170862"/>
                  <a:pt x="1933175" y="159946"/>
                </a:cubicBezTo>
                <a:cubicBezTo>
                  <a:pt x="1922450" y="149031"/>
                  <a:pt x="1917086" y="134879"/>
                  <a:pt x="1917086" y="117491"/>
                </a:cubicBezTo>
                <a:cubicBezTo>
                  <a:pt x="1917086" y="98111"/>
                  <a:pt x="1922853" y="82542"/>
                  <a:pt x="1934381" y="70783"/>
                </a:cubicBezTo>
                <a:cubicBezTo>
                  <a:pt x="1945916" y="59026"/>
                  <a:pt x="1961333" y="53146"/>
                  <a:pt x="1980632" y="53146"/>
                </a:cubicBezTo>
                <a:close/>
                <a:moveTo>
                  <a:pt x="1868559" y="53146"/>
                </a:moveTo>
                <a:cubicBezTo>
                  <a:pt x="1879284" y="53146"/>
                  <a:pt x="1888747" y="55023"/>
                  <a:pt x="1896946" y="58777"/>
                </a:cubicBezTo>
                <a:lnTo>
                  <a:pt x="1896946" y="83595"/>
                </a:lnTo>
                <a:cubicBezTo>
                  <a:pt x="1888747" y="77467"/>
                  <a:pt x="1880012" y="74403"/>
                  <a:pt x="1870740" y="74403"/>
                </a:cubicBezTo>
                <a:cubicBezTo>
                  <a:pt x="1859478" y="74403"/>
                  <a:pt x="1850245" y="78214"/>
                  <a:pt x="1843042" y="85836"/>
                </a:cubicBezTo>
                <a:cubicBezTo>
                  <a:pt x="1835842" y="93458"/>
                  <a:pt x="1832239" y="103434"/>
                  <a:pt x="1832239" y="115768"/>
                </a:cubicBezTo>
                <a:cubicBezTo>
                  <a:pt x="1832239" y="127946"/>
                  <a:pt x="1835632" y="137560"/>
                  <a:pt x="1842412" y="144607"/>
                </a:cubicBezTo>
                <a:cubicBezTo>
                  <a:pt x="1849192" y="151655"/>
                  <a:pt x="1858291" y="155178"/>
                  <a:pt x="1869707" y="155178"/>
                </a:cubicBezTo>
                <a:cubicBezTo>
                  <a:pt x="1879284" y="155178"/>
                  <a:pt x="1888327" y="151769"/>
                  <a:pt x="1896832" y="144951"/>
                </a:cubicBezTo>
                <a:lnTo>
                  <a:pt x="1896832" y="168161"/>
                </a:lnTo>
                <a:cubicBezTo>
                  <a:pt x="1887406" y="173600"/>
                  <a:pt x="1876258" y="176320"/>
                  <a:pt x="1863386" y="176320"/>
                </a:cubicBezTo>
                <a:cubicBezTo>
                  <a:pt x="1845917" y="176320"/>
                  <a:pt x="1831819" y="170862"/>
                  <a:pt x="1821091" y="159946"/>
                </a:cubicBezTo>
                <a:cubicBezTo>
                  <a:pt x="1810366" y="149031"/>
                  <a:pt x="1805002" y="134879"/>
                  <a:pt x="1805002" y="117491"/>
                </a:cubicBezTo>
                <a:cubicBezTo>
                  <a:pt x="1805002" y="98111"/>
                  <a:pt x="1810766" y="82542"/>
                  <a:pt x="1822297" y="70783"/>
                </a:cubicBezTo>
                <a:cubicBezTo>
                  <a:pt x="1833831" y="59026"/>
                  <a:pt x="1849248" y="53146"/>
                  <a:pt x="1868559" y="53146"/>
                </a:cubicBezTo>
                <a:close/>
                <a:moveTo>
                  <a:pt x="894060" y="53146"/>
                </a:moveTo>
                <a:cubicBezTo>
                  <a:pt x="909614" y="53146"/>
                  <a:pt x="921145" y="59505"/>
                  <a:pt x="928654" y="72220"/>
                </a:cubicBezTo>
                <a:lnTo>
                  <a:pt x="929113" y="72220"/>
                </a:lnTo>
                <a:lnTo>
                  <a:pt x="929113" y="55904"/>
                </a:lnTo>
                <a:lnTo>
                  <a:pt x="955775" y="55904"/>
                </a:lnTo>
                <a:lnTo>
                  <a:pt x="955775" y="164140"/>
                </a:lnTo>
                <a:cubicBezTo>
                  <a:pt x="955775" y="185742"/>
                  <a:pt x="950347" y="201942"/>
                  <a:pt x="939485" y="212743"/>
                </a:cubicBezTo>
                <a:lnTo>
                  <a:pt x="897960" y="226508"/>
                </a:lnTo>
                <a:lnTo>
                  <a:pt x="877921" y="226508"/>
                </a:lnTo>
                <a:lnTo>
                  <a:pt x="850500" y="221245"/>
                </a:lnTo>
                <a:lnTo>
                  <a:pt x="850500" y="196886"/>
                </a:lnTo>
                <a:cubicBezTo>
                  <a:pt x="863375" y="204240"/>
                  <a:pt x="875595" y="207918"/>
                  <a:pt x="887162" y="207918"/>
                </a:cubicBezTo>
                <a:cubicBezTo>
                  <a:pt x="915129" y="207918"/>
                  <a:pt x="929113" y="194168"/>
                  <a:pt x="929113" y="166668"/>
                </a:cubicBezTo>
                <a:lnTo>
                  <a:pt x="929113" y="153799"/>
                </a:lnTo>
                <a:lnTo>
                  <a:pt x="928654" y="153799"/>
                </a:lnTo>
                <a:cubicBezTo>
                  <a:pt x="919841" y="168813"/>
                  <a:pt x="906588" y="176320"/>
                  <a:pt x="888887" y="176320"/>
                </a:cubicBezTo>
                <a:cubicBezTo>
                  <a:pt x="874559" y="176320"/>
                  <a:pt x="863008" y="171092"/>
                  <a:pt x="854237" y="160636"/>
                </a:cubicBezTo>
                <a:cubicBezTo>
                  <a:pt x="845464" y="150179"/>
                  <a:pt x="841077" y="136142"/>
                  <a:pt x="841077" y="118525"/>
                </a:cubicBezTo>
                <a:cubicBezTo>
                  <a:pt x="841077" y="98532"/>
                  <a:pt x="845788" y="82637"/>
                  <a:pt x="855211" y="70841"/>
                </a:cubicBezTo>
                <a:cubicBezTo>
                  <a:pt x="864637" y="59045"/>
                  <a:pt x="877585" y="53146"/>
                  <a:pt x="894060" y="53146"/>
                </a:cubicBezTo>
                <a:close/>
                <a:moveTo>
                  <a:pt x="779557" y="53146"/>
                </a:moveTo>
                <a:cubicBezTo>
                  <a:pt x="792351" y="53146"/>
                  <a:pt x="802121" y="57303"/>
                  <a:pt x="808863" y="65613"/>
                </a:cubicBezTo>
                <a:cubicBezTo>
                  <a:pt x="815607" y="73925"/>
                  <a:pt x="818977" y="85931"/>
                  <a:pt x="818977" y="101634"/>
                </a:cubicBezTo>
                <a:lnTo>
                  <a:pt x="818977" y="173562"/>
                </a:lnTo>
                <a:lnTo>
                  <a:pt x="792315" y="173562"/>
                </a:lnTo>
                <a:lnTo>
                  <a:pt x="792315" y="107265"/>
                </a:lnTo>
                <a:cubicBezTo>
                  <a:pt x="792315" y="85281"/>
                  <a:pt x="784538" y="74288"/>
                  <a:pt x="768984" y="74288"/>
                </a:cubicBezTo>
                <a:cubicBezTo>
                  <a:pt x="760859" y="74288"/>
                  <a:pt x="754157" y="77333"/>
                  <a:pt x="748869" y="83423"/>
                </a:cubicBezTo>
                <a:cubicBezTo>
                  <a:pt x="743584" y="89512"/>
                  <a:pt x="740941" y="97192"/>
                  <a:pt x="740941" y="106460"/>
                </a:cubicBezTo>
                <a:lnTo>
                  <a:pt x="740941" y="173562"/>
                </a:lnTo>
                <a:lnTo>
                  <a:pt x="714161" y="173562"/>
                </a:lnTo>
                <a:lnTo>
                  <a:pt x="714161" y="55904"/>
                </a:lnTo>
                <a:lnTo>
                  <a:pt x="740941" y="55904"/>
                </a:lnTo>
                <a:lnTo>
                  <a:pt x="740941" y="75437"/>
                </a:lnTo>
                <a:lnTo>
                  <a:pt x="741400" y="75437"/>
                </a:lnTo>
                <a:cubicBezTo>
                  <a:pt x="750210" y="60577"/>
                  <a:pt x="762928" y="53146"/>
                  <a:pt x="779557" y="53146"/>
                </a:cubicBezTo>
                <a:close/>
                <a:moveTo>
                  <a:pt x="494234" y="53146"/>
                </a:moveTo>
                <a:cubicBezTo>
                  <a:pt x="510323" y="53146"/>
                  <a:pt x="522775" y="58317"/>
                  <a:pt x="531588" y="68658"/>
                </a:cubicBezTo>
                <a:cubicBezTo>
                  <a:pt x="540398" y="79000"/>
                  <a:pt x="544804" y="93361"/>
                  <a:pt x="544804" y="111746"/>
                </a:cubicBezTo>
                <a:lnTo>
                  <a:pt x="544804" y="121972"/>
                </a:lnTo>
                <a:lnTo>
                  <a:pt x="464581" y="121972"/>
                </a:lnTo>
                <a:cubicBezTo>
                  <a:pt x="464886" y="132850"/>
                  <a:pt x="468240" y="141236"/>
                  <a:pt x="474637" y="147135"/>
                </a:cubicBezTo>
                <a:cubicBezTo>
                  <a:pt x="481037" y="153034"/>
                  <a:pt x="489827" y="155982"/>
                  <a:pt x="501014" y="155982"/>
                </a:cubicBezTo>
                <a:cubicBezTo>
                  <a:pt x="513578" y="155982"/>
                  <a:pt x="525112" y="152229"/>
                  <a:pt x="535608" y="144722"/>
                </a:cubicBezTo>
                <a:lnTo>
                  <a:pt x="535608" y="166208"/>
                </a:lnTo>
                <a:cubicBezTo>
                  <a:pt x="524880" y="172949"/>
                  <a:pt x="510706" y="176320"/>
                  <a:pt x="493083" y="176320"/>
                </a:cubicBezTo>
                <a:cubicBezTo>
                  <a:pt x="475768" y="176320"/>
                  <a:pt x="462188" y="170976"/>
                  <a:pt x="452342" y="160291"/>
                </a:cubicBezTo>
                <a:cubicBezTo>
                  <a:pt x="442496" y="149606"/>
                  <a:pt x="437574" y="134573"/>
                  <a:pt x="437574" y="115193"/>
                </a:cubicBezTo>
                <a:cubicBezTo>
                  <a:pt x="437574" y="96885"/>
                  <a:pt x="442994" y="81968"/>
                  <a:pt x="453837" y="70439"/>
                </a:cubicBezTo>
                <a:cubicBezTo>
                  <a:pt x="464676" y="58911"/>
                  <a:pt x="478142" y="53146"/>
                  <a:pt x="494234" y="53146"/>
                </a:cubicBezTo>
                <a:close/>
                <a:moveTo>
                  <a:pt x="175165" y="53146"/>
                </a:moveTo>
                <a:cubicBezTo>
                  <a:pt x="193555" y="53146"/>
                  <a:pt x="207883" y="58547"/>
                  <a:pt x="218149" y="69347"/>
                </a:cubicBezTo>
                <a:cubicBezTo>
                  <a:pt x="228417" y="80148"/>
                  <a:pt x="233552" y="95124"/>
                  <a:pt x="233552" y="114274"/>
                </a:cubicBezTo>
                <a:cubicBezTo>
                  <a:pt x="233552" y="133040"/>
                  <a:pt x="228014" y="148074"/>
                  <a:pt x="216942" y="159372"/>
                </a:cubicBezTo>
                <a:cubicBezTo>
                  <a:pt x="205870" y="170671"/>
                  <a:pt x="190988" y="176320"/>
                  <a:pt x="172293" y="176320"/>
                </a:cubicBezTo>
                <a:cubicBezTo>
                  <a:pt x="154132" y="176320"/>
                  <a:pt x="139633" y="170824"/>
                  <a:pt x="128791" y="159831"/>
                </a:cubicBezTo>
                <a:cubicBezTo>
                  <a:pt x="117951" y="148840"/>
                  <a:pt x="112529" y="134266"/>
                  <a:pt x="112529" y="116112"/>
                </a:cubicBezTo>
                <a:cubicBezTo>
                  <a:pt x="112529" y="96350"/>
                  <a:pt x="118181" y="80914"/>
                  <a:pt x="129480" y="69807"/>
                </a:cubicBezTo>
                <a:cubicBezTo>
                  <a:pt x="140781" y="58700"/>
                  <a:pt x="156011" y="53146"/>
                  <a:pt x="175165" y="53146"/>
                </a:cubicBezTo>
                <a:close/>
                <a:moveTo>
                  <a:pt x="27048" y="31315"/>
                </a:moveTo>
                <a:lnTo>
                  <a:pt x="27048" y="91523"/>
                </a:lnTo>
                <a:lnTo>
                  <a:pt x="44747" y="91523"/>
                </a:lnTo>
                <a:cubicBezTo>
                  <a:pt x="56471" y="91523"/>
                  <a:pt x="65396" y="88804"/>
                  <a:pt x="71527" y="83365"/>
                </a:cubicBezTo>
                <a:cubicBezTo>
                  <a:pt x="77655" y="77927"/>
                  <a:pt x="80721" y="70267"/>
                  <a:pt x="80721" y="60385"/>
                </a:cubicBezTo>
                <a:cubicBezTo>
                  <a:pt x="80721" y="41006"/>
                  <a:pt x="69458" y="31315"/>
                  <a:pt x="46930" y="31315"/>
                </a:cubicBezTo>
                <a:close/>
                <a:moveTo>
                  <a:pt x="1145006" y="30052"/>
                </a:moveTo>
                <a:cubicBezTo>
                  <a:pt x="1129914" y="30052"/>
                  <a:pt x="1117635" y="35682"/>
                  <a:pt x="1108173" y="46942"/>
                </a:cubicBezTo>
                <a:cubicBezTo>
                  <a:pt x="1098710" y="58203"/>
                  <a:pt x="1093976" y="73025"/>
                  <a:pt x="1093976" y="91408"/>
                </a:cubicBezTo>
                <a:cubicBezTo>
                  <a:pt x="1093976" y="109716"/>
                  <a:pt x="1098576" y="124462"/>
                  <a:pt x="1107769" y="135645"/>
                </a:cubicBezTo>
                <a:cubicBezTo>
                  <a:pt x="1116963" y="146829"/>
                  <a:pt x="1128993" y="152421"/>
                  <a:pt x="1143858" y="152421"/>
                </a:cubicBezTo>
                <a:cubicBezTo>
                  <a:pt x="1159642" y="152421"/>
                  <a:pt x="1172091" y="147096"/>
                  <a:pt x="1181209" y="136450"/>
                </a:cubicBezTo>
                <a:cubicBezTo>
                  <a:pt x="1190327" y="125802"/>
                  <a:pt x="1194887" y="110903"/>
                  <a:pt x="1194887" y="91753"/>
                </a:cubicBezTo>
                <a:cubicBezTo>
                  <a:pt x="1194887" y="72067"/>
                  <a:pt x="1190461" y="56862"/>
                  <a:pt x="1181612" y="46137"/>
                </a:cubicBezTo>
                <a:cubicBezTo>
                  <a:pt x="1172763" y="35414"/>
                  <a:pt x="1160560" y="30052"/>
                  <a:pt x="1145006" y="30052"/>
                </a:cubicBezTo>
                <a:close/>
                <a:moveTo>
                  <a:pt x="-191" y="8795"/>
                </a:moveTo>
                <a:lnTo>
                  <a:pt x="49803" y="8795"/>
                </a:lnTo>
                <a:cubicBezTo>
                  <a:pt x="68730" y="8795"/>
                  <a:pt x="83402" y="13199"/>
                  <a:pt x="93822" y="22009"/>
                </a:cubicBezTo>
                <a:cubicBezTo>
                  <a:pt x="104242" y="30818"/>
                  <a:pt x="109452" y="43227"/>
                  <a:pt x="109452" y="59237"/>
                </a:cubicBezTo>
                <a:cubicBezTo>
                  <a:pt x="109452" y="75246"/>
                  <a:pt x="104012" y="88344"/>
                  <a:pt x="93134" y="98532"/>
                </a:cubicBezTo>
                <a:cubicBezTo>
                  <a:pt x="82252" y="108720"/>
                  <a:pt x="67543" y="113814"/>
                  <a:pt x="48999" y="113814"/>
                </a:cubicBezTo>
                <a:lnTo>
                  <a:pt x="27048" y="113814"/>
                </a:lnTo>
                <a:lnTo>
                  <a:pt x="27048" y="173562"/>
                </a:lnTo>
                <a:lnTo>
                  <a:pt x="-191" y="173562"/>
                </a:lnTo>
                <a:close/>
                <a:moveTo>
                  <a:pt x="1610878" y="6037"/>
                </a:moveTo>
                <a:cubicBezTo>
                  <a:pt x="1628118" y="6037"/>
                  <a:pt x="1640685" y="7990"/>
                  <a:pt x="1648577" y="11897"/>
                </a:cubicBezTo>
                <a:lnTo>
                  <a:pt x="1648577" y="38899"/>
                </a:lnTo>
                <a:cubicBezTo>
                  <a:pt x="1639229" y="32158"/>
                  <a:pt x="1627199" y="28787"/>
                  <a:pt x="1612488" y="28787"/>
                </a:cubicBezTo>
                <a:cubicBezTo>
                  <a:pt x="1608426" y="28787"/>
                  <a:pt x="1604386" y="29171"/>
                  <a:pt x="1600363" y="29937"/>
                </a:cubicBezTo>
                <a:cubicBezTo>
                  <a:pt x="1596340" y="30702"/>
                  <a:pt x="1592740" y="31967"/>
                  <a:pt x="1589560" y="33728"/>
                </a:cubicBezTo>
                <a:cubicBezTo>
                  <a:pt x="1586380" y="35491"/>
                  <a:pt x="1583793" y="37750"/>
                  <a:pt x="1581803" y="40508"/>
                </a:cubicBezTo>
                <a:cubicBezTo>
                  <a:pt x="1579809" y="43266"/>
                  <a:pt x="1578813" y="46597"/>
                  <a:pt x="1578813" y="50504"/>
                </a:cubicBezTo>
                <a:cubicBezTo>
                  <a:pt x="1578813" y="54180"/>
                  <a:pt x="1579580" y="57359"/>
                  <a:pt x="1581111" y="60040"/>
                </a:cubicBezTo>
                <a:cubicBezTo>
                  <a:pt x="1582642" y="62721"/>
                  <a:pt x="1584885" y="65173"/>
                  <a:pt x="1587835" y="67394"/>
                </a:cubicBezTo>
                <a:cubicBezTo>
                  <a:pt x="1590786" y="69615"/>
                  <a:pt x="1594386" y="71780"/>
                  <a:pt x="1598639" y="73886"/>
                </a:cubicBezTo>
                <a:cubicBezTo>
                  <a:pt x="1602891" y="75993"/>
                  <a:pt x="1607816" y="78271"/>
                  <a:pt x="1613406" y="80723"/>
                </a:cubicBezTo>
                <a:cubicBezTo>
                  <a:pt x="1619154" y="83710"/>
                  <a:pt x="1624574" y="86851"/>
                  <a:pt x="1629669" y="90144"/>
                </a:cubicBezTo>
                <a:cubicBezTo>
                  <a:pt x="1634764" y="93438"/>
                  <a:pt x="1639249" y="97077"/>
                  <a:pt x="1643118" y="101060"/>
                </a:cubicBezTo>
                <a:cubicBezTo>
                  <a:pt x="1646986" y="105043"/>
                  <a:pt x="1650052" y="109467"/>
                  <a:pt x="1652311" y="114331"/>
                </a:cubicBezTo>
                <a:cubicBezTo>
                  <a:pt x="1654573" y="119195"/>
                  <a:pt x="1655701" y="124730"/>
                  <a:pt x="1655701" y="130934"/>
                </a:cubicBezTo>
                <a:cubicBezTo>
                  <a:pt x="1655701" y="139283"/>
                  <a:pt x="1654016" y="146330"/>
                  <a:pt x="1650645" y="152076"/>
                </a:cubicBezTo>
                <a:cubicBezTo>
                  <a:pt x="1647275" y="157820"/>
                  <a:pt x="1642734" y="162493"/>
                  <a:pt x="1637026" y="166093"/>
                </a:cubicBezTo>
                <a:cubicBezTo>
                  <a:pt x="1631318" y="169694"/>
                  <a:pt x="1624747" y="172298"/>
                  <a:pt x="1617314" y="173907"/>
                </a:cubicBezTo>
                <a:cubicBezTo>
                  <a:pt x="1609882" y="175515"/>
                  <a:pt x="1602029" y="176320"/>
                  <a:pt x="1593754" y="176320"/>
                </a:cubicBezTo>
                <a:cubicBezTo>
                  <a:pt x="1590996" y="176320"/>
                  <a:pt x="1587606" y="176109"/>
                  <a:pt x="1583583" y="175688"/>
                </a:cubicBezTo>
                <a:cubicBezTo>
                  <a:pt x="1579560" y="175266"/>
                  <a:pt x="1575442" y="174654"/>
                  <a:pt x="1571229" y="173849"/>
                </a:cubicBezTo>
                <a:cubicBezTo>
                  <a:pt x="1567015" y="173045"/>
                  <a:pt x="1563029" y="172068"/>
                  <a:pt x="1559275" y="170919"/>
                </a:cubicBezTo>
                <a:cubicBezTo>
                  <a:pt x="1555521" y="169771"/>
                  <a:pt x="1552494" y="168468"/>
                  <a:pt x="1550196" y="167013"/>
                </a:cubicBezTo>
                <a:lnTo>
                  <a:pt x="1550196" y="138862"/>
                </a:lnTo>
                <a:cubicBezTo>
                  <a:pt x="1552724" y="141160"/>
                  <a:pt x="1555731" y="143228"/>
                  <a:pt x="1559219" y="145067"/>
                </a:cubicBezTo>
                <a:cubicBezTo>
                  <a:pt x="1562704" y="146905"/>
                  <a:pt x="1566402" y="148456"/>
                  <a:pt x="1570308" y="149721"/>
                </a:cubicBezTo>
                <a:cubicBezTo>
                  <a:pt x="1574216" y="150984"/>
                  <a:pt x="1578124" y="151961"/>
                  <a:pt x="1582032" y="152650"/>
                </a:cubicBezTo>
                <a:cubicBezTo>
                  <a:pt x="1585938" y="153340"/>
                  <a:pt x="1589540" y="153684"/>
                  <a:pt x="1592835" y="153684"/>
                </a:cubicBezTo>
                <a:cubicBezTo>
                  <a:pt x="1604327" y="153684"/>
                  <a:pt x="1612891" y="151769"/>
                  <a:pt x="1618521" y="147940"/>
                </a:cubicBezTo>
                <a:cubicBezTo>
                  <a:pt x="1624154" y="144109"/>
                  <a:pt x="1626970" y="138555"/>
                  <a:pt x="1626970" y="131279"/>
                </a:cubicBezTo>
                <a:cubicBezTo>
                  <a:pt x="1626970" y="127372"/>
                  <a:pt x="1626029" y="123983"/>
                  <a:pt x="1624154" y="121110"/>
                </a:cubicBezTo>
                <a:cubicBezTo>
                  <a:pt x="1622275" y="118237"/>
                  <a:pt x="1619652" y="115614"/>
                  <a:pt x="1616281" y="113240"/>
                </a:cubicBezTo>
                <a:cubicBezTo>
                  <a:pt x="1612911" y="110865"/>
                  <a:pt x="1608944" y="108586"/>
                  <a:pt x="1604386" y="106403"/>
                </a:cubicBezTo>
                <a:cubicBezTo>
                  <a:pt x="1599826" y="104220"/>
                  <a:pt x="1594941" y="101941"/>
                  <a:pt x="1589731" y="99566"/>
                </a:cubicBezTo>
                <a:cubicBezTo>
                  <a:pt x="1584137" y="96579"/>
                  <a:pt x="1578930" y="93553"/>
                  <a:pt x="1574101" y="90489"/>
                </a:cubicBezTo>
                <a:cubicBezTo>
                  <a:pt x="1569275" y="87425"/>
                  <a:pt x="1565078" y="84036"/>
                  <a:pt x="1561517" y="80321"/>
                </a:cubicBezTo>
                <a:cubicBezTo>
                  <a:pt x="1557953" y="76606"/>
                  <a:pt x="1555157" y="72412"/>
                  <a:pt x="1553127" y="67739"/>
                </a:cubicBezTo>
                <a:cubicBezTo>
                  <a:pt x="1551095" y="63066"/>
                  <a:pt x="1550081" y="57590"/>
                  <a:pt x="1550081" y="51309"/>
                </a:cubicBezTo>
                <a:cubicBezTo>
                  <a:pt x="1550081" y="43571"/>
                  <a:pt x="1551825" y="36850"/>
                  <a:pt x="1555311" y="31144"/>
                </a:cubicBezTo>
                <a:cubicBezTo>
                  <a:pt x="1558796" y="25437"/>
                  <a:pt x="1563393" y="20725"/>
                  <a:pt x="1569101" y="17010"/>
                </a:cubicBezTo>
                <a:cubicBezTo>
                  <a:pt x="1574809" y="13296"/>
                  <a:pt x="1581304" y="10537"/>
                  <a:pt x="1588583" y="8737"/>
                </a:cubicBezTo>
                <a:cubicBezTo>
                  <a:pt x="1595862" y="6937"/>
                  <a:pt x="1603295" y="6037"/>
                  <a:pt x="1610878" y="6037"/>
                </a:cubicBezTo>
                <a:close/>
                <a:moveTo>
                  <a:pt x="1146386" y="6037"/>
                </a:moveTo>
                <a:cubicBezTo>
                  <a:pt x="1169527" y="6037"/>
                  <a:pt x="1188163" y="13697"/>
                  <a:pt x="1202301" y="29018"/>
                </a:cubicBezTo>
                <a:cubicBezTo>
                  <a:pt x="1216435" y="44337"/>
                  <a:pt x="1223504" y="64368"/>
                  <a:pt x="1223504" y="89110"/>
                </a:cubicBezTo>
                <a:cubicBezTo>
                  <a:pt x="1223504" y="115997"/>
                  <a:pt x="1216262" y="137254"/>
                  <a:pt x="1201783" y="152880"/>
                </a:cubicBezTo>
                <a:cubicBezTo>
                  <a:pt x="1187301" y="168506"/>
                  <a:pt x="1167953" y="176320"/>
                  <a:pt x="1143743" y="176320"/>
                </a:cubicBezTo>
                <a:cubicBezTo>
                  <a:pt x="1119989" y="176320"/>
                  <a:pt x="1100969" y="168621"/>
                  <a:pt x="1086681" y="153224"/>
                </a:cubicBezTo>
                <a:cubicBezTo>
                  <a:pt x="1072389" y="137828"/>
                  <a:pt x="1065245" y="117797"/>
                  <a:pt x="1065245" y="93132"/>
                </a:cubicBezTo>
                <a:cubicBezTo>
                  <a:pt x="1065245" y="66628"/>
                  <a:pt x="1072524" y="45487"/>
                  <a:pt x="1087081" y="29707"/>
                </a:cubicBezTo>
                <a:cubicBezTo>
                  <a:pt x="1101639" y="13928"/>
                  <a:pt x="1121409" y="6037"/>
                  <a:pt x="1146386" y="6037"/>
                </a:cubicBezTo>
                <a:close/>
                <a:moveTo>
                  <a:pt x="671566" y="867"/>
                </a:moveTo>
                <a:cubicBezTo>
                  <a:pt x="676087" y="867"/>
                  <a:pt x="679917" y="2322"/>
                  <a:pt x="683058" y="5233"/>
                </a:cubicBezTo>
                <a:cubicBezTo>
                  <a:pt x="686199" y="8144"/>
                  <a:pt x="687772" y="11783"/>
                  <a:pt x="687772" y="16149"/>
                </a:cubicBezTo>
                <a:cubicBezTo>
                  <a:pt x="687772" y="20285"/>
                  <a:pt x="686199" y="23827"/>
                  <a:pt x="683058" y="26777"/>
                </a:cubicBezTo>
                <a:cubicBezTo>
                  <a:pt x="679917" y="29726"/>
                  <a:pt x="676087" y="31201"/>
                  <a:pt x="671566" y="31201"/>
                </a:cubicBezTo>
                <a:cubicBezTo>
                  <a:pt x="667199" y="31201"/>
                  <a:pt x="663464" y="29784"/>
                  <a:pt x="660360" y="26950"/>
                </a:cubicBezTo>
                <a:cubicBezTo>
                  <a:pt x="657258" y="24116"/>
                  <a:pt x="655704" y="20515"/>
                  <a:pt x="655704" y="16149"/>
                </a:cubicBezTo>
                <a:cubicBezTo>
                  <a:pt x="655704" y="11783"/>
                  <a:pt x="657258" y="8144"/>
                  <a:pt x="660360" y="5233"/>
                </a:cubicBezTo>
                <a:cubicBezTo>
                  <a:pt x="663464" y="2322"/>
                  <a:pt x="667199" y="867"/>
                  <a:pt x="671566" y="867"/>
                </a:cubicBezTo>
                <a:close/>
              </a:path>
            </a:pathLst>
          </a:custGeom>
          <a:solidFill>
            <a:schemeClr val="accent1"/>
          </a:solidFill>
          <a:ln w="2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Picture Placeholder 71">
            <a:extLst>
              <a:ext uri="{FF2B5EF4-FFF2-40B4-BE49-F238E27FC236}">
                <a16:creationId xmlns:a16="http://schemas.microsoft.com/office/drawing/2014/main" id="{6BB55C5F-4BBB-4A6E-8066-AD6B8B8653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30289" y="292099"/>
            <a:ext cx="6272784" cy="6272213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B342D9-657F-D74B-914E-DFD46F57C9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3230" y="5671958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4737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ogo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99F951-DB40-46B4-8218-BE5C695A0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544908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1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D54EB4-8DCB-4525-8B71-FDBE8F73C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19" b="13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BE668B-2264-4B95-A515-1AA2874D4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9354-01FB-984C-BA55-050A61AF85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15873" y="5641432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2126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2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352F69-2D01-4B12-8890-E6F6B9D3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96" b="13596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BE668B-2264-4B95-A515-1AA2874D4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B2259-D767-9C6D-FCB7-0761056202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15873" y="5641432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112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3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EC3935-90D0-4807-BD3F-5142D71A4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96" b="13596"/>
          <a:stretch/>
        </p:blipFill>
        <p:spPr>
          <a:xfrm>
            <a:off x="0" y="1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BE668B-2264-4B95-A515-1AA2874D4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0B5D1-EAD3-B329-A265-59B17A7041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15873" y="5641432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8525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4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856B16-E60C-4718-98EA-5550544C4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96" b="13596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BE668B-2264-4B95-A515-1AA2874D4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C34E3-A489-447E-B42A-B9CF955DA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15873" y="5641432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2411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5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67BE47-2722-4E6A-9B67-2559EBB49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96" b="13596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BE668B-2264-4B95-A515-1AA2874D4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5D25F-091E-3A5B-69D6-42903F3FF3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15873" y="5641432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4547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7C42F-40F3-9BBE-AF38-EA0047B9B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E34BB-264D-7265-32DE-30A084F93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55F1D-ADEA-A29A-D5DC-D179D2AC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249C5-C312-E082-0C9C-B1A7CFA54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3F94E-6898-AD28-9E66-5954020F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94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6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417682-A2EA-416C-9A8C-2A458406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96" b="13596"/>
          <a:stretch/>
        </p:blipFill>
        <p:spPr>
          <a:xfrm>
            <a:off x="0" y="1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BE668B-2264-4B95-A515-1AA2874D4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E1827-6475-E158-813F-6A875F344B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15873" y="5641432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4594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1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7FEAC5-7F03-4824-ABCB-EBD540D09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96" b="13596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04171B-E39F-4E14-B9DA-6C2C3CF6B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0A5E1-9106-F543-AC40-5DCDD01F0D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14022" y="5671958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1765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2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582B5-6DE0-437A-9A83-4CB9F688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96" b="13596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04171B-E39F-4E14-B9DA-6C2C3CF6B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216A7-B700-E5E4-F9E3-0A1072D9B3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14022" y="5671958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8024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3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D93882-9580-427F-BBA0-2C1A7E2D3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96" b="13596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04171B-E39F-4E14-B9DA-6C2C3CF6B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D342D-EF83-0B6B-101D-C2380A28FF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14022" y="5671958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217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4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901EEF-EF74-4640-9F91-939CE2943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96" b="13596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04171B-E39F-4E14-B9DA-6C2C3CF6B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4107D-4D7C-CF3C-0B57-C51C4B5A25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14022" y="5671958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1680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5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34F21B-7EE1-4C4F-AFC7-7F23F1600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96" b="13596"/>
          <a:stretch/>
        </p:blipFill>
        <p:spPr>
          <a:xfrm>
            <a:off x="0" y="1"/>
            <a:ext cx="1218895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04171B-E39F-4E14-B9DA-6C2C3CF6B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A27BB-C795-5A3A-310D-D8A29B3F69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14022" y="5671958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5735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ttern 6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5FA4-7C3D-484F-848F-89547F890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96" b="13596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04171B-E39F-4E14-B9DA-6C2C3CF6B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7ABAE-7ABE-4AF5-8578-367E086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108960"/>
            <a:ext cx="9144000" cy="4985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5CA36A5F-7F14-440C-8448-39FDCE32B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" y="3931920"/>
            <a:ext cx="9144000" cy="338554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3179CD-F8CB-FFF4-F038-488225BAA8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14022" y="5671958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1192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Rectangle 747">
            <a:extLst>
              <a:ext uri="{FF2B5EF4-FFF2-40B4-BE49-F238E27FC236}">
                <a16:creationId xmlns:a16="http://schemas.microsoft.com/office/drawing/2014/main" id="{A36405E4-A498-45B2-A8FE-475AB124A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4114800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49" name="Picture 748">
            <a:extLst>
              <a:ext uri="{FF2B5EF4-FFF2-40B4-BE49-F238E27FC236}">
                <a16:creationId xmlns:a16="http://schemas.microsoft.com/office/drawing/2014/main" id="{9BA4ABF3-7E61-47E0-81C0-E52D81764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408" t="22015" r="29517" b="6325"/>
          <a:stretch/>
        </p:blipFill>
        <p:spPr>
          <a:xfrm rot="5400000">
            <a:off x="-1371601" y="1371601"/>
            <a:ext cx="6858000" cy="4114799"/>
          </a:xfrm>
          <a:prstGeom prst="rect">
            <a:avLst/>
          </a:prstGeom>
        </p:spPr>
      </p:pic>
      <p:sp>
        <p:nvSpPr>
          <p:cNvPr id="750" name="Rectangle 749">
            <a:extLst>
              <a:ext uri="{FF2B5EF4-FFF2-40B4-BE49-F238E27FC236}">
                <a16:creationId xmlns:a16="http://schemas.microsoft.com/office/drawing/2014/main" id="{76EADEE2-1405-4164-930A-FF9ED94F7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1" y="0"/>
            <a:ext cx="41148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CE9991-F46D-4272-8B12-0527AD8FC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536575"/>
            <a:ext cx="2286000" cy="4985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E26C2F-4AA8-1646-9E89-DDD5C68F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915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5AC40D5-61C0-4157-A42A-279A036A2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33"/>
          <a:stretch/>
        </p:blipFill>
        <p:spPr>
          <a:xfrm>
            <a:off x="-1" y="0"/>
            <a:ext cx="4114799" cy="6858000"/>
          </a:xfrm>
          <a:prstGeom prst="rect">
            <a:avLst/>
          </a:prstGeom>
        </p:spPr>
      </p:pic>
      <p:sp>
        <p:nvSpPr>
          <p:cNvPr id="750" name="Rectangle 749">
            <a:extLst>
              <a:ext uri="{FF2B5EF4-FFF2-40B4-BE49-F238E27FC236}">
                <a16:creationId xmlns:a16="http://schemas.microsoft.com/office/drawing/2014/main" id="{76EADEE2-1405-4164-930A-FF9ED94F7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41148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CE9991-F46D-4272-8B12-0527AD8FC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536575"/>
            <a:ext cx="2286000" cy="4985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7AB104-CB9E-C767-A34E-BC558B0C0A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353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5AC40D5-61C0-4157-A42A-279A036A2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33"/>
          <a:stretch/>
        </p:blipFill>
        <p:spPr>
          <a:xfrm>
            <a:off x="-1" y="0"/>
            <a:ext cx="4114799" cy="6858000"/>
          </a:xfrm>
          <a:prstGeom prst="rect">
            <a:avLst/>
          </a:prstGeom>
        </p:spPr>
      </p:pic>
      <p:sp>
        <p:nvSpPr>
          <p:cNvPr id="750" name="Rectangle 749">
            <a:extLst>
              <a:ext uri="{FF2B5EF4-FFF2-40B4-BE49-F238E27FC236}">
                <a16:creationId xmlns:a16="http://schemas.microsoft.com/office/drawing/2014/main" id="{76EADEE2-1405-4164-930A-FF9ED94F7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41148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CE9991-F46D-4272-8B12-0527AD8FC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536575"/>
            <a:ext cx="2286000" cy="4985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4EE499-3F82-4B33-2825-60E1B62AF9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598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F8F07-0525-1C8C-74B5-3358567B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F56C7-B0A3-AAB9-80BD-8CA9E73DD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AFD6F-A3A8-D0E6-8632-1AE9B40D8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4499-C014-120F-A214-BA41962FF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C5DC9-CAC5-3DEB-151E-0E53A84F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59374-AF01-6D05-7319-8E34C224A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037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A11A671-BC69-40D9-BF02-967F2E6C9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33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750" name="Rectangle 749">
            <a:extLst>
              <a:ext uri="{FF2B5EF4-FFF2-40B4-BE49-F238E27FC236}">
                <a16:creationId xmlns:a16="http://schemas.microsoft.com/office/drawing/2014/main" id="{76EADEE2-1405-4164-930A-FF9ED94F7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41148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CE9991-F46D-4272-8B12-0527AD8FC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536575"/>
            <a:ext cx="2286000" cy="4985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19EB4-9848-F3FE-8A0E-4D4F0D0D0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704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2CCBB620-4C6E-4166-8BE0-939BD3790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3633"/>
          <a:stretch/>
        </p:blipFill>
        <p:spPr>
          <a:xfrm>
            <a:off x="1" y="0"/>
            <a:ext cx="41148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4A4A71-C116-49E2-B1CE-A4322B7F6552}"/>
              </a:ext>
            </a:extLst>
          </p:cNvPr>
          <p:cNvSpPr/>
          <p:nvPr userDrawn="1"/>
        </p:nvSpPr>
        <p:spPr bwMode="auto">
          <a:xfrm>
            <a:off x="4114800" y="3429000"/>
            <a:ext cx="8077200" cy="3429000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ts val="100"/>
              </a:spcBef>
              <a:spcAft>
                <a:spcPts val="100"/>
              </a:spcAft>
            </a:pPr>
            <a:endParaRPr lang="en-IN" sz="2000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sp>
        <p:nvSpPr>
          <p:cNvPr id="750" name="Rectangle 749">
            <a:extLst>
              <a:ext uri="{FF2B5EF4-FFF2-40B4-BE49-F238E27FC236}">
                <a16:creationId xmlns:a16="http://schemas.microsoft.com/office/drawing/2014/main" id="{76EADEE2-1405-4164-930A-FF9ED94F777B}"/>
              </a:ext>
            </a:extLst>
          </p:cNvPr>
          <p:cNvSpPr/>
          <p:nvPr userDrawn="1"/>
        </p:nvSpPr>
        <p:spPr bwMode="auto">
          <a:xfrm>
            <a:off x="0" y="0"/>
            <a:ext cx="41148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CE9991-F46D-4272-8B12-0527AD8FC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536575"/>
            <a:ext cx="2286000" cy="4985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33F0D4-6FDC-0A59-94B5-F7A97A954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576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2459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7F4E000-7A9D-442E-9B4E-614D0A806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320915"/>
            <a:ext cx="11018520" cy="4985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6B92D7-CFE4-6E30-D947-1EF050A8D9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6740" y="6026040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7305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1">
            <a:extLst>
              <a:ext uri="{FF2B5EF4-FFF2-40B4-BE49-F238E27FC236}">
                <a16:creationId xmlns:a16="http://schemas.microsoft.com/office/drawing/2014/main" id="{F515B676-206B-4F24-8CE4-264FA2551F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47025" y="2067369"/>
            <a:ext cx="3657600" cy="365760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56DC3-4240-4561-A48C-3695B8368C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6740" y="2067369"/>
            <a:ext cx="6858000" cy="36576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4E000-7A9D-442E-9B4E-614D0A806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48977D-2C2F-4DB7-906D-CDD9B3F0698F}"/>
              </a:ext>
            </a:extLst>
          </p:cNvPr>
          <p:cNvGrpSpPr/>
          <p:nvPr userDrawn="1"/>
        </p:nvGrpSpPr>
        <p:grpSpPr>
          <a:xfrm>
            <a:off x="580061" y="0"/>
            <a:ext cx="270544" cy="327025"/>
            <a:chOff x="580061" y="0"/>
            <a:chExt cx="270544" cy="3270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7BED61-4F92-4FC7-9E41-D029491ABADA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33668" t="46245" r="60858" b="45913"/>
            <a:stretch/>
          </p:blipFill>
          <p:spPr>
            <a:xfrm>
              <a:off x="580061" y="0"/>
              <a:ext cx="270544" cy="2705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E56163-044C-43CB-BBF7-6BC128884863}"/>
                </a:ext>
              </a:extLst>
            </p:cNvPr>
            <p:cNvSpPr/>
            <p:nvPr/>
          </p:nvSpPr>
          <p:spPr bwMode="auto">
            <a:xfrm>
              <a:off x="580061" y="270544"/>
              <a:ext cx="270544" cy="564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4589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F0D3A-2F81-4844-BFFC-439B62EB9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534A303-D781-4682-8A70-6F01AA7013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6739" y="1537529"/>
            <a:ext cx="11018519" cy="4504347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1BB364-8941-4C79-AC5E-5AF1CD7E861D}"/>
              </a:ext>
            </a:extLst>
          </p:cNvPr>
          <p:cNvGrpSpPr/>
          <p:nvPr userDrawn="1"/>
        </p:nvGrpSpPr>
        <p:grpSpPr>
          <a:xfrm>
            <a:off x="580061" y="0"/>
            <a:ext cx="270544" cy="327025"/>
            <a:chOff x="580061" y="0"/>
            <a:chExt cx="270544" cy="3270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B3C73B-9E08-4012-8E20-8F3BD017BD25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33668" t="46245" r="60858" b="45913"/>
            <a:stretch/>
          </p:blipFill>
          <p:spPr>
            <a:xfrm>
              <a:off x="580061" y="0"/>
              <a:ext cx="270544" cy="2705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7C105B-0D0D-4CDB-9799-9D1B6076DB01}"/>
                </a:ext>
              </a:extLst>
            </p:cNvPr>
            <p:cNvSpPr/>
            <p:nvPr/>
          </p:nvSpPr>
          <p:spPr bwMode="auto">
            <a:xfrm>
              <a:off x="580061" y="270544"/>
              <a:ext cx="270544" cy="564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78384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CE9991-F46D-4272-8B12-0527AD8FC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9" name="Picture Placeholder 71">
            <a:extLst>
              <a:ext uri="{FF2B5EF4-FFF2-40B4-BE49-F238E27FC236}">
                <a16:creationId xmlns:a16="http://schemas.microsoft.com/office/drawing/2014/main" id="{15E3558C-9365-4307-A1A9-04459935E5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8263" y="2070100"/>
            <a:ext cx="3657600" cy="365760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B73E311-0A62-47C1-851D-75DCBBC4C3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1600" y="2298700"/>
            <a:ext cx="320040" cy="307777"/>
          </a:xfrm>
        </p:spPr>
        <p:txBody>
          <a:bodyPr lIns="0" tIns="0" rIns="0" bIns="0" anchor="ctr"/>
          <a:lstStyle>
            <a:lvl1pPr marL="0" indent="0" algn="l"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0B0A2DF-05F7-4EDE-AE63-E40E1EF255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8800" y="2298700"/>
            <a:ext cx="5029200" cy="307777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6FFB173-7478-4C43-9403-F5A4582D68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1600" y="2662674"/>
            <a:ext cx="548640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1200"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1DA890D3-C9A6-4692-B3CC-F8F661D054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1600" y="3395980"/>
            <a:ext cx="320040" cy="307777"/>
          </a:xfrm>
        </p:spPr>
        <p:txBody>
          <a:bodyPr lIns="0" tIns="0" rIns="0" bIns="0" anchor="ctr"/>
          <a:lstStyle>
            <a:lvl1pPr marL="0" indent="0" algn="l"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6516EDDD-EFFE-4CE6-A020-C33968098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8800" y="3395980"/>
            <a:ext cx="5029200" cy="307777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8D72BA42-C9E3-48B6-9221-ABFCD9130B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1600" y="3759954"/>
            <a:ext cx="548640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1200"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27956BE9-9A6F-4440-AD8C-52D00D5808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1600" y="4493260"/>
            <a:ext cx="320040" cy="307777"/>
          </a:xfrm>
        </p:spPr>
        <p:txBody>
          <a:bodyPr lIns="0" tIns="0" rIns="0" bIns="0" anchor="ctr"/>
          <a:lstStyle>
            <a:lvl1pPr marL="0" indent="0" algn="l"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1B6B0105-F3CF-4AAA-9E96-F4C614AEDF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38800" y="4493260"/>
            <a:ext cx="5029200" cy="307777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A8CB11C7-91AE-4AC5-9351-513DC95D29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1600" y="4857234"/>
            <a:ext cx="548640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1200"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87528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i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CE9991-F46D-4272-8B12-0527AD8FC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3D4A77-48C1-43FD-BB5A-853F4DCB2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88263" y="4284401"/>
            <a:ext cx="2560320" cy="1988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270F42-38B7-4372-935F-9F1434CF1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3407663" y="4284401"/>
            <a:ext cx="2560320" cy="1988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21CD2D-2F2A-49BE-865F-419F9E161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227063" y="4284401"/>
            <a:ext cx="2560320" cy="1988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F175EA-B4D5-40A9-BD1A-935D7D9D7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9046463" y="4284401"/>
            <a:ext cx="2560320" cy="1988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AEC4F-25E7-41C0-A56D-3352C333C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88263" y="1738629"/>
            <a:ext cx="2560320" cy="1988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DD9AFE-6D9E-40A0-A81F-D1C149E41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3407663" y="1738629"/>
            <a:ext cx="2560320" cy="1988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766E98-1B0E-4714-9C34-724508F25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227063" y="1738629"/>
            <a:ext cx="2560320" cy="1988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5A3CC0-C1C8-4FF5-90C1-D8061AE92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9046463" y="1738629"/>
            <a:ext cx="2560320" cy="1988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340444-9EBE-4189-A341-59EF6E035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1573038" y="1441449"/>
            <a:ext cx="590770" cy="59077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24EA5E-BADF-4AD8-BFF4-326B4A194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1573038" y="3987221"/>
            <a:ext cx="590770" cy="59077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733225-CD37-496A-9BDD-8294E50F9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4392438" y="1441449"/>
            <a:ext cx="590770" cy="59077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A74931-D5BF-4712-BFD9-744B328AD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4392438" y="3987221"/>
            <a:ext cx="590770" cy="59077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B53D80-9B75-4987-803E-C2F3C1D99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7211838" y="1441449"/>
            <a:ext cx="590770" cy="59077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7A456C-8C88-4C32-97C9-61F82756A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7211838" y="3987221"/>
            <a:ext cx="590770" cy="59077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EE8118E-CE32-4D98-B218-2196B103E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10031238" y="1441449"/>
            <a:ext cx="590770" cy="59077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38EC4E9-8425-4A67-8BE7-454ECB22E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10031238" y="3987221"/>
            <a:ext cx="590770" cy="59077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0B0A2DF-05F7-4EDE-AE63-E40E1EF255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2402242"/>
            <a:ext cx="2194560" cy="184666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6FFB173-7478-4C43-9403-F5A4582D68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50" y="2630924"/>
            <a:ext cx="2194560" cy="91440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DD7F6D17-61A5-47B1-AF14-71B2D8ACD8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650" y="4948389"/>
            <a:ext cx="2194560" cy="184666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85F318EB-A1BD-4F5F-BE6F-CF3A70E9F7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5650" y="5177071"/>
            <a:ext cx="2194560" cy="91440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79ED49F0-3393-40B9-B8D4-6593874C8C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90543" y="2402242"/>
            <a:ext cx="2194560" cy="184666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3A9A0783-7811-4BAA-8BE3-93AC59101C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90543" y="2630924"/>
            <a:ext cx="2194560" cy="91440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634EF0A6-735A-471F-BEAF-776E6D4443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90543" y="4948389"/>
            <a:ext cx="2194560" cy="184666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7F6354F3-9562-4FA7-BD4B-E4B28670F4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90543" y="5177071"/>
            <a:ext cx="2194560" cy="91440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59" name="Text Placeholder 15">
            <a:extLst>
              <a:ext uri="{FF2B5EF4-FFF2-40B4-BE49-F238E27FC236}">
                <a16:creationId xmlns:a16="http://schemas.microsoft.com/office/drawing/2014/main" id="{26A0032D-43CD-4EE1-887A-93129312139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09943" y="2402242"/>
            <a:ext cx="2194560" cy="184666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2D691E5F-8722-4056-B029-D28B9BDF0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09943" y="2630924"/>
            <a:ext cx="2194560" cy="91440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269B39A9-CDB0-42A4-90EF-96F21A07BF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09943" y="4948389"/>
            <a:ext cx="2194560" cy="184666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2EA0EBC4-0815-4C7B-BAE9-435E052401B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09943" y="5177071"/>
            <a:ext cx="2194560" cy="91440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63" name="Text Placeholder 15">
            <a:extLst>
              <a:ext uri="{FF2B5EF4-FFF2-40B4-BE49-F238E27FC236}">
                <a16:creationId xmlns:a16="http://schemas.microsoft.com/office/drawing/2014/main" id="{E975A030-D6EA-493F-AF66-2924F09D39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9343" y="2402242"/>
            <a:ext cx="2194560" cy="184666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4FF69270-4525-4E2C-B8EC-3F81CDD22B0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29343" y="2630924"/>
            <a:ext cx="2194560" cy="91440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65" name="Text Placeholder 15">
            <a:extLst>
              <a:ext uri="{FF2B5EF4-FFF2-40B4-BE49-F238E27FC236}">
                <a16:creationId xmlns:a16="http://schemas.microsoft.com/office/drawing/2014/main" id="{F6A42BA1-9FE2-4240-AD1B-8793CE5A8BF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29343" y="4948389"/>
            <a:ext cx="2194560" cy="184666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66" name="Text Placeholder 15">
            <a:extLst>
              <a:ext uri="{FF2B5EF4-FFF2-40B4-BE49-F238E27FC236}">
                <a16:creationId xmlns:a16="http://schemas.microsoft.com/office/drawing/2014/main" id="{F5D95750-E0B8-4C62-87E8-34FF2A8ACFC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29343" y="5177071"/>
            <a:ext cx="2194560" cy="91440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67" name="Picture Placeholder 71">
            <a:extLst>
              <a:ext uri="{FF2B5EF4-FFF2-40B4-BE49-F238E27FC236}">
                <a16:creationId xmlns:a16="http://schemas.microsoft.com/office/drawing/2014/main" id="{FED90663-3B1E-4C62-BE0E-9E82F862F5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73038" y="1441449"/>
            <a:ext cx="594360" cy="59436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68" name="Picture Placeholder 71">
            <a:extLst>
              <a:ext uri="{FF2B5EF4-FFF2-40B4-BE49-F238E27FC236}">
                <a16:creationId xmlns:a16="http://schemas.microsoft.com/office/drawing/2014/main" id="{AA90A544-F39C-4710-9484-E0C55DE0E7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73038" y="3983631"/>
            <a:ext cx="594360" cy="59436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69" name="Picture Placeholder 71">
            <a:extLst>
              <a:ext uri="{FF2B5EF4-FFF2-40B4-BE49-F238E27FC236}">
                <a16:creationId xmlns:a16="http://schemas.microsoft.com/office/drawing/2014/main" id="{031D67A4-A554-43F1-B949-F910745CB6A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90643" y="1441449"/>
            <a:ext cx="594360" cy="59436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70" name="Picture Placeholder 71">
            <a:extLst>
              <a:ext uri="{FF2B5EF4-FFF2-40B4-BE49-F238E27FC236}">
                <a16:creationId xmlns:a16="http://schemas.microsoft.com/office/drawing/2014/main" id="{B6A97847-6623-4769-A9EA-7EE0B20F960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90643" y="3983631"/>
            <a:ext cx="594360" cy="59436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71" name="Picture Placeholder 71">
            <a:extLst>
              <a:ext uri="{FF2B5EF4-FFF2-40B4-BE49-F238E27FC236}">
                <a16:creationId xmlns:a16="http://schemas.microsoft.com/office/drawing/2014/main" id="{0496A2C7-8B68-47E5-A271-6EB60159EB2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10043" y="1441449"/>
            <a:ext cx="594360" cy="59436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FEB1C94D-4D4E-4D20-A021-453C260165E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10043" y="3983631"/>
            <a:ext cx="594360" cy="59436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73" name="Picture Placeholder 71">
            <a:extLst>
              <a:ext uri="{FF2B5EF4-FFF2-40B4-BE49-F238E27FC236}">
                <a16:creationId xmlns:a16="http://schemas.microsoft.com/office/drawing/2014/main" id="{01B9A4D8-4749-4751-A865-02F6DE2FAD2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29443" y="1441449"/>
            <a:ext cx="594360" cy="59436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74" name="Picture Placeholder 71">
            <a:extLst>
              <a:ext uri="{FF2B5EF4-FFF2-40B4-BE49-F238E27FC236}">
                <a16:creationId xmlns:a16="http://schemas.microsoft.com/office/drawing/2014/main" id="{4F36E2F8-EF24-487A-AF8E-E1CCD55BD2C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029443" y="3983631"/>
            <a:ext cx="594360" cy="59436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58173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0E0EDDAA-52D2-4250-8D84-6EBF12523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3794126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EABD900-F98D-463F-85A3-748C7EB27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19" r="68880" b="13619"/>
          <a:stretch/>
        </p:blipFill>
        <p:spPr>
          <a:xfrm>
            <a:off x="0" y="0"/>
            <a:ext cx="3794126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CE9991-F46D-4272-8B12-0527AD8FC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0060" y="536575"/>
            <a:ext cx="7315200" cy="4985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4112B1D-FBFE-4347-B03F-3AC211C6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3794126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8" name="Picture Placeholder 71">
            <a:extLst>
              <a:ext uri="{FF2B5EF4-FFF2-40B4-BE49-F238E27FC236}">
                <a16:creationId xmlns:a16="http://schemas.microsoft.com/office/drawing/2014/main" id="{9EC234BB-A2B5-417B-9710-E002D5F717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3726" y="1443988"/>
            <a:ext cx="3200400" cy="320040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8E8BE061-7C22-4876-BF0B-6011E13197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0060" y="2066924"/>
            <a:ext cx="7315200" cy="420211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E1ABC7-E48D-182C-EA21-1101BA465F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283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637B8D-A50E-484A-A541-590BCD157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247"/>
          <a:stretch/>
        </p:blipFill>
        <p:spPr>
          <a:xfrm>
            <a:off x="0" y="0"/>
            <a:ext cx="3794126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CE9991-F46D-4272-8B12-0527AD8FC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0060" y="536575"/>
            <a:ext cx="7315200" cy="4985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4112B1D-FBFE-4347-B03F-3AC211C6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3794126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8" name="Picture Placeholder 71">
            <a:extLst>
              <a:ext uri="{FF2B5EF4-FFF2-40B4-BE49-F238E27FC236}">
                <a16:creationId xmlns:a16="http://schemas.microsoft.com/office/drawing/2014/main" id="{9EC234BB-A2B5-417B-9710-E002D5F717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3726" y="1443988"/>
            <a:ext cx="3200400" cy="320040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8E8BE061-7C22-4876-BF0B-6011E13197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0060" y="1443988"/>
            <a:ext cx="3474720" cy="4572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8203C2E-836C-47C0-808A-B79D9C0A20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0540" y="1443988"/>
            <a:ext cx="3474720" cy="4572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7CDC1A-1158-6407-FC60-5CDF186ED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982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A5FE-D09B-9172-65A2-4746110B8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4D890-92E0-1DC2-8C1E-C0CB7817C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0084A-E07B-2F3F-8A44-688DF46C9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9AD9F-DE77-9B67-03A6-BA57352C5A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48035A-B9E9-F3F6-2963-F6F8B12F4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EDA924-635D-134B-F5C1-C1456939A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F7DBDD-4644-6C6F-1753-46B887F2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33933-67E5-0D87-26A8-09C5EA6E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89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B4AD26-DC21-46D6-8934-F8A02EC4B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247"/>
          <a:stretch/>
        </p:blipFill>
        <p:spPr>
          <a:xfrm>
            <a:off x="0" y="0"/>
            <a:ext cx="3794126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057B3D-F1F0-498E-A1FA-44EC14F9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3794126" y="585788"/>
            <a:ext cx="4740271" cy="6272212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ts val="100"/>
              </a:spcBef>
              <a:spcAft>
                <a:spcPts val="100"/>
              </a:spcAft>
            </a:pPr>
            <a:endParaRPr lang="en-IN" sz="2000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4112B1D-FBFE-4347-B03F-3AC211C6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3794126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8E8BE061-7C22-4876-BF0B-6011E13197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2581" y="1443988"/>
            <a:ext cx="4023360" cy="4572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CE9991-F46D-4272-8B12-0527AD8FC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1443988"/>
            <a:ext cx="2743200" cy="4985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B31339-07B1-4236-B6DF-44D94ADCC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445" r="15555"/>
          <a:stretch/>
        </p:blipFill>
        <p:spPr>
          <a:xfrm>
            <a:off x="8534398" y="0"/>
            <a:ext cx="365760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288031-228E-4FC0-B598-706C10A880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92946" y="3721894"/>
            <a:ext cx="2740503" cy="2743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DA5718-FE6A-F787-53AF-225C4F3DD2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405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ttom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7F4E000-7A9D-442E-9B4E-614D0A806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0824C4-DE5C-40A1-A956-FABDC744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441450"/>
            <a:ext cx="12192000" cy="5416550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ts val="100"/>
              </a:spcBef>
              <a:spcAft>
                <a:spcPts val="100"/>
              </a:spcAft>
            </a:pPr>
            <a:endParaRPr lang="en-IN" sz="2000" err="1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FD8158-F99C-4404-B43E-30979D12D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0949"/>
          <a:stretch/>
        </p:blipFill>
        <p:spPr>
          <a:xfrm>
            <a:off x="0" y="1441450"/>
            <a:ext cx="12192000" cy="5416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AC777-9881-7D43-9D89-3DF05C639F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87031" y="5667876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0631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ttom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7F4E000-7A9D-442E-9B4E-614D0A806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0824C4-DE5C-40A1-A956-FABDC744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441450"/>
            <a:ext cx="12192000" cy="5416550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ts val="100"/>
              </a:spcBef>
              <a:spcAft>
                <a:spcPts val="100"/>
              </a:spcAft>
            </a:pPr>
            <a:endParaRPr lang="en-IN" sz="2000" err="1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BD487C-C5A1-472D-9079-70FDCE51A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78D4"/>
              </a:clrFrom>
              <a:clrTo>
                <a:srgbClr val="0078D4">
                  <a:alpha val="0"/>
                </a:srgbClr>
              </a:clrTo>
            </a:clrChange>
            <a:biLevel thresh="25000"/>
          </a:blip>
          <a:srcRect b="42459"/>
          <a:stretch/>
        </p:blipFill>
        <p:spPr>
          <a:xfrm>
            <a:off x="0" y="1441450"/>
            <a:ext cx="12192000" cy="5416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1FF9FE-8EE1-CD8B-9A81-A15202D9CE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7031" y="5667876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3608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ottom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7F4E000-7A9D-442E-9B4E-614D0A806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0824C4-DE5C-40A1-A956-FABDC744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441450"/>
            <a:ext cx="12192000" cy="5416550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ts val="100"/>
              </a:spcBef>
              <a:spcAft>
                <a:spcPts val="100"/>
              </a:spcAft>
            </a:pPr>
            <a:endParaRPr lang="en-IN" sz="2000" err="1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BD487C-C5A1-472D-9079-70FDCE51A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78D4"/>
              </a:clrFrom>
              <a:clrTo>
                <a:srgbClr val="0078D4">
                  <a:alpha val="0"/>
                </a:srgbClr>
              </a:clrTo>
            </a:clrChange>
            <a:biLevel thresh="25000"/>
          </a:blip>
          <a:srcRect b="42459"/>
          <a:stretch/>
        </p:blipFill>
        <p:spPr>
          <a:xfrm>
            <a:off x="0" y="1441450"/>
            <a:ext cx="12192000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981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ttom 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7F4E000-7A9D-442E-9B4E-614D0A806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0824C4-DE5C-40A1-A956-FABDC744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441450"/>
            <a:ext cx="12192000" cy="5416550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ts val="100"/>
              </a:spcBef>
              <a:spcAft>
                <a:spcPts val="100"/>
              </a:spcAft>
            </a:pPr>
            <a:endParaRPr lang="en-IN" sz="2000" err="1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2FA4C-148E-4A2E-A32E-D6D0AB7D8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78D4"/>
              </a:clrFrom>
              <a:clrTo>
                <a:srgbClr val="0078D4">
                  <a:alpha val="0"/>
                </a:srgbClr>
              </a:clrTo>
            </a:clrChange>
            <a:biLevel thresh="25000"/>
          </a:blip>
          <a:srcRect t="5796" b="36663"/>
          <a:stretch/>
        </p:blipFill>
        <p:spPr>
          <a:xfrm>
            <a:off x="0" y="1441450"/>
            <a:ext cx="12192000" cy="5416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F90D78-CCF8-0C09-7EF6-6F5F6A1DF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7031" y="5667876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5140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ttom 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7F4E000-7A9D-442E-9B4E-614D0A806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0824C4-DE5C-40A1-A956-FABDC744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441450"/>
            <a:ext cx="12192000" cy="5416550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ts val="100"/>
              </a:spcBef>
              <a:spcAft>
                <a:spcPts val="100"/>
              </a:spcAft>
            </a:pPr>
            <a:endParaRPr lang="en-IN" sz="2000" err="1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B97EC-A1C7-4899-856E-BF967F65C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78D4"/>
              </a:clrFrom>
              <a:clrTo>
                <a:srgbClr val="0078D4">
                  <a:alpha val="0"/>
                </a:srgbClr>
              </a:clrTo>
            </a:clrChange>
            <a:biLevel thresh="25000"/>
          </a:blip>
          <a:srcRect b="42459"/>
          <a:stretch/>
        </p:blipFill>
        <p:spPr>
          <a:xfrm>
            <a:off x="0" y="1441450"/>
            <a:ext cx="12192000" cy="5416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4C3C35-0305-B897-E6DF-96F25C586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7031" y="5667876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192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op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F93581-790B-4398-B00E-022DCE024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6"/>
          <a:stretch/>
        </p:blipFill>
        <p:spPr>
          <a:xfrm>
            <a:off x="1524" y="0"/>
            <a:ext cx="12188952" cy="11887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DD315A-5FD1-4BA3-8D15-2AE3F610B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118872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4E000-7A9D-442E-9B4E-614D0A806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6D234-795D-73FF-A7BC-D160A7DCE0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7031" y="5667876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76884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op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CA43EE-26EE-4421-8359-B909CDC64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7380"/>
          <a:stretch/>
        </p:blipFill>
        <p:spPr>
          <a:xfrm>
            <a:off x="0" y="1"/>
            <a:ext cx="12188952" cy="1188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B8586B-629A-43DF-B2D9-DB56F7764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118872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4E000-7A9D-442E-9B4E-614D0A806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4C332-3689-98F9-AD19-A1A67AD57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7031" y="5667876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8996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op 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B0AAB2-82F4-4E07-975A-7EBFF7C77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72" b="80908"/>
          <a:stretch/>
        </p:blipFill>
        <p:spPr>
          <a:xfrm>
            <a:off x="0" y="0"/>
            <a:ext cx="12188952" cy="1188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8C991B-860B-40D1-8648-205D6362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118872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4E000-7A9D-442E-9B4E-614D0A806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AF120F-C36E-366F-AF7D-E3318680C1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7031" y="5667876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8305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op 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7C024F-3112-4799-93D0-5BC8B1E89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7380"/>
          <a:stretch/>
        </p:blipFill>
        <p:spPr>
          <a:xfrm>
            <a:off x="0" y="1"/>
            <a:ext cx="12188952" cy="1188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235081-2039-4FB4-92BF-09E579599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118872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4E000-7A9D-442E-9B4E-614D0A806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7F99B-357F-01C7-C92F-9DDBE24C97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7031" y="5667876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5869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D1BD-99B3-C2E3-D297-72CA56B27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6EBB5-A5E9-9F28-2172-2CB2672F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8696F-5EB6-3053-542F-10BE19529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D0A65-93B6-2193-36A4-D7CB9E67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311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Block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977E0-0EEC-4E4A-B8F1-3EFB93B64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26" name="Picture Placeholder 71">
            <a:extLst>
              <a:ext uri="{FF2B5EF4-FFF2-40B4-BE49-F238E27FC236}">
                <a16:creationId xmlns:a16="http://schemas.microsoft.com/office/drawing/2014/main" id="{4C996A83-0BB2-496F-BC96-371E734292F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3725" y="1901032"/>
            <a:ext cx="3566160" cy="2011680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27" name="Picture Placeholder 71">
            <a:extLst>
              <a:ext uri="{FF2B5EF4-FFF2-40B4-BE49-F238E27FC236}">
                <a16:creationId xmlns:a16="http://schemas.microsoft.com/office/drawing/2014/main" id="{4A76EA25-BEBB-433E-9CBA-DF69B8FB4E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94537" y="1901032"/>
            <a:ext cx="4709160" cy="2011680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28" name="Picture Placeholder 71">
            <a:extLst>
              <a:ext uri="{FF2B5EF4-FFF2-40B4-BE49-F238E27FC236}">
                <a16:creationId xmlns:a16="http://schemas.microsoft.com/office/drawing/2014/main" id="{8CBD95AC-6FED-4717-8489-DA43CF5790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3725" y="4441072"/>
            <a:ext cx="3566160" cy="1828800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29" name="Picture Placeholder 71">
            <a:extLst>
              <a:ext uri="{FF2B5EF4-FFF2-40B4-BE49-F238E27FC236}">
                <a16:creationId xmlns:a16="http://schemas.microsoft.com/office/drawing/2014/main" id="{E987BE38-DF43-4F60-AD51-9930BDA828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94537" y="4441072"/>
            <a:ext cx="4709160" cy="1828800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30" name="Picture Placeholder 71">
            <a:extLst>
              <a:ext uri="{FF2B5EF4-FFF2-40B4-BE49-F238E27FC236}">
                <a16:creationId xmlns:a16="http://schemas.microsoft.com/office/drawing/2014/main" id="{ADA9B0AB-21C7-4F37-8F16-CDB89229F2A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47051" y="1901031"/>
            <a:ext cx="2560320" cy="4368839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4AF96FCF-205F-4792-A12D-5D79C200FA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3725" y="1443832"/>
            <a:ext cx="3566160" cy="4572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5D803E6D-C781-4378-89D9-8946A0AA04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725" y="3983872"/>
            <a:ext cx="3566160" cy="4572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E7F1E566-424D-4893-B876-8C77AD0789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7051" y="1443832"/>
            <a:ext cx="2560320" cy="4572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AA6FD19-4D44-457A-8EFB-A77914AF32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4537" y="1443832"/>
            <a:ext cx="4709160" cy="4572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FA630FC-2B28-436A-8870-B49AB24D5F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537" y="3983872"/>
            <a:ext cx="4709160" cy="4572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326939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Block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977E0-0EEC-4E4A-B8F1-3EFB93B64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26" name="Picture Placeholder 71">
            <a:extLst>
              <a:ext uri="{FF2B5EF4-FFF2-40B4-BE49-F238E27FC236}">
                <a16:creationId xmlns:a16="http://schemas.microsoft.com/office/drawing/2014/main" id="{4C996A83-0BB2-496F-BC96-371E734292F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3250" y="1447801"/>
            <a:ext cx="3566160" cy="2368296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27" name="Picture Placeholder 71">
            <a:extLst>
              <a:ext uri="{FF2B5EF4-FFF2-40B4-BE49-F238E27FC236}">
                <a16:creationId xmlns:a16="http://schemas.microsoft.com/office/drawing/2014/main" id="{4A76EA25-BEBB-433E-9CBA-DF69B8FB4E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78193" y="1447801"/>
            <a:ext cx="3630168" cy="2368296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28" name="Picture Placeholder 71">
            <a:extLst>
              <a:ext uri="{FF2B5EF4-FFF2-40B4-BE49-F238E27FC236}">
                <a16:creationId xmlns:a16="http://schemas.microsoft.com/office/drawing/2014/main" id="{8CBD95AC-6FED-4717-8489-DA43CF5790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3250" y="3907926"/>
            <a:ext cx="3566160" cy="2368296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29" name="Picture Placeholder 71">
            <a:extLst>
              <a:ext uri="{FF2B5EF4-FFF2-40B4-BE49-F238E27FC236}">
                <a16:creationId xmlns:a16="http://schemas.microsoft.com/office/drawing/2014/main" id="{E987BE38-DF43-4F60-AD51-9930BDA828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78193" y="3907926"/>
            <a:ext cx="3630168" cy="2368296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30" name="Picture Placeholder 71">
            <a:extLst>
              <a:ext uri="{FF2B5EF4-FFF2-40B4-BE49-F238E27FC236}">
                <a16:creationId xmlns:a16="http://schemas.microsoft.com/office/drawing/2014/main" id="{ADA9B0AB-21C7-4F37-8F16-CDB89229F2A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26636" y="1447800"/>
            <a:ext cx="3538728" cy="4828032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298171-57B2-4CA0-87C5-8F11780E5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6145" t="21019" r="8047" b="8576"/>
          <a:stretch>
            <a:fillRect/>
          </a:stretch>
        </p:blipFill>
        <p:spPr>
          <a:xfrm>
            <a:off x="0" y="1447801"/>
            <a:ext cx="515447" cy="4828421"/>
          </a:xfrm>
          <a:custGeom>
            <a:avLst/>
            <a:gdLst>
              <a:gd name="connsiteX0" fmla="*/ 0 w 515447"/>
              <a:gd name="connsiteY0" fmla="*/ 0 h 4828421"/>
              <a:gd name="connsiteX1" fmla="*/ 515447 w 515447"/>
              <a:gd name="connsiteY1" fmla="*/ 0 h 4828421"/>
              <a:gd name="connsiteX2" fmla="*/ 515447 w 515447"/>
              <a:gd name="connsiteY2" fmla="*/ 4828421 h 4828421"/>
              <a:gd name="connsiteX3" fmla="*/ 0 w 515447"/>
              <a:gd name="connsiteY3" fmla="*/ 4828421 h 482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447" h="4828421">
                <a:moveTo>
                  <a:pt x="0" y="0"/>
                </a:moveTo>
                <a:lnTo>
                  <a:pt x="515447" y="0"/>
                </a:lnTo>
                <a:lnTo>
                  <a:pt x="515447" y="4828421"/>
                </a:lnTo>
                <a:lnTo>
                  <a:pt x="0" y="4828421"/>
                </a:lnTo>
                <a:close/>
              </a:path>
            </a:pathLst>
          </a:cu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6C5F2C3-5E9D-41E0-A1B3-79B796DD7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6145" t="21019" r="8047" b="8576"/>
          <a:stretch>
            <a:fillRect/>
          </a:stretch>
        </p:blipFill>
        <p:spPr>
          <a:xfrm>
            <a:off x="11676553" y="1447801"/>
            <a:ext cx="515447" cy="4828421"/>
          </a:xfrm>
          <a:custGeom>
            <a:avLst/>
            <a:gdLst>
              <a:gd name="connsiteX0" fmla="*/ 0 w 515447"/>
              <a:gd name="connsiteY0" fmla="*/ 0 h 4828421"/>
              <a:gd name="connsiteX1" fmla="*/ 515447 w 515447"/>
              <a:gd name="connsiteY1" fmla="*/ 0 h 4828421"/>
              <a:gd name="connsiteX2" fmla="*/ 515447 w 515447"/>
              <a:gd name="connsiteY2" fmla="*/ 4828421 h 4828421"/>
              <a:gd name="connsiteX3" fmla="*/ 0 w 515447"/>
              <a:gd name="connsiteY3" fmla="*/ 4828421 h 482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447" h="4828421">
                <a:moveTo>
                  <a:pt x="0" y="0"/>
                </a:moveTo>
                <a:lnTo>
                  <a:pt x="515447" y="0"/>
                </a:lnTo>
                <a:lnTo>
                  <a:pt x="515447" y="4828421"/>
                </a:lnTo>
                <a:lnTo>
                  <a:pt x="0" y="4828421"/>
                </a:lnTo>
                <a:close/>
              </a:path>
            </a:pathLst>
          </a:custGeom>
        </p:spPr>
      </p:pic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EE898A39-AEFD-4C1F-8BF3-E232343813E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0682" y="3482793"/>
            <a:ext cx="3511296" cy="274320"/>
          </a:xfrm>
          <a:solidFill>
            <a:srgbClr val="504F4F">
              <a:alpha val="90000"/>
            </a:srgbClr>
          </a:solidFill>
        </p:spPr>
        <p:txBody>
          <a:bodyPr wrap="square" lIns="91440" tIns="45720" rIns="91440" bIns="4572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6CA0B384-75F3-4D4D-9364-DA14A16FD45E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0682" y="5942529"/>
            <a:ext cx="3511296" cy="274320"/>
          </a:xfrm>
          <a:solidFill>
            <a:srgbClr val="504F4F">
              <a:alpha val="90000"/>
            </a:srgbClr>
          </a:solidFill>
        </p:spPr>
        <p:txBody>
          <a:bodyPr wrap="square" lIns="91440" tIns="45720" rIns="91440" bIns="4572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A8267177-7442-47E6-AF15-542D021426F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386072" y="5942529"/>
            <a:ext cx="3419856" cy="274320"/>
          </a:xfrm>
          <a:solidFill>
            <a:srgbClr val="504F4F">
              <a:alpha val="90000"/>
            </a:srgbClr>
          </a:solidFill>
        </p:spPr>
        <p:txBody>
          <a:bodyPr wrap="square" lIns="91440" tIns="45720" rIns="91440" bIns="4572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D57BDABD-189D-4C0D-A025-75BFF123391E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37629" y="3482793"/>
            <a:ext cx="3511296" cy="274320"/>
          </a:xfrm>
          <a:solidFill>
            <a:srgbClr val="504F4F">
              <a:alpha val="90000"/>
            </a:srgbClr>
          </a:solidFill>
        </p:spPr>
        <p:txBody>
          <a:bodyPr wrap="square" lIns="91440" tIns="45720" rIns="91440" bIns="4572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312A1C81-E983-4BE7-899D-CEE38CF7E83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037629" y="5942529"/>
            <a:ext cx="3511296" cy="274320"/>
          </a:xfrm>
          <a:solidFill>
            <a:srgbClr val="504F4F">
              <a:alpha val="90000"/>
            </a:srgbClr>
          </a:solidFill>
        </p:spPr>
        <p:txBody>
          <a:bodyPr wrap="square" lIns="91440" tIns="45720" rIns="91440" bIns="4572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915082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Block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977E0-0EEC-4E4A-B8F1-3EFB93B64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B116D2-3489-43B9-A02F-AC0B32E76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65160" b="224"/>
          <a:stretch/>
        </p:blipFill>
        <p:spPr>
          <a:xfrm>
            <a:off x="0" y="1447705"/>
            <a:ext cx="2179638" cy="48237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B2F01D8-0B36-4764-8779-49A44403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447705"/>
            <a:ext cx="2179638" cy="4823723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259D65-FC10-442B-BB29-ED79B8E6F4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7500" y="3276674"/>
            <a:ext cx="1164637" cy="1165786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878989-835F-4132-B8FA-F5411D85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272394" y="1447704"/>
            <a:ext cx="3050330" cy="4823725"/>
          </a:xfrm>
          <a:custGeom>
            <a:avLst/>
            <a:gdLst>
              <a:gd name="connsiteX0" fmla="*/ 0 w 3657600"/>
              <a:gd name="connsiteY0" fmla="*/ 0 h 2377440"/>
              <a:gd name="connsiteX1" fmla="*/ 3657600 w 3657600"/>
              <a:gd name="connsiteY1" fmla="*/ 0 h 2377440"/>
              <a:gd name="connsiteX2" fmla="*/ 3657600 w 3657600"/>
              <a:gd name="connsiteY2" fmla="*/ 2377440 h 2377440"/>
              <a:gd name="connsiteX3" fmla="*/ 0 w 3657600"/>
              <a:gd name="connsiteY3" fmla="*/ 2377440 h 2377440"/>
              <a:gd name="connsiteX4" fmla="*/ 0 w 3657600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2377440">
                <a:moveTo>
                  <a:pt x="0" y="0"/>
                </a:moveTo>
                <a:lnTo>
                  <a:pt x="3657600" y="0"/>
                </a:lnTo>
                <a:lnTo>
                  <a:pt x="36576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C226ADF-7061-4022-8DB6-9AE2DDE57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415480" y="1447705"/>
            <a:ext cx="3050330" cy="2365483"/>
          </a:xfrm>
          <a:custGeom>
            <a:avLst/>
            <a:gdLst>
              <a:gd name="connsiteX0" fmla="*/ 0 w 3657600"/>
              <a:gd name="connsiteY0" fmla="*/ 0 h 2377440"/>
              <a:gd name="connsiteX1" fmla="*/ 3657600 w 3657600"/>
              <a:gd name="connsiteY1" fmla="*/ 0 h 2377440"/>
              <a:gd name="connsiteX2" fmla="*/ 3657600 w 3657600"/>
              <a:gd name="connsiteY2" fmla="*/ 2377440 h 2377440"/>
              <a:gd name="connsiteX3" fmla="*/ 0 w 3657600"/>
              <a:gd name="connsiteY3" fmla="*/ 2377440 h 2377440"/>
              <a:gd name="connsiteX4" fmla="*/ 0 w 3657600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2377440">
                <a:moveTo>
                  <a:pt x="0" y="0"/>
                </a:moveTo>
                <a:lnTo>
                  <a:pt x="3657600" y="0"/>
                </a:lnTo>
                <a:lnTo>
                  <a:pt x="36576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0E0F19C-A4C6-4F96-AA90-71AA4E00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8558566" y="1447705"/>
            <a:ext cx="3050330" cy="2365483"/>
          </a:xfrm>
          <a:custGeom>
            <a:avLst/>
            <a:gdLst>
              <a:gd name="connsiteX0" fmla="*/ 0 w 3657600"/>
              <a:gd name="connsiteY0" fmla="*/ 0 h 2377440"/>
              <a:gd name="connsiteX1" fmla="*/ 3657600 w 3657600"/>
              <a:gd name="connsiteY1" fmla="*/ 0 h 2377440"/>
              <a:gd name="connsiteX2" fmla="*/ 3657600 w 3657600"/>
              <a:gd name="connsiteY2" fmla="*/ 2377440 h 2377440"/>
              <a:gd name="connsiteX3" fmla="*/ 0 w 3657600"/>
              <a:gd name="connsiteY3" fmla="*/ 2377440 h 2377440"/>
              <a:gd name="connsiteX4" fmla="*/ 0 w 3657600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2377440">
                <a:moveTo>
                  <a:pt x="0" y="0"/>
                </a:moveTo>
                <a:lnTo>
                  <a:pt x="3657600" y="0"/>
                </a:lnTo>
                <a:lnTo>
                  <a:pt x="36576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BF0E34E-B9E3-47F6-A762-9267AE40D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415480" y="3905945"/>
            <a:ext cx="3050330" cy="2365483"/>
          </a:xfrm>
          <a:custGeom>
            <a:avLst/>
            <a:gdLst>
              <a:gd name="connsiteX0" fmla="*/ 0 w 3657600"/>
              <a:gd name="connsiteY0" fmla="*/ 0 h 2377440"/>
              <a:gd name="connsiteX1" fmla="*/ 3657600 w 3657600"/>
              <a:gd name="connsiteY1" fmla="*/ 0 h 2377440"/>
              <a:gd name="connsiteX2" fmla="*/ 3657600 w 3657600"/>
              <a:gd name="connsiteY2" fmla="*/ 2377440 h 2377440"/>
              <a:gd name="connsiteX3" fmla="*/ 0 w 3657600"/>
              <a:gd name="connsiteY3" fmla="*/ 2377440 h 2377440"/>
              <a:gd name="connsiteX4" fmla="*/ 0 w 3657600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2377440">
                <a:moveTo>
                  <a:pt x="0" y="0"/>
                </a:moveTo>
                <a:lnTo>
                  <a:pt x="3657600" y="0"/>
                </a:lnTo>
                <a:lnTo>
                  <a:pt x="36576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96970C6-1224-45AF-B610-6DA0E70FC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8558566" y="3905945"/>
            <a:ext cx="3050330" cy="2365483"/>
          </a:xfrm>
          <a:custGeom>
            <a:avLst/>
            <a:gdLst>
              <a:gd name="connsiteX0" fmla="*/ 0 w 3657600"/>
              <a:gd name="connsiteY0" fmla="*/ 0 h 2377440"/>
              <a:gd name="connsiteX1" fmla="*/ 3657600 w 3657600"/>
              <a:gd name="connsiteY1" fmla="*/ 0 h 2377440"/>
              <a:gd name="connsiteX2" fmla="*/ 3657600 w 3657600"/>
              <a:gd name="connsiteY2" fmla="*/ 2377440 h 2377440"/>
              <a:gd name="connsiteX3" fmla="*/ 0 w 3657600"/>
              <a:gd name="connsiteY3" fmla="*/ 2377440 h 2377440"/>
              <a:gd name="connsiteX4" fmla="*/ 0 w 3657600"/>
              <a:gd name="connsiteY4" fmla="*/ 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2377440">
                <a:moveTo>
                  <a:pt x="0" y="0"/>
                </a:moveTo>
                <a:lnTo>
                  <a:pt x="3657600" y="0"/>
                </a:lnTo>
                <a:lnTo>
                  <a:pt x="36576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F7D29-F1AF-4B93-BBEA-D39AE9BFEE1E}"/>
              </a:ext>
            </a:extLst>
          </p:cNvPr>
          <p:cNvSpPr/>
          <p:nvPr userDrawn="1"/>
        </p:nvSpPr>
        <p:spPr bwMode="auto">
          <a:xfrm>
            <a:off x="2317249" y="1495328"/>
            <a:ext cx="296062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 defTabSz="932742">
              <a:spcBef>
                <a:spcPct val="0"/>
              </a:spcBef>
            </a:pPr>
            <a:endParaRPr lang="en-US" sz="1800">
              <a:ln w="3175">
                <a:noFill/>
              </a:ln>
              <a:solidFill>
                <a:schemeClr val="bg1"/>
              </a:solidFill>
              <a:latin typeface="+mj-lt"/>
              <a:cs typeface="Segoe UI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8D43A31-9E67-4B55-8E38-FC8960F43C77}"/>
              </a:ext>
            </a:extLst>
          </p:cNvPr>
          <p:cNvSpPr/>
          <p:nvPr userDrawn="1"/>
        </p:nvSpPr>
        <p:spPr bwMode="auto">
          <a:xfrm>
            <a:off x="5460335" y="1495329"/>
            <a:ext cx="296062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 defTabSz="932742">
              <a:spcBef>
                <a:spcPct val="0"/>
              </a:spcBef>
            </a:pPr>
            <a:endParaRPr lang="en-US" sz="1800">
              <a:ln w="3175">
                <a:noFill/>
              </a:ln>
              <a:solidFill>
                <a:schemeClr val="bg1"/>
              </a:solidFill>
              <a:latin typeface="+mj-lt"/>
              <a:cs typeface="Segoe UI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2C3271-DF4F-4D6D-BC23-E7FC5CBC5D8A}"/>
              </a:ext>
            </a:extLst>
          </p:cNvPr>
          <p:cNvSpPr/>
          <p:nvPr userDrawn="1"/>
        </p:nvSpPr>
        <p:spPr bwMode="auto">
          <a:xfrm>
            <a:off x="8603421" y="1495329"/>
            <a:ext cx="296062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 defTabSz="932742">
              <a:spcBef>
                <a:spcPct val="0"/>
              </a:spcBef>
            </a:pPr>
            <a:endParaRPr lang="en-US" sz="1800">
              <a:ln w="3175">
                <a:noFill/>
              </a:ln>
              <a:solidFill>
                <a:schemeClr val="bg1"/>
              </a:solidFill>
              <a:latin typeface="+mj-lt"/>
              <a:cs typeface="Segoe UI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E55A13D-5980-4A21-900A-132B91F71E12}"/>
              </a:ext>
            </a:extLst>
          </p:cNvPr>
          <p:cNvSpPr/>
          <p:nvPr userDrawn="1"/>
        </p:nvSpPr>
        <p:spPr bwMode="auto">
          <a:xfrm>
            <a:off x="5460335" y="3953297"/>
            <a:ext cx="296062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 defTabSz="932742">
              <a:spcBef>
                <a:spcPct val="0"/>
              </a:spcBef>
            </a:pPr>
            <a:endParaRPr lang="en-US" sz="1800">
              <a:ln w="3175">
                <a:noFill/>
              </a:ln>
              <a:solidFill>
                <a:schemeClr val="bg1"/>
              </a:solidFill>
              <a:latin typeface="+mj-lt"/>
              <a:cs typeface="Segoe UI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AC4795-D246-407B-B1C7-81F62D879DB6}"/>
              </a:ext>
            </a:extLst>
          </p:cNvPr>
          <p:cNvSpPr/>
          <p:nvPr userDrawn="1"/>
        </p:nvSpPr>
        <p:spPr bwMode="auto">
          <a:xfrm>
            <a:off x="8603421" y="3953297"/>
            <a:ext cx="296062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 defTabSz="932742">
              <a:spcBef>
                <a:spcPct val="0"/>
              </a:spcBef>
            </a:pPr>
            <a:endParaRPr lang="en-US" sz="1800">
              <a:ln w="3175">
                <a:noFill/>
              </a:ln>
              <a:solidFill>
                <a:schemeClr val="bg1"/>
              </a:solidFill>
              <a:latin typeface="+mj-lt"/>
              <a:cs typeface="Segoe UI" pitchFamily="34" charset="0"/>
            </a:endParaRP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EE898A39-AEFD-4C1F-8BF3-E232343813E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17249" y="1495328"/>
            <a:ext cx="2962656" cy="457200"/>
          </a:xfrm>
          <a:solidFill>
            <a:schemeClr val="accent1"/>
          </a:solidFill>
        </p:spPr>
        <p:txBody>
          <a:bodyPr wrap="square" lIns="91440" tIns="45720" rIns="91440" bIns="4572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6CA0B384-75F3-4D4D-9364-DA14A16FD45E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458299" y="1495329"/>
            <a:ext cx="2962656" cy="457200"/>
          </a:xfrm>
          <a:solidFill>
            <a:schemeClr val="accent1"/>
          </a:solidFill>
        </p:spPr>
        <p:txBody>
          <a:bodyPr wrap="square" lIns="91440" tIns="45720" rIns="91440" bIns="4572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A8267177-7442-47E6-AF15-542D021426F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460335" y="3953297"/>
            <a:ext cx="2962656" cy="457200"/>
          </a:xfrm>
          <a:solidFill>
            <a:schemeClr val="accent1"/>
          </a:solidFill>
        </p:spPr>
        <p:txBody>
          <a:bodyPr wrap="square" lIns="91440" tIns="45720" rIns="91440" bIns="4572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D57BDABD-189D-4C0D-A025-75BFF123391E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603421" y="1495329"/>
            <a:ext cx="2962656" cy="457200"/>
          </a:xfrm>
          <a:solidFill>
            <a:schemeClr val="accent1"/>
          </a:solidFill>
        </p:spPr>
        <p:txBody>
          <a:bodyPr wrap="square" lIns="91440" tIns="45720" rIns="91440" bIns="4572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312A1C81-E983-4BE7-899D-CEE38CF7E83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603421" y="3953297"/>
            <a:ext cx="2962656" cy="457200"/>
          </a:xfrm>
          <a:solidFill>
            <a:schemeClr val="accent1"/>
          </a:solidFill>
        </p:spPr>
        <p:txBody>
          <a:bodyPr wrap="square" lIns="91440" tIns="45720" rIns="91440" bIns="4572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26" name="Picture Placeholder 71">
            <a:extLst>
              <a:ext uri="{FF2B5EF4-FFF2-40B4-BE49-F238E27FC236}">
                <a16:creationId xmlns:a16="http://schemas.microsoft.com/office/drawing/2014/main" id="{4C996A83-0BB2-496F-BC96-371E734292F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317249" y="1997075"/>
            <a:ext cx="2962656" cy="4224528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27" name="Picture Placeholder 71">
            <a:extLst>
              <a:ext uri="{FF2B5EF4-FFF2-40B4-BE49-F238E27FC236}">
                <a16:creationId xmlns:a16="http://schemas.microsoft.com/office/drawing/2014/main" id="{4A76EA25-BEBB-433E-9CBA-DF69B8FB4E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03421" y="1997074"/>
            <a:ext cx="2962656" cy="1764792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28" name="Picture Placeholder 71">
            <a:extLst>
              <a:ext uri="{FF2B5EF4-FFF2-40B4-BE49-F238E27FC236}">
                <a16:creationId xmlns:a16="http://schemas.microsoft.com/office/drawing/2014/main" id="{8CBD95AC-6FED-4717-8489-DA43CF5790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58299" y="1997074"/>
            <a:ext cx="2962656" cy="1764792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29" name="Picture Placeholder 71">
            <a:extLst>
              <a:ext uri="{FF2B5EF4-FFF2-40B4-BE49-F238E27FC236}">
                <a16:creationId xmlns:a16="http://schemas.microsoft.com/office/drawing/2014/main" id="{E987BE38-DF43-4F60-AD51-9930BDA828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03421" y="4456811"/>
            <a:ext cx="2962656" cy="1764792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30" name="Picture Placeholder 71">
            <a:extLst>
              <a:ext uri="{FF2B5EF4-FFF2-40B4-BE49-F238E27FC236}">
                <a16:creationId xmlns:a16="http://schemas.microsoft.com/office/drawing/2014/main" id="{ADA9B0AB-21C7-4F37-8F16-CDB89229F2A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60335" y="4456811"/>
            <a:ext cx="2962656" cy="1764792"/>
          </a:xfrm>
          <a:solidFill>
            <a:srgbClr val="FAFAFA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363791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8FB8E32-D843-43E4-9FE6-F650E7FCF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219" b="1584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E2F0A22-0DCB-4277-8531-7927E8F00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8BF7C7-7BB4-47C0-B193-2AB62DFF4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118860" y="584359"/>
            <a:ext cx="5486400" cy="568928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DCFD8B1-C320-42E1-8735-7C3EE197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6" t="-1" r="3668" b="633"/>
          <a:stretch/>
        </p:blipFill>
        <p:spPr>
          <a:xfrm>
            <a:off x="11905470" y="582930"/>
            <a:ext cx="286529" cy="5691733"/>
          </a:xfrm>
          <a:prstGeom prst="rect">
            <a:avLst/>
          </a:prstGeom>
        </p:spPr>
      </p:pic>
      <p:pic>
        <p:nvPicPr>
          <p:cNvPr id="45" name="Picture 44" descr="Microsoft Logo">
            <a:extLst>
              <a:ext uri="{FF2B5EF4-FFF2-40B4-BE49-F238E27FC236}">
                <a16:creationId xmlns:a16="http://schemas.microsoft.com/office/drawing/2014/main" id="{67AE11CA-4C7B-46D1-B98D-48B99F98F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138DCA25-3EE1-48B1-BE35-B7237091F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500" y="2651760"/>
            <a:ext cx="4389120" cy="443198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54" name="Text Placeholder 65">
            <a:extLst>
              <a:ext uri="{FF2B5EF4-FFF2-40B4-BE49-F238E27FC236}">
                <a16:creationId xmlns:a16="http://schemas.microsoft.com/office/drawing/2014/main" id="{602B94AC-CFBF-4728-92DB-6C12C8E754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7500" y="3108960"/>
            <a:ext cx="4389120" cy="307777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2AA33C91-098A-43A3-B2F1-8192844887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8067" y="4066796"/>
            <a:ext cx="4389120" cy="1645920"/>
          </a:xfrm>
        </p:spPr>
        <p:txBody>
          <a:bodyPr>
            <a:noAutofit/>
          </a:bodyPr>
          <a:lstStyle>
            <a:lvl1pPr marL="284163" indent="-284163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add bullet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5730AB-6162-964A-8306-DA8537764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667791" y="1290725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560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80E5B4-3025-472F-ABB1-722B4DB96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E2F0A22-0DCB-4277-8531-7927E8F00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8BF7C7-7BB4-47C0-B193-2AB62DFF4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118860" y="584359"/>
            <a:ext cx="5486400" cy="568928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DCFD8B1-C320-42E1-8735-7C3EE197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6" t="-1" r="3668" b="633"/>
          <a:stretch/>
        </p:blipFill>
        <p:spPr>
          <a:xfrm>
            <a:off x="11905470" y="582930"/>
            <a:ext cx="286529" cy="5691733"/>
          </a:xfrm>
          <a:prstGeom prst="rect">
            <a:avLst/>
          </a:prstGeom>
        </p:spPr>
      </p:pic>
      <p:pic>
        <p:nvPicPr>
          <p:cNvPr id="45" name="Picture 44" descr="Microsoft Logo">
            <a:extLst>
              <a:ext uri="{FF2B5EF4-FFF2-40B4-BE49-F238E27FC236}">
                <a16:creationId xmlns:a16="http://schemas.microsoft.com/office/drawing/2014/main" id="{67AE11CA-4C7B-46D1-B98D-48B99F98F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138DCA25-3EE1-48B1-BE35-B7237091F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500" y="2651760"/>
            <a:ext cx="4389120" cy="443198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54" name="Text Placeholder 65">
            <a:extLst>
              <a:ext uri="{FF2B5EF4-FFF2-40B4-BE49-F238E27FC236}">
                <a16:creationId xmlns:a16="http://schemas.microsoft.com/office/drawing/2014/main" id="{602B94AC-CFBF-4728-92DB-6C12C8E754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7500" y="3108960"/>
            <a:ext cx="4389120" cy="307777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2AA33C91-098A-43A3-B2F1-8192844887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8067" y="4066796"/>
            <a:ext cx="4389120" cy="1645920"/>
          </a:xfrm>
        </p:spPr>
        <p:txBody>
          <a:bodyPr>
            <a:noAutofit/>
          </a:bodyPr>
          <a:lstStyle>
            <a:lvl1pPr marL="284163" indent="-284163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add bullet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26CD8B-6765-7DE3-EDE0-17C8497433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667791" y="1290725"/>
            <a:ext cx="590186" cy="5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580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A7EEA8-61C8-4F16-9E48-543BE3951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5A0E62-E97C-4E72-836B-F8244C86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A5618F-5B82-4DF3-A90D-333E51023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566"/>
          <a:stretch/>
        </p:blipFill>
        <p:spPr>
          <a:xfrm>
            <a:off x="6118860" y="0"/>
            <a:ext cx="6073139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18BF7C7-7BB4-47C0-B193-2AB62DFF4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118860" y="585788"/>
            <a:ext cx="5486400" cy="568928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6DE1BE-8F8F-4027-A53E-F059FE08D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210300" y="675640"/>
            <a:ext cx="530352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37CFB3-B6C6-421F-BB0F-418E7CB4FE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74133" y="4424680"/>
            <a:ext cx="1848566" cy="1850390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138DCA25-3EE1-48B1-BE35-B7237091F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500" y="2926080"/>
            <a:ext cx="4389120" cy="443198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54" name="Text Placeholder 65">
            <a:extLst>
              <a:ext uri="{FF2B5EF4-FFF2-40B4-BE49-F238E27FC236}">
                <a16:creationId xmlns:a16="http://schemas.microsoft.com/office/drawing/2014/main" id="{602B94AC-CFBF-4728-92DB-6C12C8E754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7500" y="3383280"/>
            <a:ext cx="4389120" cy="307777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2AA33C91-098A-43A3-B2F1-8192844887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8067" y="4572000"/>
            <a:ext cx="4389120" cy="1371600"/>
          </a:xfrm>
        </p:spPr>
        <p:txBody>
          <a:bodyPr>
            <a:noAutofit/>
          </a:bodyPr>
          <a:lstStyle>
            <a:lvl1pPr marL="284163" indent="-284163">
              <a:lnSpc>
                <a:spcPct val="100000"/>
              </a:lnSpc>
              <a:buClrTx/>
              <a:buFont typeface="+mj-lt"/>
              <a:buAutoNum type="arabicPeriod"/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add bullet</a:t>
            </a:r>
          </a:p>
        </p:txBody>
      </p:sp>
      <p:pic>
        <p:nvPicPr>
          <p:cNvPr id="23" name="Picture 22" descr="Microsoft Logo">
            <a:extLst>
              <a:ext uri="{FF2B5EF4-FFF2-40B4-BE49-F238E27FC236}">
                <a16:creationId xmlns:a16="http://schemas.microsoft.com/office/drawing/2014/main" id="{D85022E6-91F0-4460-A9DD-4326D5EFA9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654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B07290A-8BEB-47D4-A699-3B2897EA5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5A0E62-E97C-4E72-836B-F8244C86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50094C-75B7-4745-9FDF-DED83FC45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66"/>
          <a:stretch/>
        </p:blipFill>
        <p:spPr>
          <a:xfrm>
            <a:off x="6118860" y="0"/>
            <a:ext cx="6073140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18BF7C7-7BB4-47C0-B193-2AB62DFF4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118860" y="585788"/>
            <a:ext cx="5486400" cy="568928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6DE1BE-8F8F-4027-A53E-F059FE08D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210300" y="675640"/>
            <a:ext cx="530352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138DCA25-3EE1-48B1-BE35-B7237091F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500" y="2926080"/>
            <a:ext cx="4389120" cy="443198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54" name="Text Placeholder 65">
            <a:extLst>
              <a:ext uri="{FF2B5EF4-FFF2-40B4-BE49-F238E27FC236}">
                <a16:creationId xmlns:a16="http://schemas.microsoft.com/office/drawing/2014/main" id="{602B94AC-CFBF-4728-92DB-6C12C8E754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7500" y="3383280"/>
            <a:ext cx="4389120" cy="307777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2AA33C91-098A-43A3-B2F1-8192844887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8067" y="4572000"/>
            <a:ext cx="4389120" cy="1371600"/>
          </a:xfrm>
        </p:spPr>
        <p:txBody>
          <a:bodyPr>
            <a:noAutofit/>
          </a:bodyPr>
          <a:lstStyle>
            <a:lvl1pPr marL="284163" indent="-284163">
              <a:lnSpc>
                <a:spcPct val="100000"/>
              </a:lnSpc>
              <a:buClrTx/>
              <a:buFont typeface="+mj-lt"/>
              <a:buAutoNum type="arabicPeriod"/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add bullet</a:t>
            </a:r>
          </a:p>
        </p:txBody>
      </p:sp>
      <p:pic>
        <p:nvPicPr>
          <p:cNvPr id="23" name="Picture 22" descr="Microsoft Logo">
            <a:extLst>
              <a:ext uri="{FF2B5EF4-FFF2-40B4-BE49-F238E27FC236}">
                <a16:creationId xmlns:a16="http://schemas.microsoft.com/office/drawing/2014/main" id="{D85022E6-91F0-4460-A9DD-4326D5EFA9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05489A-BD6F-4280-D3F9-E531462472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174133" y="4424680"/>
            <a:ext cx="1848566" cy="18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858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C4BA25A-2583-475B-BDAC-13829C404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5A0E62-E97C-4E72-836B-F8244C86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8BF7C7-7BB4-47C0-B193-2AB62DFF4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118860" y="585788"/>
            <a:ext cx="5486400" cy="27432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138DCA25-3EE1-48B1-BE35-B7237091F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500" y="1554480"/>
            <a:ext cx="4389120" cy="443198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54" name="Text Placeholder 65">
            <a:extLst>
              <a:ext uri="{FF2B5EF4-FFF2-40B4-BE49-F238E27FC236}">
                <a16:creationId xmlns:a16="http://schemas.microsoft.com/office/drawing/2014/main" id="{602B94AC-CFBF-4728-92DB-6C12C8E754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7500" y="2011680"/>
            <a:ext cx="4389120" cy="307777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23" name="Picture 22" descr="Microsoft Logo">
            <a:extLst>
              <a:ext uri="{FF2B5EF4-FFF2-40B4-BE49-F238E27FC236}">
                <a16:creationId xmlns:a16="http://schemas.microsoft.com/office/drawing/2014/main" id="{D85022E6-91F0-4460-A9DD-4326D5EFA9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D2F4FC-F5C3-468D-A089-9D9378563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12" t="4570" r="91790" b="12430"/>
          <a:stretch/>
        </p:blipFill>
        <p:spPr>
          <a:xfrm>
            <a:off x="11612105" y="582930"/>
            <a:ext cx="283826" cy="5692140"/>
          </a:xfrm>
          <a:custGeom>
            <a:avLst/>
            <a:gdLst>
              <a:gd name="connsiteX0" fmla="*/ 0 w 365760"/>
              <a:gd name="connsiteY0" fmla="*/ 0 h 5692140"/>
              <a:gd name="connsiteX1" fmla="*/ 365760 w 365760"/>
              <a:gd name="connsiteY1" fmla="*/ 0 h 5692140"/>
              <a:gd name="connsiteX2" fmla="*/ 365760 w 365760"/>
              <a:gd name="connsiteY2" fmla="*/ 5692140 h 5692140"/>
              <a:gd name="connsiteX3" fmla="*/ 0 w 365760"/>
              <a:gd name="connsiteY3" fmla="*/ 5692140 h 569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" h="5692140">
                <a:moveTo>
                  <a:pt x="0" y="0"/>
                </a:moveTo>
                <a:lnTo>
                  <a:pt x="365760" y="0"/>
                </a:lnTo>
                <a:lnTo>
                  <a:pt x="365760" y="5692140"/>
                </a:lnTo>
                <a:lnTo>
                  <a:pt x="0" y="5692140"/>
                </a:ln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3D7033-B8DE-4C52-B128-78FD008E7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118860" y="3328989"/>
            <a:ext cx="5486400" cy="2941318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2AA33C91-098A-43A3-B2F1-8192844887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8067" y="3840480"/>
            <a:ext cx="4389120" cy="1828800"/>
          </a:xfrm>
        </p:spPr>
        <p:txBody>
          <a:bodyPr>
            <a:noAutofit/>
          </a:bodyPr>
          <a:lstStyle>
            <a:lvl1pPr marL="284163" indent="-284163">
              <a:lnSpc>
                <a:spcPct val="100000"/>
              </a:lnSpc>
              <a:buClrTx/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add bullet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CF2570-5D10-4CC8-826E-4490C1A319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907806" y="3301279"/>
            <a:ext cx="3196142" cy="31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919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A9D0CF-0A48-41E1-A0D7-CBEA6C3F8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5A0E62-E97C-4E72-836B-F8244C86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8BF7C7-7BB4-47C0-B193-2AB62DFF4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118860" y="585788"/>
            <a:ext cx="5486400" cy="27432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138DCA25-3EE1-48B1-BE35-B7237091F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500" y="1554480"/>
            <a:ext cx="4389120" cy="443198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54" name="Text Placeholder 65">
            <a:extLst>
              <a:ext uri="{FF2B5EF4-FFF2-40B4-BE49-F238E27FC236}">
                <a16:creationId xmlns:a16="http://schemas.microsoft.com/office/drawing/2014/main" id="{602B94AC-CFBF-4728-92DB-6C12C8E754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7500" y="2011680"/>
            <a:ext cx="4389120" cy="307777"/>
          </a:xfrm>
        </p:spPr>
        <p:txBody>
          <a:bodyPr/>
          <a:lstStyle>
            <a:lvl1pPr marL="0" indent="0">
              <a:buNone/>
              <a:tabLst>
                <a:tab pos="3482975" algn="l"/>
              </a:tabLst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23" name="Picture 22" descr="Microsoft Logo">
            <a:extLst>
              <a:ext uri="{FF2B5EF4-FFF2-40B4-BE49-F238E27FC236}">
                <a16:creationId xmlns:a16="http://schemas.microsoft.com/office/drawing/2014/main" id="{D85022E6-91F0-4460-A9DD-4326D5EFA9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D2F4FC-F5C3-468D-A089-9D9378563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12" t="4570" r="91790" b="12430"/>
          <a:stretch/>
        </p:blipFill>
        <p:spPr>
          <a:xfrm>
            <a:off x="11612105" y="582930"/>
            <a:ext cx="283826" cy="5692140"/>
          </a:xfrm>
          <a:custGeom>
            <a:avLst/>
            <a:gdLst>
              <a:gd name="connsiteX0" fmla="*/ 0 w 365760"/>
              <a:gd name="connsiteY0" fmla="*/ 0 h 5692140"/>
              <a:gd name="connsiteX1" fmla="*/ 365760 w 365760"/>
              <a:gd name="connsiteY1" fmla="*/ 0 h 5692140"/>
              <a:gd name="connsiteX2" fmla="*/ 365760 w 365760"/>
              <a:gd name="connsiteY2" fmla="*/ 5692140 h 5692140"/>
              <a:gd name="connsiteX3" fmla="*/ 0 w 365760"/>
              <a:gd name="connsiteY3" fmla="*/ 5692140 h 569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" h="5692140">
                <a:moveTo>
                  <a:pt x="0" y="0"/>
                </a:moveTo>
                <a:lnTo>
                  <a:pt x="365760" y="0"/>
                </a:lnTo>
                <a:lnTo>
                  <a:pt x="365760" y="5692140"/>
                </a:lnTo>
                <a:lnTo>
                  <a:pt x="0" y="5692140"/>
                </a:ln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3D7033-B8DE-4C52-B128-78FD008E7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118860" y="3328989"/>
            <a:ext cx="5486400" cy="2941318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2AA33C91-098A-43A3-B2F1-8192844887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8067" y="3840480"/>
            <a:ext cx="4389120" cy="1828800"/>
          </a:xfrm>
        </p:spPr>
        <p:txBody>
          <a:bodyPr>
            <a:noAutofit/>
          </a:bodyPr>
          <a:lstStyle>
            <a:lvl1pPr marL="284163" indent="-284163">
              <a:lnSpc>
                <a:spcPct val="100000"/>
              </a:lnSpc>
              <a:buClrTx/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add bullet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073CB8-C79F-6F4B-D66C-D981AF35A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907806" y="3301279"/>
            <a:ext cx="3196142" cy="31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625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6A6622B2-75DC-4D9F-AE80-0EBC2C9D4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727" r="20933"/>
          <a:stretch/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642528-C3C9-43B8-B476-BF8EF0B3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5486400" cy="685799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F2C4B2-1B77-42B2-8349-ED2AB62CB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866188" y="3860244"/>
            <a:ext cx="0" cy="228600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5BD432B-432C-48D0-AA25-98A227ADC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122988" y="914400"/>
            <a:ext cx="64008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4F9BE715-4B7C-418D-B942-3C8C39E71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2988" y="1829467"/>
            <a:ext cx="2286000" cy="246221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CB10536A-A5E8-44BA-8431-07B1AFBE9D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2988" y="2194560"/>
            <a:ext cx="2286000" cy="91440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81" name="Text Placeholder 15">
            <a:extLst>
              <a:ext uri="{FF2B5EF4-FFF2-40B4-BE49-F238E27FC236}">
                <a16:creationId xmlns:a16="http://schemas.microsoft.com/office/drawing/2014/main" id="{DEE40865-553F-47F6-A872-E5B919E727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3388" y="2194560"/>
            <a:ext cx="2286000" cy="307777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82" name="Text Placeholder 15">
            <a:extLst>
              <a:ext uri="{FF2B5EF4-FFF2-40B4-BE49-F238E27FC236}">
                <a16:creationId xmlns:a16="http://schemas.microsoft.com/office/drawing/2014/main" id="{36F891C6-D006-4847-9C42-3DB04910E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3388" y="2560320"/>
            <a:ext cx="228600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C25427A-2AE2-47F3-A4AF-8286580F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122988" y="3860244"/>
            <a:ext cx="64008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8" name="Text Placeholder 15">
            <a:extLst>
              <a:ext uri="{FF2B5EF4-FFF2-40B4-BE49-F238E27FC236}">
                <a16:creationId xmlns:a16="http://schemas.microsoft.com/office/drawing/2014/main" id="{31FF0FE3-1CA2-41DF-B098-1088B52038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2988" y="4775311"/>
            <a:ext cx="2286000" cy="246221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89" name="Text Placeholder 15">
            <a:extLst>
              <a:ext uri="{FF2B5EF4-FFF2-40B4-BE49-F238E27FC236}">
                <a16:creationId xmlns:a16="http://schemas.microsoft.com/office/drawing/2014/main" id="{D23F3541-ADDE-47B3-B2F5-11E5DB1974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22988" y="5140404"/>
            <a:ext cx="2286000" cy="36576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90" name="Text Placeholder 15">
            <a:extLst>
              <a:ext uri="{FF2B5EF4-FFF2-40B4-BE49-F238E27FC236}">
                <a16:creationId xmlns:a16="http://schemas.microsoft.com/office/drawing/2014/main" id="{A59537A5-FFF4-4896-BD1D-ACBA769B87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2988" y="5630322"/>
            <a:ext cx="228600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C43FCBC-F6BD-4BC9-8D5E-D4E0FEC8D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9323388" y="3860244"/>
            <a:ext cx="64008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3" name="Text Placeholder 15">
            <a:extLst>
              <a:ext uri="{FF2B5EF4-FFF2-40B4-BE49-F238E27FC236}">
                <a16:creationId xmlns:a16="http://schemas.microsoft.com/office/drawing/2014/main" id="{80F44D8F-BB9E-40AB-9613-7808425B39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3388" y="4775311"/>
            <a:ext cx="2286000" cy="246221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94" name="Text Placeholder 15">
            <a:extLst>
              <a:ext uri="{FF2B5EF4-FFF2-40B4-BE49-F238E27FC236}">
                <a16:creationId xmlns:a16="http://schemas.microsoft.com/office/drawing/2014/main" id="{80D5AD17-2877-49FE-B2F7-459960007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3388" y="5140404"/>
            <a:ext cx="914400" cy="36576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95" name="Text Placeholder 15">
            <a:extLst>
              <a:ext uri="{FF2B5EF4-FFF2-40B4-BE49-F238E27FC236}">
                <a16:creationId xmlns:a16="http://schemas.microsoft.com/office/drawing/2014/main" id="{AFF38BAF-33AC-4C35-87D9-B952465C9D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23388" y="5630322"/>
            <a:ext cx="91440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5F5B098-DDB1-4EF1-B079-4D93342B09AA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66388" y="5140404"/>
            <a:ext cx="0" cy="100584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Placeholder 15">
            <a:extLst>
              <a:ext uri="{FF2B5EF4-FFF2-40B4-BE49-F238E27FC236}">
                <a16:creationId xmlns:a16="http://schemas.microsoft.com/office/drawing/2014/main" id="{E1F68D81-BDC4-493C-BB61-513862F645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94988" y="5140404"/>
            <a:ext cx="914400" cy="36576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99" name="Text Placeholder 15">
            <a:extLst>
              <a:ext uri="{FF2B5EF4-FFF2-40B4-BE49-F238E27FC236}">
                <a16:creationId xmlns:a16="http://schemas.microsoft.com/office/drawing/2014/main" id="{F13D176C-E6A6-44CE-A42D-4CD5BEADB5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94988" y="5630322"/>
            <a:ext cx="91440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101" name="Picture Placeholder 71">
            <a:extLst>
              <a:ext uri="{FF2B5EF4-FFF2-40B4-BE49-F238E27FC236}">
                <a16:creationId xmlns:a16="http://schemas.microsoft.com/office/drawing/2014/main" id="{25DE2FD6-B1EE-4626-9FB5-A614CE8132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22988" y="932736"/>
            <a:ext cx="640080" cy="64008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102" name="Picture Placeholder 71">
            <a:extLst>
              <a:ext uri="{FF2B5EF4-FFF2-40B4-BE49-F238E27FC236}">
                <a16:creationId xmlns:a16="http://schemas.microsoft.com/office/drawing/2014/main" id="{9AF91563-12F8-443D-8058-DA63379331E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22988" y="3878580"/>
            <a:ext cx="640080" cy="64008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103" name="Picture Placeholder 71">
            <a:extLst>
              <a:ext uri="{FF2B5EF4-FFF2-40B4-BE49-F238E27FC236}">
                <a16:creationId xmlns:a16="http://schemas.microsoft.com/office/drawing/2014/main" id="{5B9B28FB-5AE0-49AC-A401-721BB8E5504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23388" y="3878580"/>
            <a:ext cx="640080" cy="64008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714F3D1-972D-F543-8792-61344E493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7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FCB793-CBAF-40CA-98F9-8232A5E24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72FF2-3D69-A91C-BA07-CB4E6FFC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71DA9-ED7C-D48D-84A0-DE772E57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945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F6DE4-3499-4A2C-9381-3EFDADECB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161" r="21505"/>
          <a:stretch/>
        </p:blipFill>
        <p:spPr>
          <a:xfrm flipH="1">
            <a:off x="0" y="0"/>
            <a:ext cx="5486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DD51AE-2274-4A9A-AA80-DBD4441ED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7"/>
            <a:ext cx="5486400" cy="685799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45A22-8FDE-4085-A2F1-2CF4547E9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4603" t="4259" b="4259"/>
          <a:stretch/>
        </p:blipFill>
        <p:spPr>
          <a:xfrm>
            <a:off x="5007428" y="292099"/>
            <a:ext cx="478971" cy="62738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4B66FB-1539-48A0-86C5-C7C1899A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646165" y="292894"/>
            <a:ext cx="3081528" cy="6272213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IN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78FCEB-7B04-4A67-9360-9AE1D360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8819668" y="292894"/>
            <a:ext cx="3081528" cy="3088280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ts val="100"/>
              </a:spcBef>
              <a:spcAft>
                <a:spcPts val="100"/>
              </a:spcAft>
            </a:pPr>
            <a:endParaRPr lang="en-IN" sz="2000" err="1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C97813-CDDD-4925-91E7-F19F3609F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8819668" y="3476827"/>
            <a:ext cx="3081528" cy="3088280"/>
          </a:xfrm>
          <a:prstGeom prst="rect">
            <a:avLst/>
          </a:prstGeom>
          <a:solidFill>
            <a:srgbClr val="FAFA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ts val="100"/>
              </a:spcBef>
              <a:spcAft>
                <a:spcPts val="100"/>
              </a:spcAft>
            </a:pPr>
            <a:endParaRPr lang="en-IN" sz="2000" err="1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FFCD151-5705-46E8-9B50-A1980CDFA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906769" y="502920"/>
            <a:ext cx="64008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8" name="Text Placeholder 15">
            <a:extLst>
              <a:ext uri="{FF2B5EF4-FFF2-40B4-BE49-F238E27FC236}">
                <a16:creationId xmlns:a16="http://schemas.microsoft.com/office/drawing/2014/main" id="{09A18F99-40B1-41F3-849D-ADA1F3DEBC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06769" y="1280160"/>
            <a:ext cx="2560320" cy="246221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6708D0F2-4FAE-4C01-A173-358DB46054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06769" y="1556570"/>
            <a:ext cx="2560320" cy="137160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EDE852-E196-40E1-8222-E3C8C2CC1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9080272" y="502920"/>
            <a:ext cx="64008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CA26D32A-4751-4AFB-9008-818063A2B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80272" y="1280160"/>
            <a:ext cx="2560320" cy="246221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D36733C1-9A5D-42F8-964C-747929B3CD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06769" y="3534810"/>
            <a:ext cx="2560320" cy="307777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D22B5F44-EB9A-420B-BEEB-8C9FA8C7A1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6769" y="3898784"/>
            <a:ext cx="256032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E55FFDA5-33E6-406D-B0A0-7721A6D51E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06769" y="4937456"/>
            <a:ext cx="2560320" cy="307777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A87B467E-8ADE-46E5-BC00-43001E81C6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6769" y="5301430"/>
            <a:ext cx="256032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81" name="Text Placeholder 15">
            <a:extLst>
              <a:ext uri="{FF2B5EF4-FFF2-40B4-BE49-F238E27FC236}">
                <a16:creationId xmlns:a16="http://schemas.microsoft.com/office/drawing/2014/main" id="{EE5124B4-F2BE-476D-9E92-4CC05190A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0272" y="2007910"/>
            <a:ext cx="2560320" cy="307777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82" name="Text Placeholder 15">
            <a:extLst>
              <a:ext uri="{FF2B5EF4-FFF2-40B4-BE49-F238E27FC236}">
                <a16:creationId xmlns:a16="http://schemas.microsoft.com/office/drawing/2014/main" id="{1A371B00-CE42-4D89-8267-D8CDC11F37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80272" y="2371884"/>
            <a:ext cx="256032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8025B0F-03B4-46F6-B982-FC670F84E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9080272" y="3686853"/>
            <a:ext cx="64008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5" name="Text Placeholder 15">
            <a:extLst>
              <a:ext uri="{FF2B5EF4-FFF2-40B4-BE49-F238E27FC236}">
                <a16:creationId xmlns:a16="http://schemas.microsoft.com/office/drawing/2014/main" id="{D72BF72E-B83F-4926-A00E-79035B9EC2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80272" y="4464093"/>
            <a:ext cx="2560320" cy="246221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IN"/>
          </a:p>
        </p:txBody>
      </p:sp>
      <p:sp>
        <p:nvSpPr>
          <p:cNvPr id="86" name="Text Placeholder 15">
            <a:extLst>
              <a:ext uri="{FF2B5EF4-FFF2-40B4-BE49-F238E27FC236}">
                <a16:creationId xmlns:a16="http://schemas.microsoft.com/office/drawing/2014/main" id="{3C03398D-CEB2-4A5E-BEFA-F8EBF8A09E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80272" y="5117538"/>
            <a:ext cx="914400" cy="36576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87" name="Text Placeholder 15">
            <a:extLst>
              <a:ext uri="{FF2B5EF4-FFF2-40B4-BE49-F238E27FC236}">
                <a16:creationId xmlns:a16="http://schemas.microsoft.com/office/drawing/2014/main" id="{493B2378-9C2D-4451-8AAA-4A8E2C5322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80272" y="5607456"/>
            <a:ext cx="91440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C94326D-30C8-4CB7-BA68-97ACD9CF8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0360432" y="5120640"/>
            <a:ext cx="0" cy="100584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15">
            <a:extLst>
              <a:ext uri="{FF2B5EF4-FFF2-40B4-BE49-F238E27FC236}">
                <a16:creationId xmlns:a16="http://schemas.microsoft.com/office/drawing/2014/main" id="{26D9E960-BB88-4A4B-A7BC-D7D1A2B8B12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726192" y="5117538"/>
            <a:ext cx="914400" cy="365760"/>
          </a:xfrm>
        </p:spPr>
        <p:txBody>
          <a:bodyPr wrap="square"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##</a:t>
            </a:r>
            <a:endParaRPr lang="en-IN"/>
          </a:p>
        </p:txBody>
      </p:sp>
      <p:sp>
        <p:nvSpPr>
          <p:cNvPr id="90" name="Text Placeholder 15">
            <a:extLst>
              <a:ext uri="{FF2B5EF4-FFF2-40B4-BE49-F238E27FC236}">
                <a16:creationId xmlns:a16="http://schemas.microsoft.com/office/drawing/2014/main" id="{00268853-062C-49C7-93E6-849ABD1659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726192" y="5607456"/>
            <a:ext cx="914400" cy="184666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800100" indent="0">
              <a:buNone/>
              <a:defRPr/>
            </a:lvl3pPr>
            <a:lvl4pPr marL="108585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Text here</a:t>
            </a:r>
            <a:endParaRPr lang="en-IN"/>
          </a:p>
        </p:txBody>
      </p:sp>
      <p:sp>
        <p:nvSpPr>
          <p:cNvPr id="91" name="Picture Placeholder 71">
            <a:extLst>
              <a:ext uri="{FF2B5EF4-FFF2-40B4-BE49-F238E27FC236}">
                <a16:creationId xmlns:a16="http://schemas.microsoft.com/office/drawing/2014/main" id="{D7AB7384-4D84-4C72-B2A3-05175938AE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06769" y="515922"/>
            <a:ext cx="640080" cy="64008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92" name="Picture Placeholder 71">
            <a:extLst>
              <a:ext uri="{FF2B5EF4-FFF2-40B4-BE49-F238E27FC236}">
                <a16:creationId xmlns:a16="http://schemas.microsoft.com/office/drawing/2014/main" id="{548D99B2-18C1-421C-B069-B5BF9027A2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80272" y="515922"/>
            <a:ext cx="640080" cy="64008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sp>
        <p:nvSpPr>
          <p:cNvPr id="93" name="Picture Placeholder 71">
            <a:extLst>
              <a:ext uri="{FF2B5EF4-FFF2-40B4-BE49-F238E27FC236}">
                <a16:creationId xmlns:a16="http://schemas.microsoft.com/office/drawing/2014/main" id="{61A88549-F295-424B-94AE-20287C3B4A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80272" y="3699855"/>
            <a:ext cx="640080" cy="64008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04247A-8A73-8208-493D-F298B26F6A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736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55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DB4E028-54EA-4594-8494-EBB27C9DF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-1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63212D-C758-4AC6-9661-7E7A134E9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790" b="12790"/>
          <a:stretch/>
        </p:blipFill>
        <p:spPr>
          <a:xfrm>
            <a:off x="137160" y="-1"/>
            <a:ext cx="11921066" cy="6858001"/>
          </a:xfrm>
          <a:prstGeom prst="rect">
            <a:avLst/>
          </a:prstGeom>
        </p:spPr>
      </p:pic>
      <p:pic>
        <p:nvPicPr>
          <p:cNvPr id="35" name="Picture 34" descr="Microsoft Logo">
            <a:extLst>
              <a:ext uri="{FF2B5EF4-FFF2-40B4-BE49-F238E27FC236}">
                <a16:creationId xmlns:a16="http://schemas.microsoft.com/office/drawing/2014/main" id="{28A6F85D-CF88-439C-BFCB-5AB6B4426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69" y="379836"/>
            <a:ext cx="1953833" cy="873335"/>
          </a:xfrm>
          <a:prstGeom prst="rect">
            <a:avLst/>
          </a:prstGeom>
        </p:spPr>
      </p:pic>
      <p:pic>
        <p:nvPicPr>
          <p:cNvPr id="6" name="Graphic 5" descr="M&amp;O Powering Our Success">
            <a:extLst>
              <a:ext uri="{FF2B5EF4-FFF2-40B4-BE49-F238E27FC236}">
                <a16:creationId xmlns:a16="http://schemas.microsoft.com/office/drawing/2014/main" id="{ABD70CCD-C161-DD4D-9B4F-630E1B3B8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125E94-B4DA-3971-CA88-243222760F2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00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1355BD-129D-46D4-908B-DB8F8BB80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0F8E68-63E1-4EA4-B023-891A3FB2C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MS logo white - EMF" descr="Microsoft Logo">
            <a:extLst>
              <a:ext uri="{FF2B5EF4-FFF2-40B4-BE49-F238E27FC236}">
                <a16:creationId xmlns:a16="http://schemas.microsoft.com/office/drawing/2014/main" id="{FD364CB6-426E-4365-BCC9-C14534896B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8962" y="671263"/>
            <a:ext cx="1366245" cy="292608"/>
          </a:xfrm>
          <a:prstGeom prst="rect">
            <a:avLst/>
          </a:prstGeom>
        </p:spPr>
      </p:pic>
      <p:pic>
        <p:nvPicPr>
          <p:cNvPr id="9" name="Graphic 8" descr="M&amp;O Powering Our Success">
            <a:extLst>
              <a:ext uri="{FF2B5EF4-FFF2-40B4-BE49-F238E27FC236}">
                <a16:creationId xmlns:a16="http://schemas.microsoft.com/office/drawing/2014/main" id="{7AADF352-E94C-7242-B1E8-1891F61FF4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DB497-1197-63DE-0B33-12AF276442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344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BC8167-0363-425E-90AF-1B80268B2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CB362D-4785-4898-B269-53BA477CF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Segoe UI"/>
              <a:cs typeface="Segoe UI" pitchFamily="34" charset="0"/>
            </a:endParaRPr>
          </a:p>
        </p:txBody>
      </p:sp>
      <p:pic>
        <p:nvPicPr>
          <p:cNvPr id="4" name="MS logo white - EMF" descr="Microsoft Logo">
            <a:extLst>
              <a:ext uri="{FF2B5EF4-FFF2-40B4-BE49-F238E27FC236}">
                <a16:creationId xmlns:a16="http://schemas.microsoft.com/office/drawing/2014/main" id="{4B552E10-13B8-4587-97F3-8B52E64C8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8962" y="671263"/>
            <a:ext cx="1366245" cy="292608"/>
          </a:xfrm>
          <a:prstGeom prst="rect">
            <a:avLst/>
          </a:prstGeom>
        </p:spPr>
      </p:pic>
      <p:pic>
        <p:nvPicPr>
          <p:cNvPr id="7" name="Graphic 6" descr="M&amp;O Powering Our Success">
            <a:extLst>
              <a:ext uri="{FF2B5EF4-FFF2-40B4-BE49-F238E27FC236}">
                <a16:creationId xmlns:a16="http://schemas.microsoft.com/office/drawing/2014/main" id="{07BBAD9D-308A-9D4E-8CBC-DF7C2B945F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692"/>
          <a:stretch/>
        </p:blipFill>
        <p:spPr>
          <a:xfrm>
            <a:off x="1266824" y="5680579"/>
            <a:ext cx="2398645" cy="588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D4FEAB-4B5B-52F6-8BD2-61D76AB1FF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45778" y="5686425"/>
            <a:ext cx="63437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104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1DE40B-42FE-4770-AD76-4B990A672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6E1A0A-1B8D-4AF9-9B64-758080738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MS logo white - EMF" descr="Microsoft logo white text version">
            <a:extLst>
              <a:ext uri="{FF2B5EF4-FFF2-40B4-BE49-F238E27FC236}">
                <a16:creationId xmlns:a16="http://schemas.microsoft.com/office/drawing/2014/main" id="{10F1B654-77A3-47A3-9F62-D415359E06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8962" y="671263"/>
            <a:ext cx="1366245" cy="2926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7F655A9-1133-4F17-ACC0-3C98AA9E0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277"/>
          <a:stretch/>
        </p:blipFill>
        <p:spPr>
          <a:xfrm>
            <a:off x="4145280" y="2736764"/>
            <a:ext cx="5600604" cy="1384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A6F6E1-DE3C-EE2E-6E7A-42F50EC024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324195" y="2589673"/>
            <a:ext cx="1676998" cy="167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46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CEABAB-62CF-9B78-EFB5-04AC4A619D82}"/>
              </a:ext>
            </a:extLst>
          </p:cNvPr>
          <p:cNvSpPr/>
          <p:nvPr userDrawn="1"/>
        </p:nvSpPr>
        <p:spPr bwMode="auto">
          <a:xfrm>
            <a:off x="4914993" y="2256627"/>
            <a:ext cx="2261661" cy="2271038"/>
          </a:xfrm>
          <a:prstGeom prst="rect">
            <a:avLst/>
          </a:prstGeom>
          <a:solidFill>
            <a:srgbClr val="F2F2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4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Picture 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0E5CB31-5124-4DDD-3FAE-CEE50213F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40" y="5443010"/>
            <a:ext cx="1024128" cy="1024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0E2A9A-1D46-0D00-6E18-2DAA6CE35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grayscl/>
          </a:blip>
          <a:srcRect/>
          <a:stretch/>
        </p:blipFill>
        <p:spPr>
          <a:xfrm>
            <a:off x="1896" y="3423899"/>
            <a:ext cx="1020174" cy="1020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4714C-3BC3-84A1-5A84-55531CF40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5">
            <a:grayscl/>
          </a:blip>
          <a:srcRect/>
          <a:stretch/>
        </p:blipFill>
        <p:spPr>
          <a:xfrm>
            <a:off x="1017171" y="1403955"/>
            <a:ext cx="1020174" cy="1020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0CBE69-94F0-052B-CA6D-772760426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grayscl/>
          </a:blip>
          <a:srcRect/>
          <a:stretch/>
        </p:blipFill>
        <p:spPr>
          <a:xfrm>
            <a:off x="2032448" y="393983"/>
            <a:ext cx="1020174" cy="1020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EA2E83-BF7D-6F50-3B92-C1E5ECAA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7">
            <a:grayscl/>
          </a:blip>
          <a:srcRect/>
          <a:stretch/>
        </p:blipFill>
        <p:spPr>
          <a:xfrm>
            <a:off x="1017171" y="4433870"/>
            <a:ext cx="1020174" cy="1020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B3D72A-AD97-ABC2-CBE1-278E4C96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grayscl/>
          </a:blip>
          <a:srcRect/>
          <a:stretch/>
        </p:blipFill>
        <p:spPr>
          <a:xfrm>
            <a:off x="3038147" y="5405619"/>
            <a:ext cx="1066806" cy="106151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88C7D12-EFD1-DB92-8C38-2CECF9C161D8}"/>
              </a:ext>
            </a:extLst>
          </p:cNvPr>
          <p:cNvPicPr>
            <a:picLocks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8066" y="2420420"/>
            <a:ext cx="2035868" cy="2014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01DF6C-75FA-F17D-80D1-F7DE2AECC983}"/>
              </a:ext>
            </a:extLst>
          </p:cNvPr>
          <p:cNvPicPr>
            <a:picLocks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1" t="4994" r="3221" b="1448"/>
          <a:stretch/>
        </p:blipFill>
        <p:spPr>
          <a:xfrm>
            <a:off x="0" y="5442667"/>
            <a:ext cx="1023966" cy="1020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01418E-5243-2109-E18B-414D211610E1}"/>
              </a:ext>
            </a:extLst>
          </p:cNvPr>
          <p:cNvPicPr>
            <a:picLocks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275" y="5442667"/>
            <a:ext cx="1023966" cy="1020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9ACD1-7EB7-0FE5-92A3-55DB78BD3C1C}"/>
              </a:ext>
            </a:extLst>
          </p:cNvPr>
          <p:cNvPicPr>
            <a:picLocks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55" t="3190" r="10855" b="18520"/>
          <a:stretch/>
        </p:blipFill>
        <p:spPr>
          <a:xfrm>
            <a:off x="4061102" y="5442667"/>
            <a:ext cx="1023966" cy="102017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8C183DE-825C-DA44-2FE1-7C6B87E37E0C}"/>
              </a:ext>
            </a:extLst>
          </p:cNvPr>
          <p:cNvPicPr>
            <a:picLocks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379" y="5442667"/>
            <a:ext cx="1023966" cy="10201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89B2D9-2ADA-3B3C-99B5-C2B99F65104A}"/>
              </a:ext>
            </a:extLst>
          </p:cNvPr>
          <p:cNvPicPr>
            <a:picLocks/>
          </p:cNvPicPr>
          <p:nvPr userDrawn="1"/>
        </p:nvPicPr>
        <p:blipFill rotWithShape="1">
          <a:blip r:embed="rId1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1654" y="5442667"/>
            <a:ext cx="1023966" cy="1020174"/>
          </a:xfrm>
          <a:prstGeom prst="rect">
            <a:avLst/>
          </a:prstGeom>
        </p:spPr>
      </p:pic>
      <p:pic>
        <p:nvPicPr>
          <p:cNvPr id="18" name="Picture 11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FF3D6932-626F-57F3-F692-5BF825D89E33}"/>
              </a:ext>
            </a:extLst>
          </p:cNvPr>
          <p:cNvPicPr>
            <a:picLocks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929" y="5442667"/>
            <a:ext cx="1023966" cy="1020174"/>
          </a:xfrm>
          <a:prstGeom prst="rect">
            <a:avLst/>
          </a:prstGeom>
        </p:spPr>
      </p:pic>
      <p:pic>
        <p:nvPicPr>
          <p:cNvPr id="19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id="{2179FCB3-F2E8-CD6C-9048-B4EEA340F531}"/>
              </a:ext>
            </a:extLst>
          </p:cNvPr>
          <p:cNvPicPr>
            <a:picLocks/>
          </p:cNvPicPr>
          <p:nvPr userDrawn="1"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7" t="15984" r="1217" b="15984"/>
          <a:stretch/>
        </p:blipFill>
        <p:spPr>
          <a:xfrm>
            <a:off x="9137481" y="5442667"/>
            <a:ext cx="1023966" cy="1020174"/>
          </a:xfrm>
          <a:prstGeom prst="rect">
            <a:avLst/>
          </a:prstGeom>
        </p:spPr>
      </p:pic>
      <p:pic>
        <p:nvPicPr>
          <p:cNvPr id="20" name="Picture 19" descr="A close-up of a person&#10;&#10;Description automatically generated">
            <a:extLst>
              <a:ext uri="{FF2B5EF4-FFF2-40B4-BE49-F238E27FC236}">
                <a16:creationId xmlns:a16="http://schemas.microsoft.com/office/drawing/2014/main" id="{53654033-459F-FE98-F22D-29DFA9CE24A4}"/>
              </a:ext>
            </a:extLst>
          </p:cNvPr>
          <p:cNvPicPr>
            <a:picLocks/>
          </p:cNvPicPr>
          <p:nvPr userDrawn="1"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8034" y="5442667"/>
            <a:ext cx="1023966" cy="1020174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C92A6F4F-583B-ECD1-5C25-FFE4DE06A019}"/>
              </a:ext>
            </a:extLst>
          </p:cNvPr>
          <p:cNvPicPr>
            <a:picLocks/>
          </p:cNvPicPr>
          <p:nvPr userDrawn="1"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7" t="5336" r="517" b="5336"/>
          <a:stretch/>
        </p:blipFill>
        <p:spPr>
          <a:xfrm>
            <a:off x="0" y="4432694"/>
            <a:ext cx="1023966" cy="1020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35A72F-1754-0CEC-FE23-6F6ACA7B6056}"/>
              </a:ext>
            </a:extLst>
          </p:cNvPr>
          <p:cNvPicPr>
            <a:picLocks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" t="2454" r="2454" b="507"/>
          <a:stretch/>
        </p:blipFill>
        <p:spPr>
          <a:xfrm>
            <a:off x="2030552" y="4432694"/>
            <a:ext cx="1023966" cy="10201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7AC35C-987C-706F-662B-E528DCCBC5AF}"/>
              </a:ext>
            </a:extLst>
          </p:cNvPr>
          <p:cNvPicPr>
            <a:picLocks/>
          </p:cNvPicPr>
          <p:nvPr userDrawn="1"/>
        </p:nvPicPr>
        <p:blipFill>
          <a:blip r:embed="rId26">
            <a:grayscl/>
          </a:blip>
          <a:srcRect/>
          <a:stretch/>
        </p:blipFill>
        <p:spPr>
          <a:xfrm>
            <a:off x="4058145" y="4432694"/>
            <a:ext cx="1024217" cy="1020174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C18751C8-A6DE-0061-0F27-C1F3A6E24CB8}"/>
              </a:ext>
            </a:extLst>
          </p:cNvPr>
          <p:cNvPicPr>
            <a:picLocks/>
          </p:cNvPicPr>
          <p:nvPr userDrawn="1"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20" t="3620"/>
          <a:stretch/>
        </p:blipFill>
        <p:spPr>
          <a:xfrm>
            <a:off x="5076379" y="4427952"/>
            <a:ext cx="1023966" cy="10201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D99986-294B-E999-6E6F-1969D21C663F}"/>
              </a:ext>
            </a:extLst>
          </p:cNvPr>
          <p:cNvPicPr>
            <a:picLocks/>
          </p:cNvPicPr>
          <p:nvPr userDrawn="1"/>
        </p:nvPicPr>
        <p:blipFill rotWithShape="1">
          <a:blip r:embed="rId2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205" y="4432694"/>
            <a:ext cx="1023966" cy="10201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8F8DAD-2962-8131-6169-5680CA548CA0}"/>
              </a:ext>
            </a:extLst>
          </p:cNvPr>
          <p:cNvPicPr>
            <a:picLocks/>
          </p:cNvPicPr>
          <p:nvPr userDrawn="1"/>
        </p:nvPicPr>
        <p:blipFill rotWithShape="1">
          <a:blip r:embed="rId30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7481" y="4432694"/>
            <a:ext cx="1023966" cy="10201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8EC024-5880-CC1F-339A-567420E747A4}"/>
              </a:ext>
            </a:extLst>
          </p:cNvPr>
          <p:cNvPicPr>
            <a:picLocks/>
          </p:cNvPicPr>
          <p:nvPr userDrawn="1"/>
        </p:nvPicPr>
        <p:blipFill rotWithShape="1">
          <a:blip r:embed="rId31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2756" y="4432694"/>
            <a:ext cx="1023966" cy="1020174"/>
          </a:xfrm>
          <a:prstGeom prst="rect">
            <a:avLst/>
          </a:prstGeom>
        </p:spPr>
      </p:pic>
      <p:pic>
        <p:nvPicPr>
          <p:cNvPr id="28" name="Picture 2" descr="See the source image">
            <a:extLst>
              <a:ext uri="{FF2B5EF4-FFF2-40B4-BE49-F238E27FC236}">
                <a16:creationId xmlns:a16="http://schemas.microsoft.com/office/drawing/2014/main" id="{806304C0-46D6-4167-18E2-92696B0654A4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3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68034" y="4432694"/>
            <a:ext cx="1023966" cy="102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EC67D8-6C6D-A95F-2C02-76A13B39C212}"/>
              </a:ext>
            </a:extLst>
          </p:cNvPr>
          <p:cNvPicPr>
            <a:picLocks/>
          </p:cNvPicPr>
          <p:nvPr userDrawn="1"/>
        </p:nvPicPr>
        <p:blipFill rotWithShape="1">
          <a:blip r:embed="rId3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8632" y="3422722"/>
            <a:ext cx="1023966" cy="1020174"/>
          </a:xfrm>
          <a:prstGeom prst="rect">
            <a:avLst/>
          </a:prstGeom>
        </p:spPr>
      </p:pic>
      <p:pic>
        <p:nvPicPr>
          <p:cNvPr id="31" name="Picture 30" descr="professional portrait of ">
            <a:extLst>
              <a:ext uri="{FF2B5EF4-FFF2-40B4-BE49-F238E27FC236}">
                <a16:creationId xmlns:a16="http://schemas.microsoft.com/office/drawing/2014/main" id="{B37E3F93-FCD4-C999-5066-41C215E0F345}"/>
              </a:ext>
            </a:extLst>
          </p:cNvPr>
          <p:cNvPicPr>
            <a:picLocks/>
          </p:cNvPicPr>
          <p:nvPr userDrawn="1"/>
        </p:nvPicPr>
        <p:blipFill rotWithShape="1">
          <a:blip r:embed="rId3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2947" y="3422722"/>
            <a:ext cx="1023966" cy="1020174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41BE506A-AB74-DB76-C34A-D63E2ABA0970}"/>
              </a:ext>
            </a:extLst>
          </p:cNvPr>
          <p:cNvPicPr>
            <a:picLocks/>
          </p:cNvPicPr>
          <p:nvPr userDrawn="1"/>
        </p:nvPicPr>
        <p:blipFill rotWithShape="1">
          <a:blip r:embed="rId3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263" y="3422722"/>
            <a:ext cx="1023966" cy="1020174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25412498-70D0-8A11-9BD8-74C54BA84131}"/>
              </a:ext>
            </a:extLst>
          </p:cNvPr>
          <p:cNvPicPr>
            <a:picLocks/>
          </p:cNvPicPr>
          <p:nvPr userDrawn="1"/>
        </p:nvPicPr>
        <p:blipFill rotWithShape="1">
          <a:blip r:embed="rId3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5085" y="3422722"/>
            <a:ext cx="1023966" cy="1020174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935E00D9-9E01-7C51-31CB-26C1D1B1F862}"/>
              </a:ext>
            </a:extLst>
          </p:cNvPr>
          <p:cNvPicPr>
            <a:picLocks/>
          </p:cNvPicPr>
          <p:nvPr userDrawn="1"/>
        </p:nvPicPr>
        <p:blipFill rotWithShape="1">
          <a:blip r:embed="rId3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3718" y="3422722"/>
            <a:ext cx="1023966" cy="1020174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FFBC9507-31B9-8207-4330-FAD4E812BC16}"/>
              </a:ext>
            </a:extLst>
          </p:cNvPr>
          <p:cNvPicPr>
            <a:picLocks/>
          </p:cNvPicPr>
          <p:nvPr userDrawn="1"/>
        </p:nvPicPr>
        <p:blipFill rotWithShape="1">
          <a:blip r:embed="rId38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8034" y="3422722"/>
            <a:ext cx="1023966" cy="1020174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C0227C4E-D823-3D2F-CAF1-34A4565918B0}"/>
              </a:ext>
            </a:extLst>
          </p:cNvPr>
          <p:cNvPicPr>
            <a:picLocks/>
          </p:cNvPicPr>
          <p:nvPr userDrawn="1"/>
        </p:nvPicPr>
        <p:blipFill rotWithShape="1">
          <a:blip r:embed="rId3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" t="6971" r="517" b="6971"/>
          <a:stretch/>
        </p:blipFill>
        <p:spPr>
          <a:xfrm>
            <a:off x="0" y="2412750"/>
            <a:ext cx="1023966" cy="1020174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5D46552B-468D-449E-F03A-050096B1E7DA}"/>
              </a:ext>
            </a:extLst>
          </p:cNvPr>
          <p:cNvPicPr>
            <a:picLocks/>
          </p:cNvPicPr>
          <p:nvPr userDrawn="1"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379" y="2415953"/>
            <a:ext cx="1023966" cy="1020174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D1CE9274-AA3C-599E-8E64-F2B8AD2A7B63}"/>
              </a:ext>
            </a:extLst>
          </p:cNvPr>
          <p:cNvPicPr>
            <a:picLocks/>
          </p:cNvPicPr>
          <p:nvPr userDrawn="1"/>
        </p:nvPicPr>
        <p:blipFill rotWithShape="1">
          <a:blip r:embed="rId4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0769" y="2412750"/>
            <a:ext cx="1023966" cy="1020174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B898653A-0A4F-8F50-F80D-2585DDB7122F}"/>
              </a:ext>
            </a:extLst>
          </p:cNvPr>
          <p:cNvPicPr>
            <a:picLocks/>
          </p:cNvPicPr>
          <p:nvPr userDrawn="1"/>
        </p:nvPicPr>
        <p:blipFill rotWithShape="1">
          <a:blip r:embed="rId4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5085" y="2412750"/>
            <a:ext cx="1023966" cy="1020174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08BA9021-D87D-F51C-9A89-461FCB12BFD0}"/>
              </a:ext>
            </a:extLst>
          </p:cNvPr>
          <p:cNvPicPr>
            <a:picLocks/>
          </p:cNvPicPr>
          <p:nvPr userDrawn="1"/>
        </p:nvPicPr>
        <p:blipFill rotWithShape="1">
          <a:blip r:embed="rId44" cstate="print">
            <a:grayscl/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9402" y="2412750"/>
            <a:ext cx="1023966" cy="1020174"/>
          </a:xfrm>
          <a:prstGeom prst="rect">
            <a:avLst/>
          </a:prstGeom>
        </p:spPr>
      </p:pic>
      <p:pic>
        <p:nvPicPr>
          <p:cNvPr id="237" name="Picture 236" descr="professional portrait of ">
            <a:extLst>
              <a:ext uri="{FF2B5EF4-FFF2-40B4-BE49-F238E27FC236}">
                <a16:creationId xmlns:a16="http://schemas.microsoft.com/office/drawing/2014/main" id="{68FECE59-0F91-2F62-5B01-65D69761FEFD}"/>
              </a:ext>
            </a:extLst>
          </p:cNvPr>
          <p:cNvPicPr>
            <a:picLocks/>
          </p:cNvPicPr>
          <p:nvPr userDrawn="1"/>
        </p:nvPicPr>
        <p:blipFill rotWithShape="1">
          <a:blip r:embed="rId4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3718" y="2412750"/>
            <a:ext cx="1023966" cy="1020174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673B7515-642A-D688-DA4F-BAA553890D5E}"/>
              </a:ext>
            </a:extLst>
          </p:cNvPr>
          <p:cNvPicPr>
            <a:picLocks/>
          </p:cNvPicPr>
          <p:nvPr userDrawn="1"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2779"/>
            <a:ext cx="1023966" cy="1020174"/>
          </a:xfrm>
          <a:prstGeom prst="rect">
            <a:avLst/>
          </a:prstGeom>
        </p:spPr>
      </p:pic>
      <p:pic>
        <p:nvPicPr>
          <p:cNvPr id="239" name="Picture 23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09C3AB31-32D4-0840-89C6-DDDC631E288F}"/>
              </a:ext>
            </a:extLst>
          </p:cNvPr>
          <p:cNvPicPr>
            <a:picLocks/>
          </p:cNvPicPr>
          <p:nvPr userDrawn="1"/>
        </p:nvPicPr>
        <p:blipFill rotWithShape="1"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102" y="1402779"/>
            <a:ext cx="1023966" cy="1020174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A8114E2B-CD2F-BE17-A42E-B905FF058BF1}"/>
              </a:ext>
            </a:extLst>
          </p:cNvPr>
          <p:cNvPicPr>
            <a:picLocks/>
          </p:cNvPicPr>
          <p:nvPr userDrawn="1"/>
        </p:nvPicPr>
        <p:blipFill rotWithShape="1">
          <a:blip r:embed="rId51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379" y="1402779"/>
            <a:ext cx="1023966" cy="1020174"/>
          </a:xfrm>
          <a:prstGeom prst="rect">
            <a:avLst/>
          </a:prstGeom>
        </p:spPr>
      </p:pic>
      <p:pic>
        <p:nvPicPr>
          <p:cNvPr id="241" name="Picture 5">
            <a:extLst>
              <a:ext uri="{FF2B5EF4-FFF2-40B4-BE49-F238E27FC236}">
                <a16:creationId xmlns:a16="http://schemas.microsoft.com/office/drawing/2014/main" id="{D345AE47-9451-7464-7C7D-26E447A18932}"/>
              </a:ext>
            </a:extLst>
          </p:cNvPr>
          <p:cNvPicPr>
            <a:picLocks/>
          </p:cNvPicPr>
          <p:nvPr userDrawn="1"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931" y="1402779"/>
            <a:ext cx="1023966" cy="1020174"/>
          </a:xfrm>
          <a:prstGeom prst="rect">
            <a:avLst/>
          </a:prstGeom>
        </p:spPr>
      </p:pic>
      <p:pic>
        <p:nvPicPr>
          <p:cNvPr id="242" name="Picture 241" descr="professional portrait of ">
            <a:extLst>
              <a:ext uri="{FF2B5EF4-FFF2-40B4-BE49-F238E27FC236}">
                <a16:creationId xmlns:a16="http://schemas.microsoft.com/office/drawing/2014/main" id="{D7082196-62CA-CF25-8D7C-F4F49D99209B}"/>
              </a:ext>
            </a:extLst>
          </p:cNvPr>
          <p:cNvPicPr>
            <a:picLocks/>
          </p:cNvPicPr>
          <p:nvPr userDrawn="1"/>
        </p:nvPicPr>
        <p:blipFill rotWithShape="1">
          <a:blip r:embed="rId5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207" y="1402779"/>
            <a:ext cx="1023966" cy="1020174"/>
          </a:xfrm>
          <a:prstGeom prst="rect">
            <a:avLst/>
          </a:prstGeom>
        </p:spPr>
      </p:pic>
      <p:pic>
        <p:nvPicPr>
          <p:cNvPr id="243" name="Picture 10">
            <a:extLst>
              <a:ext uri="{FF2B5EF4-FFF2-40B4-BE49-F238E27FC236}">
                <a16:creationId xmlns:a16="http://schemas.microsoft.com/office/drawing/2014/main" id="{CAFB1BB2-6BAC-02F9-B4BB-154D3D95B6EF}"/>
              </a:ext>
            </a:extLst>
          </p:cNvPr>
          <p:cNvPicPr>
            <a:picLocks/>
          </p:cNvPicPr>
          <p:nvPr userDrawn="1"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7" t="4168" r="517" b="4168"/>
          <a:stretch/>
        </p:blipFill>
        <p:spPr>
          <a:xfrm>
            <a:off x="9137483" y="1402779"/>
            <a:ext cx="1023966" cy="1020174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90ED001A-BB05-608D-6C06-DB29FB048C44}"/>
              </a:ext>
            </a:extLst>
          </p:cNvPr>
          <p:cNvPicPr>
            <a:picLocks/>
          </p:cNvPicPr>
          <p:nvPr userDrawn="1"/>
        </p:nvPicPr>
        <p:blipFill rotWithShape="1">
          <a:blip r:embed="rId5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2758" y="1402779"/>
            <a:ext cx="1023966" cy="1020174"/>
          </a:xfrm>
          <a:prstGeom prst="rect">
            <a:avLst/>
          </a:prstGeom>
        </p:spPr>
      </p:pic>
      <p:pic>
        <p:nvPicPr>
          <p:cNvPr id="245" name="Picture 244">
            <a:extLst>
              <a:ext uri="{FF2B5EF4-FFF2-40B4-BE49-F238E27FC236}">
                <a16:creationId xmlns:a16="http://schemas.microsoft.com/office/drawing/2014/main" id="{3125AA1F-12DF-C8B7-D558-3C49127AC5E6}"/>
              </a:ext>
            </a:extLst>
          </p:cNvPr>
          <p:cNvPicPr>
            <a:picLocks/>
          </p:cNvPicPr>
          <p:nvPr userDrawn="1"/>
        </p:nvPicPr>
        <p:blipFill rotWithShape="1">
          <a:blip r:embed="rId58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8034" y="1402779"/>
            <a:ext cx="1023966" cy="1020174"/>
          </a:xfrm>
          <a:prstGeom prst="rect">
            <a:avLst/>
          </a:prstGeom>
        </p:spPr>
      </p:pic>
      <p:pic>
        <p:nvPicPr>
          <p:cNvPr id="246" name="Picture 24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6471659-FD6D-A2C6-1FCD-5BCE80A89BE2}"/>
              </a:ext>
            </a:extLst>
          </p:cNvPr>
          <p:cNvPicPr>
            <a:picLocks/>
          </p:cNvPicPr>
          <p:nvPr userDrawn="1"/>
        </p:nvPicPr>
        <p:blipFill rotWithShape="1"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042" t="5387" r="12042" b="18695"/>
          <a:stretch/>
        </p:blipFill>
        <p:spPr>
          <a:xfrm>
            <a:off x="5076379" y="392807"/>
            <a:ext cx="1023966" cy="1020174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1AA1F801-0685-220F-2C42-32194E6E3ED1}"/>
              </a:ext>
            </a:extLst>
          </p:cNvPr>
          <p:cNvPicPr>
            <a:picLocks/>
          </p:cNvPicPr>
          <p:nvPr userDrawn="1"/>
        </p:nvPicPr>
        <p:blipFill rotWithShape="1">
          <a:blip r:embed="rId61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929" y="392807"/>
            <a:ext cx="1023966" cy="1020174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BD6CA6A5-959D-5FDB-FF1C-5C2D89714A70}"/>
              </a:ext>
            </a:extLst>
          </p:cNvPr>
          <p:cNvPicPr>
            <a:picLocks/>
          </p:cNvPicPr>
          <p:nvPr userDrawn="1"/>
        </p:nvPicPr>
        <p:blipFill rotWithShape="1">
          <a:blip r:embed="rId6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7481" y="392807"/>
            <a:ext cx="1023966" cy="1020174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59E87119-1635-D146-1093-0C0F0B778051}"/>
              </a:ext>
            </a:extLst>
          </p:cNvPr>
          <p:cNvPicPr>
            <a:picLocks/>
          </p:cNvPicPr>
          <p:nvPr userDrawn="1"/>
        </p:nvPicPr>
        <p:blipFill rotWithShape="1">
          <a:blip r:embed="rId6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2756" y="392807"/>
            <a:ext cx="1023966" cy="1020174"/>
          </a:xfrm>
          <a:prstGeom prst="rect">
            <a:avLst/>
          </a:prstGeom>
        </p:spPr>
      </p:pic>
      <p:pic>
        <p:nvPicPr>
          <p:cNvPr id="250" name="Picture 249">
            <a:extLst>
              <a:ext uri="{FF2B5EF4-FFF2-40B4-BE49-F238E27FC236}">
                <a16:creationId xmlns:a16="http://schemas.microsoft.com/office/drawing/2014/main" id="{B78360C1-BDC1-9214-1CE2-4EC37895E8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/>
          </p:cNvPicPr>
          <p:nvPr userDrawn="1"/>
        </p:nvPicPr>
        <p:blipFill>
          <a:blip r:embed="rId64"/>
          <a:srcRect/>
          <a:stretch/>
        </p:blipFill>
        <p:spPr>
          <a:xfrm>
            <a:off x="5089589" y="2421596"/>
            <a:ext cx="2012822" cy="2014808"/>
          </a:xfrm>
          <a:prstGeom prst="rect">
            <a:avLst/>
          </a:prstGeom>
        </p:spPr>
      </p:pic>
      <p:pic>
        <p:nvPicPr>
          <p:cNvPr id="251" name="Picture 250">
            <a:extLst>
              <a:ext uri="{FF2B5EF4-FFF2-40B4-BE49-F238E27FC236}">
                <a16:creationId xmlns:a16="http://schemas.microsoft.com/office/drawing/2014/main" id="{F83891DA-5FCD-5DC8-5EB2-3B7B468C8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5">
            <a:grayscl/>
          </a:blip>
          <a:srcRect/>
          <a:stretch/>
        </p:blipFill>
        <p:spPr>
          <a:xfrm>
            <a:off x="4063401" y="393074"/>
            <a:ext cx="1019368" cy="1019368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326079F2-467D-890F-1C35-9994471F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057" y="5453585"/>
            <a:ext cx="1026795" cy="1005546"/>
          </a:xfrm>
          <a:prstGeom prst="rect">
            <a:avLst/>
          </a:prstGeom>
        </p:spPr>
      </p:pic>
      <p:pic>
        <p:nvPicPr>
          <p:cNvPr id="253" name="Picture 252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2A56C493-B3D0-54EB-40C1-EFC656DE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89" t="2851" r="18143" b="5482"/>
          <a:stretch/>
        </p:blipFill>
        <p:spPr>
          <a:xfrm>
            <a:off x="3038148" y="1401510"/>
            <a:ext cx="1022950" cy="1028962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2BF2E337-3801-3E30-FACA-816F051C9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6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625" y="393074"/>
            <a:ext cx="1019141" cy="1020174"/>
          </a:xfrm>
          <a:prstGeom prst="rect">
            <a:avLst/>
          </a:prstGeom>
        </p:spPr>
      </p:pic>
      <p:pic>
        <p:nvPicPr>
          <p:cNvPr id="255" name="Picture 25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3F2472A-0582-4983-0F51-8978525223CE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" y="388853"/>
            <a:ext cx="1024128" cy="1024128"/>
          </a:xfrm>
          <a:prstGeom prst="rect">
            <a:avLst/>
          </a:prstGeom>
        </p:spPr>
      </p:pic>
      <p:pic>
        <p:nvPicPr>
          <p:cNvPr id="64" name="Picture 63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6BBB481E-E131-16EB-7E5C-712F60D71766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BEBA8EAE-BF5A-486C-A8C5-ECC9F3942E4B}">
                <a14:imgProps xmlns:a14="http://schemas.microsoft.com/office/drawing/2010/main">
                  <a14:imgLayer r:embed="rId7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72" y="392807"/>
            <a:ext cx="1024128" cy="1024128"/>
          </a:xfrm>
          <a:prstGeom prst="rect">
            <a:avLst/>
          </a:prstGeom>
        </p:spPr>
      </p:pic>
      <p:pic>
        <p:nvPicPr>
          <p:cNvPr id="65" name="Picture 6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CF00DA1-C61D-CC7B-4DAA-D536C1B14482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BEBA8EAE-BF5A-486C-A8C5-ECC9F3942E4B}">
                <a14:imgProps xmlns:a14="http://schemas.microsoft.com/office/drawing/2010/main">
                  <a14:imgLayer r:embed="rId7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69" y="3418768"/>
            <a:ext cx="1024128" cy="1024128"/>
          </a:xfrm>
          <a:prstGeom prst="rect">
            <a:avLst/>
          </a:prstGeom>
        </p:spPr>
      </p:pic>
      <p:pic>
        <p:nvPicPr>
          <p:cNvPr id="66" name="Picture 6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B596EC7-05B1-F153-FC1F-3F3B9507CBA9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BEBA8EAE-BF5A-486C-A8C5-ECC9F3942E4B}">
                <a14:imgProps xmlns:a14="http://schemas.microsoft.com/office/drawing/2010/main">
                  <a14:imgLayer r:embed="rId7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94" y="5438713"/>
            <a:ext cx="1024128" cy="1024128"/>
          </a:xfrm>
          <a:prstGeom prst="rect">
            <a:avLst/>
          </a:prstGeom>
        </p:spPr>
      </p:pic>
      <p:pic>
        <p:nvPicPr>
          <p:cNvPr id="67" name="Picture 6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A7487A3-9765-EB51-AD0C-4AD48ED4A966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BEBA8EAE-BF5A-486C-A8C5-ECC9F3942E4B}">
                <a14:imgProps xmlns:a14="http://schemas.microsoft.com/office/drawing/2010/main">
                  <a14:imgLayer r:embed="rId7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92" y="1402779"/>
            <a:ext cx="1024128" cy="1024128"/>
          </a:xfrm>
          <a:prstGeom prst="rect">
            <a:avLst/>
          </a:prstGeom>
        </p:spPr>
      </p:pic>
      <p:pic>
        <p:nvPicPr>
          <p:cNvPr id="68" name="Picture 6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CCDED85-3DFA-01FE-5894-9459891533DD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4" y="3422722"/>
            <a:ext cx="1024128" cy="1024128"/>
          </a:xfrm>
          <a:prstGeom prst="rect">
            <a:avLst/>
          </a:prstGeom>
        </p:spPr>
      </p:pic>
      <p:pic>
        <p:nvPicPr>
          <p:cNvPr id="71" name="Picture 70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92821F79-FE98-9DD3-DC81-52EAD56E0143}"/>
              </a:ext>
            </a:extLst>
          </p:cNvPr>
          <p:cNvPicPr>
            <a:picLocks noChangeAspect="1"/>
          </p:cNvPicPr>
          <p:nvPr userDrawn="1"/>
        </p:nvPicPr>
        <p:blipFill>
          <a:blip r:embed="rId81">
            <a:extLst>
              <a:ext uri="{BEBA8EAE-BF5A-486C-A8C5-ECC9F3942E4B}">
                <a14:imgProps xmlns:a14="http://schemas.microsoft.com/office/drawing/2010/main">
                  <a14:imgLayer r:embed="rId8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65" y="4446848"/>
            <a:ext cx="1024128" cy="1006019"/>
          </a:xfrm>
          <a:prstGeom prst="rect">
            <a:avLst/>
          </a:prstGeom>
        </p:spPr>
      </p:pic>
      <p:pic>
        <p:nvPicPr>
          <p:cNvPr id="72" name="Picture 7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7C4A2FC-6F71-5CB3-3A64-C00FB4E82667}"/>
              </a:ext>
            </a:extLst>
          </p:cNvPr>
          <p:cNvPicPr>
            <a:picLocks noChangeAspect="1"/>
          </p:cNvPicPr>
          <p:nvPr userDrawn="1"/>
        </p:nvPicPr>
        <p:blipFill>
          <a:blip r:embed="rId83">
            <a:extLst>
              <a:ext uri="{BEBA8EAE-BF5A-486C-A8C5-ECC9F3942E4B}">
                <a14:imgProps xmlns:a14="http://schemas.microsoft.com/office/drawing/2010/main">
                  <a14:imgLayer r:embed="rId8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90" y="1398825"/>
            <a:ext cx="1024128" cy="102412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424A9CF-15B8-0010-A57F-0939B8B23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5"/>
          <a:srcRect/>
          <a:stretch/>
        </p:blipFill>
        <p:spPr>
          <a:xfrm>
            <a:off x="2030630" y="2415953"/>
            <a:ext cx="1023655" cy="1016122"/>
          </a:xfrm>
          <a:prstGeom prst="rect">
            <a:avLst/>
          </a:prstGeom>
        </p:spPr>
      </p:pic>
      <p:pic>
        <p:nvPicPr>
          <p:cNvPr id="74" name="Picture 7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7A37BC2-D98E-DCE2-A70F-6237D3608C22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BEBA8EAE-BF5A-486C-A8C5-ECC9F3942E4B}">
                <a14:imgProps xmlns:a14="http://schemas.microsoft.com/office/drawing/2010/main">
                  <a14:imgLayer r:embed="rId8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71" y="4429916"/>
            <a:ext cx="1024128" cy="1024128"/>
          </a:xfrm>
          <a:prstGeom prst="rect">
            <a:avLst/>
          </a:prstGeom>
        </p:spPr>
      </p:pic>
      <p:pic>
        <p:nvPicPr>
          <p:cNvPr id="76" name="Picture 7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B16947B-FC69-132A-2793-F933029D358A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BEBA8EAE-BF5A-486C-A8C5-ECC9F3942E4B}">
                <a14:imgProps xmlns:a14="http://schemas.microsoft.com/office/drawing/2010/main">
                  <a14:imgLayer r:embed="rId8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75" y="392807"/>
            <a:ext cx="1024128" cy="1021270"/>
          </a:xfrm>
          <a:prstGeom prst="rect">
            <a:avLst/>
          </a:prstGeom>
        </p:spPr>
      </p:pic>
      <p:pic>
        <p:nvPicPr>
          <p:cNvPr id="77" name="Picture 7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44A04C1-178C-0E1D-79BC-C73CC08FC788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BEBA8EAE-BF5A-486C-A8C5-ECC9F3942E4B}">
                <a14:imgProps xmlns:a14="http://schemas.microsoft.com/office/drawing/2010/main">
                  <a14:imgLayer r:embed="rId9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92" y="4433870"/>
            <a:ext cx="1018312" cy="1024128"/>
          </a:xfrm>
          <a:prstGeom prst="rect">
            <a:avLst/>
          </a:prstGeom>
        </p:spPr>
      </p:pic>
      <p:pic>
        <p:nvPicPr>
          <p:cNvPr id="78" name="Picture 77" descr="A picture containing person, person, wall, posing&#10;&#10;Description automatically generated">
            <a:extLst>
              <a:ext uri="{FF2B5EF4-FFF2-40B4-BE49-F238E27FC236}">
                <a16:creationId xmlns:a16="http://schemas.microsoft.com/office/drawing/2014/main" id="{D28976B6-AC7C-1306-E49D-1D468CBAD1AD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BEBA8EAE-BF5A-486C-A8C5-ECC9F3942E4B}">
                <a14:imgProps xmlns:a14="http://schemas.microsoft.com/office/drawing/2010/main">
                  <a14:imgLayer r:embed="rId9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91" y="392807"/>
            <a:ext cx="1027829" cy="1024128"/>
          </a:xfrm>
          <a:prstGeom prst="rect">
            <a:avLst/>
          </a:prstGeom>
        </p:spPr>
      </p:pic>
      <p:pic>
        <p:nvPicPr>
          <p:cNvPr id="86" name="Picture 8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8484CC6-C948-CE57-91BE-1C9E53BE026B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BEBA8EAE-BF5A-486C-A8C5-ECC9F3942E4B}">
                <a14:imgProps xmlns:a14="http://schemas.microsoft.com/office/drawing/2010/main">
                  <a14:imgLayer r:embed="rId9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43" y="392807"/>
            <a:ext cx="1024128" cy="1024128"/>
          </a:xfrm>
          <a:prstGeom prst="rect">
            <a:avLst/>
          </a:prstGeom>
        </p:spPr>
      </p:pic>
      <p:pic>
        <p:nvPicPr>
          <p:cNvPr id="87" name="Picture 86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06F23A4B-29B1-CD08-6756-65C46444D7B4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BEBA8EAE-BF5A-486C-A8C5-ECC9F3942E4B}">
                <a14:imgProps xmlns:a14="http://schemas.microsoft.com/office/drawing/2010/main">
                  <a14:imgLayer r:embed="rId9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75" y="3418768"/>
            <a:ext cx="1025860" cy="1024128"/>
          </a:xfrm>
          <a:prstGeom prst="rect">
            <a:avLst/>
          </a:prstGeom>
        </p:spPr>
      </p:pic>
      <p:pic>
        <p:nvPicPr>
          <p:cNvPr id="88" name="Picture 8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6815AE3-4743-1471-4254-1A439FBA39D4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BEBA8EAE-BF5A-486C-A8C5-ECC9F3942E4B}">
                <a14:imgProps xmlns:a14="http://schemas.microsoft.com/office/drawing/2010/main">
                  <a14:imgLayer r:embed="rId9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7101" y="2412750"/>
            <a:ext cx="1024128" cy="1024128"/>
          </a:xfrm>
          <a:prstGeom prst="rect">
            <a:avLst/>
          </a:prstGeom>
        </p:spPr>
      </p:pic>
      <p:pic>
        <p:nvPicPr>
          <p:cNvPr id="89" name="Picture 8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2E03A6D-8DA5-8F33-4DA6-D57A98634F1A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grayscl/>
            <a:extLst>
              <a:ext uri="{BEBA8EAE-BF5A-486C-A8C5-ECC9F3942E4B}">
                <a14:imgProps xmlns:a14="http://schemas.microsoft.com/office/drawing/2010/main">
                  <a14:imgLayer r:embed="rId10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781" y="2412750"/>
            <a:ext cx="1031219" cy="1024128"/>
          </a:xfrm>
          <a:prstGeom prst="rect">
            <a:avLst/>
          </a:prstGeom>
        </p:spPr>
      </p:pic>
      <p:pic>
        <p:nvPicPr>
          <p:cNvPr id="90" name="Picture 8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47007C7-DD1E-14E1-250F-E30E9F0AA8A5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BEBA8EAE-BF5A-486C-A8C5-ECC9F3942E4B}">
                <a14:imgProps xmlns:a14="http://schemas.microsoft.com/office/drawing/2010/main">
                  <a14:imgLayer r:embed="rId10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65" y="2412750"/>
            <a:ext cx="1020248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809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0B77-C5BD-8B09-90F7-B0D70872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1B3B5-960D-4F6D-CB8D-494BCC34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42738-9585-2D8D-1FB4-8FA25666F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8DCDD-C92F-4204-B28C-42144231E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3D5B1-4717-5973-07D2-792C17B52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FF79A-5400-18E5-C1AF-D68936278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00A2-804B-64FD-319D-2612A7F0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04C515-C84D-C00A-DC6A-F476280575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CA435-AF20-995B-5ECD-3A6B584A9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528D6-E80C-3A9C-024A-0C12A0C8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34B79-980D-F105-EDF5-69002CC5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28AF6-45D1-D852-5CAF-38D75CB34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0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E80A44-1D50-1C56-1558-1ADE3A88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9090F-31C8-4756-D712-D7AAAC8B9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FC7A1-C29F-A9C2-F68D-D1867A39D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A443E-808D-4BC5-8694-794A9E38A4B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99CF1-639A-F46F-6923-C189DFF1E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B0968-5810-8A13-2AE2-366A1BF06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F90CE-0A88-439B-9A20-2C18C282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0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6740" y="1352953"/>
            <a:ext cx="1101852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6740" y="536575"/>
            <a:ext cx="1101852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28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85750" marR="0" indent="-285750" algn="l" defTabSz="93274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685800" marR="0" indent="-228600" algn="l" defTabSz="93274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971550" marR="0" indent="-171450" algn="l" defTabSz="93274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257300" marR="0" indent="-17145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485900" marR="0" indent="-114300" algn="l" defTabSz="93274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71">
          <p15:clr>
            <a:srgbClr val="C35EA4"/>
          </p15:clr>
        </p15:guide>
        <p15:guide id="17" pos="731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908">
          <p15:clr>
            <a:srgbClr val="A4A3A4"/>
          </p15:clr>
        </p15:guide>
        <p15:guide id="32" orient="horz" pos="129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nam06.safelinks.protection.outlook.com/?url=https%3A%2F%2Faka.ms%2FSurfaceNFC&amp;data=05%7C02%7Capyle%40microsoft.com%7Cc66d5ff35e764ef13d6608dc49d81f85%7C72f988bf86f141af91ab2d7cd011db47%7C1%7C0%7C638466440039264316%7CUnknown%7CTWFpbGZsb3d8eyJWIjoiMC4wLjAwMDAiLCJQIjoiV2luMzIiLCJBTiI6Ik1haWwiLCJXVCI6Mn0%3D%7C0%7C%7C%7C&amp;sdata=BSBn602gAao7z1pZd%2Fgm6GVfJapItPFgzW1anQTMtRk%3D&amp;reserved=0" TargetMode="External"/><Relationship Id="rId13" Type="http://schemas.openxmlformats.org/officeDocument/2006/relationships/hyperlink" Target="https://assetsprod.microsoft.com/mpn/surface-product-look-book-brochure.pdf" TargetMode="External"/><Relationship Id="rId18" Type="http://schemas.openxmlformats.org/officeDocument/2006/relationships/hyperlink" Target="https://assetsprod.microsoft.com/mpn/social-post-copilot-key.zip" TargetMode="External"/><Relationship Id="rId26" Type="http://schemas.openxmlformats.org/officeDocument/2006/relationships/image" Target="../media/image136.png"/><Relationship Id="rId3" Type="http://schemas.openxmlformats.org/officeDocument/2006/relationships/image" Target="../media/image135.png"/><Relationship Id="rId21" Type="http://schemas.openxmlformats.org/officeDocument/2006/relationships/hyperlink" Target="https://assetsprod.microsoft.com/mpn/teams-background-surface-laptop-6-and-surface-pro-10-with-partner-brand.zip" TargetMode="External"/><Relationship Id="rId7" Type="http://schemas.openxmlformats.org/officeDocument/2006/relationships/hyperlink" Target="https://blogs.windows.com/devices/2024/03/21/introducing-surface-pro-10-for-business-and-surface-laptop-6-for-business/" TargetMode="External"/><Relationship Id="rId12" Type="http://schemas.openxmlformats.org/officeDocument/2006/relationships/hyperlink" Target="https://assetsprod.microsoft.com/mpn/tech-deck-surface-for-business.pptx" TargetMode="External"/><Relationship Id="rId17" Type="http://schemas.openxmlformats.org/officeDocument/2006/relationships/hyperlink" Target="https://assetsprod.microsoft.com/mpn/social-post-surface-laptop-6-and-surface-pro-10-hero-devices.zip" TargetMode="External"/><Relationship Id="rId25" Type="http://schemas.openxmlformats.org/officeDocument/2006/relationships/hyperlink" Target="https://partner.microsoft.com/en-us/surface/assets/collection/collection-surface-portfolio-spring-2024#/" TargetMode="External"/><Relationship Id="rId2" Type="http://schemas.openxmlformats.org/officeDocument/2006/relationships/image" Target="../media/image134.png"/><Relationship Id="rId16" Type="http://schemas.openxmlformats.org/officeDocument/2006/relationships/hyperlink" Target="https://partner.microsoft.com/surface/assets#/?type=Email%20Templates" TargetMode="External"/><Relationship Id="rId20" Type="http://schemas.openxmlformats.org/officeDocument/2006/relationships/hyperlink" Target="https://assetsprod.microsoft.com/mpn/display-banner-surface-pro-10-hero-device-line-up.zip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echcommunity.microsoft.com/t5/surface-it-pro-blog/introducing-surface-pro-10-amp-surface-laptop-6-ai-pcs-built-for/ba-p/4090653" TargetMode="External"/><Relationship Id="rId11" Type="http://schemas.openxmlformats.org/officeDocument/2006/relationships/hyperlink" Target="https://assetsprod.microsoft.com/mpn/presentation-surface-for-business-customer-fy24.pptx" TargetMode="External"/><Relationship Id="rId24" Type="http://schemas.openxmlformats.org/officeDocument/2006/relationships/hyperlink" Target="https://expertzone.microsoft.com/category/Surface%20for%20Business" TargetMode="External"/><Relationship Id="rId5" Type="http://schemas.openxmlformats.org/officeDocument/2006/relationships/hyperlink" Target="https://www.microsoft.com/en-us/microsoft-365/blog/2024/03/21/advancing-the-new-era-of-work-with-copilot-windows-and-surface/" TargetMode="External"/><Relationship Id="rId15" Type="http://schemas.openxmlformats.org/officeDocument/2006/relationships/hyperlink" Target="https://assetsprod.microsoft.com/mpn/flyer-surface-for-business-and-microsoft-copilot.pptx" TargetMode="External"/><Relationship Id="rId23" Type="http://schemas.openxmlformats.org/officeDocument/2006/relationships/hyperlink" Target="https://www.youtube.com/watch?v=uxHn2DMigb4" TargetMode="External"/><Relationship Id="rId10" Type="http://schemas.openxmlformats.org/officeDocument/2006/relationships/hyperlink" Target="https://assetsprod.microsoft.com/mpn/seller-slides-surface-plus-ai.pptx" TargetMode="External"/><Relationship Id="rId19" Type="http://schemas.openxmlformats.org/officeDocument/2006/relationships/hyperlink" Target="https://assetsprod.microsoft.com/mpn/social-post-event-invite-from-parter-to-customer.zip" TargetMode="External"/><Relationship Id="rId4" Type="http://schemas.openxmlformats.org/officeDocument/2006/relationships/hyperlink" Target="https://modernworkannounce.event.microsoft.com/" TargetMode="External"/><Relationship Id="rId9" Type="http://schemas.openxmlformats.org/officeDocument/2006/relationships/hyperlink" Target="https://assetsprod.microsoft.com/mpn/pitch-deck-surface-for-business-spring-2024-launch-event-presentation.pptx" TargetMode="External"/><Relationship Id="rId14" Type="http://schemas.openxmlformats.org/officeDocument/2006/relationships/hyperlink" Target="https://assetsprod.microsoft.com/mpn/seller-slide-surface-portfolio-whats-new-all-up-spring-2024.pptx" TargetMode="External"/><Relationship Id="rId22" Type="http://schemas.openxmlformats.org/officeDocument/2006/relationships/hyperlink" Target="https://www.youtube.com/watch?v=UeKQkKvVU5c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xploresurface.com/#/en-us" TargetMode="External"/><Relationship Id="rId3" Type="http://schemas.openxmlformats.org/officeDocument/2006/relationships/hyperlink" Target="https://assetsprod.microsoft.com/mpn/factsheet-surface-pro-10.pptx" TargetMode="External"/><Relationship Id="rId7" Type="http://schemas.openxmlformats.org/officeDocument/2006/relationships/hyperlink" Target="https://assetsprod.microsoft.com/mpn/display-banner-surface-pro-portfolio.zip" TargetMode="External"/><Relationship Id="rId12" Type="http://schemas.openxmlformats.org/officeDocument/2006/relationships/image" Target="../media/image137.png"/><Relationship Id="rId2" Type="http://schemas.openxmlformats.org/officeDocument/2006/relationships/hyperlink" Target="https://assetsprod.microsoft.com/mpn/faq-surface-pro-10-pdf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ssetsprod.microsoft.com/mpn/display-banner-surface-pro-10-hero-device-line-up.zip" TargetMode="External"/><Relationship Id="rId11" Type="http://schemas.openxmlformats.org/officeDocument/2006/relationships/image" Target="../media/image134.png"/><Relationship Id="rId5" Type="http://schemas.openxmlformats.org/officeDocument/2006/relationships/hyperlink" Target="https://assetsprod.microsoft.com/mpn/seller-slide-surface-pro-portfolio-whats-new-spring-2024.pptx" TargetMode="External"/><Relationship Id="rId10" Type="http://schemas.openxmlformats.org/officeDocument/2006/relationships/hyperlink" Target="https://partner.microsoft.com/surface/assets/collection/collection-surface-pro-10-for-business#/" TargetMode="External"/><Relationship Id="rId4" Type="http://schemas.openxmlformats.org/officeDocument/2006/relationships/hyperlink" Target="https://assetsprod.microsoft.com/mpn/seller-slide-surface-pro-10-desktop-scenario.pptx" TargetMode="External"/><Relationship Id="rId9" Type="http://schemas.openxmlformats.org/officeDocument/2006/relationships/hyperlink" Target="https://expertzone.microsoft.com/story/course:2199299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ssetsprod.microsoft.com/mpn/display-banner-surface-laptop-6-with-copilot-key.zip" TargetMode="External"/><Relationship Id="rId13" Type="http://schemas.openxmlformats.org/officeDocument/2006/relationships/image" Target="../media/image138.png"/><Relationship Id="rId3" Type="http://schemas.openxmlformats.org/officeDocument/2006/relationships/hyperlink" Target="https://assetsprod.microsoft.com/mpn/factsheet-surface-laptop-6.pptx" TargetMode="External"/><Relationship Id="rId7" Type="http://schemas.openxmlformats.org/officeDocument/2006/relationships/hyperlink" Target="https://assetsprod.microsoft.com/mpn/display-banner-surface-laptop-portfolio.zip" TargetMode="External"/><Relationship Id="rId12" Type="http://schemas.openxmlformats.org/officeDocument/2006/relationships/image" Target="../media/image134.png"/><Relationship Id="rId2" Type="http://schemas.openxmlformats.org/officeDocument/2006/relationships/hyperlink" Target="https://assetsprod.microsoft.com/mpn/faq-surface-laptop-6-pdf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ssetsprod.microsoft.com/mpn/display-banner-surface-laptop-6-hero-device-line-up.zip" TargetMode="External"/><Relationship Id="rId11" Type="http://schemas.openxmlformats.org/officeDocument/2006/relationships/hyperlink" Target="https://partner.microsoft.com/surface/assets/collection/collection-surface-laptop-6-for-business#/" TargetMode="External"/><Relationship Id="rId5" Type="http://schemas.openxmlformats.org/officeDocument/2006/relationships/hyperlink" Target="https://assetsprod.microsoft.com/mpn/seller-slide-surface-laptop-portfolio-whats-new-spring-2024.pptx" TargetMode="External"/><Relationship Id="rId10" Type="http://schemas.openxmlformats.org/officeDocument/2006/relationships/hyperlink" Target="https://expertzone.microsoft.com/story/course:2199328" TargetMode="External"/><Relationship Id="rId4" Type="http://schemas.openxmlformats.org/officeDocument/2006/relationships/hyperlink" Target="https://assetsprod.microsoft.com/mpn/seller-slide-surface-laptop-6-desktop-scenario.pptx" TargetMode="External"/><Relationship Id="rId9" Type="http://schemas.openxmlformats.org/officeDocument/2006/relationships/hyperlink" Target="https://exploresurface.com/#/en-u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prod.microsoft.com/mpn/social-post-all-adaptive.zip" TargetMode="External"/><Relationship Id="rId7" Type="http://schemas.openxmlformats.org/officeDocument/2006/relationships/image" Target="../media/image136.png"/><Relationship Id="rId2" Type="http://schemas.openxmlformats.org/officeDocument/2006/relationships/hyperlink" Target="https://assetsprod.microsoft.com/mpn/factsheet-microsoft-adaptive-accessories.ppt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hyperlink" Target="https://partner.microsoft.com/en-us/surface/assets/collection/collection-microsoft-adaptive-accessories-for-business#/" TargetMode="External"/><Relationship Id="rId4" Type="http://schemas.openxmlformats.org/officeDocument/2006/relationships/hyperlink" Target="https://assetsprod.microsoft.com/mpn/display-banner-microsoft-adaptive-accessories-portfolio.zip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ssetsprod.microsoft.com/mpn/pitch-deck-designed-for-surface-manufacturing-industry.pptx" TargetMode="External"/><Relationship Id="rId13" Type="http://schemas.openxmlformats.org/officeDocument/2006/relationships/hyperlink" Target="https://partner.microsoft.com/surface/assets/collection/collection-designed-for-surface#/" TargetMode="External"/><Relationship Id="rId3" Type="http://schemas.openxmlformats.org/officeDocument/2006/relationships/hyperlink" Target="https://assetsprod.microsoft.com/mpn/pitch-deck-designed-for-surface-overview.pptx" TargetMode="External"/><Relationship Id="rId7" Type="http://schemas.openxmlformats.org/officeDocument/2006/relationships/hyperlink" Target="https://assetsprod.microsoft.com/mpn/pitch-deck-designed-for-surface-industry-overview.pptx" TargetMode="External"/><Relationship Id="rId12" Type="http://schemas.openxmlformats.org/officeDocument/2006/relationships/hyperlink" Target="https://assetsprod.microsoft.com/mpn/infographic-designed-for-surface-fy24.pdf" TargetMode="External"/><Relationship Id="rId2" Type="http://schemas.openxmlformats.org/officeDocument/2006/relationships/hyperlink" Target="https://nam06.safelinks.protection.outlook.com/?url=http%3A%2F%2Faka.ms%2FITProBlog_DfS&amp;data=05%7C02%7Capyle%40microsoft.com%7Cc66d5ff35e764ef13d6608dc49d81f85%7C72f988bf86f141af91ab2d7cd011db47%7C1%7C0%7C638466440039565031%7CUnknown%7CTWFpbGZsb3d8eyJWIjoiMC4wLjAwMDAiLCJQIjoiV2luMzIiLCJBTiI6Ik1haWwiLCJXVCI6Mn0%3D%7C0%7C%7C%7C&amp;sdata=rLrs8cRtmofzHgI2jSAUSyJF%2B9H6eeUlnwaqTuN6cHk%3D&amp;reserved=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ssetsprod.microsoft.com/mpn/pitch-deck-designed-for-surface-healthcare-industry.pptx" TargetMode="External"/><Relationship Id="rId11" Type="http://schemas.openxmlformats.org/officeDocument/2006/relationships/hyperlink" Target="https://assetsprod.microsoft.com/mpn/email-template-designed-for-surface-to-partner.oft" TargetMode="External"/><Relationship Id="rId5" Type="http://schemas.openxmlformats.org/officeDocument/2006/relationships/hyperlink" Target="https://assetsprod.microsoft.com/mpn/pitch-deck-designed-for-surface-education-industry.pptx" TargetMode="External"/><Relationship Id="rId15" Type="http://schemas.openxmlformats.org/officeDocument/2006/relationships/image" Target="../media/image139.png"/><Relationship Id="rId10" Type="http://schemas.openxmlformats.org/officeDocument/2006/relationships/hyperlink" Target="https://assetsprod.microsoft.com/mpn/pitch-deck-designed-for-surface-retail-industry.pptx" TargetMode="External"/><Relationship Id="rId4" Type="http://schemas.openxmlformats.org/officeDocument/2006/relationships/hyperlink" Target="https://assetsprod.microsoft.com/mpn/pitch-deck-designed-for-surface-solution-areas.pptx" TargetMode="External"/><Relationship Id="rId9" Type="http://schemas.openxmlformats.org/officeDocument/2006/relationships/hyperlink" Target="https://assetsprod.microsoft.com/mpn/pitch-deck-designed-for-surface-public-sector-industry.pptx" TargetMode="External"/><Relationship Id="rId14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hyperlink" Target="https://assetsprod.microsoft.com/mpn/policy-guide-protection-plan-americas.pdf" TargetMode="External"/><Relationship Id="rId7" Type="http://schemas.openxmlformats.org/officeDocument/2006/relationships/image" Target="../media/image134.png"/><Relationship Id="rId2" Type="http://schemas.openxmlformats.org/officeDocument/2006/relationships/hyperlink" Target="https://assetsprod.microsoft.com/mpn/pitch-deck-customer-empowered-repair-solutions.ppt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xpertzone.microsoft.com/story/course:1535548" TargetMode="External"/><Relationship Id="rId5" Type="http://schemas.openxmlformats.org/officeDocument/2006/relationships/hyperlink" Target="https://assetsprod.microsoft.com/mpn/policy-guide-protection-plan-emea.pdf" TargetMode="External"/><Relationship Id="rId4" Type="http://schemas.openxmlformats.org/officeDocument/2006/relationships/hyperlink" Target="https://assetsprod.microsoft.com/mpn/policy-guide-protection-plan-apac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C8FFCA-A558-0A00-DAFC-813242235981}"/>
              </a:ext>
            </a:extLst>
          </p:cNvPr>
          <p:cNvSpPr/>
          <p:nvPr/>
        </p:nvSpPr>
        <p:spPr>
          <a:xfrm>
            <a:off x="263387" y="402535"/>
            <a:ext cx="1143000" cy="577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2D133B-2EBF-AF8A-B1FB-1776B69A4A03}"/>
              </a:ext>
            </a:extLst>
          </p:cNvPr>
          <p:cNvSpPr/>
          <p:nvPr/>
        </p:nvSpPr>
        <p:spPr>
          <a:xfrm>
            <a:off x="360320" y="3987347"/>
            <a:ext cx="4150158" cy="577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English Worldwide</a:t>
            </a:r>
          </a:p>
        </p:txBody>
      </p:sp>
      <p:pic>
        <p:nvPicPr>
          <p:cNvPr id="4" name="Picture 3" descr="Several laptops and a monitor&#10;&#10;Description automatically generated">
            <a:extLst>
              <a:ext uri="{FF2B5EF4-FFF2-40B4-BE49-F238E27FC236}">
                <a16:creationId xmlns:a16="http://schemas.microsoft.com/office/drawing/2014/main" id="{84904C29-73C2-CE6B-06CA-95C543FEC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0"/>
          <a:stretch/>
        </p:blipFill>
        <p:spPr>
          <a:xfrm>
            <a:off x="4590829" y="0"/>
            <a:ext cx="7601171" cy="6858000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6DDA566D-9809-3F47-C007-4E7D04009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5509" y="0"/>
            <a:ext cx="4636338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B078B5-069B-DD39-5B55-C6336CCC38C1}"/>
              </a:ext>
            </a:extLst>
          </p:cNvPr>
          <p:cNvSpPr txBox="1"/>
          <p:nvPr/>
        </p:nvSpPr>
        <p:spPr>
          <a:xfrm>
            <a:off x="134077" y="1798726"/>
            <a:ext cx="78184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Surface for Business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FY24 Spring Launch Assets</a:t>
            </a:r>
          </a:p>
        </p:txBody>
      </p:sp>
    </p:spTree>
    <p:extLst>
      <p:ext uri="{BB962C8B-B14F-4D97-AF65-F5344CB8AC3E}">
        <p14:creationId xmlns:p14="http://schemas.microsoft.com/office/powerpoint/2010/main" val="3348853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C8BA06-A53E-AB2C-5852-DE99CE78B0AD}"/>
              </a:ext>
            </a:extLst>
          </p:cNvPr>
          <p:cNvSpPr/>
          <p:nvPr/>
        </p:nvSpPr>
        <p:spPr>
          <a:xfrm>
            <a:off x="0" y="0"/>
            <a:ext cx="12191036" cy="6858000"/>
          </a:xfrm>
          <a:prstGeom prst="rect">
            <a:avLst/>
          </a:pr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D11FA3-48AB-4EBC-A07F-D82682CD86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060" y="1037305"/>
            <a:ext cx="5702531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Table of contents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D4DF1-8C0B-4182-B900-FBF6D29EB5E4}"/>
              </a:ext>
            </a:extLst>
          </p:cNvPr>
          <p:cNvSpPr txBox="1"/>
          <p:nvPr/>
        </p:nvSpPr>
        <p:spPr>
          <a:xfrm>
            <a:off x="1007225" y="2280350"/>
            <a:ext cx="4396048" cy="34624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"/>
                <a:ea typeface="+mn-ea"/>
                <a:cs typeface="+mn-cs"/>
                <a:hlinkClick r:id="rId2" action="ppaction://hlinksldjump"/>
              </a:rPr>
              <a:t>Portfolio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Segoe UI "/>
                <a:hlinkClick r:id="rId3" action="ppaction://hlinksldjump"/>
              </a:rPr>
              <a:t>Surface Pro 10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Segoe UI "/>
                <a:hlinkClick r:id="rId4" action="ppaction://hlinksldjump"/>
              </a:rPr>
              <a:t>Surface Laptop 6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"/>
                <a:ea typeface="+mn-ea"/>
                <a:cs typeface="+mn-cs"/>
                <a:hlinkClick r:id="rId5" action="ppaction://hlinksldjump"/>
              </a:rPr>
              <a:t>Adaptive Accessories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Segoe UI "/>
                <a:hlinkClick r:id="rId6" action="ppaction://hlinksldjump"/>
              </a:rPr>
              <a:t>Designed for Surface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Segoe UI "/>
                <a:hlinkClick r:id="rId7" action="ppaction://hlinksldjump"/>
              </a:rPr>
              <a:t>Surface for Business Essentials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BB352F-FF5C-44EF-95E6-8A0C37357F59}"/>
              </a:ext>
            </a:extLst>
          </p:cNvPr>
          <p:cNvSpPr txBox="1"/>
          <p:nvPr/>
        </p:nvSpPr>
        <p:spPr>
          <a:xfrm>
            <a:off x="480060" y="2280350"/>
            <a:ext cx="609831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06 </a:t>
            </a:r>
          </a:p>
        </p:txBody>
      </p:sp>
    </p:spTree>
    <p:extLst>
      <p:ext uri="{BB962C8B-B14F-4D97-AF65-F5344CB8AC3E}">
        <p14:creationId xmlns:p14="http://schemas.microsoft.com/office/powerpoint/2010/main" val="1432156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0EAD847-4561-A26D-70BA-00C5C2D4D45B}"/>
              </a:ext>
            </a:extLst>
          </p:cNvPr>
          <p:cNvSpPr txBox="1">
            <a:spLocks/>
          </p:cNvSpPr>
          <p:nvPr/>
        </p:nvSpPr>
        <p:spPr>
          <a:xfrm>
            <a:off x="437205" y="885898"/>
            <a:ext cx="6468419" cy="6628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36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b="0">
                <a:solidFill>
                  <a:schemeClr val="tx1"/>
                </a:solidFill>
                <a:latin typeface="Segoe UI Semibold"/>
                <a:cs typeface="Segoe UI Semilight"/>
              </a:rPr>
              <a:t>Surface Portfolio</a:t>
            </a:r>
          </a:p>
          <a:p>
            <a:pPr>
              <a:spcBef>
                <a:spcPct val="0"/>
              </a:spcBef>
              <a:defRPr/>
            </a:pPr>
            <a:r>
              <a:rPr lang="en-US" sz="2500" b="0">
                <a:solidFill>
                  <a:schemeClr val="tx1"/>
                </a:solidFill>
                <a:latin typeface="Segoe UI Semibold"/>
                <a:cs typeface="Segoe UI Semilight"/>
              </a:rPr>
              <a:t>March 2024</a:t>
            </a:r>
            <a:endParaRPr lang="en-US" sz="2500" b="0">
              <a:solidFill>
                <a:schemeClr val="tx1"/>
              </a:solidFill>
              <a:latin typeface="Segoe UI Semibold"/>
              <a:cs typeface="Segoe UI Semilight" panose="020B0402040204020203" pitchFamily="34" charset="0"/>
            </a:endParaRPr>
          </a:p>
        </p:txBody>
      </p:sp>
      <p:pic>
        <p:nvPicPr>
          <p:cNvPr id="7" name="Picture 6" descr="Surface logo">
            <a:extLst>
              <a:ext uri="{FF2B5EF4-FFF2-40B4-BE49-F238E27FC236}">
                <a16:creationId xmlns:a16="http://schemas.microsoft.com/office/drawing/2014/main" id="{0BBC85EB-91A1-402A-92A0-EAA2744E77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90" y="68399"/>
            <a:ext cx="2330104" cy="726266"/>
          </a:xfrm>
          <a:prstGeom prst="rect">
            <a:avLst/>
          </a:prstGeom>
        </p:spPr>
      </p:pic>
      <p:pic>
        <p:nvPicPr>
          <p:cNvPr id="9" name="Picture 8" descr="A laptops with a screen on the screen&#10;&#10;Description automatically generated with medium confidence">
            <a:extLst>
              <a:ext uri="{FF2B5EF4-FFF2-40B4-BE49-F238E27FC236}">
                <a16:creationId xmlns:a16="http://schemas.microsoft.com/office/drawing/2014/main" id="{E35B2C07-B5C3-BB49-0787-D77650341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5"/>
          <a:stretch/>
        </p:blipFill>
        <p:spPr>
          <a:xfrm>
            <a:off x="-745725" y="1298250"/>
            <a:ext cx="8368426" cy="5220278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F3586817-80E7-289D-A3B7-7C2A4E3D5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2701" y="0"/>
            <a:ext cx="4569299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15C9081-5D8F-A933-0558-3BD290560312}"/>
              </a:ext>
            </a:extLst>
          </p:cNvPr>
          <p:cNvSpPr txBox="1">
            <a:spLocks/>
          </p:cNvSpPr>
          <p:nvPr/>
        </p:nvSpPr>
        <p:spPr>
          <a:xfrm>
            <a:off x="8289561" y="312384"/>
            <a:ext cx="2457324" cy="284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ASSETS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53B6767-CFB6-6F5D-9ED7-F4CFFB78287E}"/>
              </a:ext>
            </a:extLst>
          </p:cNvPr>
          <p:cNvSpPr txBox="1">
            <a:spLocks/>
          </p:cNvSpPr>
          <p:nvPr/>
        </p:nvSpPr>
        <p:spPr>
          <a:xfrm>
            <a:off x="8295982" y="885898"/>
            <a:ext cx="3896018" cy="59093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050" b="1" dirty="0">
                <a:solidFill>
                  <a:srgbClr val="323130"/>
                </a:solidFill>
                <a:effectLst/>
                <a:ea typeface="Times New Roman" panose="02020603050405020304" pitchFamily="18" charset="0"/>
              </a:rPr>
              <a:t>Digital Events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Advancing the New Era of Work with Copilot</a:t>
            </a:r>
            <a:endParaRPr lang="en-US" sz="105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050" b="1" dirty="0">
                <a:solidFill>
                  <a:prstClr val="black"/>
                </a:solidFill>
              </a:rPr>
              <a:t>Blogs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Advancing the New Era of Work with Copilot, Windows, and Surface</a:t>
            </a:r>
            <a:endParaRPr lang="en-US" sz="105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Introducing Surface Pro 10 &amp; Surface Laptop 6: AI PCs Built for Business</a:t>
            </a:r>
            <a:endParaRPr lang="en-US" sz="105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  <a:hlinkClick r:id="rId7"/>
              </a:rPr>
              <a:t>Introducing Surface Pro 10 for Business and Surface Laptop 6 for Business</a:t>
            </a:r>
            <a:endParaRPr lang="en-US" sz="105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050" b="1" u="sng" dirty="0">
                <a:solidFill>
                  <a:schemeClr val="tx1"/>
                </a:solidFill>
                <a:effectLst/>
                <a:ea typeface="Aptos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 Docs</a:t>
            </a:r>
            <a:r>
              <a:rPr lang="en-US" sz="1050" u="sng" dirty="0">
                <a:solidFill>
                  <a:srgbClr val="0563C1"/>
                </a:solidFill>
                <a:effectLst/>
                <a:ea typeface="Aptos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NFC Support in Surface Pro 10 for Business</a:t>
            </a:r>
            <a:endParaRPr lang="en-US" sz="1050" dirty="0">
              <a:solidFill>
                <a:srgbClr val="323130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050" b="1" dirty="0">
                <a:solidFill>
                  <a:prstClr val="black"/>
                </a:solidFill>
                <a:ea typeface="Times New Roman" panose="02020603050405020304" pitchFamily="18" charset="0"/>
              </a:rPr>
              <a:t>Pitch Decks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solidFill>
                  <a:srgbClr val="32313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9"/>
              </a:rPr>
              <a:t>Surface for Business, Spring 2024</a:t>
            </a:r>
            <a:endParaRPr lang="en-US" sz="1050" dirty="0">
              <a:solidFill>
                <a:srgbClr val="32313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solidFill>
                  <a:srgbClr val="32313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0"/>
              </a:rPr>
              <a:t>Get AI Ready with Surface for Business </a:t>
            </a:r>
            <a:endParaRPr lang="en-US" sz="1050" dirty="0">
              <a:solidFill>
                <a:srgbClr val="32313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solidFill>
                  <a:srgbClr val="32313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1"/>
              </a:rPr>
              <a:t>Surface for Business Customer Presentation</a:t>
            </a:r>
            <a:endParaRPr lang="en-US" sz="1050" dirty="0">
              <a:solidFill>
                <a:srgbClr val="32313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solidFill>
                  <a:srgbClr val="32313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2"/>
              </a:rPr>
              <a:t>Surface for Business Tech Deck</a:t>
            </a:r>
            <a:endParaRPr lang="en-US" sz="1050" dirty="0">
              <a:solidFill>
                <a:srgbClr val="32313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solidFill>
                  <a:srgbClr val="32313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3"/>
              </a:rPr>
              <a:t>Surface for Business Lookbook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050" b="1" dirty="0">
                <a:solidFill>
                  <a:schemeClr val="tx1"/>
                </a:solidFill>
                <a:ea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Seller Slide </a:t>
            </a:r>
            <a:r>
              <a:rPr lang="en-US" sz="1050" dirty="0">
                <a:solidFill>
                  <a:srgbClr val="0563C1"/>
                </a:solidFill>
                <a:ea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What's new for Spring 2024</a:t>
            </a:r>
            <a:endParaRPr lang="en-US" sz="105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050" b="1" dirty="0">
                <a:solidFill>
                  <a:schemeClr val="tx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Flyer</a:t>
            </a:r>
            <a:r>
              <a:rPr lang="en-US" sz="1050" b="1" dirty="0">
                <a:solidFill>
                  <a:srgbClr val="0563C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50" dirty="0">
                <a:solidFill>
                  <a:srgbClr val="0563C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Surface for Business &amp; Copilot Key</a:t>
            </a:r>
            <a:endParaRPr lang="en-US" sz="1050" dirty="0">
              <a:solidFill>
                <a:srgbClr val="323130"/>
              </a:solidFill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ea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Templates</a:t>
            </a:r>
            <a:endParaRPr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050" b="1" dirty="0">
                <a:solidFill>
                  <a:prstClr val="black"/>
                </a:solidFill>
              </a:rPr>
              <a:t>Social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solidFill>
                  <a:srgbClr val="32313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7"/>
              </a:rPr>
              <a:t>Pro 10 &amp; Laptop 6</a:t>
            </a:r>
            <a:endParaRPr lang="en-US" sz="1050" dirty="0">
              <a:solidFill>
                <a:srgbClr val="32313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solidFill>
                  <a:srgbClr val="32313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8"/>
              </a:rPr>
              <a:t>Copilot Key</a:t>
            </a:r>
            <a:endParaRPr lang="en-US" sz="1050" dirty="0">
              <a:solidFill>
                <a:srgbClr val="32313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solidFill>
                  <a:srgbClr val="32313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9"/>
              </a:rPr>
              <a:t>Event invite</a:t>
            </a:r>
            <a:endParaRPr lang="en-US" sz="1050" dirty="0">
              <a:solidFill>
                <a:srgbClr val="32313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050" b="1" dirty="0">
                <a:solidFill>
                  <a:schemeClr val="tx1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Display Banner </a:t>
            </a:r>
            <a:r>
              <a:rPr lang="en-US" sz="1050" dirty="0">
                <a:solidFill>
                  <a:srgbClr val="0563C1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Pro 10 &amp; Laptop 6</a:t>
            </a:r>
            <a:endParaRPr lang="en-US" sz="1050" dirty="0">
              <a:solidFill>
                <a:srgbClr val="323130"/>
              </a:solidFill>
            </a:endParaRPr>
          </a:p>
          <a:p>
            <a:pPr marL="34290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050" b="1" dirty="0">
                <a:solidFill>
                  <a:schemeClr val="tx1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Teams</a:t>
            </a:r>
            <a:r>
              <a:rPr lang="en-US" sz="1050" b="1" dirty="0">
                <a:solidFill>
                  <a:srgbClr val="0563C1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Background</a:t>
            </a:r>
            <a:endParaRPr lang="en-US" sz="1050" b="1" dirty="0">
              <a:solidFill>
                <a:prstClr val="black"/>
              </a:solidFill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050" b="1" dirty="0">
                <a:solidFill>
                  <a:prstClr val="black"/>
                </a:solidFill>
              </a:rPr>
              <a:t>YouTube Videos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Meet Surface Pro 10 and Surface Laptop 6 for Business</a:t>
            </a:r>
            <a:endParaRPr lang="en-US" sz="105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05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Introducing Microsoft Surface Pro 10 and Surface Laptop 6</a:t>
            </a:r>
            <a:endParaRPr lang="en-US" sz="105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050" b="1" dirty="0">
                <a:solidFill>
                  <a:schemeClr val="tx1"/>
                </a:solidFill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Expert Zone </a:t>
            </a:r>
            <a:r>
              <a:rPr lang="en-US" sz="1050" dirty="0">
                <a:solidFill>
                  <a:srgbClr val="0563C1"/>
                </a:solidFill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 2024 Launch Mission; Solution </a:t>
            </a:r>
            <a:r>
              <a:rPr lang="en-US" sz="1050" dirty="0" err="1">
                <a:solidFill>
                  <a:srgbClr val="0563C1"/>
                </a:solidFill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ExpertPath</a:t>
            </a:r>
            <a:endParaRPr lang="en-US" sz="1050" dirty="0">
              <a:solidFill>
                <a:prstClr val="black"/>
              </a:solidFill>
            </a:endParaRPr>
          </a:p>
          <a:p>
            <a:pPr>
              <a:spcAft>
                <a:spcPts val="0"/>
              </a:spcAft>
              <a:buSzPts val="1000"/>
              <a:tabLst>
                <a:tab pos="914400" algn="l"/>
              </a:tabLst>
            </a:pPr>
            <a:endParaRPr lang="en-US" sz="1050" dirty="0">
              <a:solidFill>
                <a:srgbClr val="32313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en-US" sz="1050" dirty="0">
                <a:solidFill>
                  <a:srgbClr val="323130"/>
                </a:solidFill>
                <a:ea typeface="Times New Roman" panose="02020603050405020304" pitchFamily="18" charset="0"/>
                <a:hlinkClick r:id="rId25"/>
              </a:rPr>
              <a:t>Portfolio Collection</a:t>
            </a:r>
            <a:r>
              <a:rPr lang="en-US" sz="1050" dirty="0">
                <a:solidFill>
                  <a:srgbClr val="323130"/>
                </a:solidFill>
                <a:ea typeface="Times New Roman" panose="02020603050405020304" pitchFamily="18" charset="0"/>
              </a:rPr>
              <a:t>  *renderings and contextual images in collection</a:t>
            </a:r>
          </a:p>
        </p:txBody>
      </p:sp>
      <p:pic>
        <p:nvPicPr>
          <p:cNvPr id="11" name="Picture 10" descr="A group of black electronic devices&#10;&#10;Description automatically generated">
            <a:extLst>
              <a:ext uri="{FF2B5EF4-FFF2-40B4-BE49-F238E27FC236}">
                <a16:creationId xmlns:a16="http://schemas.microsoft.com/office/drawing/2014/main" id="{5B656136-2517-BC91-8968-21CD2FB4FCD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56" y="4953553"/>
            <a:ext cx="2772161" cy="184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32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0EAD847-4561-A26D-70BA-00C5C2D4D45B}"/>
              </a:ext>
            </a:extLst>
          </p:cNvPr>
          <p:cNvSpPr txBox="1">
            <a:spLocks/>
          </p:cNvSpPr>
          <p:nvPr/>
        </p:nvSpPr>
        <p:spPr>
          <a:xfrm>
            <a:off x="437206" y="885898"/>
            <a:ext cx="5831514" cy="6628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36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light"/>
              </a:rPr>
              <a:t>Surface Pro </a:t>
            </a:r>
            <a:r>
              <a:rPr lang="en-US" b="0">
                <a:solidFill>
                  <a:prstClr val="black"/>
                </a:solidFill>
                <a:latin typeface="Segoe UI Semibold"/>
                <a:cs typeface="Segoe UI Semilight"/>
              </a:rPr>
              <a:t>10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light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light"/>
              </a:rPr>
              <a:t>for Business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F6A45DF-E5B6-AB9C-405A-102DA011D238}"/>
              </a:ext>
            </a:extLst>
          </p:cNvPr>
          <p:cNvSpPr txBox="1">
            <a:spLocks/>
          </p:cNvSpPr>
          <p:nvPr/>
        </p:nvSpPr>
        <p:spPr>
          <a:xfrm>
            <a:off x="437206" y="2879365"/>
            <a:ext cx="2965809" cy="979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100">
                <a:solidFill>
                  <a:prstClr val="black"/>
                </a:solidFill>
                <a:latin typeface="Segoe UI"/>
                <a:cs typeface="Segoe UI Semibold"/>
              </a:rPr>
              <a:t>Surface Pro 10 blurs the boundary between hardware and software for peak performance in a secured, lightweight device that adapts to any work style</a:t>
            </a:r>
            <a:r>
              <a:rPr lang="en-US" sz="1600">
                <a:solidFill>
                  <a:schemeClr val="accent5"/>
                </a:solidFill>
                <a:latin typeface="Segoe UI"/>
                <a:cs typeface="Segoe UI"/>
              </a:rPr>
              <a:t>.</a:t>
            </a:r>
            <a:endParaRPr lang="en-US" sz="1600">
              <a:solidFill>
                <a:schemeClr val="accent5"/>
              </a:solidFill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F97DCEC-49CD-CE05-DF5A-218E1E3AF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2701" y="0"/>
            <a:ext cx="4569299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D6EC914-F9AA-5B92-8990-51712E1F4563}"/>
              </a:ext>
            </a:extLst>
          </p:cNvPr>
          <p:cNvSpPr txBox="1">
            <a:spLocks/>
          </p:cNvSpPr>
          <p:nvPr/>
        </p:nvSpPr>
        <p:spPr>
          <a:xfrm>
            <a:off x="8289561" y="312384"/>
            <a:ext cx="2457324" cy="284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ASSETS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53B6767-CFB6-6F5D-9ED7-F4CFFB78287E}"/>
              </a:ext>
            </a:extLst>
          </p:cNvPr>
          <p:cNvSpPr txBox="1">
            <a:spLocks/>
          </p:cNvSpPr>
          <p:nvPr/>
        </p:nvSpPr>
        <p:spPr>
          <a:xfrm>
            <a:off x="8289561" y="774141"/>
            <a:ext cx="3662949" cy="42265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80354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350" dirty="0">
                <a:solidFill>
                  <a:prstClr val="black"/>
                </a:solidFill>
                <a:ea typeface="Times New Roman" panose="02020603050405020304" pitchFamily="18" charset="0"/>
                <a:hlinkClick r:id="rId2"/>
              </a:rPr>
              <a:t>FAQ</a:t>
            </a:r>
            <a:endParaRPr lang="en-US" sz="135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marL="342900" indent="-342900">
              <a:lnSpc>
                <a:spcPct val="180354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3"/>
              </a:rPr>
              <a:t>Factsheet</a:t>
            </a: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350" dirty="0">
                <a:solidFill>
                  <a:prstClr val="black"/>
                </a:solidFill>
                <a:ea typeface="Times New Roman" panose="02020603050405020304" pitchFamily="18" charset="0"/>
              </a:rPr>
              <a:t>Seller Slides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50" dirty="0">
                <a:solidFill>
                  <a:srgbClr val="323130"/>
                </a:solidFill>
                <a:latin typeface="Segoe UI" panose="020B0502040204020203" pitchFamily="34" charset="0"/>
                <a:hlinkClick r:id="rId4"/>
              </a:rPr>
              <a:t>Pro 10 Desktop Scenario</a:t>
            </a:r>
            <a:endParaRPr lang="en-US" sz="1350" dirty="0">
              <a:solidFill>
                <a:srgbClr val="323130"/>
              </a:solidFill>
              <a:latin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50" dirty="0">
                <a:solidFill>
                  <a:srgbClr val="323130"/>
                </a:solidFill>
                <a:latin typeface="Segoe UI" panose="020B0502040204020203" pitchFamily="34" charset="0"/>
                <a:hlinkClick r:id="rId5"/>
              </a:rPr>
              <a:t>Pro Portfolio</a:t>
            </a:r>
            <a:endParaRPr lang="en-US" sz="135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marL="342900" indent="-342900">
              <a:lnSpc>
                <a:spcPct val="180354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Display Banners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50" dirty="0">
                <a:solidFill>
                  <a:srgbClr val="323130"/>
                </a:solidFill>
                <a:latin typeface="Segoe UI" panose="020B0502040204020203" pitchFamily="34" charset="0"/>
                <a:hlinkClick r:id="rId6"/>
              </a:rPr>
              <a:t>Pro 10</a:t>
            </a:r>
            <a:endParaRPr lang="en-US" sz="1350" dirty="0">
              <a:solidFill>
                <a:srgbClr val="323130"/>
              </a:solidFill>
              <a:latin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50" dirty="0">
                <a:solidFill>
                  <a:srgbClr val="323130"/>
                </a:solidFill>
                <a:latin typeface="Segoe UI" panose="020B0502040204020203" pitchFamily="34" charset="0"/>
                <a:hlinkClick r:id="rId7"/>
              </a:rPr>
              <a:t>Pro Portfolio</a:t>
            </a: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hlinkClick r:id="rId8"/>
              </a:rPr>
              <a:t>Explore Surface </a:t>
            </a: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342900" indent="-342900">
              <a:lnSpc>
                <a:spcPct val="180354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it-IT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hlinkClick r:id="rId9"/>
              </a:rPr>
              <a:t>ExpertZone: Intro Surface Pro 10</a:t>
            </a:r>
            <a:r>
              <a:rPr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hlinkClick r:id="rId8"/>
              </a:rPr>
              <a:t> </a:t>
            </a: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tabLst>
                <a:tab pos="457200" algn="l"/>
              </a:tabLst>
              <a:defRPr/>
            </a:pP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10"/>
              </a:rPr>
              <a:t>Surface Pro 9 Collection</a:t>
            </a: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3188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*renderings and contextual images in collection</a:t>
            </a:r>
            <a:endParaRPr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</p:txBody>
      </p:sp>
      <p:pic>
        <p:nvPicPr>
          <p:cNvPr id="7" name="Picture 6" descr="Surface logo">
            <a:extLst>
              <a:ext uri="{FF2B5EF4-FFF2-40B4-BE49-F238E27FC236}">
                <a16:creationId xmlns:a16="http://schemas.microsoft.com/office/drawing/2014/main" id="{0BBC85EB-91A1-402A-92A0-EAA2744E774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90" y="68399"/>
            <a:ext cx="2330104" cy="7262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E2E206-1131-0C9C-E236-C735EBE76DEF}"/>
              </a:ext>
            </a:extLst>
          </p:cNvPr>
          <p:cNvSpPr txBox="1"/>
          <p:nvPr/>
        </p:nvSpPr>
        <p:spPr>
          <a:xfrm>
            <a:off x="437206" y="2062526"/>
            <a:ext cx="3699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The versatility to create.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"/>
                <a:ea typeface="+mn-ea"/>
                <a:cs typeface="+mn-cs"/>
              </a:rPr>
              <a:t>The power to perform.</a:t>
            </a:r>
          </a:p>
        </p:txBody>
      </p:sp>
      <p:pic>
        <p:nvPicPr>
          <p:cNvPr id="10" name="Picture 9" descr="A tablet with a stylus&#10;&#10;Description automatically generated">
            <a:extLst>
              <a:ext uri="{FF2B5EF4-FFF2-40B4-BE49-F238E27FC236}">
                <a16:creationId xmlns:a16="http://schemas.microsoft.com/office/drawing/2014/main" id="{55BC9F28-98FB-3076-4109-F8F43D5C48C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4"/>
          <a:stretch/>
        </p:blipFill>
        <p:spPr>
          <a:xfrm>
            <a:off x="265649" y="1019390"/>
            <a:ext cx="7357052" cy="599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86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0EAD847-4561-A26D-70BA-00C5C2D4D45B}"/>
              </a:ext>
            </a:extLst>
          </p:cNvPr>
          <p:cNvSpPr txBox="1">
            <a:spLocks/>
          </p:cNvSpPr>
          <p:nvPr/>
        </p:nvSpPr>
        <p:spPr>
          <a:xfrm>
            <a:off x="437206" y="885898"/>
            <a:ext cx="5831514" cy="6628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36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light"/>
              </a:rPr>
              <a:t>Surface Laptop 6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light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light"/>
              </a:rPr>
              <a:t>for Business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F6A45DF-E5B6-AB9C-405A-102DA011D238}"/>
              </a:ext>
            </a:extLst>
          </p:cNvPr>
          <p:cNvSpPr txBox="1">
            <a:spLocks/>
          </p:cNvSpPr>
          <p:nvPr/>
        </p:nvSpPr>
        <p:spPr>
          <a:xfrm>
            <a:off x="437206" y="2879365"/>
            <a:ext cx="3081057" cy="9798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100">
                <a:solidFill>
                  <a:prstClr val="black"/>
                </a:solidFill>
                <a:latin typeface="Segoe UI"/>
                <a:cs typeface="Segoe UI Semibold"/>
              </a:rPr>
              <a:t>Surface Laptop 6 elevates business with an elite level of performance, power, and sleek design. Built for demanding workloads, Surface Laptop 6 unleashes a new era of productivity through the power of the Intel® Core™ Ultra processor (Series H).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F97DCEC-49CD-CE05-DF5A-218E1E3AF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2701" y="0"/>
            <a:ext cx="4569299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D6EC914-F9AA-5B92-8990-51712E1F4563}"/>
              </a:ext>
            </a:extLst>
          </p:cNvPr>
          <p:cNvSpPr txBox="1">
            <a:spLocks/>
          </p:cNvSpPr>
          <p:nvPr/>
        </p:nvSpPr>
        <p:spPr>
          <a:xfrm>
            <a:off x="8289561" y="312384"/>
            <a:ext cx="2457324" cy="284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ASSETS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53B6767-CFB6-6F5D-9ED7-F4CFFB78287E}"/>
              </a:ext>
            </a:extLst>
          </p:cNvPr>
          <p:cNvSpPr txBox="1">
            <a:spLocks/>
          </p:cNvSpPr>
          <p:nvPr/>
        </p:nvSpPr>
        <p:spPr>
          <a:xfrm>
            <a:off x="8289561" y="774141"/>
            <a:ext cx="3662949" cy="501598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80354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350" dirty="0">
                <a:solidFill>
                  <a:prstClr val="black"/>
                </a:solidFill>
                <a:ea typeface="Times New Roman" panose="02020603050405020304" pitchFamily="18" charset="0"/>
                <a:hlinkClick r:id="rId2"/>
              </a:rPr>
              <a:t>FAQ</a:t>
            </a:r>
            <a:endParaRPr lang="en-US" sz="135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marL="342900" indent="-342900">
              <a:lnSpc>
                <a:spcPct val="180354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3"/>
              </a:rPr>
              <a:t>Factsheet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350" dirty="0">
                <a:solidFill>
                  <a:prstClr val="black"/>
                </a:solidFill>
                <a:ea typeface="Times New Roman" panose="02020603050405020304" pitchFamily="18" charset="0"/>
              </a:rPr>
              <a:t>Seller Slide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50" dirty="0">
                <a:solidFill>
                  <a:srgbClr val="323130"/>
                </a:solidFill>
                <a:latin typeface="Segoe UI" panose="020B0502040204020203" pitchFamily="34" charset="0"/>
                <a:hlinkClick r:id="rId4"/>
              </a:rPr>
              <a:t>Laptop 6</a:t>
            </a:r>
            <a:endParaRPr lang="en-US" sz="1350" dirty="0">
              <a:solidFill>
                <a:srgbClr val="323130"/>
              </a:solidFill>
              <a:latin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50" dirty="0">
                <a:solidFill>
                  <a:srgbClr val="323130"/>
                </a:solidFill>
                <a:latin typeface="Segoe UI" panose="020B0502040204020203" pitchFamily="34" charset="0"/>
                <a:hlinkClick r:id="rId5"/>
              </a:rPr>
              <a:t>Laptop Portfolio</a:t>
            </a:r>
            <a:endParaRPr lang="en-US" sz="135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marL="342900" indent="-342900">
              <a:lnSpc>
                <a:spcPct val="180354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Display Banners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50" dirty="0">
                <a:solidFill>
                  <a:srgbClr val="323130"/>
                </a:solidFill>
                <a:latin typeface="Segoe UI" panose="020B0502040204020203" pitchFamily="34" charset="0"/>
                <a:hlinkClick r:id="rId6"/>
              </a:rPr>
              <a:t>Laptop 6</a:t>
            </a:r>
            <a:endParaRPr lang="en-US" sz="1350" dirty="0">
              <a:solidFill>
                <a:srgbClr val="323130"/>
              </a:solidFill>
              <a:latin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50" dirty="0">
                <a:solidFill>
                  <a:srgbClr val="323130"/>
                </a:solidFill>
                <a:latin typeface="Segoe UI" panose="020B0502040204020203" pitchFamily="34" charset="0"/>
                <a:hlinkClick r:id="rId7"/>
              </a:rPr>
              <a:t>Laptop Portfolio</a:t>
            </a:r>
            <a:endParaRPr lang="en-US" sz="1350" dirty="0">
              <a:solidFill>
                <a:srgbClr val="323130"/>
              </a:solidFill>
              <a:latin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50" dirty="0">
                <a:solidFill>
                  <a:srgbClr val="323130"/>
                </a:solidFill>
                <a:latin typeface="Segoe UI" panose="020B0502040204020203" pitchFamily="34" charset="0"/>
                <a:hlinkClick r:id="rId8"/>
              </a:rPr>
              <a:t>Laptop 6 with Copilot Key</a:t>
            </a:r>
            <a:endParaRPr lang="en-US" sz="1350" dirty="0">
              <a:solidFill>
                <a:srgbClr val="323130"/>
              </a:solidFill>
              <a:latin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endParaRPr lang="en-US" sz="135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hlinkClick r:id="rId9"/>
              </a:rPr>
              <a:t>Explore Surface </a:t>
            </a: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hlinkClick r:id="rId10"/>
              </a:rPr>
              <a:t>ExpertZone</a:t>
            </a:r>
            <a:r>
              <a:rPr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hlinkClick r:id="rId10"/>
              </a:rPr>
              <a:t>: Intro Surface Laptop 6</a:t>
            </a:r>
            <a:r>
              <a:rPr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hlinkClick r:id="rId9"/>
              </a:rPr>
              <a:t> </a:t>
            </a: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tabLst>
                <a:tab pos="457200" algn="l"/>
              </a:tabLst>
              <a:defRPr/>
            </a:pPr>
            <a:endParaRPr lang="en-US" sz="135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hlinkClick r:id="rId11"/>
            </a:endParaRPr>
          </a:p>
          <a:p>
            <a:pPr marL="0" marR="0" lvl="0" indent="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hlinkClick r:id="rId11"/>
              </a:rPr>
              <a:t>Surface Laptop </a:t>
            </a:r>
            <a:r>
              <a:rPr lang="en-US" sz="1350" dirty="0">
                <a:solidFill>
                  <a:prstClr val="black"/>
                </a:solidFill>
                <a:ea typeface="Times New Roman" panose="02020603050405020304" pitchFamily="18" charset="0"/>
                <a:hlinkClick r:id="rId11"/>
              </a:rPr>
              <a:t>6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hlinkClick r:id="rId11"/>
              </a:rPr>
              <a:t> Collection</a:t>
            </a: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3188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*renderings and contextual images in collection*</a:t>
            </a:r>
            <a:endParaRPr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</p:txBody>
      </p:sp>
      <p:pic>
        <p:nvPicPr>
          <p:cNvPr id="7" name="Picture 6" descr="Surface logo">
            <a:extLst>
              <a:ext uri="{FF2B5EF4-FFF2-40B4-BE49-F238E27FC236}">
                <a16:creationId xmlns:a16="http://schemas.microsoft.com/office/drawing/2014/main" id="{0BBC85EB-91A1-402A-92A0-EAA2744E774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90" y="68399"/>
            <a:ext cx="2330104" cy="7262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E2E206-1131-0C9C-E236-C735EBE76DEF}"/>
              </a:ext>
            </a:extLst>
          </p:cNvPr>
          <p:cNvSpPr txBox="1"/>
          <p:nvPr/>
        </p:nvSpPr>
        <p:spPr>
          <a:xfrm>
            <a:off x="437206" y="2062526"/>
            <a:ext cx="325733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Segoe UI "/>
              </a:rPr>
              <a:t>Power and design in an AI PC, ​ built for business workloads ​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E6E4B5-0040-BA03-F2FD-DC109F476C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" r="637"/>
          <a:stretch/>
        </p:blipFill>
        <p:spPr>
          <a:xfrm>
            <a:off x="-458254" y="2798618"/>
            <a:ext cx="8508325" cy="485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3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0EAD847-4561-A26D-70BA-00C5C2D4D45B}"/>
              </a:ext>
            </a:extLst>
          </p:cNvPr>
          <p:cNvSpPr txBox="1">
            <a:spLocks/>
          </p:cNvSpPr>
          <p:nvPr/>
        </p:nvSpPr>
        <p:spPr>
          <a:xfrm>
            <a:off x="437206" y="885898"/>
            <a:ext cx="5831514" cy="6628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36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light"/>
              </a:rPr>
              <a:t>Microsoft Adaptive Accessories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F97DCEC-49CD-CE05-DF5A-218E1E3AF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2701" y="0"/>
            <a:ext cx="4569299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D6EC914-F9AA-5B92-8990-51712E1F4563}"/>
              </a:ext>
            </a:extLst>
          </p:cNvPr>
          <p:cNvSpPr txBox="1">
            <a:spLocks/>
          </p:cNvSpPr>
          <p:nvPr/>
        </p:nvSpPr>
        <p:spPr>
          <a:xfrm>
            <a:off x="8289561" y="312384"/>
            <a:ext cx="2457324" cy="284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ASSETS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53B6767-CFB6-6F5D-9ED7-F4CFFB78287E}"/>
              </a:ext>
            </a:extLst>
          </p:cNvPr>
          <p:cNvSpPr txBox="1">
            <a:spLocks/>
          </p:cNvSpPr>
          <p:nvPr/>
        </p:nvSpPr>
        <p:spPr>
          <a:xfrm>
            <a:off x="8289561" y="774141"/>
            <a:ext cx="3662949" cy="26476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80354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2"/>
              </a:rPr>
              <a:t>Factsheet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350" dirty="0">
                <a:solidFill>
                  <a:srgbClr val="323130"/>
                </a:solidFill>
                <a:latin typeface="Segoe UI" panose="020B0502040204020203" pitchFamily="34" charset="0"/>
                <a:hlinkClick r:id="rId3"/>
              </a:rPr>
              <a:t>Social</a:t>
            </a:r>
            <a:endParaRPr lang="en-US" sz="1350" dirty="0">
              <a:solidFill>
                <a:srgbClr val="323130"/>
              </a:solidFill>
              <a:latin typeface="Segoe UI" panose="020B0502040204020203" pitchFamily="34" charset="0"/>
            </a:endParaRPr>
          </a:p>
          <a:p>
            <a:pPr marL="342900" indent="-342900">
              <a:lnSpc>
                <a:spcPct val="180354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4"/>
              </a:rPr>
              <a:t>Display Banner</a:t>
            </a: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tabLst>
                <a:tab pos="457200" algn="l"/>
              </a:tabLst>
              <a:defRPr/>
            </a:pP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5"/>
              </a:rPr>
              <a:t>Microsoft Adaptive Accessories Collection</a:t>
            </a:r>
            <a:endParaRPr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3188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*renderings and contextual images in collection</a:t>
            </a:r>
            <a:endParaRPr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</p:txBody>
      </p:sp>
      <p:pic>
        <p:nvPicPr>
          <p:cNvPr id="7" name="Picture 6" descr="Surface logo">
            <a:extLst>
              <a:ext uri="{FF2B5EF4-FFF2-40B4-BE49-F238E27FC236}">
                <a16:creationId xmlns:a16="http://schemas.microsoft.com/office/drawing/2014/main" id="{0BBC85EB-91A1-402A-92A0-EAA2744E77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90" y="68399"/>
            <a:ext cx="2330104" cy="7262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E2E206-1131-0C9C-E236-C735EBE76DEF}"/>
              </a:ext>
            </a:extLst>
          </p:cNvPr>
          <p:cNvSpPr txBox="1"/>
          <p:nvPr/>
        </p:nvSpPr>
        <p:spPr>
          <a:xfrm>
            <a:off x="437206" y="2062526"/>
            <a:ext cx="369936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Segoe UI "/>
              </a:rPr>
              <a:t>Accessible by design</a:t>
            </a:r>
            <a:endParaRPr lang="en-US">
              <a:solidFill>
                <a:prstClr val="black"/>
              </a:solidFill>
              <a:latin typeface="Calibri" panose="020F0502020204030204"/>
              <a:cs typeface="Calibri" panose="020F0502020204030204"/>
            </a:endParaRPr>
          </a:p>
          <a:p>
            <a:pPr algn="ctr"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endParaRPr lang="en-US">
              <a:solidFill>
                <a:prstClr val="black"/>
              </a:solidFill>
              <a:cs typeface="Calibri"/>
            </a:endParaRPr>
          </a:p>
        </p:txBody>
      </p:sp>
      <p:pic>
        <p:nvPicPr>
          <p:cNvPr id="9" name="Picture 8" descr="A group of black electronic devices&#10;&#10;Description automatically generated">
            <a:extLst>
              <a:ext uri="{FF2B5EF4-FFF2-40B4-BE49-F238E27FC236}">
                <a16:creationId xmlns:a16="http://schemas.microsoft.com/office/drawing/2014/main" id="{EDBF81D5-14EE-CA86-A72F-DC9C675A43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47" y="1733903"/>
            <a:ext cx="7682305" cy="512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68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0EAD847-4561-A26D-70BA-00C5C2D4D45B}"/>
              </a:ext>
            </a:extLst>
          </p:cNvPr>
          <p:cNvSpPr txBox="1">
            <a:spLocks/>
          </p:cNvSpPr>
          <p:nvPr/>
        </p:nvSpPr>
        <p:spPr>
          <a:xfrm>
            <a:off x="437206" y="885898"/>
            <a:ext cx="6613834" cy="6628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36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light"/>
              </a:rPr>
              <a:t>Designed for Surface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F97DCEC-49CD-CE05-DF5A-218E1E3AF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2701" y="0"/>
            <a:ext cx="4569299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D6EC914-F9AA-5B92-8990-51712E1F4563}"/>
              </a:ext>
            </a:extLst>
          </p:cNvPr>
          <p:cNvSpPr txBox="1">
            <a:spLocks/>
          </p:cNvSpPr>
          <p:nvPr/>
        </p:nvSpPr>
        <p:spPr>
          <a:xfrm>
            <a:off x="8289561" y="312384"/>
            <a:ext cx="2457324" cy="284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ASSETS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53B6767-CFB6-6F5D-9ED7-F4CFFB78287E}"/>
              </a:ext>
            </a:extLst>
          </p:cNvPr>
          <p:cNvSpPr txBox="1">
            <a:spLocks/>
          </p:cNvSpPr>
          <p:nvPr/>
        </p:nvSpPr>
        <p:spPr>
          <a:xfrm>
            <a:off x="8289561" y="774141"/>
            <a:ext cx="3662949" cy="552458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1350" b="1" dirty="0">
                <a:solidFill>
                  <a:prstClr val="black"/>
                </a:solidFill>
                <a:ea typeface="Times New Roman" panose="02020603050405020304" pitchFamily="18" charset="0"/>
              </a:rPr>
              <a:t>Blog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 tooltip="Original URL: http://aka.ms/ITProBlog_DfS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 Solutions with Designed for Surface Accessories</a:t>
            </a:r>
            <a:endParaRPr lang="en-US" sz="13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1350" b="1" dirty="0">
                <a:solidFill>
                  <a:prstClr val="black"/>
                </a:solidFill>
                <a:ea typeface="Times New Roman" panose="02020603050405020304" pitchFamily="18" charset="0"/>
              </a:rPr>
              <a:t>Overview Decks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 tooltip="Pitch Deck | Designed for Surface Overview"/>
              </a:rPr>
              <a:t>Designed for Surface Overview</a:t>
            </a:r>
            <a:endParaRPr lang="en-US" sz="13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 tooltip="Pitch Deck | Designed for Surface Solution Areas"/>
              </a:rPr>
              <a:t>Designed for Surface Solution Areas</a:t>
            </a:r>
            <a:endParaRPr lang="en-US" sz="13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endParaRPr lang="en-US" sz="13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  <a:buSzPts val="1000"/>
              <a:tabLst>
                <a:tab pos="457200" algn="l"/>
              </a:tabLst>
              <a:defRPr/>
            </a:pPr>
            <a:r>
              <a:rPr lang="en-US" sz="135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Industry Decks</a:t>
            </a:r>
            <a:endParaRPr lang="en-US" sz="13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 tooltip="Pitch Deck | Designed for Surface Education Industry"/>
              </a:rPr>
              <a:t>Designed for Surface Education Industry</a:t>
            </a:r>
            <a:endParaRPr lang="en-US" sz="13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 tooltip="Pitch Deck | Designed for Surface Healthcare Industry"/>
              </a:rPr>
              <a:t>Designed for Surface Healthcare Industry</a:t>
            </a:r>
            <a:endParaRPr lang="en-US" sz="13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7" tooltip="Pitch Deck | Designed for Surface Industry Overview"/>
              </a:rPr>
              <a:t>Designed for Surface Industry Overview</a:t>
            </a:r>
            <a:endParaRPr lang="en-US" sz="13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8" tooltip="Pitch Deck | Designed for Surface Manufacturing Industry"/>
              </a:rPr>
              <a:t>Designed for Surface Manufacturing...</a:t>
            </a:r>
            <a:endParaRPr lang="en-US" sz="13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9" tooltip="Pitch Deck | Designed for Surface Public Sector Industry"/>
              </a:rPr>
              <a:t>Designed for Surface Public Sector Industry</a:t>
            </a:r>
            <a:endParaRPr lang="en-US" sz="13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3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0" tooltip="Pitch Deck | Designed for Surface Retail Industry"/>
              </a:rPr>
              <a:t>Designed for Surface Retail Industry</a:t>
            </a:r>
            <a:endParaRPr lang="en-US" sz="13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00" dirty="0">
              <a:solidFill>
                <a:srgbClr val="000000"/>
              </a:solidFill>
              <a:highlight>
                <a:srgbClr val="EEEEEE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hlinkClick r:id="rId11"/>
              </a:rPr>
              <a:t>Email Template</a:t>
            </a:r>
            <a:endParaRPr lang="en-US" sz="135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hlinkClick r:id="rId12"/>
              </a:rPr>
              <a:t>Infographic</a:t>
            </a:r>
            <a:endParaRPr lang="en-US" sz="135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</a:endParaRPr>
          </a:p>
          <a:p>
            <a:r>
              <a:rPr lang="en-US" sz="1350" dirty="0">
                <a:solidFill>
                  <a:prstClr val="black"/>
                </a:solidFill>
                <a:hlinkClick r:id="rId13"/>
              </a:rPr>
              <a:t>Designed for Surface Collection</a:t>
            </a:r>
            <a:endParaRPr lang="en-US" sz="1350" dirty="0">
              <a:solidFill>
                <a:prstClr val="black"/>
              </a:solidFill>
            </a:endParaRPr>
          </a:p>
          <a:p>
            <a:pPr algn="l"/>
            <a:endParaRPr lang="en-US" sz="1000" b="0" i="0" u="sng" dirty="0">
              <a:solidFill>
                <a:srgbClr val="111111"/>
              </a:solidFill>
              <a:effectLst/>
              <a:highlight>
                <a:srgbClr val="EEEEEE"/>
              </a:highlight>
            </a:endParaRPr>
          </a:p>
        </p:txBody>
      </p:sp>
      <p:pic>
        <p:nvPicPr>
          <p:cNvPr id="7" name="Picture 6" descr="Surface logo">
            <a:extLst>
              <a:ext uri="{FF2B5EF4-FFF2-40B4-BE49-F238E27FC236}">
                <a16:creationId xmlns:a16="http://schemas.microsoft.com/office/drawing/2014/main" id="{0BBC85EB-91A1-402A-92A0-EAA2744E774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90" y="68399"/>
            <a:ext cx="2330104" cy="72626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41E26C3-9E27-79FE-1112-435910C0FC48}"/>
              </a:ext>
            </a:extLst>
          </p:cNvPr>
          <p:cNvSpPr txBox="1">
            <a:spLocks/>
          </p:cNvSpPr>
          <p:nvPr/>
        </p:nvSpPr>
        <p:spPr>
          <a:xfrm>
            <a:off x="437206" y="1754991"/>
            <a:ext cx="3081057" cy="9798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>
                <a:effectLst/>
                <a:latin typeface="inherit"/>
              </a:rPr>
              <a:t>Explore collection of digital assets to showcase the Designed for Surface line of accessories developed by trusted manufacturers.</a:t>
            </a:r>
          </a:p>
          <a:p>
            <a:br>
              <a:rPr lang="en-US" sz="1600" b="0" i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</a:br>
            <a:br>
              <a:rPr lang="en-US" sz="1100">
                <a:solidFill>
                  <a:prstClr val="black"/>
                </a:solidFill>
                <a:latin typeface="Segoe UI"/>
                <a:cs typeface="Segoe UI Semibold"/>
              </a:rPr>
            </a:br>
            <a:endParaRPr lang="en-US" sz="1100">
              <a:solidFill>
                <a:prstClr val="black"/>
              </a:solidFill>
              <a:latin typeface="Segoe UI"/>
              <a:cs typeface="Segoe UI Semi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40DF5-6EAD-8930-3D3E-34148E8DBB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1694" y="3429000"/>
            <a:ext cx="5255900" cy="29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0EAD847-4561-A26D-70BA-00C5C2D4D45B}"/>
              </a:ext>
            </a:extLst>
          </p:cNvPr>
          <p:cNvSpPr txBox="1">
            <a:spLocks/>
          </p:cNvSpPr>
          <p:nvPr/>
        </p:nvSpPr>
        <p:spPr>
          <a:xfrm>
            <a:off x="437206" y="885898"/>
            <a:ext cx="6613834" cy="6628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36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light"/>
              </a:rPr>
              <a:t>Surface for Business Essentials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F97DCEC-49CD-CE05-DF5A-218E1E3AF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2701" y="0"/>
            <a:ext cx="4569299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D6EC914-F9AA-5B92-8990-51712E1F4563}"/>
              </a:ext>
            </a:extLst>
          </p:cNvPr>
          <p:cNvSpPr txBox="1">
            <a:spLocks/>
          </p:cNvSpPr>
          <p:nvPr/>
        </p:nvSpPr>
        <p:spPr>
          <a:xfrm>
            <a:off x="8289561" y="312384"/>
            <a:ext cx="2457324" cy="284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ASSETS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53B6767-CFB6-6F5D-9ED7-F4CFFB78287E}"/>
              </a:ext>
            </a:extLst>
          </p:cNvPr>
          <p:cNvSpPr txBox="1">
            <a:spLocks/>
          </p:cNvSpPr>
          <p:nvPr/>
        </p:nvSpPr>
        <p:spPr>
          <a:xfrm>
            <a:off x="8289561" y="774141"/>
            <a:ext cx="3662949" cy="26695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80354"/>
              </a:lnSpc>
              <a:spcAft>
                <a:spcPts val="0"/>
              </a:spcAft>
              <a:buSzPts val="1000"/>
              <a:tabLst>
                <a:tab pos="457200" algn="l"/>
              </a:tabLst>
              <a:defRPr/>
            </a:pPr>
            <a:r>
              <a:rPr lang="en-US" sz="1350" b="1" dirty="0">
                <a:solidFill>
                  <a:prstClr val="black"/>
                </a:solidFill>
                <a:ea typeface="Times New Roman" panose="02020603050405020304" pitchFamily="18" charset="0"/>
              </a:rPr>
              <a:t>Surface for Business Essentials</a:t>
            </a:r>
          </a:p>
          <a:p>
            <a:pPr marL="34290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1350" dirty="0">
                <a:solidFill>
                  <a:prstClr val="black"/>
                </a:solidFill>
                <a:ea typeface="Times New Roman" panose="02020603050405020304" pitchFamily="18" charset="0"/>
                <a:hlinkClick r:id="rId2"/>
              </a:rPr>
              <a:t>Pitch Deck</a:t>
            </a:r>
            <a:endParaRPr lang="en-US" sz="1350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>
              <a:lnSpc>
                <a:spcPct val="180354"/>
              </a:lnSpc>
              <a:spcAft>
                <a:spcPts val="0"/>
              </a:spcAft>
              <a:buSzPts val="1000"/>
              <a:tabLst>
                <a:tab pos="457200" algn="l"/>
              </a:tabLst>
              <a:defRPr/>
            </a:pPr>
            <a:endParaRPr lang="en-US" sz="135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>
              <a:lnSpc>
                <a:spcPct val="180354"/>
              </a:lnSpc>
              <a:spcAft>
                <a:spcPts val="0"/>
              </a:spcAft>
              <a:buSzPts val="1000"/>
              <a:tabLst>
                <a:tab pos="457200" algn="l"/>
              </a:tabLst>
              <a:defRPr/>
            </a:pPr>
            <a:r>
              <a:rPr lang="en-US" sz="1350" b="1" dirty="0">
                <a:solidFill>
                  <a:prstClr val="black"/>
                </a:solidFill>
                <a:ea typeface="Times New Roman" panose="02020603050405020304" pitchFamily="18" charset="0"/>
              </a:rPr>
              <a:t>Warranty &amp; Protection Plans Seller Guides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200" dirty="0">
                <a:solidFill>
                  <a:srgbClr val="323130"/>
                </a:solidFill>
                <a:latin typeface="Segoe UI" panose="020B0502040204020203" pitchFamily="34" charset="0"/>
                <a:hlinkClick r:id="rId3"/>
              </a:rPr>
              <a:t>Americas</a:t>
            </a:r>
            <a:endParaRPr lang="en-US" sz="1200" dirty="0">
              <a:solidFill>
                <a:srgbClr val="323130"/>
              </a:solidFill>
              <a:latin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200" dirty="0">
                <a:solidFill>
                  <a:srgbClr val="323130"/>
                </a:solidFill>
                <a:latin typeface="Segoe UI" panose="020B0502040204020203" pitchFamily="34" charset="0"/>
                <a:hlinkClick r:id="rId4"/>
              </a:rPr>
              <a:t>APAC</a:t>
            </a:r>
            <a:endParaRPr lang="en-US" sz="1200" dirty="0">
              <a:solidFill>
                <a:srgbClr val="323130"/>
              </a:solidFill>
              <a:latin typeface="Segoe UI" panose="020B0502040204020203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  <a:defRPr/>
            </a:pPr>
            <a:r>
              <a:rPr lang="en-US" sz="1200" dirty="0">
                <a:solidFill>
                  <a:srgbClr val="323130"/>
                </a:solidFill>
                <a:latin typeface="Segoe UI" panose="020B0502040204020203" pitchFamily="34" charset="0"/>
                <a:hlinkClick r:id="rId5"/>
              </a:rPr>
              <a:t>MEA</a:t>
            </a:r>
            <a:endParaRPr lang="en-US" sz="1200" dirty="0">
              <a:solidFill>
                <a:srgbClr val="323130"/>
              </a:solidFill>
              <a:latin typeface="Segoe UI" panose="020B0502040204020203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tabLst>
                <a:tab pos="457200" algn="l"/>
              </a:tabLst>
              <a:defRPr/>
            </a:pPr>
            <a:endParaRPr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80354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Expert Zone </a:t>
            </a:r>
            <a:r>
              <a:rPr lang="en-US" dirty="0">
                <a:solidFill>
                  <a:prstClr val="black"/>
                </a:solidFill>
                <a:ea typeface="Times New Roman" panose="02020603050405020304" pitchFamily="18" charset="0"/>
                <a:hlinkClick r:id="rId6"/>
              </a:rPr>
              <a:t>Microsoft Surface Protection Plans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</p:txBody>
      </p:sp>
      <p:pic>
        <p:nvPicPr>
          <p:cNvPr id="7" name="Picture 6" descr="Surface logo">
            <a:extLst>
              <a:ext uri="{FF2B5EF4-FFF2-40B4-BE49-F238E27FC236}">
                <a16:creationId xmlns:a16="http://schemas.microsoft.com/office/drawing/2014/main" id="{0BBC85EB-91A1-402A-92A0-EAA2744E77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90" y="68399"/>
            <a:ext cx="2330104" cy="72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1B331C-AF28-E68F-65CC-E07620BD54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16" r="7344"/>
          <a:stretch/>
        </p:blipFill>
        <p:spPr>
          <a:xfrm>
            <a:off x="166273" y="3235291"/>
            <a:ext cx="7323337" cy="1466018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41E26C3-9E27-79FE-1112-435910C0FC48}"/>
              </a:ext>
            </a:extLst>
          </p:cNvPr>
          <p:cNvSpPr txBox="1">
            <a:spLocks/>
          </p:cNvSpPr>
          <p:nvPr/>
        </p:nvSpPr>
        <p:spPr>
          <a:xfrm>
            <a:off x="437206" y="1754991"/>
            <a:ext cx="3081057" cy="9798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>
                <a:solidFill>
                  <a:prstClr val="black"/>
                </a:solidFill>
                <a:latin typeface="Segoe UI"/>
                <a:cs typeface="Segoe UI Semibold"/>
              </a:rPr>
              <a:t>Surface for Business Essentials provides the resources and options to assist in maintaining productivity, lowering IT costs and protecting a customer’s device investments.</a:t>
            </a:r>
          </a:p>
          <a:p>
            <a:br>
              <a:rPr lang="en-US" sz="1100">
                <a:solidFill>
                  <a:prstClr val="black"/>
                </a:solidFill>
                <a:latin typeface="Segoe UI"/>
                <a:cs typeface="Segoe UI Semibold"/>
              </a:rPr>
            </a:br>
            <a:endParaRPr lang="en-US" sz="1100">
              <a:solidFill>
                <a:prstClr val="black"/>
              </a:solidFill>
              <a:latin typeface="Segoe UI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65357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M&amp;O Template">
  <a:themeElements>
    <a:clrScheme name="TS_20_Blue on White">
      <a:dk1>
        <a:srgbClr val="000000"/>
      </a:dk1>
      <a:lt1>
        <a:srgbClr val="FFFFFF"/>
      </a:lt1>
      <a:dk2>
        <a:srgbClr val="243A5E"/>
      </a:dk2>
      <a:lt2>
        <a:srgbClr val="E6E6E6"/>
      </a:lt2>
      <a:accent1>
        <a:srgbClr val="0078D4"/>
      </a:accent1>
      <a:accent2>
        <a:srgbClr val="243A5E"/>
      </a:accent2>
      <a:accent3>
        <a:srgbClr val="50E6FF"/>
      </a:accent3>
      <a:accent4>
        <a:srgbClr val="008575"/>
      </a:accent4>
      <a:accent5>
        <a:srgbClr val="274B47"/>
      </a:accent5>
      <a:accent6>
        <a:srgbClr val="737373"/>
      </a:accent6>
      <a:hlink>
        <a:srgbClr val="0078D4"/>
      </a:hlink>
      <a:folHlink>
        <a:srgbClr val="0078D4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1400" dirty="0" err="1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6350">
          <a:solidFill>
            <a:schemeClr val="bg1">
              <a:lumMod val="85000"/>
            </a:schemeClr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M&amp;O Brand-M&amp;O PPT Template-03172022" id="{41C113C5-7945-41E4-91AC-C4171C7B1FB9}" vid="{695CFD26-F48D-4045-8830-EB9A21A446B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F8BC462A9E974A99FE8A1788E67034" ma:contentTypeVersion="21" ma:contentTypeDescription="Create a new document." ma:contentTypeScope="" ma:versionID="3a53db99fa893a741c8016bbc41f27f8">
  <xsd:schema xmlns:xsd="http://www.w3.org/2001/XMLSchema" xmlns:xs="http://www.w3.org/2001/XMLSchema" xmlns:p="http://schemas.microsoft.com/office/2006/metadata/properties" xmlns:ns1="http://schemas.microsoft.com/sharepoint/v3" xmlns:ns2="27c16cff-06d3-4739-a6c3-d9f77d677f00" xmlns:ns3="77114e1e-8299-44f7-a55f-1ed4381f246a" xmlns:ns4="230e9df3-be65-4c73-a93b-d1236ebd677e" targetNamespace="http://schemas.microsoft.com/office/2006/metadata/properties" ma:root="true" ma:fieldsID="9f004a156d98b9e744df39c894807420" ns1:_="" ns2:_="" ns3:_="" ns4:_="">
    <xsd:import namespace="http://schemas.microsoft.com/sharepoint/v3"/>
    <xsd:import namespace="27c16cff-06d3-4739-a6c3-d9f77d677f00"/>
    <xsd:import namespace="77114e1e-8299-44f7-a55f-1ed4381f246a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c16cff-06d3-4739-a6c3-d9f77d677f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26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114e1e-8299-44f7-a55f-1ed4381f246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7c7e972-913f-467e-acc5-12e56ca93302}" ma:internalName="TaxCatchAll" ma:showField="CatchAllData" ma:web="77114e1e-8299-44f7-a55f-1ed4381f2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30e9df3-be65-4c73-a93b-d1236ebd677e" xsi:nil="true"/>
    <SharedWithUsers xmlns="77114e1e-8299-44f7-a55f-1ed4381f246a">
      <UserInfo>
        <DisplayName>Donovan Walker</DisplayName>
        <AccountId>3487</AccountId>
        <AccountType/>
      </UserInfo>
      <UserInfo>
        <DisplayName>Pierre Harris</DisplayName>
        <AccountId>3463</AccountId>
        <AccountType/>
      </UserInfo>
    </SharedWithUsers>
    <lcf76f155ced4ddcb4097134ff3c332f xmlns="27c16cff-06d3-4739-a6c3-d9f77d677f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3132BB-2E51-4E71-996D-60234BEB85CB}">
  <ds:schemaRefs>
    <ds:schemaRef ds:uri="230e9df3-be65-4c73-a93b-d1236ebd677e"/>
    <ds:schemaRef ds:uri="27c16cff-06d3-4739-a6c3-d9f77d677f00"/>
    <ds:schemaRef ds:uri="77114e1e-8299-44f7-a55f-1ed4381f24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78A1349-E113-40B7-9EE2-2C876CB97A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FC6FD8-AB14-4D5C-A812-7234294873FD}">
  <ds:schemaRefs>
    <ds:schemaRef ds:uri="11e31a66-3d01-4b8f-b89a-1e61ecdea2d2"/>
    <ds:schemaRef ds:uri="230e9df3-be65-4c73-a93b-d1236ebd677e"/>
    <ds:schemaRef ds:uri="27c16cff-06d3-4739-a6c3-d9f77d677f00"/>
    <ds:schemaRef ds:uri="77114e1e-8299-44f7-a55f-1ed4381f246a"/>
    <ds:schemaRef ds:uri="a41d4afa-e03f-42b1-ac3a-54861a9e82f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550</Words>
  <Application>Microsoft Office PowerPoint</Application>
  <PresentationFormat>Widescreen</PresentationFormat>
  <Paragraphs>131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6_M&amp;O Template</vt:lpstr>
      <vt:lpstr>PowerPoint Presentation</vt:lpstr>
      <vt:lpstr>Table of contents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Donovan Walker</dc:creator>
  <cp:lastModifiedBy>Andrea Pyle</cp:lastModifiedBy>
  <cp:revision>3</cp:revision>
  <dcterms:created xsi:type="dcterms:W3CDTF">2022-10-12T04:11:30Z</dcterms:created>
  <dcterms:modified xsi:type="dcterms:W3CDTF">2024-03-26T22:29:37Z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0x010100EFF8BC462A9E974A99FE8A1788E67034</vt:lpwstr>
  </property>
  <property fmtid="{D5CDD505-2E9C-101B-9397-08002B2CF9AE}" pid="3" name="MediaServiceImageTags">
    <vt:lpwstr/>
  </property>
</Properties>
</file>