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modernComment_11F_A8936CAF.xml" ContentType="application/vnd.ms-powerpoint.comment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84" r:id="rId10"/>
    <p:sldId id="262" r:id="rId11"/>
    <p:sldId id="279" r:id="rId12"/>
    <p:sldId id="285" r:id="rId13"/>
    <p:sldId id="287" r:id="rId14"/>
    <p:sldId id="288" r:id="rId15"/>
    <p:sldId id="263" r:id="rId16"/>
    <p:sldId id="280" r:id="rId17"/>
    <p:sldId id="281" r:id="rId18"/>
    <p:sldId id="266" r:id="rId19"/>
    <p:sldId id="282" r:id="rId20"/>
    <p:sldId id="283" r:id="rId21"/>
    <p:sldId id="269" r:id="rId22"/>
    <p:sldId id="270" r:id="rId23"/>
    <p:sldId id="286" r:id="rId24"/>
    <p:sldId id="272" r:id="rId25"/>
    <p:sldId id="273" r:id="rId26"/>
    <p:sldId id="290" r:id="rId27"/>
    <p:sldId id="274" r:id="rId28"/>
    <p:sldId id="275" r:id="rId29"/>
    <p:sldId id="276" r:id="rId3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C0CC4C-75BD-307B-CDC6-4A6C2079AD4A}" name="TiAnna Tobin (CELA)" initials="T(" userId="S::tiannaj@microsoft.com::e645ab46-d487-4996-a81d-fecb10a18649" providerId="AD"/>
  <p188:author id="{F4941DE7-7C01-7A73-DEBB-A0A81CBF9463}" name="Michelle Rowe" initials="MR" userId="S::mirowe@microsoft.com::fe9136ea-5ef4-4f00-97fe-783873d2ec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EED"/>
    <a:srgbClr val="8560C5"/>
    <a:srgbClr val="D3C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41336-A583-68F4-3911-8184D107E0CB}" v="9" dt="2024-04-18T16:04:03.108"/>
    <p1510:client id="{803DC9A0-458F-4256-95CC-6DE3AA777845}" v="5" dt="2024-04-18T15:59:20.595"/>
    <p1510:client id="{ACECE1BA-B307-C70B-D717-2693C8BFEB34}" v="4" dt="2024-04-18T15:45:40.7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modernComment_11F_A8936C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4C18FC0-B610-4ABB-A421-5C4DEEBE3568}" authorId="{C4C0CC4C-75BD-307B-CDC6-4A6C2079AD4A}" created="2023-07-10T19:15:57.239" startDate="2023-07-11T09:15:16.355" dueDate="2023-07-11T09:15:16.355" assignedTo="{C4C0CC4C-75BD-307B-CDC6-4A6C2079AD4A}" title="Thanks @TiAnna Tobin (CELA) ! Is this an edit to the email sent itself where it says 'Once you accept the Microsoft DMP Agreement'? I can reach out to engineering to update it to the above! Is there additional text that has it or is that the one key …">
    <pc:sldMkLst xmlns:pc="http://schemas.microsoft.com/office/powerpoint/2013/main/command">
      <pc:docMk/>
      <pc:sldMk cId="2828233903" sldId="287"/>
    </pc:sldMkLst>
    <p188:pos x="1304324" y="3569729"/>
    <p188:replyLst>
      <p188:reply id="{421EF6E4-4339-4386-9E4A-9C1508A80782}" authorId="{F4941DE7-7C01-7A73-DEBB-A0A81CBF9463}" created="2023-07-11T09:15:16.355">
        <p188:txBody>
          <a:bodyPr/>
          <a:lstStyle/>
          <a:p>
            <a:r>
              <a:rPr lang="en-US"/>
              <a:t>Thanks [@TiAnna Tobin (CELA)] ! Is this an edit to the email sent itself where it says 'Once you accept the Microsoft DMP Agreement'? I can reach out to engineering to update it to the above! Is there additional text that has it or is that the one key change?</a:t>
            </a:r>
          </a:p>
        </p188:txBody>
      </p188:reply>
      <p188:reply id="{027F43C6-4E14-493E-B7FF-9EFC5DE955CE}" authorId="{C4C0CC4C-75BD-307B-CDC6-4A6C2079AD4A}" created="2023-07-11T19:15:41.281">
        <p188:txBody>
          <a:bodyPr/>
          <a:lstStyle/>
          <a:p>
            <a:r>
              <a:rPr lang="en-US"/>
              <a:t>Yes, I suppose it is assuming the slide is showing a snip of the actual UI in Partner Center. I have never had an opportunity to perform a full end to end review of the Partner Center sign-in / onboarding experience, so not sure if it may also be showing up in other areas in the same way.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3-07-12T09:28:36.721" authorId="{F4941DE7-7C01-7A73-DEBB-A0A81CBF9463}"/>
              </p223:rxn>
            </p223:reactions>
          </p:ext>
        </p188:extLst>
      </p188:reply>
      <p188:reply id="{9A602D79-D5D1-4BB2-92DA-CEEF1C54A9E9}" authorId="{F4941DE7-7C01-7A73-DEBB-A0A81CBF9463}" created="2023-07-12T13:04:40.868">
        <p188:txBody>
          <a:bodyPr/>
          <a:lstStyle/>
          <a:p>
            <a:r>
              <a:rPr lang="en-US"/>
              <a:t>This is a snippet of the email that is triggered to DMPs when they are approved by a PDM. Nikhil has said that it can be updated if required. Do you think this email should be updated going forward?</a:t>
            </a:r>
          </a:p>
        </p188:txBody>
      </p188:reply>
    </p188:replyLst>
    <p188:txBody>
      <a:bodyPr/>
      <a:lstStyle/>
      <a:p>
        <a:r>
          <a:rPr lang="en-US"/>
          <a:t>Not a show stopper, but the official name of the new DMP Agreement is Microsoft DMP Agreement - Surface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3-07-11T09:15:16.355" id="{E3EA8FCA-53AF-4961-8AD2-E2595A30ACCC}">
              <p228:atrbtn authorId="{F4941DE7-7C01-7A73-DEBB-A0A81CBF9463}"/>
              <p228:anchr>
                <p228:comment id="{421EF6E4-4339-4386-9E4A-9C1508A80782}"/>
              </p228:anchr>
              <p228:add/>
            </p228:event>
            <p228:event time="2023-07-11T09:15:16.355" id="{EAB8D86E-880C-4441-8708-09A39B705836}">
              <p228:atrbtn authorId="{F4941DE7-7C01-7A73-DEBB-A0A81CBF9463}"/>
              <p228:anchr>
                <p228:comment id="{421EF6E4-4339-4386-9E4A-9C1508A80782}"/>
              </p228:anchr>
              <p228:asgn authorId="{C4C0CC4C-75BD-307B-CDC6-4A6C2079AD4A}"/>
            </p228:event>
            <p228:event time="2023-07-11T09:15:16.355" id="{26485461-9FC0-41A2-9BFB-0A686024AED8}">
              <p228:atrbtn authorId="{F4941DE7-7C01-7A73-DEBB-A0A81CBF9463}"/>
              <p228:anchr>
                <p228:comment id="{421EF6E4-4339-4386-9E4A-9C1508A80782}"/>
              </p228:anchr>
              <p228:date stDt="2023-07-11T09:15:16.355" endDt="2023-07-11T09:15:16.355"/>
            </p228:event>
            <p228:event time="2023-07-11T09:15:16.355" id="{37ABD538-9DA6-41DB-BBCF-1B8667CDA2F8}">
              <p228:atrbtn authorId="{F4941DE7-7C01-7A73-DEBB-A0A81CBF9463}"/>
              <p228:anchr>
                <p228:comment id="{421EF6E4-4339-4386-9E4A-9C1508A80782}"/>
              </p228:anchr>
              <p228:title val="Thanks @TiAnna Tobin (CELA) ! Is this an edit to the email sent itself where it says 'Once you accept the Microsoft DMP Agreement'? I can reach out to engineering to update it to the above! Is there additional text that has it or is that the one key …"/>
            </p228:event>
          </p228:history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8A2DA-D977-46A6-AA15-ADCB0C8FC710}" type="datetimeFigureOut">
              <a:rPr lang="en-IE" smtClean="0"/>
              <a:t>22/04/2024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A06B3-4DB7-461F-B31D-E3A3856E30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765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A06B3-4DB7-461F-B31D-E3A3856E3014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6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8560C5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560C5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560C5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560C5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708660"/>
          </a:xfrm>
          <a:custGeom>
            <a:avLst/>
            <a:gdLst/>
            <a:ahLst/>
            <a:cxnLst/>
            <a:rect l="l" t="t" r="r" b="b"/>
            <a:pathLst>
              <a:path w="12192000" h="708660">
                <a:moveTo>
                  <a:pt x="0" y="708659"/>
                </a:moveTo>
                <a:lnTo>
                  <a:pt x="12192000" y="708659"/>
                </a:lnTo>
                <a:lnTo>
                  <a:pt x="12192000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solidFill>
            <a:srgbClr val="3A2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91908" y="185420"/>
            <a:ext cx="1471929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8560C5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slide" Target="slide12.xml"/><Relationship Id="rId17" Type="http://schemas.openxmlformats.org/officeDocument/2006/relationships/image" Target="../media/image32.png"/><Relationship Id="rId2" Type="http://schemas.microsoft.com/office/2018/10/relationships/comments" Target="../comments/modernComment_11F_A8936CAF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slide" Target="slide5.xml"/><Relationship Id="rId5" Type="http://schemas.openxmlformats.org/officeDocument/2006/relationships/image" Target="../media/image17.png"/><Relationship Id="rId15" Type="http://schemas.openxmlformats.org/officeDocument/2006/relationships/image" Target="../media/image30.jpg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hyperlink" Target="mailto:microsoft-noreply@microsoft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slide" Target="slide12.xml"/><Relationship Id="rId5" Type="http://schemas.openxmlformats.org/officeDocument/2006/relationships/image" Target="../media/image18.png"/><Relationship Id="rId15" Type="http://schemas.openxmlformats.org/officeDocument/2006/relationships/image" Target="../media/image34.png"/><Relationship Id="rId10" Type="http://schemas.openxmlformats.org/officeDocument/2006/relationships/slide" Target="slide5.xml"/><Relationship Id="rId4" Type="http://schemas.openxmlformats.org/officeDocument/2006/relationships/image" Target="../media/image17.png"/><Relationship Id="rId9" Type="http://schemas.openxmlformats.org/officeDocument/2006/relationships/slide" Target="slide3.xml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slide" Target="slide2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slide" Target="slide12.xml"/><Relationship Id="rId5" Type="http://schemas.openxmlformats.org/officeDocument/2006/relationships/image" Target="../media/image36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slide" Target="slide21.xml"/><Relationship Id="rId2" Type="http://schemas.openxmlformats.org/officeDocument/2006/relationships/hyperlink" Target="https://partner.microsoft.com/en-us/dashboard/account/exp/enrollment/welcome?cloudInstance=Global&amp;accountProgram=surfacedmp" TargetMode="External"/><Relationship Id="rId16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12.xml"/><Relationship Id="rId5" Type="http://schemas.openxmlformats.org/officeDocument/2006/relationships/image" Target="../media/image36.png"/><Relationship Id="rId15" Type="http://schemas.openxmlformats.org/officeDocument/2006/relationships/image" Target="../media/image37.png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17" Type="http://schemas.openxmlformats.org/officeDocument/2006/relationships/image" Target="../media/image43.png"/><Relationship Id="rId2" Type="http://schemas.openxmlformats.org/officeDocument/2006/relationships/image" Target="../media/image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21.xml"/><Relationship Id="rId5" Type="http://schemas.openxmlformats.org/officeDocument/2006/relationships/image" Target="../media/image4.png"/><Relationship Id="rId15" Type="http://schemas.openxmlformats.org/officeDocument/2006/relationships/image" Target="../media/image41.png"/><Relationship Id="rId10" Type="http://schemas.openxmlformats.org/officeDocument/2006/relationships/slide" Target="slide12.xml"/><Relationship Id="rId4" Type="http://schemas.openxmlformats.org/officeDocument/2006/relationships/image" Target="../media/image36.png"/><Relationship Id="rId9" Type="http://schemas.openxmlformats.org/officeDocument/2006/relationships/slide" Target="slide5.xml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slide" Target="slide21.xml"/><Relationship Id="rId2" Type="http://schemas.openxmlformats.org/officeDocument/2006/relationships/image" Target="../media/image3.png"/><Relationship Id="rId16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12.xml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17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21.xml"/><Relationship Id="rId5" Type="http://schemas.openxmlformats.org/officeDocument/2006/relationships/image" Target="../media/image4.png"/><Relationship Id="rId15" Type="http://schemas.openxmlformats.org/officeDocument/2006/relationships/image" Target="../media/image46.jpg"/><Relationship Id="rId10" Type="http://schemas.openxmlformats.org/officeDocument/2006/relationships/slide" Target="slide12.xml"/><Relationship Id="rId4" Type="http://schemas.openxmlformats.org/officeDocument/2006/relationships/image" Target="../media/image36.png"/><Relationship Id="rId9" Type="http://schemas.openxmlformats.org/officeDocument/2006/relationships/slide" Target="slide5.xml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8.jp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21.xml"/><Relationship Id="rId5" Type="http://schemas.openxmlformats.org/officeDocument/2006/relationships/image" Target="../media/image4.png"/><Relationship Id="rId10" Type="http://schemas.openxmlformats.org/officeDocument/2006/relationships/slide" Target="slide12.xml"/><Relationship Id="rId4" Type="http://schemas.openxmlformats.org/officeDocument/2006/relationships/image" Target="../media/image36.png"/><Relationship Id="rId9" Type="http://schemas.openxmlformats.org/officeDocument/2006/relationships/slide" Target="slide5.xml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12.xml"/><Relationship Id="rId5" Type="http://schemas.openxmlformats.org/officeDocument/2006/relationships/image" Target="../media/image36.png"/><Relationship Id="rId15" Type="http://schemas.openxmlformats.org/officeDocument/2006/relationships/image" Target="../media/image51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18" Type="http://schemas.openxmlformats.org/officeDocument/2006/relationships/image" Target="../media/image54.jp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slide" Target="slide21.xml"/><Relationship Id="rId17" Type="http://schemas.openxmlformats.org/officeDocument/2006/relationships/image" Target="../media/image53.jpg"/><Relationship Id="rId2" Type="http://schemas.openxmlformats.org/officeDocument/2006/relationships/image" Target="../media/image3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12.xml"/><Relationship Id="rId5" Type="http://schemas.openxmlformats.org/officeDocument/2006/relationships/image" Target="../media/image36.png"/><Relationship Id="rId15" Type="http://schemas.openxmlformats.org/officeDocument/2006/relationships/image" Target="../media/image23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slide" Target="slide24.xml"/><Relationship Id="rId10" Type="http://schemas.openxmlformats.org/officeDocument/2006/relationships/slide" Target="slide12.xml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12.xml"/><Relationship Id="rId5" Type="http://schemas.openxmlformats.org/officeDocument/2006/relationships/image" Target="../media/image36.png"/><Relationship Id="rId15" Type="http://schemas.openxmlformats.org/officeDocument/2006/relationships/image" Target="../media/image55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slide" Target="slide24.xml"/><Relationship Id="rId5" Type="http://schemas.openxmlformats.org/officeDocument/2006/relationships/image" Target="../media/image4.png"/><Relationship Id="rId10" Type="http://schemas.openxmlformats.org/officeDocument/2006/relationships/slide" Target="slide21.xml"/><Relationship Id="rId4" Type="http://schemas.openxmlformats.org/officeDocument/2006/relationships/image" Target="../media/image36.png"/><Relationship Id="rId9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6.png"/><Relationship Id="rId18" Type="http://schemas.openxmlformats.org/officeDocument/2006/relationships/image" Target="../media/image37.png"/><Relationship Id="rId26" Type="http://schemas.openxmlformats.org/officeDocument/2006/relationships/image" Target="../media/image61.png"/><Relationship Id="rId3" Type="http://schemas.openxmlformats.org/officeDocument/2006/relationships/image" Target="../media/image6.png"/><Relationship Id="rId21" Type="http://schemas.openxmlformats.org/officeDocument/2006/relationships/hyperlink" Target="https://learn.microsoft.com/partner-center/partner-center-account-setup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17" Type="http://schemas.openxmlformats.org/officeDocument/2006/relationships/hyperlink" Target="https://learn.microsoft.com/partner-center/overview" TargetMode="External"/><Relationship Id="rId25" Type="http://schemas.openxmlformats.org/officeDocument/2006/relationships/hyperlink" Target="https://learn.microsoft.com/partner-center/find-workspaces-roles-admins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58.jpg"/><Relationship Id="rId20" Type="http://schemas.openxmlformats.org/officeDocument/2006/relationships/hyperlink" Target="https://learn.microsoft.com/partner-center/action-center-overview" TargetMode="External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slide" Target="slide24.xml"/><Relationship Id="rId24" Type="http://schemas.openxmlformats.org/officeDocument/2006/relationships/image" Target="../media/image60.png"/><Relationship Id="rId5" Type="http://schemas.openxmlformats.org/officeDocument/2006/relationships/image" Target="../media/image4.png"/><Relationship Id="rId15" Type="http://schemas.openxmlformats.org/officeDocument/2006/relationships/image" Target="../media/image57.jpg"/><Relationship Id="rId23" Type="http://schemas.openxmlformats.org/officeDocument/2006/relationships/hyperlink" Target="https://learn.microsoft.com/partner-center/account-structure" TargetMode="External"/><Relationship Id="rId28" Type="http://schemas.openxmlformats.org/officeDocument/2006/relationships/image" Target="../media/image62.png"/><Relationship Id="rId10" Type="http://schemas.openxmlformats.org/officeDocument/2006/relationships/slide" Target="slide21.xml"/><Relationship Id="rId19" Type="http://schemas.openxmlformats.org/officeDocument/2006/relationships/hyperlink" Target="https://learn.microsoft.com/partner-center/get-around-partner-center" TargetMode="External"/><Relationship Id="rId4" Type="http://schemas.openxmlformats.org/officeDocument/2006/relationships/image" Target="../media/image36.png"/><Relationship Id="rId9" Type="http://schemas.openxmlformats.org/officeDocument/2006/relationships/slide" Target="slide12.xml"/><Relationship Id="rId14" Type="http://schemas.openxmlformats.org/officeDocument/2006/relationships/image" Target="../media/image52.png"/><Relationship Id="rId22" Type="http://schemas.openxmlformats.org/officeDocument/2006/relationships/image" Target="../media/image59.png"/><Relationship Id="rId27" Type="http://schemas.openxmlformats.org/officeDocument/2006/relationships/hyperlink" Target="https://learn.microsoft.com/partner-center/update-your-partner-profile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6.png"/><Relationship Id="rId18" Type="http://schemas.openxmlformats.org/officeDocument/2006/relationships/image" Target="../media/image65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17" Type="http://schemas.openxmlformats.org/officeDocument/2006/relationships/image" Target="../media/image64.png"/><Relationship Id="rId2" Type="http://schemas.openxmlformats.org/officeDocument/2006/relationships/image" Target="../media/image3.png"/><Relationship Id="rId16" Type="http://schemas.openxmlformats.org/officeDocument/2006/relationships/hyperlink" Target="https://partner.microsoft.com/dashboard/hom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slide" Target="slide24.xml"/><Relationship Id="rId5" Type="http://schemas.openxmlformats.org/officeDocument/2006/relationships/image" Target="../media/image4.png"/><Relationship Id="rId15" Type="http://schemas.openxmlformats.org/officeDocument/2006/relationships/image" Target="../media/image63.png"/><Relationship Id="rId10" Type="http://schemas.openxmlformats.org/officeDocument/2006/relationships/slide" Target="slide21.xml"/><Relationship Id="rId4" Type="http://schemas.openxmlformats.org/officeDocument/2006/relationships/image" Target="../media/image36.png"/><Relationship Id="rId9" Type="http://schemas.openxmlformats.org/officeDocument/2006/relationships/slide" Target="slide12.xml"/><Relationship Id="rId1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slide" Target="slide24.xml"/><Relationship Id="rId5" Type="http://schemas.openxmlformats.org/officeDocument/2006/relationships/image" Target="../media/image4.png"/><Relationship Id="rId10" Type="http://schemas.openxmlformats.org/officeDocument/2006/relationships/slide" Target="slide21.xml"/><Relationship Id="rId4" Type="http://schemas.openxmlformats.org/officeDocument/2006/relationships/image" Target="../media/image36.png"/><Relationship Id="rId9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21" Type="http://schemas.openxmlformats.org/officeDocument/2006/relationships/image" Target="../media/image67.jpeg"/><Relationship Id="rId7" Type="http://schemas.openxmlformats.org/officeDocument/2006/relationships/image" Target="../media/image17.png"/><Relationship Id="rId12" Type="http://schemas.openxmlformats.org/officeDocument/2006/relationships/slide" Target="slide24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learn.microsoft.com/partner-center/permissions-overview" TargetMode="External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slide" Target="slide21.xml"/><Relationship Id="rId5" Type="http://schemas.openxmlformats.org/officeDocument/2006/relationships/image" Target="../media/image36.png"/><Relationship Id="rId15" Type="http://schemas.openxmlformats.org/officeDocument/2006/relationships/hyperlink" Target="mailto:support@mail.support.microsoft.com" TargetMode="External"/><Relationship Id="rId10" Type="http://schemas.openxmlformats.org/officeDocument/2006/relationships/slide" Target="slide12.xml"/><Relationship Id="rId19" Type="http://schemas.openxmlformats.org/officeDocument/2006/relationships/image" Target="../media/image66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hyperlink" Target="https://learn.microsoft.com/partner-center/report-problems-with-partner-center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slide" Target="slide12.xml"/><Relationship Id="rId5" Type="http://schemas.openxmlformats.org/officeDocument/2006/relationships/image" Target="../media/image18.png"/><Relationship Id="rId10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12.xml"/><Relationship Id="rId5" Type="http://schemas.openxmlformats.org/officeDocument/2006/relationships/image" Target="../media/image18.png"/><Relationship Id="rId15" Type="http://schemas.openxmlformats.org/officeDocument/2006/relationships/image" Target="../media/image22.png"/><Relationship Id="rId10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slide" Target="slide12.xml"/><Relationship Id="rId5" Type="http://schemas.openxmlformats.org/officeDocument/2006/relationships/image" Target="../media/image18.png"/><Relationship Id="rId10" Type="http://schemas.openxmlformats.org/officeDocument/2006/relationships/slide" Target="slide5.xml"/><Relationship Id="rId4" Type="http://schemas.openxmlformats.org/officeDocument/2006/relationships/image" Target="../media/image17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3.xml"/><Relationship Id="rId18" Type="http://schemas.openxmlformats.org/officeDocument/2006/relationships/image" Target="../media/image25.png"/><Relationship Id="rId3" Type="http://schemas.openxmlformats.org/officeDocument/2006/relationships/hyperlink" Target="https://learn.microsoft.com/partner-center/become-global-admin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24.png"/><Relationship Id="rId2" Type="http://schemas.openxmlformats.org/officeDocument/2006/relationships/hyperlink" Target="https://partner.microsoft.com/en-us/dashboard/account/exp/enrollment/programselector/basicpartnernetwork" TargetMode="Externa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hyperlink" Target="https://partner.microsoft.com/dashboard/v2/action-center/mypreferences" TargetMode="External"/><Relationship Id="rId15" Type="http://schemas.openxmlformats.org/officeDocument/2006/relationships/slide" Target="slide12.xml"/><Relationship Id="rId10" Type="http://schemas.openxmlformats.org/officeDocument/2006/relationships/image" Target="../media/image6.png"/><Relationship Id="rId19" Type="http://schemas.openxmlformats.org/officeDocument/2006/relationships/image" Target="../media/image19.png"/><Relationship Id="rId4" Type="http://schemas.openxmlformats.org/officeDocument/2006/relationships/hyperlink" Target="https://learn.microsoft.com/partner-center/no-mpn-admin?source=recommendations" TargetMode="External"/><Relationship Id="rId9" Type="http://schemas.openxmlformats.org/officeDocument/2006/relationships/image" Target="../media/image18.png"/><Relationship Id="rId1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17" Type="http://schemas.openxmlformats.org/officeDocument/2006/relationships/slide" Target="slide3.xml"/><Relationship Id="rId2" Type="http://schemas.openxmlformats.org/officeDocument/2006/relationships/hyperlink" Target="https://learn.microsoft.com/partner-center/multi-tenant-account" TargetMode="External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slide" Target="slide12.xml"/><Relationship Id="rId5" Type="http://schemas.openxmlformats.org/officeDocument/2006/relationships/image" Target="../media/image17.png"/><Relationship Id="rId15" Type="http://schemas.openxmlformats.org/officeDocument/2006/relationships/image" Target="../media/image26.jpg"/><Relationship Id="rId10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slide" Target="slide12.xml"/><Relationship Id="rId5" Type="http://schemas.openxmlformats.org/officeDocument/2006/relationships/image" Target="../media/image17.png"/><Relationship Id="rId10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microsoftapc-my.sharepoint.com/:p:/g/personal/nikhilgupta_microsoft_com/EcMT-O7yeKlMg24ms-wl7FMBAoMQ_UlU60EXJNKyEoEkMA?e=zvg0at&amp;nav=eyJzSWQiOjI2OX0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slide" Target="slide12.xml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slide" Target="slide5.xml"/><Relationship Id="rId4" Type="http://schemas.openxmlformats.org/officeDocument/2006/relationships/image" Target="../media/image17.png"/><Relationship Id="rId9" Type="http://schemas.openxmlformats.org/officeDocument/2006/relationships/slide" Target="slide3.xml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1404" y="630116"/>
            <a:ext cx="986790" cy="190500"/>
          </a:xfrm>
          <a:custGeom>
            <a:avLst/>
            <a:gdLst/>
            <a:ahLst/>
            <a:cxnLst/>
            <a:rect l="l" t="t" r="r" b="b"/>
            <a:pathLst>
              <a:path w="986789" h="190500">
                <a:moveTo>
                  <a:pt x="43303" y="12944"/>
                </a:moveTo>
                <a:lnTo>
                  <a:pt x="0" y="12944"/>
                </a:lnTo>
                <a:lnTo>
                  <a:pt x="0" y="187286"/>
                </a:lnTo>
                <a:lnTo>
                  <a:pt x="28566" y="187286"/>
                </a:lnTo>
                <a:lnTo>
                  <a:pt x="28566" y="65592"/>
                </a:lnTo>
                <a:lnTo>
                  <a:pt x="27795" y="56961"/>
                </a:lnTo>
                <a:lnTo>
                  <a:pt x="27718" y="48330"/>
                </a:lnTo>
                <a:lnTo>
                  <a:pt x="26841" y="44878"/>
                </a:lnTo>
                <a:lnTo>
                  <a:pt x="55927" y="44878"/>
                </a:lnTo>
                <a:lnTo>
                  <a:pt x="43303" y="12944"/>
                </a:lnTo>
                <a:close/>
              </a:path>
              <a:path w="986789" h="190500">
                <a:moveTo>
                  <a:pt x="55927" y="44878"/>
                </a:moveTo>
                <a:lnTo>
                  <a:pt x="27718" y="44878"/>
                </a:lnTo>
                <a:lnTo>
                  <a:pt x="29443" y="51782"/>
                </a:lnTo>
                <a:lnTo>
                  <a:pt x="31168" y="56961"/>
                </a:lnTo>
                <a:lnTo>
                  <a:pt x="32046" y="60412"/>
                </a:lnTo>
                <a:lnTo>
                  <a:pt x="84033" y="187286"/>
                </a:lnTo>
                <a:lnTo>
                  <a:pt x="103945" y="187286"/>
                </a:lnTo>
                <a:lnTo>
                  <a:pt x="121042" y="144994"/>
                </a:lnTo>
                <a:lnTo>
                  <a:pt x="94413" y="144994"/>
                </a:lnTo>
                <a:lnTo>
                  <a:pt x="93565" y="139817"/>
                </a:lnTo>
                <a:lnTo>
                  <a:pt x="90963" y="132049"/>
                </a:lnTo>
                <a:lnTo>
                  <a:pt x="86635" y="122556"/>
                </a:lnTo>
                <a:lnTo>
                  <a:pt x="55927" y="44878"/>
                </a:lnTo>
                <a:close/>
              </a:path>
              <a:path w="986789" h="190500">
                <a:moveTo>
                  <a:pt x="188856" y="44878"/>
                </a:moveTo>
                <a:lnTo>
                  <a:pt x="160260" y="44878"/>
                </a:lnTo>
                <a:lnTo>
                  <a:pt x="159752" y="54236"/>
                </a:lnTo>
                <a:lnTo>
                  <a:pt x="159492" y="62786"/>
                </a:lnTo>
                <a:lnTo>
                  <a:pt x="159382" y="187286"/>
                </a:lnTo>
                <a:lnTo>
                  <a:pt x="188856" y="187286"/>
                </a:lnTo>
                <a:lnTo>
                  <a:pt x="188856" y="44878"/>
                </a:lnTo>
                <a:close/>
              </a:path>
              <a:path w="986789" h="190500">
                <a:moveTo>
                  <a:pt x="188856" y="12944"/>
                </a:moveTo>
                <a:lnTo>
                  <a:pt x="148125" y="12944"/>
                </a:lnTo>
                <a:lnTo>
                  <a:pt x="103097" y="122556"/>
                </a:lnTo>
                <a:lnTo>
                  <a:pt x="95290" y="144994"/>
                </a:lnTo>
                <a:lnTo>
                  <a:pt x="121042" y="144994"/>
                </a:lnTo>
                <a:lnTo>
                  <a:pt x="155932" y="58688"/>
                </a:lnTo>
                <a:lnTo>
                  <a:pt x="157657" y="56099"/>
                </a:lnTo>
                <a:lnTo>
                  <a:pt x="158534" y="50057"/>
                </a:lnTo>
                <a:lnTo>
                  <a:pt x="160260" y="44878"/>
                </a:lnTo>
                <a:lnTo>
                  <a:pt x="188856" y="44878"/>
                </a:lnTo>
                <a:lnTo>
                  <a:pt x="188856" y="12944"/>
                </a:lnTo>
                <a:close/>
              </a:path>
              <a:path w="986789" h="190500">
                <a:moveTo>
                  <a:pt x="246895" y="62140"/>
                </a:moveTo>
                <a:lnTo>
                  <a:pt x="217452" y="62140"/>
                </a:lnTo>
                <a:lnTo>
                  <a:pt x="217452" y="187286"/>
                </a:lnTo>
                <a:lnTo>
                  <a:pt x="246895" y="187286"/>
                </a:lnTo>
                <a:lnTo>
                  <a:pt x="246895" y="62140"/>
                </a:lnTo>
                <a:close/>
              </a:path>
              <a:path w="986789" h="190500">
                <a:moveTo>
                  <a:pt x="237363" y="9493"/>
                </a:moveTo>
                <a:lnTo>
                  <a:pt x="227831" y="9493"/>
                </a:lnTo>
                <a:lnTo>
                  <a:pt x="223504" y="11217"/>
                </a:lnTo>
                <a:lnTo>
                  <a:pt x="220054" y="14672"/>
                </a:lnTo>
                <a:lnTo>
                  <a:pt x="216574" y="17261"/>
                </a:lnTo>
                <a:lnTo>
                  <a:pt x="214849" y="21575"/>
                </a:lnTo>
                <a:lnTo>
                  <a:pt x="214849" y="31068"/>
                </a:lnTo>
                <a:lnTo>
                  <a:pt x="216574" y="35385"/>
                </a:lnTo>
                <a:lnTo>
                  <a:pt x="220054" y="38837"/>
                </a:lnTo>
                <a:lnTo>
                  <a:pt x="223504" y="41426"/>
                </a:lnTo>
                <a:lnTo>
                  <a:pt x="227831" y="43151"/>
                </a:lnTo>
                <a:lnTo>
                  <a:pt x="237363" y="43151"/>
                </a:lnTo>
                <a:lnTo>
                  <a:pt x="241691" y="41426"/>
                </a:lnTo>
                <a:lnTo>
                  <a:pt x="245170" y="38837"/>
                </a:lnTo>
                <a:lnTo>
                  <a:pt x="248621" y="35385"/>
                </a:lnTo>
                <a:lnTo>
                  <a:pt x="250375" y="31068"/>
                </a:lnTo>
                <a:lnTo>
                  <a:pt x="250375" y="21575"/>
                </a:lnTo>
                <a:lnTo>
                  <a:pt x="248621" y="18123"/>
                </a:lnTo>
                <a:lnTo>
                  <a:pt x="241691" y="11217"/>
                </a:lnTo>
                <a:lnTo>
                  <a:pt x="237363" y="9493"/>
                </a:lnTo>
                <a:close/>
              </a:path>
              <a:path w="986789" h="190500">
                <a:moveTo>
                  <a:pt x="345665" y="59550"/>
                </a:moveTo>
                <a:lnTo>
                  <a:pt x="334408" y="59550"/>
                </a:lnTo>
                <a:lnTo>
                  <a:pt x="324828" y="60049"/>
                </a:lnTo>
                <a:lnTo>
                  <a:pt x="285235" y="78323"/>
                </a:lnTo>
                <a:lnTo>
                  <a:pt x="268172" y="118198"/>
                </a:lnTo>
                <a:lnTo>
                  <a:pt x="267684" y="127732"/>
                </a:lnTo>
                <a:lnTo>
                  <a:pt x="268172" y="136485"/>
                </a:lnTo>
                <a:lnTo>
                  <a:pt x="284702" y="172505"/>
                </a:lnTo>
                <a:lnTo>
                  <a:pt x="320414" y="189390"/>
                </a:lnTo>
                <a:lnTo>
                  <a:pt x="329204" y="189875"/>
                </a:lnTo>
                <a:lnTo>
                  <a:pt x="339261" y="189390"/>
                </a:lnTo>
                <a:lnTo>
                  <a:pt x="348589" y="187933"/>
                </a:lnTo>
                <a:lnTo>
                  <a:pt x="357106" y="185505"/>
                </a:lnTo>
                <a:lnTo>
                  <a:pt x="364729" y="182106"/>
                </a:lnTo>
                <a:lnTo>
                  <a:pt x="365577" y="181244"/>
                </a:lnTo>
                <a:lnTo>
                  <a:pt x="365577" y="165707"/>
                </a:lnTo>
                <a:lnTo>
                  <a:pt x="335256" y="165707"/>
                </a:lnTo>
                <a:lnTo>
                  <a:pt x="327151" y="165060"/>
                </a:lnTo>
                <a:lnTo>
                  <a:pt x="298644" y="134234"/>
                </a:lnTo>
                <a:lnTo>
                  <a:pt x="298006" y="125145"/>
                </a:lnTo>
                <a:lnTo>
                  <a:pt x="298657" y="116419"/>
                </a:lnTo>
                <a:lnTo>
                  <a:pt x="328028" y="84377"/>
                </a:lnTo>
                <a:lnTo>
                  <a:pt x="336133" y="83715"/>
                </a:lnTo>
                <a:lnTo>
                  <a:pt x="365577" y="83715"/>
                </a:lnTo>
                <a:lnTo>
                  <a:pt x="365577" y="65592"/>
                </a:lnTo>
                <a:lnTo>
                  <a:pt x="364729" y="65592"/>
                </a:lnTo>
                <a:lnTo>
                  <a:pt x="361250" y="63867"/>
                </a:lnTo>
                <a:lnTo>
                  <a:pt x="356923" y="62140"/>
                </a:lnTo>
                <a:lnTo>
                  <a:pt x="350870" y="61278"/>
                </a:lnTo>
                <a:lnTo>
                  <a:pt x="345665" y="59550"/>
                </a:lnTo>
                <a:close/>
              </a:path>
              <a:path w="986789" h="190500">
                <a:moveTo>
                  <a:pt x="365577" y="154489"/>
                </a:moveTo>
                <a:lnTo>
                  <a:pt x="363852" y="155352"/>
                </a:lnTo>
                <a:lnTo>
                  <a:pt x="359525" y="158803"/>
                </a:lnTo>
                <a:lnTo>
                  <a:pt x="355197" y="161393"/>
                </a:lnTo>
                <a:lnTo>
                  <a:pt x="344788" y="164845"/>
                </a:lnTo>
                <a:lnTo>
                  <a:pt x="339584" y="165707"/>
                </a:lnTo>
                <a:lnTo>
                  <a:pt x="365577" y="165707"/>
                </a:lnTo>
                <a:lnTo>
                  <a:pt x="365577" y="154489"/>
                </a:lnTo>
                <a:close/>
              </a:path>
              <a:path w="986789" h="190500">
                <a:moveTo>
                  <a:pt x="365577" y="83715"/>
                </a:moveTo>
                <a:lnTo>
                  <a:pt x="336133" y="83715"/>
                </a:lnTo>
                <a:lnTo>
                  <a:pt x="343269" y="84350"/>
                </a:lnTo>
                <a:lnTo>
                  <a:pt x="350322" y="86198"/>
                </a:lnTo>
                <a:lnTo>
                  <a:pt x="357210" y="89179"/>
                </a:lnTo>
                <a:lnTo>
                  <a:pt x="363852" y="93211"/>
                </a:lnTo>
                <a:lnTo>
                  <a:pt x="365577" y="94074"/>
                </a:lnTo>
                <a:lnTo>
                  <a:pt x="365577" y="83715"/>
                </a:lnTo>
                <a:close/>
              </a:path>
              <a:path w="986789" h="190500">
                <a:moveTo>
                  <a:pt x="416687" y="62140"/>
                </a:moveTo>
                <a:lnTo>
                  <a:pt x="387244" y="62140"/>
                </a:lnTo>
                <a:lnTo>
                  <a:pt x="387244" y="187286"/>
                </a:lnTo>
                <a:lnTo>
                  <a:pt x="416687" y="187286"/>
                </a:lnTo>
                <a:lnTo>
                  <a:pt x="416687" y="123418"/>
                </a:lnTo>
                <a:lnTo>
                  <a:pt x="417175" y="115475"/>
                </a:lnTo>
                <a:lnTo>
                  <a:pt x="435751" y="86305"/>
                </a:lnTo>
                <a:lnTo>
                  <a:pt x="460020" y="86305"/>
                </a:lnTo>
                <a:lnTo>
                  <a:pt x="460020" y="83715"/>
                </a:lnTo>
                <a:lnTo>
                  <a:pt x="416687" y="83715"/>
                </a:lnTo>
                <a:lnTo>
                  <a:pt x="416687" y="62140"/>
                </a:lnTo>
                <a:close/>
              </a:path>
              <a:path w="986789" h="190500">
                <a:moveTo>
                  <a:pt x="460020" y="86305"/>
                </a:moveTo>
                <a:lnTo>
                  <a:pt x="446161" y="86305"/>
                </a:lnTo>
                <a:lnTo>
                  <a:pt x="448763" y="87170"/>
                </a:lnTo>
                <a:lnTo>
                  <a:pt x="455693" y="88895"/>
                </a:lnTo>
                <a:lnTo>
                  <a:pt x="459143" y="90622"/>
                </a:lnTo>
                <a:lnTo>
                  <a:pt x="460020" y="91484"/>
                </a:lnTo>
                <a:lnTo>
                  <a:pt x="460020" y="86305"/>
                </a:lnTo>
                <a:close/>
              </a:path>
              <a:path w="986789" h="190500">
                <a:moveTo>
                  <a:pt x="457418" y="60412"/>
                </a:moveTo>
                <a:lnTo>
                  <a:pt x="440956" y="60412"/>
                </a:lnTo>
                <a:lnTo>
                  <a:pt x="434026" y="62140"/>
                </a:lnTo>
                <a:lnTo>
                  <a:pt x="428822" y="67319"/>
                </a:lnTo>
                <a:lnTo>
                  <a:pt x="423617" y="71633"/>
                </a:lnTo>
                <a:lnTo>
                  <a:pt x="420167" y="76812"/>
                </a:lnTo>
                <a:lnTo>
                  <a:pt x="417565" y="83715"/>
                </a:lnTo>
                <a:lnTo>
                  <a:pt x="460020" y="83715"/>
                </a:lnTo>
                <a:lnTo>
                  <a:pt x="460020" y="62140"/>
                </a:lnTo>
                <a:lnTo>
                  <a:pt x="457418" y="60412"/>
                </a:lnTo>
                <a:close/>
              </a:path>
              <a:path w="986789" h="190500">
                <a:moveTo>
                  <a:pt x="528469" y="59550"/>
                </a:moveTo>
                <a:lnTo>
                  <a:pt x="488996" y="69381"/>
                </a:lnTo>
                <a:lnTo>
                  <a:pt x="462871" y="111281"/>
                </a:lnTo>
                <a:lnTo>
                  <a:pt x="461745" y="126007"/>
                </a:lnTo>
                <a:lnTo>
                  <a:pt x="462871" y="140086"/>
                </a:lnTo>
                <a:lnTo>
                  <a:pt x="488325" y="180044"/>
                </a:lnTo>
                <a:lnTo>
                  <a:pt x="524990" y="189875"/>
                </a:lnTo>
                <a:lnTo>
                  <a:pt x="539266" y="188742"/>
                </a:lnTo>
                <a:lnTo>
                  <a:pt x="552076" y="185344"/>
                </a:lnTo>
                <a:lnTo>
                  <a:pt x="563258" y="179680"/>
                </a:lnTo>
                <a:lnTo>
                  <a:pt x="572649" y="171751"/>
                </a:lnTo>
                <a:lnTo>
                  <a:pt x="577530" y="165707"/>
                </a:lnTo>
                <a:lnTo>
                  <a:pt x="526715" y="165707"/>
                </a:lnTo>
                <a:lnTo>
                  <a:pt x="519266" y="165060"/>
                </a:lnTo>
                <a:lnTo>
                  <a:pt x="492704" y="134355"/>
                </a:lnTo>
                <a:lnTo>
                  <a:pt x="492126" y="126007"/>
                </a:lnTo>
                <a:lnTo>
                  <a:pt x="492186" y="123418"/>
                </a:lnTo>
                <a:lnTo>
                  <a:pt x="512545" y="86306"/>
                </a:lnTo>
                <a:lnTo>
                  <a:pt x="526715" y="83715"/>
                </a:lnTo>
                <a:lnTo>
                  <a:pt x="579586" y="83715"/>
                </a:lnTo>
                <a:lnTo>
                  <a:pt x="574375" y="76812"/>
                </a:lnTo>
                <a:lnTo>
                  <a:pt x="565134" y="69017"/>
                </a:lnTo>
                <a:lnTo>
                  <a:pt x="554349" y="63650"/>
                </a:lnTo>
                <a:lnTo>
                  <a:pt x="542101" y="60548"/>
                </a:lnTo>
                <a:lnTo>
                  <a:pt x="528469" y="59550"/>
                </a:lnTo>
                <a:close/>
              </a:path>
              <a:path w="986789" h="190500">
                <a:moveTo>
                  <a:pt x="579586" y="83715"/>
                </a:moveTo>
                <a:lnTo>
                  <a:pt x="526715" y="83715"/>
                </a:lnTo>
                <a:lnTo>
                  <a:pt x="534047" y="84363"/>
                </a:lnTo>
                <a:lnTo>
                  <a:pt x="540483" y="86306"/>
                </a:lnTo>
                <a:lnTo>
                  <a:pt x="559591" y="123418"/>
                </a:lnTo>
                <a:lnTo>
                  <a:pt x="559551" y="126007"/>
                </a:lnTo>
                <a:lnTo>
                  <a:pt x="541239" y="163118"/>
                </a:lnTo>
                <a:lnTo>
                  <a:pt x="526715" y="165707"/>
                </a:lnTo>
                <a:lnTo>
                  <a:pt x="577530" y="165707"/>
                </a:lnTo>
                <a:lnTo>
                  <a:pt x="580610" y="161892"/>
                </a:lnTo>
                <a:lnTo>
                  <a:pt x="586293" y="150497"/>
                </a:lnTo>
                <a:lnTo>
                  <a:pt x="589701" y="137645"/>
                </a:lnTo>
                <a:lnTo>
                  <a:pt x="590836" y="123418"/>
                </a:lnTo>
                <a:lnTo>
                  <a:pt x="589728" y="109339"/>
                </a:lnTo>
                <a:lnTo>
                  <a:pt x="586509" y="96878"/>
                </a:lnTo>
                <a:lnTo>
                  <a:pt x="581338" y="86036"/>
                </a:lnTo>
                <a:lnTo>
                  <a:pt x="579586" y="83715"/>
                </a:lnTo>
                <a:close/>
              </a:path>
              <a:path w="986789" h="190500">
                <a:moveTo>
                  <a:pt x="604696" y="154489"/>
                </a:moveTo>
                <a:lnTo>
                  <a:pt x="604696" y="182969"/>
                </a:lnTo>
                <a:lnTo>
                  <a:pt x="605573" y="182969"/>
                </a:lnTo>
                <a:lnTo>
                  <a:pt x="609023" y="185558"/>
                </a:lnTo>
                <a:lnTo>
                  <a:pt x="615105" y="186423"/>
                </a:lnTo>
                <a:lnTo>
                  <a:pt x="621157" y="188148"/>
                </a:lnTo>
                <a:lnTo>
                  <a:pt x="633292" y="189875"/>
                </a:lnTo>
                <a:lnTo>
                  <a:pt x="637619" y="189875"/>
                </a:lnTo>
                <a:lnTo>
                  <a:pt x="648660" y="189228"/>
                </a:lnTo>
                <a:lnTo>
                  <a:pt x="684511" y="166572"/>
                </a:lnTo>
                <a:lnTo>
                  <a:pt x="634135" y="166571"/>
                </a:lnTo>
                <a:lnTo>
                  <a:pt x="628964" y="165707"/>
                </a:lnTo>
                <a:lnTo>
                  <a:pt x="622882" y="163983"/>
                </a:lnTo>
                <a:lnTo>
                  <a:pt x="610748" y="158803"/>
                </a:lnTo>
                <a:lnTo>
                  <a:pt x="606421" y="155352"/>
                </a:lnTo>
                <a:lnTo>
                  <a:pt x="604696" y="154489"/>
                </a:lnTo>
                <a:close/>
              </a:path>
              <a:path w="986789" h="190500">
                <a:moveTo>
                  <a:pt x="661888" y="59550"/>
                </a:moveTo>
                <a:lnTo>
                  <a:pt x="652356" y="59550"/>
                </a:lnTo>
                <a:lnTo>
                  <a:pt x="642444" y="60198"/>
                </a:lnTo>
                <a:lnTo>
                  <a:pt x="608051" y="82098"/>
                </a:lnTo>
                <a:lnTo>
                  <a:pt x="604696" y="97525"/>
                </a:lnTo>
                <a:lnTo>
                  <a:pt x="604696" y="103567"/>
                </a:lnTo>
                <a:lnTo>
                  <a:pt x="605573" y="108746"/>
                </a:lnTo>
                <a:lnTo>
                  <a:pt x="607298" y="113060"/>
                </a:lnTo>
                <a:lnTo>
                  <a:pt x="612502" y="121691"/>
                </a:lnTo>
                <a:lnTo>
                  <a:pt x="616830" y="124280"/>
                </a:lnTo>
                <a:lnTo>
                  <a:pt x="620280" y="127732"/>
                </a:lnTo>
                <a:lnTo>
                  <a:pt x="626362" y="131187"/>
                </a:lnTo>
                <a:lnTo>
                  <a:pt x="635017" y="134638"/>
                </a:lnTo>
                <a:lnTo>
                  <a:pt x="641098" y="137228"/>
                </a:lnTo>
                <a:lnTo>
                  <a:pt x="653203" y="143269"/>
                </a:lnTo>
                <a:lnTo>
                  <a:pt x="654958" y="144994"/>
                </a:lnTo>
                <a:lnTo>
                  <a:pt x="656683" y="147583"/>
                </a:lnTo>
                <a:lnTo>
                  <a:pt x="657531" y="149310"/>
                </a:lnTo>
                <a:lnTo>
                  <a:pt x="658408" y="151035"/>
                </a:lnTo>
                <a:lnTo>
                  <a:pt x="658408" y="162255"/>
                </a:lnTo>
                <a:lnTo>
                  <a:pt x="652356" y="166572"/>
                </a:lnTo>
                <a:lnTo>
                  <a:pt x="684511" y="166571"/>
                </a:lnTo>
                <a:lnTo>
                  <a:pt x="687051" y="159127"/>
                </a:lnTo>
                <a:lnTo>
                  <a:pt x="687881" y="151035"/>
                </a:lnTo>
                <a:lnTo>
                  <a:pt x="687881" y="142404"/>
                </a:lnTo>
                <a:lnTo>
                  <a:pt x="655806" y="113925"/>
                </a:lnTo>
                <a:lnTo>
                  <a:pt x="646274" y="110473"/>
                </a:lnTo>
                <a:lnTo>
                  <a:pt x="640221" y="107018"/>
                </a:lnTo>
                <a:lnTo>
                  <a:pt x="638496" y="104429"/>
                </a:lnTo>
                <a:lnTo>
                  <a:pt x="635894" y="102704"/>
                </a:lnTo>
                <a:lnTo>
                  <a:pt x="634139" y="99253"/>
                </a:lnTo>
                <a:lnTo>
                  <a:pt x="634139" y="91484"/>
                </a:lnTo>
                <a:lnTo>
                  <a:pt x="635894" y="88895"/>
                </a:lnTo>
                <a:lnTo>
                  <a:pt x="639344" y="86305"/>
                </a:lnTo>
                <a:lnTo>
                  <a:pt x="641946" y="83715"/>
                </a:lnTo>
                <a:lnTo>
                  <a:pt x="646274" y="82853"/>
                </a:lnTo>
                <a:lnTo>
                  <a:pt x="680922" y="82853"/>
                </a:lnTo>
                <a:lnTo>
                  <a:pt x="680922" y="64729"/>
                </a:lnTo>
                <a:lnTo>
                  <a:pt x="677472" y="63002"/>
                </a:lnTo>
                <a:lnTo>
                  <a:pt x="673143" y="62139"/>
                </a:lnTo>
                <a:lnTo>
                  <a:pt x="667063" y="60412"/>
                </a:lnTo>
                <a:lnTo>
                  <a:pt x="661888" y="59550"/>
                </a:lnTo>
                <a:close/>
              </a:path>
              <a:path w="986789" h="190500">
                <a:moveTo>
                  <a:pt x="680922" y="82853"/>
                </a:moveTo>
                <a:lnTo>
                  <a:pt x="656683" y="82853"/>
                </a:lnTo>
                <a:lnTo>
                  <a:pt x="667063" y="84581"/>
                </a:lnTo>
                <a:lnTo>
                  <a:pt x="672267" y="86305"/>
                </a:lnTo>
                <a:lnTo>
                  <a:pt x="676595" y="88895"/>
                </a:lnTo>
                <a:lnTo>
                  <a:pt x="680074" y="90622"/>
                </a:lnTo>
                <a:lnTo>
                  <a:pt x="680922" y="91484"/>
                </a:lnTo>
                <a:lnTo>
                  <a:pt x="680922" y="82853"/>
                </a:lnTo>
                <a:close/>
              </a:path>
              <a:path w="986789" h="190500">
                <a:moveTo>
                  <a:pt x="766710" y="59550"/>
                </a:moveTo>
                <a:lnTo>
                  <a:pt x="728084" y="69381"/>
                </a:lnTo>
                <a:lnTo>
                  <a:pt x="701985" y="111281"/>
                </a:lnTo>
                <a:lnTo>
                  <a:pt x="700863" y="126007"/>
                </a:lnTo>
                <a:lnTo>
                  <a:pt x="701985" y="140086"/>
                </a:lnTo>
                <a:lnTo>
                  <a:pt x="727443" y="180044"/>
                </a:lnTo>
                <a:lnTo>
                  <a:pt x="764108" y="189875"/>
                </a:lnTo>
                <a:lnTo>
                  <a:pt x="778368" y="188742"/>
                </a:lnTo>
                <a:lnTo>
                  <a:pt x="791172" y="185344"/>
                </a:lnTo>
                <a:lnTo>
                  <a:pt x="802360" y="179680"/>
                </a:lnTo>
                <a:lnTo>
                  <a:pt x="811768" y="171751"/>
                </a:lnTo>
                <a:lnTo>
                  <a:pt x="816557" y="165707"/>
                </a:lnTo>
                <a:lnTo>
                  <a:pt x="765833" y="165707"/>
                </a:lnTo>
                <a:lnTo>
                  <a:pt x="758010" y="165060"/>
                </a:lnTo>
                <a:lnTo>
                  <a:pt x="731823" y="134355"/>
                </a:lnTo>
                <a:lnTo>
                  <a:pt x="731244" y="126007"/>
                </a:lnTo>
                <a:lnTo>
                  <a:pt x="731304" y="123418"/>
                </a:lnTo>
                <a:lnTo>
                  <a:pt x="751323" y="86306"/>
                </a:lnTo>
                <a:lnTo>
                  <a:pt x="765833" y="83715"/>
                </a:lnTo>
                <a:lnTo>
                  <a:pt x="818095" y="83715"/>
                </a:lnTo>
                <a:lnTo>
                  <a:pt x="812616" y="76812"/>
                </a:lnTo>
                <a:lnTo>
                  <a:pt x="803864" y="69017"/>
                </a:lnTo>
                <a:lnTo>
                  <a:pt x="793237" y="63650"/>
                </a:lnTo>
                <a:lnTo>
                  <a:pt x="780823" y="60548"/>
                </a:lnTo>
                <a:lnTo>
                  <a:pt x="766710" y="59550"/>
                </a:lnTo>
                <a:close/>
              </a:path>
              <a:path w="986789" h="190500">
                <a:moveTo>
                  <a:pt x="818095" y="83715"/>
                </a:moveTo>
                <a:lnTo>
                  <a:pt x="765833" y="83715"/>
                </a:lnTo>
                <a:lnTo>
                  <a:pt x="773161" y="84363"/>
                </a:lnTo>
                <a:lnTo>
                  <a:pt x="779590" y="86306"/>
                </a:lnTo>
                <a:lnTo>
                  <a:pt x="798709" y="123418"/>
                </a:lnTo>
                <a:lnTo>
                  <a:pt x="798667" y="126007"/>
                </a:lnTo>
                <a:lnTo>
                  <a:pt x="779919" y="163118"/>
                </a:lnTo>
                <a:lnTo>
                  <a:pt x="765833" y="165707"/>
                </a:lnTo>
                <a:lnTo>
                  <a:pt x="816557" y="165707"/>
                </a:lnTo>
                <a:lnTo>
                  <a:pt x="819579" y="161892"/>
                </a:lnTo>
                <a:lnTo>
                  <a:pt x="824962" y="150497"/>
                </a:lnTo>
                <a:lnTo>
                  <a:pt x="828075" y="137645"/>
                </a:lnTo>
                <a:lnTo>
                  <a:pt x="829077" y="123418"/>
                </a:lnTo>
                <a:lnTo>
                  <a:pt x="828088" y="109339"/>
                </a:lnTo>
                <a:lnTo>
                  <a:pt x="825068" y="96878"/>
                </a:lnTo>
                <a:lnTo>
                  <a:pt x="819937" y="86036"/>
                </a:lnTo>
                <a:lnTo>
                  <a:pt x="818095" y="83715"/>
                </a:lnTo>
                <a:close/>
              </a:path>
              <a:path w="986789" h="190500">
                <a:moveTo>
                  <a:pt x="956443" y="86305"/>
                </a:moveTo>
                <a:lnTo>
                  <a:pt x="926970" y="86305"/>
                </a:lnTo>
                <a:lnTo>
                  <a:pt x="926970" y="150173"/>
                </a:lnTo>
                <a:lnTo>
                  <a:pt x="929259" y="167663"/>
                </a:lnTo>
                <a:lnTo>
                  <a:pt x="936177" y="180057"/>
                </a:lnTo>
                <a:lnTo>
                  <a:pt x="947804" y="187434"/>
                </a:lnTo>
                <a:lnTo>
                  <a:pt x="964221" y="189875"/>
                </a:lnTo>
                <a:lnTo>
                  <a:pt x="972028" y="189875"/>
                </a:lnTo>
                <a:lnTo>
                  <a:pt x="976355" y="189010"/>
                </a:lnTo>
                <a:lnTo>
                  <a:pt x="984162" y="186423"/>
                </a:lnTo>
                <a:lnTo>
                  <a:pt x="985887" y="185558"/>
                </a:lnTo>
                <a:lnTo>
                  <a:pt x="986764" y="185558"/>
                </a:lnTo>
                <a:lnTo>
                  <a:pt x="986764" y="165707"/>
                </a:lnTo>
                <a:lnTo>
                  <a:pt x="967700" y="165707"/>
                </a:lnTo>
                <a:lnTo>
                  <a:pt x="963373" y="163983"/>
                </a:lnTo>
                <a:lnTo>
                  <a:pt x="960771" y="161393"/>
                </a:lnTo>
                <a:lnTo>
                  <a:pt x="958168" y="157941"/>
                </a:lnTo>
                <a:lnTo>
                  <a:pt x="956443" y="152762"/>
                </a:lnTo>
                <a:lnTo>
                  <a:pt x="956443" y="86305"/>
                </a:lnTo>
                <a:close/>
              </a:path>
              <a:path w="986789" h="190500">
                <a:moveTo>
                  <a:pt x="882790" y="86305"/>
                </a:moveTo>
                <a:lnTo>
                  <a:pt x="853346" y="86305"/>
                </a:lnTo>
                <a:lnTo>
                  <a:pt x="853346" y="187286"/>
                </a:lnTo>
                <a:lnTo>
                  <a:pt x="882790" y="187286"/>
                </a:lnTo>
                <a:lnTo>
                  <a:pt x="882790" y="86305"/>
                </a:lnTo>
                <a:close/>
              </a:path>
              <a:path w="986789" h="190500">
                <a:moveTo>
                  <a:pt x="986764" y="161393"/>
                </a:moveTo>
                <a:lnTo>
                  <a:pt x="981560" y="163983"/>
                </a:lnTo>
                <a:lnTo>
                  <a:pt x="976355" y="165707"/>
                </a:lnTo>
                <a:lnTo>
                  <a:pt x="986764" y="165707"/>
                </a:lnTo>
                <a:lnTo>
                  <a:pt x="986764" y="161393"/>
                </a:lnTo>
                <a:close/>
              </a:path>
              <a:path w="986789" h="190500">
                <a:moveTo>
                  <a:pt x="986764" y="62140"/>
                </a:moveTo>
                <a:lnTo>
                  <a:pt x="832557" y="62140"/>
                </a:lnTo>
                <a:lnTo>
                  <a:pt x="832557" y="86305"/>
                </a:lnTo>
                <a:lnTo>
                  <a:pt x="986764" y="86305"/>
                </a:lnTo>
                <a:lnTo>
                  <a:pt x="986764" y="62140"/>
                </a:lnTo>
                <a:close/>
              </a:path>
              <a:path w="986789" h="190500">
                <a:moveTo>
                  <a:pt x="905333" y="0"/>
                </a:moveTo>
                <a:lnTo>
                  <a:pt x="889719" y="0"/>
                </a:lnTo>
                <a:lnTo>
                  <a:pt x="881942" y="2586"/>
                </a:lnTo>
                <a:lnTo>
                  <a:pt x="853346" y="36247"/>
                </a:lnTo>
                <a:lnTo>
                  <a:pt x="853346" y="62140"/>
                </a:lnTo>
                <a:lnTo>
                  <a:pt x="882790" y="62140"/>
                </a:lnTo>
                <a:lnTo>
                  <a:pt x="882790" y="39699"/>
                </a:lnTo>
                <a:lnTo>
                  <a:pt x="884515" y="33658"/>
                </a:lnTo>
                <a:lnTo>
                  <a:pt x="887994" y="30206"/>
                </a:lnTo>
                <a:lnTo>
                  <a:pt x="890597" y="25889"/>
                </a:lnTo>
                <a:lnTo>
                  <a:pt x="895801" y="24165"/>
                </a:lnTo>
                <a:lnTo>
                  <a:pt x="915713" y="24165"/>
                </a:lnTo>
                <a:lnTo>
                  <a:pt x="915713" y="2586"/>
                </a:lnTo>
                <a:lnTo>
                  <a:pt x="914836" y="2586"/>
                </a:lnTo>
                <a:lnTo>
                  <a:pt x="910509" y="862"/>
                </a:lnTo>
                <a:lnTo>
                  <a:pt x="905333" y="0"/>
                </a:lnTo>
                <a:close/>
              </a:path>
              <a:path w="986789" h="190500">
                <a:moveTo>
                  <a:pt x="956443" y="25027"/>
                </a:moveTo>
                <a:lnTo>
                  <a:pt x="955566" y="25027"/>
                </a:lnTo>
                <a:lnTo>
                  <a:pt x="927847" y="33658"/>
                </a:lnTo>
                <a:lnTo>
                  <a:pt x="926970" y="34520"/>
                </a:lnTo>
                <a:lnTo>
                  <a:pt x="926970" y="62140"/>
                </a:lnTo>
                <a:lnTo>
                  <a:pt x="956443" y="62140"/>
                </a:lnTo>
                <a:lnTo>
                  <a:pt x="956443" y="25027"/>
                </a:lnTo>
                <a:close/>
              </a:path>
              <a:path w="986789" h="190500">
                <a:moveTo>
                  <a:pt x="915713" y="24165"/>
                </a:moveTo>
                <a:lnTo>
                  <a:pt x="905333" y="24165"/>
                </a:lnTo>
                <a:lnTo>
                  <a:pt x="909661" y="25027"/>
                </a:lnTo>
                <a:lnTo>
                  <a:pt x="913988" y="27616"/>
                </a:lnTo>
                <a:lnTo>
                  <a:pt x="915713" y="27616"/>
                </a:lnTo>
                <a:lnTo>
                  <a:pt x="915713" y="24165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799" y="585237"/>
            <a:ext cx="291091" cy="2899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2799" y="3138033"/>
            <a:ext cx="4397563" cy="2257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b="1" spc="-135">
                <a:solidFill>
                  <a:srgbClr val="8560C5"/>
                </a:solidFill>
                <a:latin typeface="Segoe UI Semibold"/>
                <a:cs typeface="Segoe UI Semibold"/>
              </a:rPr>
              <a:t>Surface</a:t>
            </a:r>
            <a:r>
              <a:rPr sz="2900" b="1" spc="-24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2900" b="1" spc="-55">
                <a:solidFill>
                  <a:srgbClr val="8560C5"/>
                </a:solidFill>
                <a:latin typeface="Segoe UI Semibold"/>
                <a:cs typeface="Segoe UI Semibold"/>
              </a:rPr>
              <a:t>Commercial </a:t>
            </a:r>
            <a:r>
              <a:rPr lang="en-US" sz="2900" b="1" spc="-55">
                <a:solidFill>
                  <a:srgbClr val="8560C5"/>
                </a:solidFill>
                <a:latin typeface="Segoe UI Semibold"/>
                <a:cs typeface="Segoe UI Semibold"/>
              </a:rPr>
              <a:t>D</a:t>
            </a:r>
            <a:r>
              <a:rPr sz="2900" b="1" spc="-150">
                <a:solidFill>
                  <a:srgbClr val="8560C5"/>
                </a:solidFill>
                <a:latin typeface="Segoe UI Semibold"/>
                <a:cs typeface="Segoe UI Semibold"/>
              </a:rPr>
              <a:t>istributor</a:t>
            </a:r>
            <a:r>
              <a:rPr sz="2900" b="1" spc="-17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lang="en-US" sz="2900" b="1" spc="-175">
                <a:solidFill>
                  <a:srgbClr val="8560C5"/>
                </a:solidFill>
                <a:latin typeface="Segoe UI Semibold"/>
                <a:cs typeface="Segoe UI Semibold"/>
              </a:rPr>
              <a:t>M</a:t>
            </a:r>
            <a:r>
              <a:rPr sz="2900" b="1" spc="-145">
                <a:solidFill>
                  <a:srgbClr val="8560C5"/>
                </a:solidFill>
                <a:latin typeface="Segoe UI Semibold"/>
                <a:cs typeface="Segoe UI Semibold"/>
              </a:rPr>
              <a:t>anaged</a:t>
            </a:r>
            <a:r>
              <a:rPr sz="2900" b="1" spc="-23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lang="en-US" sz="2900" b="1" spc="-125">
                <a:solidFill>
                  <a:srgbClr val="8560C5"/>
                </a:solidFill>
                <a:latin typeface="Segoe UI Semibold"/>
                <a:cs typeface="Segoe UI Semibold"/>
              </a:rPr>
              <a:t>P</a:t>
            </a:r>
            <a:r>
              <a:rPr sz="2900" b="1" spc="-125">
                <a:solidFill>
                  <a:srgbClr val="8560C5"/>
                </a:solidFill>
                <a:latin typeface="Segoe UI Semibold"/>
                <a:cs typeface="Segoe UI Semibold"/>
              </a:rPr>
              <a:t>artner </a:t>
            </a:r>
            <a:r>
              <a:rPr sz="2900" b="1" spc="-135">
                <a:solidFill>
                  <a:srgbClr val="8560C5"/>
                </a:solidFill>
                <a:latin typeface="Segoe UI Semibold"/>
                <a:cs typeface="Segoe UI Semibold"/>
              </a:rPr>
              <a:t>(DMP)</a:t>
            </a:r>
            <a:r>
              <a:rPr sz="2900" b="1" spc="-254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endParaRPr lang="en-US" sz="2900" b="1" spc="-254">
              <a:solidFill>
                <a:srgbClr val="8560C5"/>
              </a:solidFill>
              <a:latin typeface="Segoe UI Semibold"/>
              <a:cs typeface="Segoe UI Semibold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900" b="1" spc="-254">
                <a:solidFill>
                  <a:srgbClr val="8560C5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2900" b="1" spc="-155">
                <a:solidFill>
                  <a:srgbClr val="8560C5"/>
                </a:solidFill>
                <a:latin typeface="Segoe UI Semibold"/>
                <a:cs typeface="Segoe UI Semibold"/>
              </a:rPr>
              <a:t>O</a:t>
            </a:r>
            <a:r>
              <a:rPr sz="2900" b="1" spc="-155">
                <a:solidFill>
                  <a:srgbClr val="8560C5"/>
                </a:solidFill>
                <a:latin typeface="Segoe UI Semibold"/>
                <a:cs typeface="Segoe UI Semibold"/>
              </a:rPr>
              <a:t>nboarding</a:t>
            </a:r>
            <a:r>
              <a:rPr sz="2900" b="1" spc="-220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lang="en-US" sz="2900" b="1" spc="-10">
                <a:solidFill>
                  <a:srgbClr val="8560C5"/>
                </a:solidFill>
                <a:latin typeface="Segoe UI Semibold"/>
                <a:cs typeface="Segoe UI Semibold"/>
              </a:rPr>
              <a:t>G</a:t>
            </a:r>
            <a:r>
              <a:rPr sz="2900" b="1" spc="-10">
                <a:solidFill>
                  <a:srgbClr val="8560C5"/>
                </a:solidFill>
                <a:latin typeface="Segoe UI Semibold"/>
                <a:cs typeface="Segoe UI Semibold"/>
              </a:rPr>
              <a:t>uide</a:t>
            </a:r>
            <a:endParaRPr sz="2900">
              <a:latin typeface="Segoe UI Semibold"/>
              <a:cs typeface="Segoe UI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601" y="5395061"/>
            <a:ext cx="2469515" cy="2997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dirty="0">
                <a:latin typeface="Segoe UI"/>
                <a:cs typeface="Segoe UI"/>
              </a:rPr>
              <a:t>Last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updated: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lang="en-US" dirty="0">
                <a:latin typeface="Segoe UI"/>
                <a:cs typeface="Segoe UI"/>
              </a:rPr>
              <a:t>April </a:t>
            </a:r>
            <a:r>
              <a:rPr lang="en-US" spc="-20" dirty="0">
                <a:latin typeface="Segoe UI"/>
                <a:cs typeface="Segoe UI"/>
              </a:rPr>
              <a:t>2024</a:t>
            </a:r>
            <a:endParaRPr sz="1800" dirty="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1744" y="0"/>
            <a:ext cx="6620256" cy="685799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961404" y="630116"/>
            <a:ext cx="986790" cy="190500"/>
          </a:xfrm>
          <a:custGeom>
            <a:avLst/>
            <a:gdLst/>
            <a:ahLst/>
            <a:cxnLst/>
            <a:rect l="l" t="t" r="r" b="b"/>
            <a:pathLst>
              <a:path w="986789" h="190500">
                <a:moveTo>
                  <a:pt x="43303" y="12944"/>
                </a:moveTo>
                <a:lnTo>
                  <a:pt x="0" y="12944"/>
                </a:lnTo>
                <a:lnTo>
                  <a:pt x="0" y="187286"/>
                </a:lnTo>
                <a:lnTo>
                  <a:pt x="28566" y="187286"/>
                </a:lnTo>
                <a:lnTo>
                  <a:pt x="28566" y="65592"/>
                </a:lnTo>
                <a:lnTo>
                  <a:pt x="27795" y="56961"/>
                </a:lnTo>
                <a:lnTo>
                  <a:pt x="27718" y="48330"/>
                </a:lnTo>
                <a:lnTo>
                  <a:pt x="26841" y="44878"/>
                </a:lnTo>
                <a:lnTo>
                  <a:pt x="55927" y="44878"/>
                </a:lnTo>
                <a:lnTo>
                  <a:pt x="43303" y="12944"/>
                </a:lnTo>
                <a:close/>
              </a:path>
              <a:path w="986789" h="190500">
                <a:moveTo>
                  <a:pt x="55927" y="44878"/>
                </a:moveTo>
                <a:lnTo>
                  <a:pt x="27718" y="44878"/>
                </a:lnTo>
                <a:lnTo>
                  <a:pt x="29443" y="51782"/>
                </a:lnTo>
                <a:lnTo>
                  <a:pt x="31168" y="56961"/>
                </a:lnTo>
                <a:lnTo>
                  <a:pt x="32046" y="60412"/>
                </a:lnTo>
                <a:lnTo>
                  <a:pt x="84033" y="187286"/>
                </a:lnTo>
                <a:lnTo>
                  <a:pt x="103945" y="187286"/>
                </a:lnTo>
                <a:lnTo>
                  <a:pt x="121042" y="144994"/>
                </a:lnTo>
                <a:lnTo>
                  <a:pt x="94413" y="144994"/>
                </a:lnTo>
                <a:lnTo>
                  <a:pt x="93565" y="139817"/>
                </a:lnTo>
                <a:lnTo>
                  <a:pt x="90963" y="132049"/>
                </a:lnTo>
                <a:lnTo>
                  <a:pt x="86635" y="122556"/>
                </a:lnTo>
                <a:lnTo>
                  <a:pt x="55927" y="44878"/>
                </a:lnTo>
                <a:close/>
              </a:path>
              <a:path w="986789" h="190500">
                <a:moveTo>
                  <a:pt x="188856" y="44878"/>
                </a:moveTo>
                <a:lnTo>
                  <a:pt x="160260" y="44878"/>
                </a:lnTo>
                <a:lnTo>
                  <a:pt x="159752" y="54236"/>
                </a:lnTo>
                <a:lnTo>
                  <a:pt x="159492" y="62786"/>
                </a:lnTo>
                <a:lnTo>
                  <a:pt x="159382" y="187286"/>
                </a:lnTo>
                <a:lnTo>
                  <a:pt x="188856" y="187286"/>
                </a:lnTo>
                <a:lnTo>
                  <a:pt x="188856" y="44878"/>
                </a:lnTo>
                <a:close/>
              </a:path>
              <a:path w="986789" h="190500">
                <a:moveTo>
                  <a:pt x="188856" y="12944"/>
                </a:moveTo>
                <a:lnTo>
                  <a:pt x="148125" y="12944"/>
                </a:lnTo>
                <a:lnTo>
                  <a:pt x="103097" y="122556"/>
                </a:lnTo>
                <a:lnTo>
                  <a:pt x="95290" y="144994"/>
                </a:lnTo>
                <a:lnTo>
                  <a:pt x="121042" y="144994"/>
                </a:lnTo>
                <a:lnTo>
                  <a:pt x="155932" y="58688"/>
                </a:lnTo>
                <a:lnTo>
                  <a:pt x="157657" y="56099"/>
                </a:lnTo>
                <a:lnTo>
                  <a:pt x="158534" y="50057"/>
                </a:lnTo>
                <a:lnTo>
                  <a:pt x="160260" y="44878"/>
                </a:lnTo>
                <a:lnTo>
                  <a:pt x="188856" y="44878"/>
                </a:lnTo>
                <a:lnTo>
                  <a:pt x="188856" y="12944"/>
                </a:lnTo>
                <a:close/>
              </a:path>
              <a:path w="986789" h="190500">
                <a:moveTo>
                  <a:pt x="246895" y="62140"/>
                </a:moveTo>
                <a:lnTo>
                  <a:pt x="217452" y="62140"/>
                </a:lnTo>
                <a:lnTo>
                  <a:pt x="217452" y="187286"/>
                </a:lnTo>
                <a:lnTo>
                  <a:pt x="246895" y="187286"/>
                </a:lnTo>
                <a:lnTo>
                  <a:pt x="246895" y="62140"/>
                </a:lnTo>
                <a:close/>
              </a:path>
              <a:path w="986789" h="190500">
                <a:moveTo>
                  <a:pt x="237363" y="9493"/>
                </a:moveTo>
                <a:lnTo>
                  <a:pt x="227831" y="9493"/>
                </a:lnTo>
                <a:lnTo>
                  <a:pt x="223504" y="11217"/>
                </a:lnTo>
                <a:lnTo>
                  <a:pt x="220054" y="14672"/>
                </a:lnTo>
                <a:lnTo>
                  <a:pt x="216574" y="17261"/>
                </a:lnTo>
                <a:lnTo>
                  <a:pt x="214849" y="21575"/>
                </a:lnTo>
                <a:lnTo>
                  <a:pt x="214849" y="31068"/>
                </a:lnTo>
                <a:lnTo>
                  <a:pt x="216574" y="35385"/>
                </a:lnTo>
                <a:lnTo>
                  <a:pt x="220054" y="38837"/>
                </a:lnTo>
                <a:lnTo>
                  <a:pt x="223504" y="41426"/>
                </a:lnTo>
                <a:lnTo>
                  <a:pt x="227831" y="43151"/>
                </a:lnTo>
                <a:lnTo>
                  <a:pt x="237363" y="43151"/>
                </a:lnTo>
                <a:lnTo>
                  <a:pt x="241691" y="41426"/>
                </a:lnTo>
                <a:lnTo>
                  <a:pt x="245170" y="38837"/>
                </a:lnTo>
                <a:lnTo>
                  <a:pt x="248621" y="35385"/>
                </a:lnTo>
                <a:lnTo>
                  <a:pt x="250375" y="31068"/>
                </a:lnTo>
                <a:lnTo>
                  <a:pt x="250375" y="21575"/>
                </a:lnTo>
                <a:lnTo>
                  <a:pt x="248621" y="18123"/>
                </a:lnTo>
                <a:lnTo>
                  <a:pt x="241691" y="11217"/>
                </a:lnTo>
                <a:lnTo>
                  <a:pt x="237363" y="9493"/>
                </a:lnTo>
                <a:close/>
              </a:path>
              <a:path w="986789" h="190500">
                <a:moveTo>
                  <a:pt x="345665" y="59550"/>
                </a:moveTo>
                <a:lnTo>
                  <a:pt x="334408" y="59550"/>
                </a:lnTo>
                <a:lnTo>
                  <a:pt x="324828" y="60049"/>
                </a:lnTo>
                <a:lnTo>
                  <a:pt x="285235" y="78323"/>
                </a:lnTo>
                <a:lnTo>
                  <a:pt x="268172" y="118198"/>
                </a:lnTo>
                <a:lnTo>
                  <a:pt x="267684" y="127732"/>
                </a:lnTo>
                <a:lnTo>
                  <a:pt x="268172" y="136485"/>
                </a:lnTo>
                <a:lnTo>
                  <a:pt x="284702" y="172505"/>
                </a:lnTo>
                <a:lnTo>
                  <a:pt x="320414" y="189390"/>
                </a:lnTo>
                <a:lnTo>
                  <a:pt x="329204" y="189875"/>
                </a:lnTo>
                <a:lnTo>
                  <a:pt x="339261" y="189390"/>
                </a:lnTo>
                <a:lnTo>
                  <a:pt x="348589" y="187933"/>
                </a:lnTo>
                <a:lnTo>
                  <a:pt x="357106" y="185505"/>
                </a:lnTo>
                <a:lnTo>
                  <a:pt x="364729" y="182106"/>
                </a:lnTo>
                <a:lnTo>
                  <a:pt x="365577" y="181244"/>
                </a:lnTo>
                <a:lnTo>
                  <a:pt x="365577" y="165707"/>
                </a:lnTo>
                <a:lnTo>
                  <a:pt x="335256" y="165707"/>
                </a:lnTo>
                <a:lnTo>
                  <a:pt x="327151" y="165060"/>
                </a:lnTo>
                <a:lnTo>
                  <a:pt x="298644" y="134234"/>
                </a:lnTo>
                <a:lnTo>
                  <a:pt x="298006" y="125145"/>
                </a:lnTo>
                <a:lnTo>
                  <a:pt x="298657" y="116419"/>
                </a:lnTo>
                <a:lnTo>
                  <a:pt x="328028" y="84377"/>
                </a:lnTo>
                <a:lnTo>
                  <a:pt x="336133" y="83715"/>
                </a:lnTo>
                <a:lnTo>
                  <a:pt x="365577" y="83715"/>
                </a:lnTo>
                <a:lnTo>
                  <a:pt x="365577" y="65592"/>
                </a:lnTo>
                <a:lnTo>
                  <a:pt x="364729" y="65592"/>
                </a:lnTo>
                <a:lnTo>
                  <a:pt x="361250" y="63867"/>
                </a:lnTo>
                <a:lnTo>
                  <a:pt x="356923" y="62140"/>
                </a:lnTo>
                <a:lnTo>
                  <a:pt x="350870" y="61278"/>
                </a:lnTo>
                <a:lnTo>
                  <a:pt x="345665" y="59550"/>
                </a:lnTo>
                <a:close/>
              </a:path>
              <a:path w="986789" h="190500">
                <a:moveTo>
                  <a:pt x="365577" y="154489"/>
                </a:moveTo>
                <a:lnTo>
                  <a:pt x="363852" y="155352"/>
                </a:lnTo>
                <a:lnTo>
                  <a:pt x="359525" y="158803"/>
                </a:lnTo>
                <a:lnTo>
                  <a:pt x="355197" y="161393"/>
                </a:lnTo>
                <a:lnTo>
                  <a:pt x="344788" y="164845"/>
                </a:lnTo>
                <a:lnTo>
                  <a:pt x="339584" y="165707"/>
                </a:lnTo>
                <a:lnTo>
                  <a:pt x="365577" y="165707"/>
                </a:lnTo>
                <a:lnTo>
                  <a:pt x="365577" y="154489"/>
                </a:lnTo>
                <a:close/>
              </a:path>
              <a:path w="986789" h="190500">
                <a:moveTo>
                  <a:pt x="365577" y="83715"/>
                </a:moveTo>
                <a:lnTo>
                  <a:pt x="336133" y="83715"/>
                </a:lnTo>
                <a:lnTo>
                  <a:pt x="343269" y="84350"/>
                </a:lnTo>
                <a:lnTo>
                  <a:pt x="350322" y="86198"/>
                </a:lnTo>
                <a:lnTo>
                  <a:pt x="357210" y="89179"/>
                </a:lnTo>
                <a:lnTo>
                  <a:pt x="363852" y="93211"/>
                </a:lnTo>
                <a:lnTo>
                  <a:pt x="365577" y="94074"/>
                </a:lnTo>
                <a:lnTo>
                  <a:pt x="365577" y="83715"/>
                </a:lnTo>
                <a:close/>
              </a:path>
              <a:path w="986789" h="190500">
                <a:moveTo>
                  <a:pt x="416687" y="62140"/>
                </a:moveTo>
                <a:lnTo>
                  <a:pt x="387244" y="62140"/>
                </a:lnTo>
                <a:lnTo>
                  <a:pt x="387244" y="187286"/>
                </a:lnTo>
                <a:lnTo>
                  <a:pt x="416687" y="187286"/>
                </a:lnTo>
                <a:lnTo>
                  <a:pt x="416687" y="123418"/>
                </a:lnTo>
                <a:lnTo>
                  <a:pt x="417175" y="115475"/>
                </a:lnTo>
                <a:lnTo>
                  <a:pt x="435751" y="86305"/>
                </a:lnTo>
                <a:lnTo>
                  <a:pt x="460020" y="86305"/>
                </a:lnTo>
                <a:lnTo>
                  <a:pt x="460020" y="83715"/>
                </a:lnTo>
                <a:lnTo>
                  <a:pt x="416687" y="83715"/>
                </a:lnTo>
                <a:lnTo>
                  <a:pt x="416687" y="62140"/>
                </a:lnTo>
                <a:close/>
              </a:path>
              <a:path w="986789" h="190500">
                <a:moveTo>
                  <a:pt x="460020" y="86305"/>
                </a:moveTo>
                <a:lnTo>
                  <a:pt x="446161" y="86305"/>
                </a:lnTo>
                <a:lnTo>
                  <a:pt x="448763" y="87170"/>
                </a:lnTo>
                <a:lnTo>
                  <a:pt x="455693" y="88895"/>
                </a:lnTo>
                <a:lnTo>
                  <a:pt x="459143" y="90622"/>
                </a:lnTo>
                <a:lnTo>
                  <a:pt x="460020" y="91484"/>
                </a:lnTo>
                <a:lnTo>
                  <a:pt x="460020" y="86305"/>
                </a:lnTo>
                <a:close/>
              </a:path>
              <a:path w="986789" h="190500">
                <a:moveTo>
                  <a:pt x="457418" y="60412"/>
                </a:moveTo>
                <a:lnTo>
                  <a:pt x="440956" y="60412"/>
                </a:lnTo>
                <a:lnTo>
                  <a:pt x="434026" y="62140"/>
                </a:lnTo>
                <a:lnTo>
                  <a:pt x="428822" y="67319"/>
                </a:lnTo>
                <a:lnTo>
                  <a:pt x="423617" y="71633"/>
                </a:lnTo>
                <a:lnTo>
                  <a:pt x="420167" y="76812"/>
                </a:lnTo>
                <a:lnTo>
                  <a:pt x="417565" y="83715"/>
                </a:lnTo>
                <a:lnTo>
                  <a:pt x="460020" y="83715"/>
                </a:lnTo>
                <a:lnTo>
                  <a:pt x="460020" y="62140"/>
                </a:lnTo>
                <a:lnTo>
                  <a:pt x="457418" y="60412"/>
                </a:lnTo>
                <a:close/>
              </a:path>
              <a:path w="986789" h="190500">
                <a:moveTo>
                  <a:pt x="528469" y="59550"/>
                </a:moveTo>
                <a:lnTo>
                  <a:pt x="488996" y="69381"/>
                </a:lnTo>
                <a:lnTo>
                  <a:pt x="462871" y="111281"/>
                </a:lnTo>
                <a:lnTo>
                  <a:pt x="461745" y="126007"/>
                </a:lnTo>
                <a:lnTo>
                  <a:pt x="462871" y="140086"/>
                </a:lnTo>
                <a:lnTo>
                  <a:pt x="488325" y="180044"/>
                </a:lnTo>
                <a:lnTo>
                  <a:pt x="524990" y="189875"/>
                </a:lnTo>
                <a:lnTo>
                  <a:pt x="539266" y="188742"/>
                </a:lnTo>
                <a:lnTo>
                  <a:pt x="552076" y="185344"/>
                </a:lnTo>
                <a:lnTo>
                  <a:pt x="563258" y="179680"/>
                </a:lnTo>
                <a:lnTo>
                  <a:pt x="572649" y="171751"/>
                </a:lnTo>
                <a:lnTo>
                  <a:pt x="577530" y="165707"/>
                </a:lnTo>
                <a:lnTo>
                  <a:pt x="526715" y="165707"/>
                </a:lnTo>
                <a:lnTo>
                  <a:pt x="519266" y="165060"/>
                </a:lnTo>
                <a:lnTo>
                  <a:pt x="492704" y="134355"/>
                </a:lnTo>
                <a:lnTo>
                  <a:pt x="492126" y="126007"/>
                </a:lnTo>
                <a:lnTo>
                  <a:pt x="492186" y="123418"/>
                </a:lnTo>
                <a:lnTo>
                  <a:pt x="512545" y="86306"/>
                </a:lnTo>
                <a:lnTo>
                  <a:pt x="526715" y="83715"/>
                </a:lnTo>
                <a:lnTo>
                  <a:pt x="579586" y="83715"/>
                </a:lnTo>
                <a:lnTo>
                  <a:pt x="574375" y="76812"/>
                </a:lnTo>
                <a:lnTo>
                  <a:pt x="565134" y="69017"/>
                </a:lnTo>
                <a:lnTo>
                  <a:pt x="554349" y="63650"/>
                </a:lnTo>
                <a:lnTo>
                  <a:pt x="542101" y="60548"/>
                </a:lnTo>
                <a:lnTo>
                  <a:pt x="528469" y="59550"/>
                </a:lnTo>
                <a:close/>
              </a:path>
              <a:path w="986789" h="190500">
                <a:moveTo>
                  <a:pt x="579586" y="83715"/>
                </a:moveTo>
                <a:lnTo>
                  <a:pt x="526715" y="83715"/>
                </a:lnTo>
                <a:lnTo>
                  <a:pt x="534047" y="84363"/>
                </a:lnTo>
                <a:lnTo>
                  <a:pt x="540483" y="86306"/>
                </a:lnTo>
                <a:lnTo>
                  <a:pt x="559591" y="123418"/>
                </a:lnTo>
                <a:lnTo>
                  <a:pt x="559551" y="126007"/>
                </a:lnTo>
                <a:lnTo>
                  <a:pt x="541239" y="163118"/>
                </a:lnTo>
                <a:lnTo>
                  <a:pt x="526715" y="165707"/>
                </a:lnTo>
                <a:lnTo>
                  <a:pt x="577530" y="165707"/>
                </a:lnTo>
                <a:lnTo>
                  <a:pt x="580610" y="161892"/>
                </a:lnTo>
                <a:lnTo>
                  <a:pt x="586293" y="150497"/>
                </a:lnTo>
                <a:lnTo>
                  <a:pt x="589701" y="137645"/>
                </a:lnTo>
                <a:lnTo>
                  <a:pt x="590836" y="123418"/>
                </a:lnTo>
                <a:lnTo>
                  <a:pt x="589728" y="109339"/>
                </a:lnTo>
                <a:lnTo>
                  <a:pt x="586509" y="96878"/>
                </a:lnTo>
                <a:lnTo>
                  <a:pt x="581338" y="86036"/>
                </a:lnTo>
                <a:lnTo>
                  <a:pt x="579586" y="83715"/>
                </a:lnTo>
                <a:close/>
              </a:path>
              <a:path w="986789" h="190500">
                <a:moveTo>
                  <a:pt x="604696" y="154489"/>
                </a:moveTo>
                <a:lnTo>
                  <a:pt x="604696" y="182969"/>
                </a:lnTo>
                <a:lnTo>
                  <a:pt x="605573" y="182969"/>
                </a:lnTo>
                <a:lnTo>
                  <a:pt x="609023" y="185558"/>
                </a:lnTo>
                <a:lnTo>
                  <a:pt x="615105" y="186423"/>
                </a:lnTo>
                <a:lnTo>
                  <a:pt x="621157" y="188148"/>
                </a:lnTo>
                <a:lnTo>
                  <a:pt x="633292" y="189875"/>
                </a:lnTo>
                <a:lnTo>
                  <a:pt x="637619" y="189875"/>
                </a:lnTo>
                <a:lnTo>
                  <a:pt x="648660" y="189228"/>
                </a:lnTo>
                <a:lnTo>
                  <a:pt x="684511" y="166572"/>
                </a:lnTo>
                <a:lnTo>
                  <a:pt x="634135" y="166571"/>
                </a:lnTo>
                <a:lnTo>
                  <a:pt x="628964" y="165707"/>
                </a:lnTo>
                <a:lnTo>
                  <a:pt x="622882" y="163983"/>
                </a:lnTo>
                <a:lnTo>
                  <a:pt x="610748" y="158803"/>
                </a:lnTo>
                <a:lnTo>
                  <a:pt x="606421" y="155352"/>
                </a:lnTo>
                <a:lnTo>
                  <a:pt x="604696" y="154489"/>
                </a:lnTo>
                <a:close/>
              </a:path>
              <a:path w="986789" h="190500">
                <a:moveTo>
                  <a:pt x="661888" y="59550"/>
                </a:moveTo>
                <a:lnTo>
                  <a:pt x="652356" y="59550"/>
                </a:lnTo>
                <a:lnTo>
                  <a:pt x="642444" y="60198"/>
                </a:lnTo>
                <a:lnTo>
                  <a:pt x="608051" y="82098"/>
                </a:lnTo>
                <a:lnTo>
                  <a:pt x="604696" y="97525"/>
                </a:lnTo>
                <a:lnTo>
                  <a:pt x="604696" y="103567"/>
                </a:lnTo>
                <a:lnTo>
                  <a:pt x="605573" y="108746"/>
                </a:lnTo>
                <a:lnTo>
                  <a:pt x="607298" y="113060"/>
                </a:lnTo>
                <a:lnTo>
                  <a:pt x="612502" y="121691"/>
                </a:lnTo>
                <a:lnTo>
                  <a:pt x="616830" y="124280"/>
                </a:lnTo>
                <a:lnTo>
                  <a:pt x="620280" y="127732"/>
                </a:lnTo>
                <a:lnTo>
                  <a:pt x="626362" y="131187"/>
                </a:lnTo>
                <a:lnTo>
                  <a:pt x="635017" y="134638"/>
                </a:lnTo>
                <a:lnTo>
                  <a:pt x="641098" y="137228"/>
                </a:lnTo>
                <a:lnTo>
                  <a:pt x="653203" y="143269"/>
                </a:lnTo>
                <a:lnTo>
                  <a:pt x="654958" y="144994"/>
                </a:lnTo>
                <a:lnTo>
                  <a:pt x="656683" y="147583"/>
                </a:lnTo>
                <a:lnTo>
                  <a:pt x="657531" y="149310"/>
                </a:lnTo>
                <a:lnTo>
                  <a:pt x="658408" y="151035"/>
                </a:lnTo>
                <a:lnTo>
                  <a:pt x="658408" y="162255"/>
                </a:lnTo>
                <a:lnTo>
                  <a:pt x="652356" y="166572"/>
                </a:lnTo>
                <a:lnTo>
                  <a:pt x="684511" y="166571"/>
                </a:lnTo>
                <a:lnTo>
                  <a:pt x="687051" y="159127"/>
                </a:lnTo>
                <a:lnTo>
                  <a:pt x="687881" y="151035"/>
                </a:lnTo>
                <a:lnTo>
                  <a:pt x="687881" y="142404"/>
                </a:lnTo>
                <a:lnTo>
                  <a:pt x="655806" y="113925"/>
                </a:lnTo>
                <a:lnTo>
                  <a:pt x="646274" y="110473"/>
                </a:lnTo>
                <a:lnTo>
                  <a:pt x="640221" y="107018"/>
                </a:lnTo>
                <a:lnTo>
                  <a:pt x="638496" y="104429"/>
                </a:lnTo>
                <a:lnTo>
                  <a:pt x="635894" y="102704"/>
                </a:lnTo>
                <a:lnTo>
                  <a:pt x="634139" y="99253"/>
                </a:lnTo>
                <a:lnTo>
                  <a:pt x="634139" y="91484"/>
                </a:lnTo>
                <a:lnTo>
                  <a:pt x="635894" y="88895"/>
                </a:lnTo>
                <a:lnTo>
                  <a:pt x="639344" y="86305"/>
                </a:lnTo>
                <a:lnTo>
                  <a:pt x="641946" y="83715"/>
                </a:lnTo>
                <a:lnTo>
                  <a:pt x="646274" y="82853"/>
                </a:lnTo>
                <a:lnTo>
                  <a:pt x="680922" y="82853"/>
                </a:lnTo>
                <a:lnTo>
                  <a:pt x="680922" y="64729"/>
                </a:lnTo>
                <a:lnTo>
                  <a:pt x="677472" y="63002"/>
                </a:lnTo>
                <a:lnTo>
                  <a:pt x="673143" y="62139"/>
                </a:lnTo>
                <a:lnTo>
                  <a:pt x="667063" y="60412"/>
                </a:lnTo>
                <a:lnTo>
                  <a:pt x="661888" y="59550"/>
                </a:lnTo>
                <a:close/>
              </a:path>
              <a:path w="986789" h="190500">
                <a:moveTo>
                  <a:pt x="680922" y="82853"/>
                </a:moveTo>
                <a:lnTo>
                  <a:pt x="656683" y="82853"/>
                </a:lnTo>
                <a:lnTo>
                  <a:pt x="667063" y="84581"/>
                </a:lnTo>
                <a:lnTo>
                  <a:pt x="672267" y="86305"/>
                </a:lnTo>
                <a:lnTo>
                  <a:pt x="676595" y="88895"/>
                </a:lnTo>
                <a:lnTo>
                  <a:pt x="680074" y="90622"/>
                </a:lnTo>
                <a:lnTo>
                  <a:pt x="680922" y="91484"/>
                </a:lnTo>
                <a:lnTo>
                  <a:pt x="680922" y="82853"/>
                </a:lnTo>
                <a:close/>
              </a:path>
              <a:path w="986789" h="190500">
                <a:moveTo>
                  <a:pt x="766710" y="59550"/>
                </a:moveTo>
                <a:lnTo>
                  <a:pt x="728084" y="69381"/>
                </a:lnTo>
                <a:lnTo>
                  <a:pt x="701985" y="111281"/>
                </a:lnTo>
                <a:lnTo>
                  <a:pt x="700863" y="126007"/>
                </a:lnTo>
                <a:lnTo>
                  <a:pt x="701985" y="140086"/>
                </a:lnTo>
                <a:lnTo>
                  <a:pt x="727443" y="180044"/>
                </a:lnTo>
                <a:lnTo>
                  <a:pt x="764108" y="189875"/>
                </a:lnTo>
                <a:lnTo>
                  <a:pt x="778368" y="188742"/>
                </a:lnTo>
                <a:lnTo>
                  <a:pt x="791172" y="185344"/>
                </a:lnTo>
                <a:lnTo>
                  <a:pt x="802360" y="179680"/>
                </a:lnTo>
                <a:lnTo>
                  <a:pt x="811768" y="171751"/>
                </a:lnTo>
                <a:lnTo>
                  <a:pt x="816557" y="165707"/>
                </a:lnTo>
                <a:lnTo>
                  <a:pt x="765833" y="165707"/>
                </a:lnTo>
                <a:lnTo>
                  <a:pt x="758010" y="165060"/>
                </a:lnTo>
                <a:lnTo>
                  <a:pt x="731823" y="134355"/>
                </a:lnTo>
                <a:lnTo>
                  <a:pt x="731244" y="126007"/>
                </a:lnTo>
                <a:lnTo>
                  <a:pt x="731304" y="123418"/>
                </a:lnTo>
                <a:lnTo>
                  <a:pt x="751323" y="86306"/>
                </a:lnTo>
                <a:lnTo>
                  <a:pt x="765833" y="83715"/>
                </a:lnTo>
                <a:lnTo>
                  <a:pt x="818095" y="83715"/>
                </a:lnTo>
                <a:lnTo>
                  <a:pt x="812616" y="76812"/>
                </a:lnTo>
                <a:lnTo>
                  <a:pt x="803864" y="69017"/>
                </a:lnTo>
                <a:lnTo>
                  <a:pt x="793237" y="63650"/>
                </a:lnTo>
                <a:lnTo>
                  <a:pt x="780823" y="60548"/>
                </a:lnTo>
                <a:lnTo>
                  <a:pt x="766710" y="59550"/>
                </a:lnTo>
                <a:close/>
              </a:path>
              <a:path w="986789" h="190500">
                <a:moveTo>
                  <a:pt x="818095" y="83715"/>
                </a:moveTo>
                <a:lnTo>
                  <a:pt x="765833" y="83715"/>
                </a:lnTo>
                <a:lnTo>
                  <a:pt x="773161" y="84363"/>
                </a:lnTo>
                <a:lnTo>
                  <a:pt x="779590" y="86306"/>
                </a:lnTo>
                <a:lnTo>
                  <a:pt x="798709" y="123418"/>
                </a:lnTo>
                <a:lnTo>
                  <a:pt x="798667" y="126007"/>
                </a:lnTo>
                <a:lnTo>
                  <a:pt x="779919" y="163118"/>
                </a:lnTo>
                <a:lnTo>
                  <a:pt x="765833" y="165707"/>
                </a:lnTo>
                <a:lnTo>
                  <a:pt x="816557" y="165707"/>
                </a:lnTo>
                <a:lnTo>
                  <a:pt x="819579" y="161892"/>
                </a:lnTo>
                <a:lnTo>
                  <a:pt x="824962" y="150497"/>
                </a:lnTo>
                <a:lnTo>
                  <a:pt x="828075" y="137645"/>
                </a:lnTo>
                <a:lnTo>
                  <a:pt x="829077" y="123418"/>
                </a:lnTo>
                <a:lnTo>
                  <a:pt x="828088" y="109339"/>
                </a:lnTo>
                <a:lnTo>
                  <a:pt x="825068" y="96878"/>
                </a:lnTo>
                <a:lnTo>
                  <a:pt x="819937" y="86036"/>
                </a:lnTo>
                <a:lnTo>
                  <a:pt x="818095" y="83715"/>
                </a:lnTo>
                <a:close/>
              </a:path>
              <a:path w="986789" h="190500">
                <a:moveTo>
                  <a:pt x="956443" y="86305"/>
                </a:moveTo>
                <a:lnTo>
                  <a:pt x="926970" y="86305"/>
                </a:lnTo>
                <a:lnTo>
                  <a:pt x="926970" y="150173"/>
                </a:lnTo>
                <a:lnTo>
                  <a:pt x="929259" y="167663"/>
                </a:lnTo>
                <a:lnTo>
                  <a:pt x="936177" y="180057"/>
                </a:lnTo>
                <a:lnTo>
                  <a:pt x="947804" y="187434"/>
                </a:lnTo>
                <a:lnTo>
                  <a:pt x="964221" y="189875"/>
                </a:lnTo>
                <a:lnTo>
                  <a:pt x="972028" y="189875"/>
                </a:lnTo>
                <a:lnTo>
                  <a:pt x="976355" y="189010"/>
                </a:lnTo>
                <a:lnTo>
                  <a:pt x="984162" y="186423"/>
                </a:lnTo>
                <a:lnTo>
                  <a:pt x="985887" y="185558"/>
                </a:lnTo>
                <a:lnTo>
                  <a:pt x="986764" y="185558"/>
                </a:lnTo>
                <a:lnTo>
                  <a:pt x="986764" y="165707"/>
                </a:lnTo>
                <a:lnTo>
                  <a:pt x="967700" y="165707"/>
                </a:lnTo>
                <a:lnTo>
                  <a:pt x="963373" y="163983"/>
                </a:lnTo>
                <a:lnTo>
                  <a:pt x="960771" y="161393"/>
                </a:lnTo>
                <a:lnTo>
                  <a:pt x="958168" y="157941"/>
                </a:lnTo>
                <a:lnTo>
                  <a:pt x="956443" y="152762"/>
                </a:lnTo>
                <a:lnTo>
                  <a:pt x="956443" y="86305"/>
                </a:lnTo>
                <a:close/>
              </a:path>
              <a:path w="986789" h="190500">
                <a:moveTo>
                  <a:pt x="882790" y="86305"/>
                </a:moveTo>
                <a:lnTo>
                  <a:pt x="853346" y="86305"/>
                </a:lnTo>
                <a:lnTo>
                  <a:pt x="853346" y="187286"/>
                </a:lnTo>
                <a:lnTo>
                  <a:pt x="882790" y="187286"/>
                </a:lnTo>
                <a:lnTo>
                  <a:pt x="882790" y="86305"/>
                </a:lnTo>
                <a:close/>
              </a:path>
              <a:path w="986789" h="190500">
                <a:moveTo>
                  <a:pt x="986764" y="161393"/>
                </a:moveTo>
                <a:lnTo>
                  <a:pt x="981560" y="163983"/>
                </a:lnTo>
                <a:lnTo>
                  <a:pt x="976355" y="165707"/>
                </a:lnTo>
                <a:lnTo>
                  <a:pt x="986764" y="165707"/>
                </a:lnTo>
                <a:lnTo>
                  <a:pt x="986764" y="161393"/>
                </a:lnTo>
                <a:close/>
              </a:path>
              <a:path w="986789" h="190500">
                <a:moveTo>
                  <a:pt x="986764" y="62140"/>
                </a:moveTo>
                <a:lnTo>
                  <a:pt x="832557" y="62140"/>
                </a:lnTo>
                <a:lnTo>
                  <a:pt x="832557" y="86305"/>
                </a:lnTo>
                <a:lnTo>
                  <a:pt x="986764" y="86305"/>
                </a:lnTo>
                <a:lnTo>
                  <a:pt x="986764" y="62140"/>
                </a:lnTo>
                <a:close/>
              </a:path>
              <a:path w="986789" h="190500">
                <a:moveTo>
                  <a:pt x="905333" y="0"/>
                </a:moveTo>
                <a:lnTo>
                  <a:pt x="889719" y="0"/>
                </a:lnTo>
                <a:lnTo>
                  <a:pt x="881942" y="2586"/>
                </a:lnTo>
                <a:lnTo>
                  <a:pt x="853346" y="36247"/>
                </a:lnTo>
                <a:lnTo>
                  <a:pt x="853346" y="62140"/>
                </a:lnTo>
                <a:lnTo>
                  <a:pt x="882790" y="62140"/>
                </a:lnTo>
                <a:lnTo>
                  <a:pt x="882790" y="39699"/>
                </a:lnTo>
                <a:lnTo>
                  <a:pt x="884515" y="33658"/>
                </a:lnTo>
                <a:lnTo>
                  <a:pt x="887994" y="30206"/>
                </a:lnTo>
                <a:lnTo>
                  <a:pt x="890597" y="25889"/>
                </a:lnTo>
                <a:lnTo>
                  <a:pt x="895801" y="24165"/>
                </a:lnTo>
                <a:lnTo>
                  <a:pt x="915713" y="24165"/>
                </a:lnTo>
                <a:lnTo>
                  <a:pt x="915713" y="2586"/>
                </a:lnTo>
                <a:lnTo>
                  <a:pt x="914836" y="2586"/>
                </a:lnTo>
                <a:lnTo>
                  <a:pt x="910509" y="862"/>
                </a:lnTo>
                <a:lnTo>
                  <a:pt x="905333" y="0"/>
                </a:lnTo>
                <a:close/>
              </a:path>
              <a:path w="986789" h="190500">
                <a:moveTo>
                  <a:pt x="956443" y="25027"/>
                </a:moveTo>
                <a:lnTo>
                  <a:pt x="955566" y="25027"/>
                </a:lnTo>
                <a:lnTo>
                  <a:pt x="927847" y="33658"/>
                </a:lnTo>
                <a:lnTo>
                  <a:pt x="926970" y="34520"/>
                </a:lnTo>
                <a:lnTo>
                  <a:pt x="926970" y="62140"/>
                </a:lnTo>
                <a:lnTo>
                  <a:pt x="956443" y="62140"/>
                </a:lnTo>
                <a:lnTo>
                  <a:pt x="956443" y="25027"/>
                </a:lnTo>
                <a:close/>
              </a:path>
              <a:path w="986789" h="190500">
                <a:moveTo>
                  <a:pt x="915713" y="24165"/>
                </a:moveTo>
                <a:lnTo>
                  <a:pt x="905333" y="24165"/>
                </a:lnTo>
                <a:lnTo>
                  <a:pt x="909661" y="25027"/>
                </a:lnTo>
                <a:lnTo>
                  <a:pt x="913988" y="27616"/>
                </a:lnTo>
                <a:lnTo>
                  <a:pt x="915713" y="27616"/>
                </a:lnTo>
                <a:lnTo>
                  <a:pt x="915713" y="24165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601" y="6171082"/>
            <a:ext cx="177736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>
                <a:solidFill>
                  <a:srgbClr val="737373"/>
                </a:solidFill>
                <a:latin typeface="Segoe UI"/>
                <a:cs typeface="Segoe UI"/>
              </a:rPr>
              <a:t>Microsoft</a:t>
            </a:r>
            <a:r>
              <a:rPr sz="1050" spc="-55">
                <a:solidFill>
                  <a:srgbClr val="737373"/>
                </a:solidFill>
                <a:latin typeface="Segoe UI"/>
                <a:cs typeface="Segoe UI"/>
              </a:rPr>
              <a:t> </a:t>
            </a:r>
            <a:r>
              <a:rPr sz="1050">
                <a:solidFill>
                  <a:srgbClr val="737373"/>
                </a:solidFill>
                <a:latin typeface="Segoe UI"/>
                <a:cs typeface="Segoe UI"/>
              </a:rPr>
              <a:t>partner</a:t>
            </a:r>
            <a:r>
              <a:rPr sz="1050" spc="-55">
                <a:solidFill>
                  <a:srgbClr val="737373"/>
                </a:solidFill>
                <a:latin typeface="Segoe UI"/>
                <a:cs typeface="Segoe UI"/>
              </a:rPr>
              <a:t> </a:t>
            </a:r>
            <a:r>
              <a:rPr sz="1050" spc="-10">
                <a:solidFill>
                  <a:srgbClr val="737373"/>
                </a:solidFill>
                <a:latin typeface="Segoe UI"/>
                <a:cs typeface="Segoe UI"/>
              </a:rPr>
              <a:t>confidential</a:t>
            </a:r>
            <a:endParaRPr sz="105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817" y="151373"/>
            <a:ext cx="30353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DMP</a:t>
            </a:r>
            <a:r>
              <a:rPr lang="en-US" sz="1200" b="1" spc="-3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30">
                <a:solidFill>
                  <a:srgbClr val="FFFFFF"/>
                </a:solidFill>
                <a:latin typeface="Segoe UI Semibold"/>
                <a:cs typeface="Segoe UI Semibold"/>
              </a:rPr>
              <a:t>Partner Center o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56876" y="345947"/>
              <a:ext cx="620268" cy="4091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58400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4" y="408431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88523" y="492252"/>
              <a:ext cx="158496" cy="1082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517260" y="267080"/>
            <a:ext cx="9874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</a:t>
            </a:r>
            <a:r>
              <a:rPr sz="1000" b="1" spc="15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25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63993" y="193575"/>
            <a:ext cx="1128395" cy="473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635" algn="ctr">
              <a:lnSpc>
                <a:spcPct val="100000"/>
              </a:lnSpc>
              <a:spcBef>
                <a:spcPts val="75"/>
              </a:spcBef>
            </a:pP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Onboarding: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Important</a:t>
            </a:r>
            <a:r>
              <a:rPr sz="1000" b="1" spc="-3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links</a:t>
            </a:r>
            <a:r>
              <a:rPr sz="1000" b="1" spc="-45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 </a:t>
            </a:r>
            <a:r>
              <a:rPr sz="1000" b="1" spc="-25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and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callouts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13469" y="267080"/>
            <a:ext cx="1064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by-step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824090" y="60650"/>
            <a:ext cx="16084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 </a:t>
            </a:r>
            <a:r>
              <a:rPr lang="en-US" sz="1400" b="1" u="sng">
                <a:solidFill>
                  <a:srgbClr val="8560C5"/>
                </a:solidFill>
                <a:latin typeface="Segoe UI Semibold"/>
                <a:cs typeface="Segoe UI Semibold"/>
              </a:rPr>
              <a:t>Prerequisites and callouts</a:t>
            </a:r>
            <a:endParaRPr sz="1400" u="sng">
              <a:solidFill>
                <a:srgbClr val="8560C5"/>
              </a:solidFill>
              <a:latin typeface="Segoe UI Semibold"/>
              <a:cs typeface="Segoe UI Semibol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2">
            <a:extLst>
              <a:ext uri="{FF2B5EF4-FFF2-40B4-BE49-F238E27FC236}">
                <a16:creationId xmlns:a16="http://schemas.microsoft.com/office/drawing/2014/main" id="{F7908F8D-A343-D6A8-8B1F-277CE67DFD59}"/>
              </a:ext>
            </a:extLst>
          </p:cNvPr>
          <p:cNvSpPr txBox="1"/>
          <p:nvPr/>
        </p:nvSpPr>
        <p:spPr>
          <a:xfrm>
            <a:off x="567244" y="811147"/>
            <a:ext cx="11235436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900" b="1" spc="-35">
                <a:solidFill>
                  <a:srgbClr val="3A2D57"/>
                </a:solidFill>
                <a:latin typeface="Segoe UI Semibold"/>
                <a:cs typeface="Segoe UI Semibold"/>
              </a:rPr>
              <a:t>Additional Callouts</a:t>
            </a:r>
            <a:endParaRPr sz="2900">
              <a:latin typeface="Segoe UI Semibold"/>
              <a:cs typeface="Segoe UI Semibold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4DBBF4E0-6258-798C-E337-F94D08FFDCBE}"/>
              </a:ext>
            </a:extLst>
          </p:cNvPr>
          <p:cNvSpPr txBox="1"/>
          <p:nvPr/>
        </p:nvSpPr>
        <p:spPr>
          <a:xfrm>
            <a:off x="629533" y="1144966"/>
            <a:ext cx="10799587" cy="93166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endParaRPr lang="en-US" b="1">
              <a:solidFill>
                <a:srgbClr val="000000"/>
              </a:solidFill>
              <a:latin typeface="Segoe UI Semibold"/>
              <a:cs typeface="Segoe UI Semibold"/>
            </a:endParaRPr>
          </a:p>
          <a:p>
            <a:pPr marL="12700">
              <a:spcBef>
                <a:spcPts val="105"/>
              </a:spcBef>
            </a:pPr>
            <a:r>
              <a:rPr lang="en-GB" sz="2000" b="1" spc="-60">
                <a:solidFill>
                  <a:srgbClr val="3A2D57"/>
                </a:solidFill>
                <a:latin typeface="Segoe UI Semibold"/>
                <a:cs typeface="Segoe UI Semibold"/>
              </a:rPr>
              <a:t>How to determine when you can </a:t>
            </a:r>
            <a:r>
              <a:rPr lang="en-GB" sz="2000" b="1" spc="-50">
                <a:solidFill>
                  <a:srgbClr val="3A2D57"/>
                </a:solidFill>
                <a:latin typeface="Segoe UI Semibold"/>
                <a:cs typeface="Segoe UI Semibold"/>
              </a:rPr>
              <a:t>Accept Program Terms? </a:t>
            </a:r>
            <a:endParaRPr lang="en-GB" sz="2000">
              <a:latin typeface="Segoe UI Semibold"/>
              <a:cs typeface="Segoe UI Semibold"/>
            </a:endParaRPr>
          </a:p>
          <a:p>
            <a:pPr marL="12700">
              <a:spcBef>
                <a:spcPts val="105"/>
              </a:spcBef>
            </a:pPr>
            <a:endParaRPr lang="en-US" sz="2000" b="1">
              <a:solidFill>
                <a:srgbClr val="3A2D57"/>
              </a:solidFill>
              <a:latin typeface="Segoe UI Semibold"/>
              <a:cs typeface="Segoe UI Semibold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24880C-8D9A-E1B7-AC3D-4547FDEEBF0A}"/>
              </a:ext>
            </a:extLst>
          </p:cNvPr>
          <p:cNvSpPr/>
          <p:nvPr/>
        </p:nvSpPr>
        <p:spPr>
          <a:xfrm>
            <a:off x="546409" y="2134161"/>
            <a:ext cx="3662034" cy="971140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28600" indent="-228600" algn="l">
              <a:buAutoNum type="arabicPeriod"/>
            </a:pPr>
            <a:r>
              <a:rPr lang="en-IN" sz="12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Once the PDM approves, t</a:t>
            </a:r>
            <a:r>
              <a:rPr lang="en-IN" sz="12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he partner Global Admin will receive an </a:t>
            </a:r>
            <a:r>
              <a:rPr lang="en-IN" sz="1200" b="1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email from </a:t>
            </a:r>
            <a:r>
              <a:rPr lang="en-IN" sz="1200" b="1" i="0" u="sng" strike="noStrike">
                <a:solidFill>
                  <a:srgbClr val="8560C5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microsoft-noreply@microsoft.com</a:t>
            </a:r>
            <a:r>
              <a:rPr lang="en-IN" sz="1200" b="1" i="0">
                <a:solidFill>
                  <a:srgbClr val="8560C5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N" sz="12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with subject ‘Complete Microsoft Surface Distributor Managed Partner program </a:t>
            </a:r>
            <a:r>
              <a:rPr lang="en-IN" sz="1200" b="0" i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enrollment</a:t>
            </a:r>
            <a:r>
              <a:rPr lang="en-IN" sz="1200" b="0" i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’ to accept the terms.</a:t>
            </a:r>
            <a:endParaRPr lang="en-US" sz="12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object 39">
            <a:extLst>
              <a:ext uri="{FF2B5EF4-FFF2-40B4-BE49-F238E27FC236}">
                <a16:creationId xmlns:a16="http://schemas.microsoft.com/office/drawing/2014/main" id="{89CAB491-3219-DA67-80BE-5AB2157BD209}"/>
              </a:ext>
            </a:extLst>
          </p:cNvPr>
          <p:cNvGrpSpPr/>
          <p:nvPr/>
        </p:nvGrpSpPr>
        <p:grpSpPr>
          <a:xfrm>
            <a:off x="692123" y="3361977"/>
            <a:ext cx="3211194" cy="3198877"/>
            <a:chOff x="4084320" y="1674876"/>
            <a:chExt cx="4308475" cy="3860800"/>
          </a:xfrm>
        </p:grpSpPr>
        <p:pic>
          <p:nvPicPr>
            <p:cNvPr id="23" name="object 40">
              <a:extLst>
                <a:ext uri="{FF2B5EF4-FFF2-40B4-BE49-F238E27FC236}">
                  <a16:creationId xmlns:a16="http://schemas.microsoft.com/office/drawing/2014/main" id="{9C54EE3A-ABA3-35BD-FF4A-01B58464F527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60520" y="1751076"/>
              <a:ext cx="4155947" cy="3707891"/>
            </a:xfrm>
            <a:prstGeom prst="rect">
              <a:avLst/>
            </a:prstGeom>
          </p:spPr>
        </p:pic>
        <p:sp>
          <p:nvSpPr>
            <p:cNvPr id="24" name="object 41">
              <a:extLst>
                <a:ext uri="{FF2B5EF4-FFF2-40B4-BE49-F238E27FC236}">
                  <a16:creationId xmlns:a16="http://schemas.microsoft.com/office/drawing/2014/main" id="{98D050D7-AC0E-F9BF-253D-6A959314FAE4}"/>
                </a:ext>
              </a:extLst>
            </p:cNvPr>
            <p:cNvSpPr/>
            <p:nvPr/>
          </p:nvSpPr>
          <p:spPr>
            <a:xfrm>
              <a:off x="4122420" y="1712976"/>
              <a:ext cx="4232275" cy="3784600"/>
            </a:xfrm>
            <a:custGeom>
              <a:avLst/>
              <a:gdLst/>
              <a:ahLst/>
              <a:cxnLst/>
              <a:rect l="l" t="t" r="r" b="b"/>
              <a:pathLst>
                <a:path w="4232275" h="3784600">
                  <a:moveTo>
                    <a:pt x="0" y="3784092"/>
                  </a:moveTo>
                  <a:lnTo>
                    <a:pt x="4232148" y="3784092"/>
                  </a:lnTo>
                  <a:lnTo>
                    <a:pt x="4232148" y="0"/>
                  </a:lnTo>
                  <a:lnTo>
                    <a:pt x="0" y="0"/>
                  </a:lnTo>
                  <a:lnTo>
                    <a:pt x="0" y="3784092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8CF5A1B-6CFF-3D76-D1BC-77209CE0B6F4}"/>
              </a:ext>
            </a:extLst>
          </p:cNvPr>
          <p:cNvSpPr txBox="1"/>
          <p:nvPr/>
        </p:nvSpPr>
        <p:spPr>
          <a:xfrm>
            <a:off x="4347592" y="2076631"/>
            <a:ext cx="336346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Segoe UI"/>
                <a:ea typeface="+mn-ea"/>
                <a:cs typeface="Segoe UI"/>
              </a:rPr>
              <a:t>2. Once the PDM approves, the Global Admin will see PC notification in Action Center to accept the terms. </a:t>
            </a:r>
            <a:endParaRPr lang="en-IE" sz="1200">
              <a:solidFill>
                <a:srgbClr val="000000"/>
              </a:solidFill>
              <a:latin typeface="Segoe UI"/>
              <a:ea typeface="+mn-ea"/>
              <a:cs typeface="Segoe U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DA47C3-1470-BC30-4330-FCAB2C510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2" r="-1"/>
          <a:stretch/>
        </p:blipFill>
        <p:spPr bwMode="auto">
          <a:xfrm>
            <a:off x="4315211" y="3416699"/>
            <a:ext cx="3221698" cy="3089011"/>
          </a:xfrm>
          <a:prstGeom prst="rect">
            <a:avLst/>
          </a:prstGeom>
          <a:noFill/>
          <a:ln w="76200">
            <a:solidFill>
              <a:srgbClr val="E2DEE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9B3F72E-8387-29E6-967E-026BA389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99" y="3393545"/>
            <a:ext cx="3925890" cy="1671059"/>
          </a:xfrm>
          <a:prstGeom prst="rect">
            <a:avLst/>
          </a:prstGeom>
          <a:noFill/>
          <a:ln w="76200">
            <a:solidFill>
              <a:srgbClr val="E2DEE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1210F43-2CB8-B956-926F-AC41EDB938EF}"/>
              </a:ext>
            </a:extLst>
          </p:cNvPr>
          <p:cNvSpPr txBox="1"/>
          <p:nvPr/>
        </p:nvSpPr>
        <p:spPr>
          <a:xfrm>
            <a:off x="8158001" y="2076630"/>
            <a:ext cx="336346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Segoe UI"/>
                <a:ea typeface="+mn-ea"/>
                <a:cs typeface="Segoe UI"/>
              </a:rPr>
              <a:t>3. The partner Global Admin can also navigate to the Agreements page and view/accept the agreement in Partner Center. </a:t>
            </a:r>
            <a:endParaRPr lang="en-IE" sz="1200">
              <a:solidFill>
                <a:srgbClr val="000000"/>
              </a:solidFill>
              <a:latin typeface="Segoe UI"/>
              <a:ea typeface="+mn-ea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282339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817" y="151373"/>
            <a:ext cx="30353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DMP</a:t>
            </a:r>
            <a:r>
              <a:rPr lang="en-US" sz="1200" b="1" spc="-3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30">
                <a:solidFill>
                  <a:srgbClr val="FFFFFF"/>
                </a:solidFill>
                <a:latin typeface="Segoe UI Semibold"/>
                <a:cs typeface="Segoe UI Semibold"/>
              </a:rPr>
              <a:t>Partner Center o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6876" y="345947"/>
              <a:ext cx="620268" cy="4091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58400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4" y="408431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88523" y="492252"/>
              <a:ext cx="158496" cy="1082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517260" y="267080"/>
            <a:ext cx="9874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</a:t>
            </a:r>
            <a:r>
              <a:rPr sz="1000" b="1" spc="15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25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63993" y="193575"/>
            <a:ext cx="1128395" cy="473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635" algn="ctr">
              <a:lnSpc>
                <a:spcPct val="100000"/>
              </a:lnSpc>
              <a:spcBef>
                <a:spcPts val="75"/>
              </a:spcBef>
            </a:pP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Onboarding: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Important</a:t>
            </a:r>
            <a:r>
              <a:rPr sz="1000" b="1" spc="-3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links</a:t>
            </a:r>
            <a:r>
              <a:rPr sz="1000" b="1" spc="-45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 </a:t>
            </a:r>
            <a:r>
              <a:rPr sz="1000" b="1" spc="-25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and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callouts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13469" y="267080"/>
            <a:ext cx="1064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by-step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824090" y="60650"/>
            <a:ext cx="16084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 </a:t>
            </a:r>
            <a:r>
              <a:rPr lang="en-US" sz="1400" b="1" u="sng">
                <a:solidFill>
                  <a:srgbClr val="8560C5"/>
                </a:solidFill>
                <a:latin typeface="Segoe UI Semibold"/>
                <a:cs typeface="Segoe UI Semibold"/>
              </a:rPr>
              <a:t>Prerequisites and callouts</a:t>
            </a:r>
            <a:endParaRPr sz="1400" u="sng">
              <a:solidFill>
                <a:srgbClr val="8560C5"/>
              </a:solidFill>
              <a:latin typeface="Segoe UI Semibold"/>
              <a:cs typeface="Segoe UI Semibol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2">
            <a:extLst>
              <a:ext uri="{FF2B5EF4-FFF2-40B4-BE49-F238E27FC236}">
                <a16:creationId xmlns:a16="http://schemas.microsoft.com/office/drawing/2014/main" id="{F7908F8D-A343-D6A8-8B1F-277CE67DFD59}"/>
              </a:ext>
            </a:extLst>
          </p:cNvPr>
          <p:cNvSpPr txBox="1"/>
          <p:nvPr/>
        </p:nvSpPr>
        <p:spPr>
          <a:xfrm>
            <a:off x="567244" y="811147"/>
            <a:ext cx="11235436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900" b="1" spc="-35">
                <a:solidFill>
                  <a:srgbClr val="3A2D57"/>
                </a:solidFill>
                <a:latin typeface="Segoe UI Semibold"/>
                <a:cs typeface="Segoe UI Semibold"/>
              </a:rPr>
              <a:t>Additional Callouts</a:t>
            </a:r>
            <a:endParaRPr sz="2900">
              <a:latin typeface="Segoe UI Semibold"/>
              <a:cs typeface="Segoe UI Semibold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4DBBF4E0-6258-798C-E337-F94D08FFDCBE}"/>
              </a:ext>
            </a:extLst>
          </p:cNvPr>
          <p:cNvSpPr txBox="1"/>
          <p:nvPr/>
        </p:nvSpPr>
        <p:spPr>
          <a:xfrm>
            <a:off x="629533" y="1144966"/>
            <a:ext cx="10799587" cy="93166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endParaRPr lang="en-US" b="1">
              <a:solidFill>
                <a:srgbClr val="000000"/>
              </a:solidFill>
              <a:latin typeface="Segoe UI Semibold"/>
              <a:cs typeface="Segoe UI Semibold"/>
            </a:endParaRPr>
          </a:p>
          <a:p>
            <a:pPr marL="12700">
              <a:spcBef>
                <a:spcPts val="105"/>
              </a:spcBef>
            </a:pPr>
            <a:r>
              <a:rPr lang="en-GB" sz="2000" b="1" spc="-60">
                <a:solidFill>
                  <a:srgbClr val="3A2D57"/>
                </a:solidFill>
                <a:latin typeface="Segoe UI Semibold"/>
                <a:cs typeface="Segoe UI Semibold"/>
              </a:rPr>
              <a:t>How to determine when you can </a:t>
            </a:r>
            <a:r>
              <a:rPr lang="en-GB" sz="2000" b="1" spc="-50">
                <a:solidFill>
                  <a:srgbClr val="3A2D57"/>
                </a:solidFill>
                <a:latin typeface="Segoe UI Semibold"/>
                <a:cs typeface="Segoe UI Semibold"/>
              </a:rPr>
              <a:t>Accept Program Terms? </a:t>
            </a:r>
            <a:endParaRPr lang="en-GB" sz="2000">
              <a:latin typeface="Segoe UI Semibold"/>
              <a:cs typeface="Segoe UI Semibold"/>
            </a:endParaRPr>
          </a:p>
          <a:p>
            <a:pPr marL="12700">
              <a:spcBef>
                <a:spcPts val="105"/>
              </a:spcBef>
            </a:pPr>
            <a:endParaRPr lang="en-US" sz="2000" b="1">
              <a:solidFill>
                <a:srgbClr val="3A2D57"/>
              </a:solidFill>
              <a:latin typeface="Segoe UI Semibold"/>
              <a:cs typeface="Segoe UI Semibold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24880C-8D9A-E1B7-AC3D-4547FDEEBF0A}"/>
              </a:ext>
            </a:extLst>
          </p:cNvPr>
          <p:cNvSpPr/>
          <p:nvPr/>
        </p:nvSpPr>
        <p:spPr>
          <a:xfrm>
            <a:off x="546409" y="1929571"/>
            <a:ext cx="9231955" cy="639169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/>
            <a:r>
              <a:rPr lang="en-US"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case that you cannot see the communications to accept terms, it may be due to vetting being in progress</a:t>
            </a:r>
          </a:p>
        </p:txBody>
      </p:sp>
      <p:pic>
        <p:nvPicPr>
          <p:cNvPr id="2050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E3EBDD4-A4F7-A99E-A50B-BE1F06BEC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7" y="3440102"/>
            <a:ext cx="5176677" cy="2502061"/>
          </a:xfrm>
          <a:prstGeom prst="rect">
            <a:avLst/>
          </a:prstGeom>
          <a:noFill/>
          <a:ln w="76200">
            <a:solidFill>
              <a:srgbClr val="E2DEE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C6BC2B2-B09F-B57C-C148-8B9A745F0295}"/>
              </a:ext>
            </a:extLst>
          </p:cNvPr>
          <p:cNvSpPr txBox="1"/>
          <p:nvPr/>
        </p:nvSpPr>
        <p:spPr>
          <a:xfrm>
            <a:off x="833817" y="2678492"/>
            <a:ext cx="464589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Segoe UI"/>
                <a:ea typeface="+mn-ea"/>
                <a:cs typeface="Segoe UI"/>
              </a:rPr>
              <a:t>Once vetting is complete, you will be listed as Authorized in Partner tab of Legal Info page.  </a:t>
            </a:r>
            <a:endParaRPr lang="en-IE" sz="1200" dirty="0">
              <a:solidFill>
                <a:schemeClr val="tx1"/>
              </a:solidFill>
              <a:latin typeface="Segoe UI"/>
              <a:ea typeface="+mn-ea"/>
              <a:cs typeface="Segoe UI"/>
            </a:endParaRPr>
          </a:p>
        </p:txBody>
      </p:sp>
      <p:grpSp>
        <p:nvGrpSpPr>
          <p:cNvPr id="29" name="object 28">
            <a:extLst>
              <a:ext uri="{FF2B5EF4-FFF2-40B4-BE49-F238E27FC236}">
                <a16:creationId xmlns:a16="http://schemas.microsoft.com/office/drawing/2014/main" id="{6E988089-5C65-9559-639D-0B5221B1C07A}"/>
              </a:ext>
            </a:extLst>
          </p:cNvPr>
          <p:cNvGrpSpPr/>
          <p:nvPr/>
        </p:nvGrpSpPr>
        <p:grpSpPr>
          <a:xfrm>
            <a:off x="676617" y="2829418"/>
            <a:ext cx="61290" cy="106172"/>
            <a:chOff x="813828" y="4094607"/>
            <a:chExt cx="61290" cy="106172"/>
          </a:xfrm>
        </p:grpSpPr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90102F4B-23BA-764F-F7AB-C279B479191E}"/>
                </a:ext>
              </a:extLst>
            </p:cNvPr>
            <p:cNvSpPr/>
            <p:nvPr/>
          </p:nvSpPr>
          <p:spPr>
            <a:xfrm>
              <a:off x="818172" y="4097401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2"/>
                  </a:lnTo>
                  <a:lnTo>
                    <a:pt x="0" y="100711"/>
                  </a:lnTo>
                  <a:lnTo>
                    <a:pt x="28460" y="100584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0">
              <a:extLst>
                <a:ext uri="{FF2B5EF4-FFF2-40B4-BE49-F238E27FC236}">
                  <a16:creationId xmlns:a16="http://schemas.microsoft.com/office/drawing/2014/main" id="{8C63C954-D4DF-AB87-02C6-56021F6F8012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3828" y="4094607"/>
              <a:ext cx="61290" cy="106172"/>
            </a:xfrm>
            <a:prstGeom prst="rect">
              <a:avLst/>
            </a:prstGeom>
          </p:spPr>
        </p:pic>
      </p:grpSp>
      <p:sp>
        <p:nvSpPr>
          <p:cNvPr id="37" name="object 42">
            <a:extLst>
              <a:ext uri="{FF2B5EF4-FFF2-40B4-BE49-F238E27FC236}">
                <a16:creationId xmlns:a16="http://schemas.microsoft.com/office/drawing/2014/main" id="{3C014581-6C77-B973-BCEB-1DA055F4265B}"/>
              </a:ext>
            </a:extLst>
          </p:cNvPr>
          <p:cNvSpPr/>
          <p:nvPr/>
        </p:nvSpPr>
        <p:spPr>
          <a:xfrm>
            <a:off x="1403443" y="4021549"/>
            <a:ext cx="803956" cy="199470"/>
          </a:xfrm>
          <a:custGeom>
            <a:avLst/>
            <a:gdLst/>
            <a:ahLst/>
            <a:cxnLst/>
            <a:rect l="l" t="t" r="r" b="b"/>
            <a:pathLst>
              <a:path w="1091564" h="393700">
                <a:moveTo>
                  <a:pt x="0" y="393192"/>
                </a:moveTo>
                <a:lnTo>
                  <a:pt x="1091184" y="393192"/>
                </a:lnTo>
                <a:lnTo>
                  <a:pt x="1091184" y="0"/>
                </a:lnTo>
                <a:lnTo>
                  <a:pt x="0" y="0"/>
                </a:lnTo>
                <a:lnTo>
                  <a:pt x="0" y="393192"/>
                </a:lnTo>
                <a:close/>
              </a:path>
            </a:pathLst>
          </a:custGeom>
          <a:ln w="28575">
            <a:solidFill>
              <a:srgbClr val="8560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42D870-9FA7-44FD-0171-3BC606458A89}"/>
              </a:ext>
            </a:extLst>
          </p:cNvPr>
          <p:cNvSpPr txBox="1"/>
          <p:nvPr/>
        </p:nvSpPr>
        <p:spPr>
          <a:xfrm>
            <a:off x="6595097" y="2674081"/>
            <a:ext cx="419330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N" sz="1200" dirty="0">
                <a:solidFill>
                  <a:schemeClr val="tx1"/>
                </a:solidFill>
                <a:latin typeface="Segoe UI"/>
                <a:ea typeface="+mn-ea"/>
                <a:cs typeface="Segoe UI"/>
              </a:rPr>
              <a:t>Accept the agreement to become active and receive the </a:t>
            </a:r>
            <a:r>
              <a:rPr lang="en-GB" sz="1200" dirty="0">
                <a:solidFill>
                  <a:schemeClr val="tx1"/>
                </a:solidFill>
                <a:latin typeface="Segoe UI"/>
                <a:ea typeface="+mn-ea"/>
                <a:cs typeface="Segoe UI"/>
              </a:rPr>
              <a:t>welcome email. </a:t>
            </a:r>
            <a:endParaRPr lang="en-IE" sz="1200" dirty="0">
              <a:solidFill>
                <a:schemeClr val="tx1"/>
              </a:solidFill>
              <a:latin typeface="Segoe UI"/>
              <a:ea typeface="+mn-ea"/>
              <a:cs typeface="Segoe UI"/>
            </a:endParaRPr>
          </a:p>
        </p:txBody>
      </p:sp>
      <p:grpSp>
        <p:nvGrpSpPr>
          <p:cNvPr id="40" name="object 28">
            <a:extLst>
              <a:ext uri="{FF2B5EF4-FFF2-40B4-BE49-F238E27FC236}">
                <a16:creationId xmlns:a16="http://schemas.microsoft.com/office/drawing/2014/main" id="{C04C9626-59F9-24FA-B022-B9BD13237820}"/>
              </a:ext>
            </a:extLst>
          </p:cNvPr>
          <p:cNvGrpSpPr/>
          <p:nvPr/>
        </p:nvGrpSpPr>
        <p:grpSpPr>
          <a:xfrm>
            <a:off x="6527115" y="2829418"/>
            <a:ext cx="61290" cy="106172"/>
            <a:chOff x="813828" y="4094607"/>
            <a:chExt cx="61290" cy="106172"/>
          </a:xfrm>
        </p:grpSpPr>
        <p:sp>
          <p:nvSpPr>
            <p:cNvPr id="42" name="object 29">
              <a:extLst>
                <a:ext uri="{FF2B5EF4-FFF2-40B4-BE49-F238E27FC236}">
                  <a16:creationId xmlns:a16="http://schemas.microsoft.com/office/drawing/2014/main" id="{518D9FFE-69D5-2528-E5A6-E79CAEEEEEA1}"/>
                </a:ext>
              </a:extLst>
            </p:cNvPr>
            <p:cNvSpPr/>
            <p:nvPr/>
          </p:nvSpPr>
          <p:spPr>
            <a:xfrm>
              <a:off x="818172" y="4097401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2"/>
                  </a:lnTo>
                  <a:lnTo>
                    <a:pt x="0" y="100711"/>
                  </a:lnTo>
                  <a:lnTo>
                    <a:pt x="28460" y="100584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30">
              <a:extLst>
                <a:ext uri="{FF2B5EF4-FFF2-40B4-BE49-F238E27FC236}">
                  <a16:creationId xmlns:a16="http://schemas.microsoft.com/office/drawing/2014/main" id="{BDCC4378-CB42-3BB6-8BFF-64CCD949473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3828" y="4094607"/>
              <a:ext cx="61290" cy="106172"/>
            </a:xfrm>
            <a:prstGeom prst="rect">
              <a:avLst/>
            </a:prstGeom>
          </p:spPr>
        </p:pic>
      </p:grpSp>
      <p:pic>
        <p:nvPicPr>
          <p:cNvPr id="22" name="Picture 22">
            <a:extLst>
              <a:ext uri="{FF2B5EF4-FFF2-40B4-BE49-F238E27FC236}">
                <a16:creationId xmlns:a16="http://schemas.microsoft.com/office/drawing/2014/main" id="{44A80F52-B3E1-AA96-039B-4344AED234F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8708" y="3429000"/>
            <a:ext cx="5259083" cy="2509982"/>
          </a:xfrm>
          <a:prstGeom prst="rect">
            <a:avLst/>
          </a:prstGeom>
          <a:ln w="76200">
            <a:solidFill>
              <a:srgbClr val="E2DEED"/>
            </a:solidFill>
          </a:ln>
        </p:spPr>
      </p:pic>
    </p:spTree>
    <p:extLst>
      <p:ext uri="{BB962C8B-B14F-4D97-AF65-F5344CB8AC3E}">
        <p14:creationId xmlns:p14="http://schemas.microsoft.com/office/powerpoint/2010/main" val="303168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1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1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6876" y="345947"/>
              <a:ext cx="620268" cy="4091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058400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4" y="408431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8523" y="492252"/>
              <a:ext cx="158496" cy="108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4191" y="345947"/>
              <a:ext cx="620267" cy="40919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85715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3" y="408431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5840" y="492252"/>
              <a:ext cx="158496" cy="1082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7"/>
                  </a:moveTo>
                  <a:lnTo>
                    <a:pt x="153924" y="0"/>
                  </a:lnTo>
                  <a:lnTo>
                    <a:pt x="307848" y="152527"/>
                  </a:lnTo>
                </a:path>
                <a:path w="307975" h="273050">
                  <a:moveTo>
                    <a:pt x="33528" y="120269"/>
                  </a:moveTo>
                  <a:lnTo>
                    <a:pt x="33528" y="272796"/>
                  </a:lnTo>
                  <a:lnTo>
                    <a:pt x="121666" y="272796"/>
                  </a:lnTo>
                  <a:lnTo>
                    <a:pt x="121666" y="162433"/>
                  </a:lnTo>
                  <a:lnTo>
                    <a:pt x="188722" y="162433"/>
                  </a:lnTo>
                  <a:lnTo>
                    <a:pt x="188722" y="272796"/>
                  </a:lnTo>
                  <a:lnTo>
                    <a:pt x="275590" y="272796"/>
                  </a:lnTo>
                  <a:lnTo>
                    <a:pt x="275590" y="120269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34047"/>
              <a:ext cx="12192000" cy="22701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637657" y="190880"/>
            <a:ext cx="7493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34965" y="343280"/>
            <a:ext cx="115379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Prerequisites </a:t>
            </a:r>
            <a:r>
              <a:rPr sz="1000" b="1" spc="-25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77865" y="495680"/>
            <a:ext cx="4667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callouts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09714" y="269775"/>
            <a:ext cx="1039494" cy="320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147320">
              <a:lnSpc>
                <a:spcPct val="100000"/>
              </a:lnSpc>
              <a:spcBef>
                <a:spcPts val="75"/>
              </a:spcBef>
            </a:pP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Step-by-</a:t>
            </a:r>
            <a:r>
              <a:rPr sz="1000" b="1" spc="-2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step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onboarding</a:t>
            </a:r>
            <a:r>
              <a:rPr sz="1000" b="1" spc="-45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guide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93302" y="267080"/>
            <a:ext cx="7067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Additional information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1725167"/>
            <a:ext cx="12192000" cy="2176780"/>
            <a:chOff x="0" y="1725167"/>
            <a:chExt cx="12192000" cy="2176780"/>
          </a:xfrm>
        </p:grpSpPr>
        <p:sp>
          <p:nvSpPr>
            <p:cNvPr id="28" name="object 28"/>
            <p:cNvSpPr/>
            <p:nvPr/>
          </p:nvSpPr>
          <p:spPr>
            <a:xfrm>
              <a:off x="0" y="1956815"/>
              <a:ext cx="12192000" cy="1713230"/>
            </a:xfrm>
            <a:custGeom>
              <a:avLst/>
              <a:gdLst/>
              <a:ahLst/>
              <a:cxnLst/>
              <a:rect l="l" t="t" r="r" b="b"/>
              <a:pathLst>
                <a:path w="12192000" h="1713229">
                  <a:moveTo>
                    <a:pt x="12192000" y="0"/>
                  </a:moveTo>
                  <a:lnTo>
                    <a:pt x="0" y="0"/>
                  </a:lnTo>
                  <a:lnTo>
                    <a:pt x="0" y="1712975"/>
                  </a:lnTo>
                  <a:lnTo>
                    <a:pt x="12192000" y="171297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9224" y="1725167"/>
              <a:ext cx="990600" cy="2176780"/>
            </a:xfrm>
            <a:custGeom>
              <a:avLst/>
              <a:gdLst/>
              <a:ahLst/>
              <a:cxnLst/>
              <a:rect l="l" t="t" r="r" b="b"/>
              <a:pathLst>
                <a:path w="990600" h="2176779">
                  <a:moveTo>
                    <a:pt x="560832" y="1089660"/>
                  </a:moveTo>
                  <a:lnTo>
                    <a:pt x="280416" y="3048"/>
                  </a:lnTo>
                  <a:lnTo>
                    <a:pt x="0" y="3048"/>
                  </a:lnTo>
                  <a:lnTo>
                    <a:pt x="280416" y="1089660"/>
                  </a:lnTo>
                  <a:lnTo>
                    <a:pt x="0" y="2176272"/>
                  </a:lnTo>
                  <a:lnTo>
                    <a:pt x="280416" y="2176272"/>
                  </a:lnTo>
                  <a:lnTo>
                    <a:pt x="560832" y="1089660"/>
                  </a:lnTo>
                  <a:close/>
                </a:path>
                <a:path w="990600" h="2176779">
                  <a:moveTo>
                    <a:pt x="990600" y="1087374"/>
                  </a:moveTo>
                  <a:lnTo>
                    <a:pt x="710184" y="0"/>
                  </a:lnTo>
                  <a:lnTo>
                    <a:pt x="429768" y="0"/>
                  </a:lnTo>
                  <a:lnTo>
                    <a:pt x="710184" y="1087374"/>
                  </a:lnTo>
                  <a:lnTo>
                    <a:pt x="429768" y="2174748"/>
                  </a:lnTo>
                  <a:lnTo>
                    <a:pt x="710184" y="2174748"/>
                  </a:lnTo>
                  <a:lnTo>
                    <a:pt x="990600" y="108737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2180844" y="5062728"/>
            <a:ext cx="1019810" cy="1035050"/>
          </a:xfrm>
          <a:custGeom>
            <a:avLst/>
            <a:gdLst/>
            <a:ahLst/>
            <a:cxnLst/>
            <a:rect l="l" t="t" r="r" b="b"/>
            <a:pathLst>
              <a:path w="1019810" h="1035050">
                <a:moveTo>
                  <a:pt x="802767" y="585584"/>
                </a:moveTo>
                <a:lnTo>
                  <a:pt x="802767" y="1034796"/>
                </a:lnTo>
                <a:lnTo>
                  <a:pt x="220726" y="1034796"/>
                </a:lnTo>
                <a:lnTo>
                  <a:pt x="220726" y="176530"/>
                </a:lnTo>
                <a:lnTo>
                  <a:pt x="509778" y="0"/>
                </a:lnTo>
                <a:lnTo>
                  <a:pt x="802767" y="176530"/>
                </a:lnTo>
                <a:lnTo>
                  <a:pt x="802767" y="585584"/>
                </a:lnTo>
              </a:path>
              <a:path w="1019810" h="1035050">
                <a:moveTo>
                  <a:pt x="220726" y="288798"/>
                </a:moveTo>
                <a:lnTo>
                  <a:pt x="0" y="288798"/>
                </a:lnTo>
                <a:lnTo>
                  <a:pt x="0" y="1034796"/>
                </a:lnTo>
                <a:lnTo>
                  <a:pt x="220726" y="1034796"/>
                </a:lnTo>
              </a:path>
              <a:path w="1019810" h="1035050">
                <a:moveTo>
                  <a:pt x="84328" y="409067"/>
                </a:moveTo>
                <a:lnTo>
                  <a:pt x="220726" y="409067"/>
                </a:lnTo>
              </a:path>
              <a:path w="1019810" h="1035050">
                <a:moveTo>
                  <a:pt x="84328" y="513334"/>
                </a:moveTo>
                <a:lnTo>
                  <a:pt x="220726" y="513334"/>
                </a:lnTo>
              </a:path>
              <a:path w="1019810" h="1035050">
                <a:moveTo>
                  <a:pt x="84328" y="621677"/>
                </a:moveTo>
                <a:lnTo>
                  <a:pt x="220726" y="621677"/>
                </a:lnTo>
              </a:path>
              <a:path w="1019810" h="1035050">
                <a:moveTo>
                  <a:pt x="84328" y="729970"/>
                </a:moveTo>
                <a:lnTo>
                  <a:pt x="220726" y="729970"/>
                </a:lnTo>
              </a:path>
              <a:path w="1019810" h="1035050">
                <a:moveTo>
                  <a:pt x="84328" y="838263"/>
                </a:moveTo>
                <a:lnTo>
                  <a:pt x="220726" y="838263"/>
                </a:lnTo>
              </a:path>
              <a:path w="1019810" h="1035050">
                <a:moveTo>
                  <a:pt x="802767" y="1034796"/>
                </a:moveTo>
                <a:lnTo>
                  <a:pt x="1019556" y="1034796"/>
                </a:lnTo>
                <a:lnTo>
                  <a:pt x="1019556" y="288798"/>
                </a:lnTo>
                <a:lnTo>
                  <a:pt x="802767" y="288798"/>
                </a:lnTo>
              </a:path>
              <a:path w="1019810" h="1035050">
                <a:moveTo>
                  <a:pt x="939292" y="409067"/>
                </a:moveTo>
                <a:lnTo>
                  <a:pt x="802767" y="409067"/>
                </a:lnTo>
              </a:path>
              <a:path w="1019810" h="1035050">
                <a:moveTo>
                  <a:pt x="939292" y="513334"/>
                </a:moveTo>
                <a:lnTo>
                  <a:pt x="802767" y="513334"/>
                </a:lnTo>
              </a:path>
              <a:path w="1019810" h="1035050">
                <a:moveTo>
                  <a:pt x="939292" y="621677"/>
                </a:moveTo>
                <a:lnTo>
                  <a:pt x="802767" y="621677"/>
                </a:lnTo>
              </a:path>
              <a:path w="1019810" h="1035050">
                <a:moveTo>
                  <a:pt x="939292" y="729970"/>
                </a:moveTo>
                <a:lnTo>
                  <a:pt x="802767" y="729970"/>
                </a:lnTo>
              </a:path>
              <a:path w="1019810" h="1035050">
                <a:moveTo>
                  <a:pt x="939292" y="838263"/>
                </a:moveTo>
                <a:lnTo>
                  <a:pt x="802767" y="838263"/>
                </a:lnTo>
              </a:path>
              <a:path w="1019810" h="1035050">
                <a:moveTo>
                  <a:pt x="385318" y="284734"/>
                </a:moveTo>
                <a:lnTo>
                  <a:pt x="385318" y="264668"/>
                </a:lnTo>
                <a:lnTo>
                  <a:pt x="349250" y="264668"/>
                </a:lnTo>
                <a:lnTo>
                  <a:pt x="349250" y="304800"/>
                </a:lnTo>
                <a:lnTo>
                  <a:pt x="385318" y="304800"/>
                </a:lnTo>
                <a:lnTo>
                  <a:pt x="385318" y="284734"/>
                </a:lnTo>
              </a:path>
              <a:path w="1019810" h="1035050">
                <a:moveTo>
                  <a:pt x="529844" y="284734"/>
                </a:moveTo>
                <a:lnTo>
                  <a:pt x="529844" y="264668"/>
                </a:lnTo>
                <a:lnTo>
                  <a:pt x="489712" y="264668"/>
                </a:lnTo>
                <a:lnTo>
                  <a:pt x="489712" y="304800"/>
                </a:lnTo>
                <a:lnTo>
                  <a:pt x="529844" y="304800"/>
                </a:lnTo>
                <a:lnTo>
                  <a:pt x="529844" y="284734"/>
                </a:lnTo>
              </a:path>
              <a:path w="1019810" h="1035050">
                <a:moveTo>
                  <a:pt x="674370" y="284734"/>
                </a:moveTo>
                <a:lnTo>
                  <a:pt x="674370" y="264668"/>
                </a:lnTo>
                <a:lnTo>
                  <a:pt x="634238" y="264668"/>
                </a:lnTo>
                <a:lnTo>
                  <a:pt x="634238" y="304800"/>
                </a:lnTo>
                <a:lnTo>
                  <a:pt x="674370" y="304800"/>
                </a:lnTo>
                <a:lnTo>
                  <a:pt x="674370" y="284734"/>
                </a:lnTo>
              </a:path>
              <a:path w="1019810" h="1035050">
                <a:moveTo>
                  <a:pt x="385318" y="437134"/>
                </a:moveTo>
                <a:lnTo>
                  <a:pt x="385318" y="417068"/>
                </a:lnTo>
                <a:lnTo>
                  <a:pt x="349250" y="417068"/>
                </a:lnTo>
                <a:lnTo>
                  <a:pt x="349250" y="457200"/>
                </a:lnTo>
                <a:lnTo>
                  <a:pt x="385318" y="457200"/>
                </a:lnTo>
                <a:lnTo>
                  <a:pt x="385318" y="437134"/>
                </a:lnTo>
              </a:path>
              <a:path w="1019810" h="1035050">
                <a:moveTo>
                  <a:pt x="529844" y="437134"/>
                </a:moveTo>
                <a:lnTo>
                  <a:pt x="529844" y="417068"/>
                </a:lnTo>
                <a:lnTo>
                  <a:pt x="489712" y="417068"/>
                </a:lnTo>
                <a:lnTo>
                  <a:pt x="489712" y="457200"/>
                </a:lnTo>
                <a:lnTo>
                  <a:pt x="529844" y="457200"/>
                </a:lnTo>
                <a:lnTo>
                  <a:pt x="529844" y="437134"/>
                </a:lnTo>
              </a:path>
              <a:path w="1019810" h="1035050">
                <a:moveTo>
                  <a:pt x="674370" y="437134"/>
                </a:moveTo>
                <a:lnTo>
                  <a:pt x="674370" y="417068"/>
                </a:lnTo>
                <a:lnTo>
                  <a:pt x="634238" y="417068"/>
                </a:lnTo>
                <a:lnTo>
                  <a:pt x="634238" y="457200"/>
                </a:lnTo>
                <a:lnTo>
                  <a:pt x="674370" y="457200"/>
                </a:lnTo>
                <a:lnTo>
                  <a:pt x="674370" y="437134"/>
                </a:lnTo>
              </a:path>
              <a:path w="1019810" h="1035050">
                <a:moveTo>
                  <a:pt x="385318" y="589597"/>
                </a:moveTo>
                <a:lnTo>
                  <a:pt x="385318" y="569544"/>
                </a:lnTo>
                <a:lnTo>
                  <a:pt x="349250" y="569544"/>
                </a:lnTo>
                <a:lnTo>
                  <a:pt x="349250" y="609650"/>
                </a:lnTo>
                <a:lnTo>
                  <a:pt x="385318" y="609650"/>
                </a:lnTo>
                <a:lnTo>
                  <a:pt x="385318" y="589597"/>
                </a:lnTo>
              </a:path>
              <a:path w="1019810" h="1035050">
                <a:moveTo>
                  <a:pt x="529844" y="589597"/>
                </a:moveTo>
                <a:lnTo>
                  <a:pt x="529844" y="569544"/>
                </a:lnTo>
                <a:lnTo>
                  <a:pt x="489712" y="569544"/>
                </a:lnTo>
                <a:lnTo>
                  <a:pt x="489712" y="609650"/>
                </a:lnTo>
                <a:lnTo>
                  <a:pt x="529844" y="609650"/>
                </a:lnTo>
                <a:lnTo>
                  <a:pt x="529844" y="589597"/>
                </a:lnTo>
              </a:path>
              <a:path w="1019810" h="1035050">
                <a:moveTo>
                  <a:pt x="674370" y="589597"/>
                </a:moveTo>
                <a:lnTo>
                  <a:pt x="674370" y="569544"/>
                </a:lnTo>
                <a:lnTo>
                  <a:pt x="634238" y="569544"/>
                </a:lnTo>
                <a:lnTo>
                  <a:pt x="634238" y="609650"/>
                </a:lnTo>
                <a:lnTo>
                  <a:pt x="674370" y="609650"/>
                </a:lnTo>
                <a:lnTo>
                  <a:pt x="674370" y="589597"/>
                </a:lnTo>
              </a:path>
              <a:path w="1019810" h="1035050">
                <a:moveTo>
                  <a:pt x="385318" y="742010"/>
                </a:moveTo>
                <a:lnTo>
                  <a:pt x="385318" y="721944"/>
                </a:lnTo>
                <a:lnTo>
                  <a:pt x="349250" y="721944"/>
                </a:lnTo>
                <a:lnTo>
                  <a:pt x="349250" y="762063"/>
                </a:lnTo>
                <a:lnTo>
                  <a:pt x="385318" y="762063"/>
                </a:lnTo>
                <a:lnTo>
                  <a:pt x="385318" y="742010"/>
                </a:lnTo>
              </a:path>
              <a:path w="1019810" h="1035050">
                <a:moveTo>
                  <a:pt x="529844" y="746010"/>
                </a:moveTo>
                <a:lnTo>
                  <a:pt x="529844" y="721944"/>
                </a:lnTo>
                <a:lnTo>
                  <a:pt x="489712" y="721944"/>
                </a:lnTo>
                <a:lnTo>
                  <a:pt x="489712" y="762063"/>
                </a:lnTo>
                <a:lnTo>
                  <a:pt x="529844" y="762063"/>
                </a:lnTo>
                <a:lnTo>
                  <a:pt x="529844" y="746010"/>
                </a:lnTo>
              </a:path>
              <a:path w="1019810" h="1035050">
                <a:moveTo>
                  <a:pt x="674370" y="737997"/>
                </a:moveTo>
                <a:lnTo>
                  <a:pt x="674370" y="721944"/>
                </a:lnTo>
                <a:lnTo>
                  <a:pt x="634238" y="721944"/>
                </a:lnTo>
                <a:lnTo>
                  <a:pt x="634238" y="762063"/>
                </a:lnTo>
                <a:lnTo>
                  <a:pt x="674370" y="762063"/>
                </a:lnTo>
                <a:lnTo>
                  <a:pt x="674370" y="737997"/>
                </a:lnTo>
              </a:path>
              <a:path w="1019810" h="1035050">
                <a:moveTo>
                  <a:pt x="654304" y="1034796"/>
                </a:moveTo>
                <a:lnTo>
                  <a:pt x="654304" y="870356"/>
                </a:lnTo>
                <a:lnTo>
                  <a:pt x="369316" y="870356"/>
                </a:lnTo>
                <a:lnTo>
                  <a:pt x="369316" y="1034796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67100" y="5062728"/>
            <a:ext cx="914400" cy="1035050"/>
          </a:xfrm>
          <a:custGeom>
            <a:avLst/>
            <a:gdLst/>
            <a:ahLst/>
            <a:cxnLst/>
            <a:rect l="l" t="t" r="r" b="b"/>
            <a:pathLst>
              <a:path w="914400" h="1035050">
                <a:moveTo>
                  <a:pt x="552576" y="423164"/>
                </a:moveTo>
                <a:lnTo>
                  <a:pt x="611020" y="423164"/>
                </a:lnTo>
                <a:lnTo>
                  <a:pt x="641032" y="423164"/>
                </a:lnTo>
                <a:lnTo>
                  <a:pt x="652089" y="423164"/>
                </a:lnTo>
                <a:lnTo>
                  <a:pt x="653668" y="423164"/>
                </a:lnTo>
                <a:lnTo>
                  <a:pt x="700541" y="427311"/>
                </a:lnTo>
                <a:lnTo>
                  <a:pt x="744654" y="439246"/>
                </a:lnTo>
                <a:lnTo>
                  <a:pt x="785273" y="458209"/>
                </a:lnTo>
                <a:lnTo>
                  <a:pt x="821662" y="483441"/>
                </a:lnTo>
                <a:lnTo>
                  <a:pt x="853086" y="514181"/>
                </a:lnTo>
                <a:lnTo>
                  <a:pt x="878807" y="549671"/>
                </a:lnTo>
                <a:lnTo>
                  <a:pt x="898090" y="589149"/>
                </a:lnTo>
                <a:lnTo>
                  <a:pt x="910199" y="631858"/>
                </a:lnTo>
                <a:lnTo>
                  <a:pt x="914399" y="677037"/>
                </a:lnTo>
                <a:lnTo>
                  <a:pt x="914399" y="883866"/>
                </a:lnTo>
                <a:lnTo>
                  <a:pt x="914399" y="990076"/>
                </a:lnTo>
                <a:lnTo>
                  <a:pt x="914399" y="1029206"/>
                </a:lnTo>
                <a:lnTo>
                  <a:pt x="914399" y="1034796"/>
                </a:lnTo>
              </a:path>
              <a:path w="914400" h="1035050">
                <a:moveTo>
                  <a:pt x="552576" y="361569"/>
                </a:moveTo>
                <a:lnTo>
                  <a:pt x="552576" y="312670"/>
                </a:lnTo>
                <a:lnTo>
                  <a:pt x="552576" y="287559"/>
                </a:lnTo>
                <a:lnTo>
                  <a:pt x="552576" y="278308"/>
                </a:lnTo>
                <a:lnTo>
                  <a:pt x="552576" y="276987"/>
                </a:lnTo>
                <a:lnTo>
                  <a:pt x="233118" y="276987"/>
                </a:lnTo>
                <a:lnTo>
                  <a:pt x="69072" y="276987"/>
                </a:lnTo>
                <a:lnTo>
                  <a:pt x="8634" y="276987"/>
                </a:lnTo>
                <a:lnTo>
                  <a:pt x="0" y="276987"/>
                </a:lnTo>
                <a:lnTo>
                  <a:pt x="0" y="715095"/>
                </a:lnTo>
                <a:lnTo>
                  <a:pt x="0" y="940069"/>
                </a:lnTo>
                <a:lnTo>
                  <a:pt x="0" y="1022955"/>
                </a:lnTo>
                <a:lnTo>
                  <a:pt x="0" y="1034796"/>
                </a:lnTo>
                <a:lnTo>
                  <a:pt x="121439" y="1034796"/>
                </a:lnTo>
                <a:lnTo>
                  <a:pt x="183800" y="1034796"/>
                </a:lnTo>
                <a:lnTo>
                  <a:pt x="206775" y="1034796"/>
                </a:lnTo>
                <a:lnTo>
                  <a:pt x="210057" y="1034796"/>
                </a:lnTo>
                <a:lnTo>
                  <a:pt x="210057" y="914699"/>
                </a:lnTo>
                <a:lnTo>
                  <a:pt x="210057" y="853028"/>
                </a:lnTo>
                <a:lnTo>
                  <a:pt x="210057" y="830307"/>
                </a:lnTo>
                <a:lnTo>
                  <a:pt x="210057" y="827062"/>
                </a:lnTo>
                <a:lnTo>
                  <a:pt x="293318" y="827062"/>
                </a:lnTo>
                <a:lnTo>
                  <a:pt x="336073" y="827062"/>
                </a:lnTo>
                <a:lnTo>
                  <a:pt x="351825" y="827062"/>
                </a:lnTo>
                <a:lnTo>
                  <a:pt x="354075" y="827062"/>
                </a:lnTo>
                <a:lnTo>
                  <a:pt x="354075" y="947158"/>
                </a:lnTo>
                <a:lnTo>
                  <a:pt x="354075" y="1008829"/>
                </a:lnTo>
                <a:lnTo>
                  <a:pt x="354075" y="1031550"/>
                </a:lnTo>
                <a:lnTo>
                  <a:pt x="354075" y="1034796"/>
                </a:lnTo>
                <a:lnTo>
                  <a:pt x="468834" y="1034796"/>
                </a:lnTo>
                <a:lnTo>
                  <a:pt x="527764" y="1034796"/>
                </a:lnTo>
                <a:lnTo>
                  <a:pt x="549475" y="1034796"/>
                </a:lnTo>
                <a:lnTo>
                  <a:pt x="552576" y="1034796"/>
                </a:lnTo>
                <a:lnTo>
                  <a:pt x="552576" y="681196"/>
                </a:lnTo>
                <a:lnTo>
                  <a:pt x="552576" y="499618"/>
                </a:lnTo>
                <a:lnTo>
                  <a:pt x="552576" y="432720"/>
                </a:lnTo>
                <a:lnTo>
                  <a:pt x="552576" y="423164"/>
                </a:lnTo>
                <a:lnTo>
                  <a:pt x="552576" y="361569"/>
                </a:lnTo>
                <a:close/>
              </a:path>
              <a:path w="914400" h="1035050">
                <a:moveTo>
                  <a:pt x="494156" y="276987"/>
                </a:moveTo>
                <a:lnTo>
                  <a:pt x="494156" y="199159"/>
                </a:lnTo>
                <a:lnTo>
                  <a:pt x="494156" y="159194"/>
                </a:lnTo>
                <a:lnTo>
                  <a:pt x="494156" y="144470"/>
                </a:lnTo>
                <a:lnTo>
                  <a:pt x="494156" y="142367"/>
                </a:lnTo>
                <a:lnTo>
                  <a:pt x="244449" y="142367"/>
                </a:lnTo>
                <a:lnTo>
                  <a:pt x="116220" y="142367"/>
                </a:lnTo>
                <a:lnTo>
                  <a:pt x="68978" y="142367"/>
                </a:lnTo>
                <a:lnTo>
                  <a:pt x="62229" y="142367"/>
                </a:lnTo>
                <a:lnTo>
                  <a:pt x="62229" y="220194"/>
                </a:lnTo>
                <a:lnTo>
                  <a:pt x="62229" y="260159"/>
                </a:lnTo>
                <a:lnTo>
                  <a:pt x="62229" y="274883"/>
                </a:lnTo>
                <a:lnTo>
                  <a:pt x="62229" y="276987"/>
                </a:lnTo>
              </a:path>
              <a:path w="914400" h="1035050">
                <a:moveTo>
                  <a:pt x="350138" y="142367"/>
                </a:moveTo>
                <a:lnTo>
                  <a:pt x="350138" y="60061"/>
                </a:lnTo>
                <a:lnTo>
                  <a:pt x="350138" y="17795"/>
                </a:lnTo>
                <a:lnTo>
                  <a:pt x="350138" y="2224"/>
                </a:lnTo>
                <a:lnTo>
                  <a:pt x="350138" y="0"/>
                </a:lnTo>
                <a:lnTo>
                  <a:pt x="266952" y="0"/>
                </a:lnTo>
                <a:lnTo>
                  <a:pt x="224234" y="0"/>
                </a:lnTo>
                <a:lnTo>
                  <a:pt x="208496" y="0"/>
                </a:lnTo>
                <a:lnTo>
                  <a:pt x="206247" y="0"/>
                </a:lnTo>
                <a:lnTo>
                  <a:pt x="206247" y="82305"/>
                </a:lnTo>
                <a:lnTo>
                  <a:pt x="206247" y="124571"/>
                </a:lnTo>
                <a:lnTo>
                  <a:pt x="206247" y="140142"/>
                </a:lnTo>
                <a:lnTo>
                  <a:pt x="206247" y="142367"/>
                </a:lnTo>
              </a:path>
              <a:path w="914400" h="1035050">
                <a:moveTo>
                  <a:pt x="140080" y="407797"/>
                </a:moveTo>
                <a:lnTo>
                  <a:pt x="140080" y="458898"/>
                </a:lnTo>
                <a:lnTo>
                  <a:pt x="140080" y="485140"/>
                </a:lnTo>
                <a:lnTo>
                  <a:pt x="140080" y="494807"/>
                </a:lnTo>
                <a:lnTo>
                  <a:pt x="140080" y="496189"/>
                </a:lnTo>
              </a:path>
              <a:path w="914400" h="1035050">
                <a:moveTo>
                  <a:pt x="276224" y="407797"/>
                </a:moveTo>
                <a:lnTo>
                  <a:pt x="276224" y="458898"/>
                </a:lnTo>
                <a:lnTo>
                  <a:pt x="276224" y="485140"/>
                </a:lnTo>
                <a:lnTo>
                  <a:pt x="276224" y="494807"/>
                </a:lnTo>
                <a:lnTo>
                  <a:pt x="276224" y="496189"/>
                </a:lnTo>
              </a:path>
              <a:path w="914400" h="1035050">
                <a:moveTo>
                  <a:pt x="420242" y="407797"/>
                </a:moveTo>
                <a:lnTo>
                  <a:pt x="420242" y="458898"/>
                </a:lnTo>
                <a:lnTo>
                  <a:pt x="420242" y="485140"/>
                </a:lnTo>
                <a:lnTo>
                  <a:pt x="420242" y="494807"/>
                </a:lnTo>
                <a:lnTo>
                  <a:pt x="420242" y="496189"/>
                </a:lnTo>
              </a:path>
              <a:path w="914400" h="1035050">
                <a:moveTo>
                  <a:pt x="140080" y="615492"/>
                </a:moveTo>
                <a:lnTo>
                  <a:pt x="140080" y="668870"/>
                </a:lnTo>
                <a:lnTo>
                  <a:pt x="140080" y="696280"/>
                </a:lnTo>
                <a:lnTo>
                  <a:pt x="140080" y="706379"/>
                </a:lnTo>
                <a:lnTo>
                  <a:pt x="140080" y="707821"/>
                </a:lnTo>
              </a:path>
              <a:path w="914400" h="1035050">
                <a:moveTo>
                  <a:pt x="276224" y="615492"/>
                </a:moveTo>
                <a:lnTo>
                  <a:pt x="276224" y="668870"/>
                </a:lnTo>
                <a:lnTo>
                  <a:pt x="276224" y="696280"/>
                </a:lnTo>
                <a:lnTo>
                  <a:pt x="276224" y="706379"/>
                </a:lnTo>
                <a:lnTo>
                  <a:pt x="276224" y="707821"/>
                </a:lnTo>
              </a:path>
              <a:path w="914400" h="1035050">
                <a:moveTo>
                  <a:pt x="420242" y="615492"/>
                </a:moveTo>
                <a:lnTo>
                  <a:pt x="420242" y="668870"/>
                </a:lnTo>
                <a:lnTo>
                  <a:pt x="420242" y="696280"/>
                </a:lnTo>
                <a:lnTo>
                  <a:pt x="420242" y="706379"/>
                </a:lnTo>
                <a:lnTo>
                  <a:pt x="420242" y="707821"/>
                </a:lnTo>
              </a:path>
              <a:path w="914400" h="1035050">
                <a:moveTo>
                  <a:pt x="680973" y="1034796"/>
                </a:moveTo>
                <a:lnTo>
                  <a:pt x="739417" y="1034796"/>
                </a:lnTo>
                <a:lnTo>
                  <a:pt x="769429" y="1034796"/>
                </a:lnTo>
                <a:lnTo>
                  <a:pt x="780486" y="1034796"/>
                </a:lnTo>
                <a:lnTo>
                  <a:pt x="782065" y="1034796"/>
                </a:lnTo>
              </a:path>
              <a:path w="914400" h="1035050">
                <a:moveTo>
                  <a:pt x="680973" y="903998"/>
                </a:moveTo>
                <a:lnTo>
                  <a:pt x="739417" y="903998"/>
                </a:lnTo>
                <a:lnTo>
                  <a:pt x="769429" y="903998"/>
                </a:lnTo>
                <a:lnTo>
                  <a:pt x="780486" y="903998"/>
                </a:lnTo>
                <a:lnTo>
                  <a:pt x="782065" y="903998"/>
                </a:lnTo>
              </a:path>
              <a:path w="914400" h="1035050">
                <a:moveTo>
                  <a:pt x="680973" y="769366"/>
                </a:moveTo>
                <a:lnTo>
                  <a:pt x="739417" y="769366"/>
                </a:lnTo>
                <a:lnTo>
                  <a:pt x="769429" y="769366"/>
                </a:lnTo>
                <a:lnTo>
                  <a:pt x="780486" y="769366"/>
                </a:lnTo>
                <a:lnTo>
                  <a:pt x="782065" y="769366"/>
                </a:lnTo>
              </a:path>
              <a:path w="914400" h="1035050">
                <a:moveTo>
                  <a:pt x="680973" y="638568"/>
                </a:moveTo>
                <a:lnTo>
                  <a:pt x="739417" y="638568"/>
                </a:lnTo>
                <a:lnTo>
                  <a:pt x="769429" y="638568"/>
                </a:lnTo>
                <a:lnTo>
                  <a:pt x="780486" y="638568"/>
                </a:lnTo>
                <a:lnTo>
                  <a:pt x="782065" y="638568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0119" y="5062728"/>
            <a:ext cx="952500" cy="1035050"/>
          </a:xfrm>
          <a:custGeom>
            <a:avLst/>
            <a:gdLst/>
            <a:ahLst/>
            <a:cxnLst/>
            <a:rect l="l" t="t" r="r" b="b"/>
            <a:pathLst>
              <a:path w="952500" h="1035050">
                <a:moveTo>
                  <a:pt x="720979" y="364236"/>
                </a:moveTo>
                <a:lnTo>
                  <a:pt x="720979" y="1034796"/>
                </a:lnTo>
                <a:lnTo>
                  <a:pt x="583565" y="1034796"/>
                </a:lnTo>
                <a:lnTo>
                  <a:pt x="583565" y="803236"/>
                </a:lnTo>
                <a:lnTo>
                  <a:pt x="436499" y="803236"/>
                </a:lnTo>
                <a:lnTo>
                  <a:pt x="436499" y="1034796"/>
                </a:lnTo>
                <a:lnTo>
                  <a:pt x="291782" y="1034796"/>
                </a:lnTo>
                <a:lnTo>
                  <a:pt x="291782" y="364236"/>
                </a:lnTo>
                <a:lnTo>
                  <a:pt x="508762" y="364236"/>
                </a:lnTo>
                <a:lnTo>
                  <a:pt x="720979" y="364236"/>
                </a:lnTo>
              </a:path>
              <a:path w="952500" h="1035050">
                <a:moveTo>
                  <a:pt x="508762" y="364236"/>
                </a:moveTo>
                <a:lnTo>
                  <a:pt x="508762" y="221869"/>
                </a:lnTo>
                <a:lnTo>
                  <a:pt x="0" y="221869"/>
                </a:lnTo>
                <a:lnTo>
                  <a:pt x="0" y="1034796"/>
                </a:lnTo>
              </a:path>
              <a:path w="952500" h="1035050">
                <a:moveTo>
                  <a:pt x="952500" y="1034796"/>
                </a:moveTo>
                <a:lnTo>
                  <a:pt x="952500" y="296672"/>
                </a:lnTo>
                <a:lnTo>
                  <a:pt x="646303" y="0"/>
                </a:lnTo>
                <a:lnTo>
                  <a:pt x="646303" y="364236"/>
                </a:lnTo>
              </a:path>
              <a:path w="952500" h="1035050">
                <a:moveTo>
                  <a:pt x="149504" y="364236"/>
                </a:moveTo>
                <a:lnTo>
                  <a:pt x="135039" y="364236"/>
                </a:lnTo>
                <a:lnTo>
                  <a:pt x="135039" y="373888"/>
                </a:lnTo>
                <a:lnTo>
                  <a:pt x="149504" y="373888"/>
                </a:lnTo>
                <a:lnTo>
                  <a:pt x="149504" y="364236"/>
                </a:lnTo>
              </a:path>
              <a:path w="952500" h="1035050">
                <a:moveTo>
                  <a:pt x="149504" y="509016"/>
                </a:moveTo>
                <a:lnTo>
                  <a:pt x="135039" y="509016"/>
                </a:lnTo>
                <a:lnTo>
                  <a:pt x="135039" y="523367"/>
                </a:lnTo>
                <a:lnTo>
                  <a:pt x="149504" y="523367"/>
                </a:lnTo>
                <a:lnTo>
                  <a:pt x="149504" y="509016"/>
                </a:lnTo>
              </a:path>
              <a:path w="952500" h="1035050">
                <a:moveTo>
                  <a:pt x="149504" y="653681"/>
                </a:moveTo>
                <a:lnTo>
                  <a:pt x="135039" y="653681"/>
                </a:lnTo>
                <a:lnTo>
                  <a:pt x="135039" y="668159"/>
                </a:lnTo>
                <a:lnTo>
                  <a:pt x="149504" y="668159"/>
                </a:lnTo>
                <a:lnTo>
                  <a:pt x="149504" y="653681"/>
                </a:lnTo>
              </a:path>
              <a:path w="952500" h="1035050">
                <a:moveTo>
                  <a:pt x="149504" y="800823"/>
                </a:moveTo>
                <a:lnTo>
                  <a:pt x="135039" y="800823"/>
                </a:lnTo>
                <a:lnTo>
                  <a:pt x="135039" y="812876"/>
                </a:lnTo>
                <a:lnTo>
                  <a:pt x="149504" y="812876"/>
                </a:lnTo>
                <a:lnTo>
                  <a:pt x="149504" y="800823"/>
                </a:lnTo>
              </a:path>
              <a:path w="952500" h="1035050">
                <a:moveTo>
                  <a:pt x="149504" y="945553"/>
                </a:moveTo>
                <a:lnTo>
                  <a:pt x="135039" y="945553"/>
                </a:lnTo>
                <a:lnTo>
                  <a:pt x="135039" y="957605"/>
                </a:lnTo>
                <a:lnTo>
                  <a:pt x="149504" y="957605"/>
                </a:lnTo>
                <a:lnTo>
                  <a:pt x="149504" y="945553"/>
                </a:lnTo>
              </a:path>
              <a:path w="952500" h="1035050">
                <a:moveTo>
                  <a:pt x="438912" y="509016"/>
                </a:moveTo>
                <a:lnTo>
                  <a:pt x="426847" y="509016"/>
                </a:lnTo>
                <a:lnTo>
                  <a:pt x="426847" y="523367"/>
                </a:lnTo>
                <a:lnTo>
                  <a:pt x="438912" y="523367"/>
                </a:lnTo>
                <a:lnTo>
                  <a:pt x="438912" y="509016"/>
                </a:lnTo>
              </a:path>
              <a:path w="952500" h="1035050">
                <a:moveTo>
                  <a:pt x="438912" y="658507"/>
                </a:moveTo>
                <a:lnTo>
                  <a:pt x="426847" y="658507"/>
                </a:lnTo>
                <a:lnTo>
                  <a:pt x="426847" y="668159"/>
                </a:lnTo>
                <a:lnTo>
                  <a:pt x="438912" y="668159"/>
                </a:lnTo>
                <a:lnTo>
                  <a:pt x="438912" y="658507"/>
                </a:lnTo>
              </a:path>
              <a:path w="952500" h="1035050">
                <a:moveTo>
                  <a:pt x="585978" y="509016"/>
                </a:moveTo>
                <a:lnTo>
                  <a:pt x="571500" y="509016"/>
                </a:lnTo>
                <a:lnTo>
                  <a:pt x="571500" y="523367"/>
                </a:lnTo>
                <a:lnTo>
                  <a:pt x="585978" y="523367"/>
                </a:lnTo>
                <a:lnTo>
                  <a:pt x="585978" y="509016"/>
                </a:lnTo>
              </a:path>
              <a:path w="952500" h="1035050">
                <a:moveTo>
                  <a:pt x="585978" y="658507"/>
                </a:moveTo>
                <a:lnTo>
                  <a:pt x="571500" y="658507"/>
                </a:lnTo>
                <a:lnTo>
                  <a:pt x="571500" y="668159"/>
                </a:lnTo>
                <a:lnTo>
                  <a:pt x="585978" y="668159"/>
                </a:lnTo>
                <a:lnTo>
                  <a:pt x="585978" y="658507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605532" y="2639695"/>
            <a:ext cx="4204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>
                <a:solidFill>
                  <a:srgbClr val="8560C5"/>
                </a:solidFill>
                <a:latin typeface="Segoe UI Semibold"/>
                <a:cs typeface="Segoe UI Semibold"/>
              </a:rPr>
              <a:t>Step-</a:t>
            </a:r>
            <a:r>
              <a:rPr sz="2400" b="1" spc="-55">
                <a:solidFill>
                  <a:srgbClr val="8560C5"/>
                </a:solidFill>
                <a:latin typeface="Segoe UI Semibold"/>
                <a:cs typeface="Segoe UI Semibold"/>
              </a:rPr>
              <a:t>by-</a:t>
            </a:r>
            <a:r>
              <a:rPr sz="2400" b="1" spc="-45">
                <a:solidFill>
                  <a:srgbClr val="8560C5"/>
                </a:solidFill>
                <a:latin typeface="Segoe UI Semibold"/>
                <a:cs typeface="Segoe UI Semibold"/>
              </a:rPr>
              <a:t>step</a:t>
            </a:r>
            <a:r>
              <a:rPr sz="2400" b="1" spc="-8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2400" b="1" spc="-50">
                <a:solidFill>
                  <a:srgbClr val="8560C5"/>
                </a:solidFill>
                <a:latin typeface="Segoe UI Semibold"/>
                <a:cs typeface="Segoe UI Semibold"/>
              </a:rPr>
              <a:t>onboarding</a:t>
            </a:r>
            <a:r>
              <a:rPr sz="2400" b="1" spc="-7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2400" b="1" spc="-20">
                <a:solidFill>
                  <a:srgbClr val="8560C5"/>
                </a:solidFill>
                <a:latin typeface="Segoe UI Semibold"/>
                <a:cs typeface="Segoe UI Semibold"/>
              </a:rPr>
              <a:t>guide</a:t>
            </a:r>
            <a:endParaRPr sz="2400">
              <a:latin typeface="Segoe UI Semibold"/>
              <a:cs typeface="Segoe UI Semibold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085706" y="2336292"/>
            <a:ext cx="2297430" cy="3872229"/>
            <a:chOff x="9085706" y="2336292"/>
            <a:chExt cx="2297430" cy="3872229"/>
          </a:xfrm>
        </p:grpSpPr>
        <p:sp>
          <p:nvSpPr>
            <p:cNvPr id="35" name="object 35"/>
            <p:cNvSpPr/>
            <p:nvPr/>
          </p:nvSpPr>
          <p:spPr>
            <a:xfrm>
              <a:off x="9123806" y="2374392"/>
              <a:ext cx="2221230" cy="3796029"/>
            </a:xfrm>
            <a:custGeom>
              <a:avLst/>
              <a:gdLst/>
              <a:ahLst/>
              <a:cxnLst/>
              <a:rect l="l" t="t" r="r" b="b"/>
              <a:pathLst>
                <a:path w="2221229" h="3796029">
                  <a:moveTo>
                    <a:pt x="1021969" y="0"/>
                  </a:moveTo>
                  <a:lnTo>
                    <a:pt x="965765" y="647"/>
                  </a:lnTo>
                  <a:lnTo>
                    <a:pt x="910397" y="2591"/>
                  </a:lnTo>
                  <a:lnTo>
                    <a:pt x="855864" y="5832"/>
                  </a:lnTo>
                  <a:lnTo>
                    <a:pt x="802167" y="10368"/>
                  </a:lnTo>
                  <a:lnTo>
                    <a:pt x="749306" y="16201"/>
                  </a:lnTo>
                  <a:lnTo>
                    <a:pt x="697281" y="23330"/>
                  </a:lnTo>
                  <a:lnTo>
                    <a:pt x="646093" y="31756"/>
                  </a:lnTo>
                  <a:lnTo>
                    <a:pt x="595741" y="41479"/>
                  </a:lnTo>
                  <a:lnTo>
                    <a:pt x="546227" y="52498"/>
                  </a:lnTo>
                  <a:lnTo>
                    <a:pt x="497549" y="64815"/>
                  </a:lnTo>
                  <a:lnTo>
                    <a:pt x="449709" y="78429"/>
                  </a:lnTo>
                  <a:lnTo>
                    <a:pt x="402707" y="93340"/>
                  </a:lnTo>
                  <a:lnTo>
                    <a:pt x="356543" y="109548"/>
                  </a:lnTo>
                  <a:lnTo>
                    <a:pt x="311217" y="127055"/>
                  </a:lnTo>
                  <a:lnTo>
                    <a:pt x="266730" y="145858"/>
                  </a:lnTo>
                  <a:lnTo>
                    <a:pt x="223082" y="165960"/>
                  </a:lnTo>
                  <a:lnTo>
                    <a:pt x="180272" y="187360"/>
                  </a:lnTo>
                  <a:lnTo>
                    <a:pt x="138303" y="210058"/>
                  </a:lnTo>
                  <a:lnTo>
                    <a:pt x="138303" y="737616"/>
                  </a:lnTo>
                  <a:lnTo>
                    <a:pt x="181879" y="703610"/>
                  </a:lnTo>
                  <a:lnTo>
                    <a:pt x="225841" y="671951"/>
                  </a:lnTo>
                  <a:lnTo>
                    <a:pt x="270189" y="642639"/>
                  </a:lnTo>
                  <a:lnTo>
                    <a:pt x="314924" y="615673"/>
                  </a:lnTo>
                  <a:lnTo>
                    <a:pt x="360045" y="591053"/>
                  </a:lnTo>
                  <a:lnTo>
                    <a:pt x="405551" y="568779"/>
                  </a:lnTo>
                  <a:lnTo>
                    <a:pt x="451444" y="548850"/>
                  </a:lnTo>
                  <a:lnTo>
                    <a:pt x="497723" y="531267"/>
                  </a:lnTo>
                  <a:lnTo>
                    <a:pt x="544388" y="516029"/>
                  </a:lnTo>
                  <a:lnTo>
                    <a:pt x="591439" y="503136"/>
                  </a:lnTo>
                  <a:lnTo>
                    <a:pt x="638876" y="492587"/>
                  </a:lnTo>
                  <a:lnTo>
                    <a:pt x="686699" y="484384"/>
                  </a:lnTo>
                  <a:lnTo>
                    <a:pt x="734908" y="478524"/>
                  </a:lnTo>
                  <a:lnTo>
                    <a:pt x="783503" y="475008"/>
                  </a:lnTo>
                  <a:lnTo>
                    <a:pt x="832485" y="473837"/>
                  </a:lnTo>
                  <a:lnTo>
                    <a:pt x="893923" y="475068"/>
                  </a:lnTo>
                  <a:lnTo>
                    <a:pt x="952364" y="478761"/>
                  </a:lnTo>
                  <a:lnTo>
                    <a:pt x="1007807" y="484917"/>
                  </a:lnTo>
                  <a:lnTo>
                    <a:pt x="1060253" y="493534"/>
                  </a:lnTo>
                  <a:lnTo>
                    <a:pt x="1109700" y="504615"/>
                  </a:lnTo>
                  <a:lnTo>
                    <a:pt x="1156151" y="518157"/>
                  </a:lnTo>
                  <a:lnTo>
                    <a:pt x="1199604" y="534162"/>
                  </a:lnTo>
                  <a:lnTo>
                    <a:pt x="1240060" y="552628"/>
                  </a:lnTo>
                  <a:lnTo>
                    <a:pt x="1277518" y="573557"/>
                  </a:lnTo>
                  <a:lnTo>
                    <a:pt x="1311979" y="596949"/>
                  </a:lnTo>
                  <a:lnTo>
                    <a:pt x="1343444" y="622802"/>
                  </a:lnTo>
                  <a:lnTo>
                    <a:pt x="1371911" y="651118"/>
                  </a:lnTo>
                  <a:lnTo>
                    <a:pt x="1397381" y="681896"/>
                  </a:lnTo>
                  <a:lnTo>
                    <a:pt x="1419855" y="715137"/>
                  </a:lnTo>
                  <a:lnTo>
                    <a:pt x="1439332" y="750839"/>
                  </a:lnTo>
                  <a:lnTo>
                    <a:pt x="1455812" y="789004"/>
                  </a:lnTo>
                  <a:lnTo>
                    <a:pt x="1469295" y="829631"/>
                  </a:lnTo>
                  <a:lnTo>
                    <a:pt x="1479782" y="872720"/>
                  </a:lnTo>
                  <a:lnTo>
                    <a:pt x="1487273" y="918272"/>
                  </a:lnTo>
                  <a:lnTo>
                    <a:pt x="1491767" y="966285"/>
                  </a:lnTo>
                  <a:lnTo>
                    <a:pt x="1493266" y="1016762"/>
                  </a:lnTo>
                  <a:lnTo>
                    <a:pt x="1492011" y="1061214"/>
                  </a:lnTo>
                  <a:lnTo>
                    <a:pt x="1488249" y="1103923"/>
                  </a:lnTo>
                  <a:lnTo>
                    <a:pt x="1481979" y="1144888"/>
                  </a:lnTo>
                  <a:lnTo>
                    <a:pt x="1473201" y="1184109"/>
                  </a:lnTo>
                  <a:lnTo>
                    <a:pt x="1461914" y="1221587"/>
                  </a:lnTo>
                  <a:lnTo>
                    <a:pt x="1448119" y="1257321"/>
                  </a:lnTo>
                  <a:lnTo>
                    <a:pt x="1413004" y="1323558"/>
                  </a:lnTo>
                  <a:lnTo>
                    <a:pt x="1367855" y="1382822"/>
                  </a:lnTo>
                  <a:lnTo>
                    <a:pt x="1312673" y="1435112"/>
                  </a:lnTo>
                  <a:lnTo>
                    <a:pt x="1281318" y="1458642"/>
                  </a:lnTo>
                  <a:lnTo>
                    <a:pt x="1247456" y="1480429"/>
                  </a:lnTo>
                  <a:lnTo>
                    <a:pt x="1211084" y="1500473"/>
                  </a:lnTo>
                  <a:lnTo>
                    <a:pt x="1172204" y="1518773"/>
                  </a:lnTo>
                  <a:lnTo>
                    <a:pt x="1130815" y="1535331"/>
                  </a:lnTo>
                  <a:lnTo>
                    <a:pt x="1086917" y="1550145"/>
                  </a:lnTo>
                  <a:lnTo>
                    <a:pt x="1040511" y="1563216"/>
                  </a:lnTo>
                  <a:lnTo>
                    <a:pt x="991595" y="1574545"/>
                  </a:lnTo>
                  <a:lnTo>
                    <a:pt x="940171" y="1584130"/>
                  </a:lnTo>
                  <a:lnTo>
                    <a:pt x="886238" y="1591973"/>
                  </a:lnTo>
                  <a:lnTo>
                    <a:pt x="829795" y="1598072"/>
                  </a:lnTo>
                  <a:lnTo>
                    <a:pt x="770844" y="1602429"/>
                  </a:lnTo>
                  <a:lnTo>
                    <a:pt x="709383" y="1605043"/>
                  </a:lnTo>
                  <a:lnTo>
                    <a:pt x="645414" y="1605915"/>
                  </a:lnTo>
                  <a:lnTo>
                    <a:pt x="374015" y="1605915"/>
                  </a:lnTo>
                  <a:lnTo>
                    <a:pt x="374015" y="2082292"/>
                  </a:lnTo>
                  <a:lnTo>
                    <a:pt x="658241" y="2082292"/>
                  </a:lnTo>
                  <a:lnTo>
                    <a:pt x="725262" y="2083089"/>
                  </a:lnTo>
                  <a:lnTo>
                    <a:pt x="789847" y="2085481"/>
                  </a:lnTo>
                  <a:lnTo>
                    <a:pt x="851995" y="2089468"/>
                  </a:lnTo>
                  <a:lnTo>
                    <a:pt x="911706" y="2095050"/>
                  </a:lnTo>
                  <a:lnTo>
                    <a:pt x="968981" y="2102227"/>
                  </a:lnTo>
                  <a:lnTo>
                    <a:pt x="1023818" y="2110998"/>
                  </a:lnTo>
                  <a:lnTo>
                    <a:pt x="1076219" y="2121364"/>
                  </a:lnTo>
                  <a:lnTo>
                    <a:pt x="1126183" y="2133324"/>
                  </a:lnTo>
                  <a:lnTo>
                    <a:pt x="1173710" y="2146879"/>
                  </a:lnTo>
                  <a:lnTo>
                    <a:pt x="1218800" y="2162028"/>
                  </a:lnTo>
                  <a:lnTo>
                    <a:pt x="1261453" y="2178771"/>
                  </a:lnTo>
                  <a:lnTo>
                    <a:pt x="1301670" y="2197108"/>
                  </a:lnTo>
                  <a:lnTo>
                    <a:pt x="1339449" y="2217039"/>
                  </a:lnTo>
                  <a:lnTo>
                    <a:pt x="1374790" y="2238565"/>
                  </a:lnTo>
                  <a:lnTo>
                    <a:pt x="1407695" y="2261684"/>
                  </a:lnTo>
                  <a:lnTo>
                    <a:pt x="1438163" y="2286398"/>
                  </a:lnTo>
                  <a:lnTo>
                    <a:pt x="1466193" y="2312705"/>
                  </a:lnTo>
                  <a:lnTo>
                    <a:pt x="1514942" y="2370101"/>
                  </a:lnTo>
                  <a:lnTo>
                    <a:pt x="1553942" y="2433871"/>
                  </a:lnTo>
                  <a:lnTo>
                    <a:pt x="1583192" y="2504015"/>
                  </a:lnTo>
                  <a:lnTo>
                    <a:pt x="1594161" y="2541478"/>
                  </a:lnTo>
                  <a:lnTo>
                    <a:pt x="1602692" y="2580533"/>
                  </a:lnTo>
                  <a:lnTo>
                    <a:pt x="1608786" y="2621182"/>
                  </a:lnTo>
                  <a:lnTo>
                    <a:pt x="1612443" y="2663424"/>
                  </a:lnTo>
                  <a:lnTo>
                    <a:pt x="1613662" y="2707259"/>
                  </a:lnTo>
                  <a:lnTo>
                    <a:pt x="1611851" y="2757995"/>
                  </a:lnTo>
                  <a:lnTo>
                    <a:pt x="1606420" y="2806779"/>
                  </a:lnTo>
                  <a:lnTo>
                    <a:pt x="1597369" y="2853612"/>
                  </a:lnTo>
                  <a:lnTo>
                    <a:pt x="1584699" y="2898495"/>
                  </a:lnTo>
                  <a:lnTo>
                    <a:pt x="1568410" y="2941428"/>
                  </a:lnTo>
                  <a:lnTo>
                    <a:pt x="1548503" y="2982411"/>
                  </a:lnTo>
                  <a:lnTo>
                    <a:pt x="1524978" y="3021446"/>
                  </a:lnTo>
                  <a:lnTo>
                    <a:pt x="1497836" y="3058533"/>
                  </a:lnTo>
                  <a:lnTo>
                    <a:pt x="1467078" y="3093672"/>
                  </a:lnTo>
                  <a:lnTo>
                    <a:pt x="1432703" y="3126863"/>
                  </a:lnTo>
                  <a:lnTo>
                    <a:pt x="1394714" y="3158109"/>
                  </a:lnTo>
                  <a:lnTo>
                    <a:pt x="1357180" y="3184696"/>
                  </a:lnTo>
                  <a:lnTo>
                    <a:pt x="1317603" y="3208972"/>
                  </a:lnTo>
                  <a:lnTo>
                    <a:pt x="1275982" y="3230936"/>
                  </a:lnTo>
                  <a:lnTo>
                    <a:pt x="1232318" y="3250589"/>
                  </a:lnTo>
                  <a:lnTo>
                    <a:pt x="1186610" y="3267930"/>
                  </a:lnTo>
                  <a:lnTo>
                    <a:pt x="1138856" y="3282959"/>
                  </a:lnTo>
                  <a:lnTo>
                    <a:pt x="1089057" y="3295676"/>
                  </a:lnTo>
                  <a:lnTo>
                    <a:pt x="1037213" y="3306081"/>
                  </a:lnTo>
                  <a:lnTo>
                    <a:pt x="983323" y="3314174"/>
                  </a:lnTo>
                  <a:lnTo>
                    <a:pt x="927386" y="3319955"/>
                  </a:lnTo>
                  <a:lnTo>
                    <a:pt x="869402" y="3323424"/>
                  </a:lnTo>
                  <a:lnTo>
                    <a:pt x="809371" y="3324580"/>
                  </a:lnTo>
                  <a:lnTo>
                    <a:pt x="759574" y="3323703"/>
                  </a:lnTo>
                  <a:lnTo>
                    <a:pt x="710344" y="3321070"/>
                  </a:lnTo>
                  <a:lnTo>
                    <a:pt x="661681" y="3316683"/>
                  </a:lnTo>
                  <a:lnTo>
                    <a:pt x="613586" y="3310540"/>
                  </a:lnTo>
                  <a:lnTo>
                    <a:pt x="566059" y="3302643"/>
                  </a:lnTo>
                  <a:lnTo>
                    <a:pt x="519100" y="3292990"/>
                  </a:lnTo>
                  <a:lnTo>
                    <a:pt x="472710" y="3281582"/>
                  </a:lnTo>
                  <a:lnTo>
                    <a:pt x="426888" y="3268419"/>
                  </a:lnTo>
                  <a:lnTo>
                    <a:pt x="381635" y="3253501"/>
                  </a:lnTo>
                  <a:lnTo>
                    <a:pt x="336951" y="3236828"/>
                  </a:lnTo>
                  <a:lnTo>
                    <a:pt x="292836" y="3218400"/>
                  </a:lnTo>
                  <a:lnTo>
                    <a:pt x="249291" y="3198216"/>
                  </a:lnTo>
                  <a:lnTo>
                    <a:pt x="206316" y="3176277"/>
                  </a:lnTo>
                  <a:lnTo>
                    <a:pt x="163911" y="3152583"/>
                  </a:lnTo>
                  <a:lnTo>
                    <a:pt x="122077" y="3127133"/>
                  </a:lnTo>
                  <a:lnTo>
                    <a:pt x="80813" y="3099928"/>
                  </a:lnTo>
                  <a:lnTo>
                    <a:pt x="40121" y="3070968"/>
                  </a:lnTo>
                  <a:lnTo>
                    <a:pt x="0" y="3040253"/>
                  </a:lnTo>
                  <a:lnTo>
                    <a:pt x="0" y="3598646"/>
                  </a:lnTo>
                  <a:lnTo>
                    <a:pt x="36831" y="3619951"/>
                  </a:lnTo>
                  <a:lnTo>
                    <a:pt x="75019" y="3640039"/>
                  </a:lnTo>
                  <a:lnTo>
                    <a:pt x="114565" y="3658909"/>
                  </a:lnTo>
                  <a:lnTo>
                    <a:pt x="155469" y="3676561"/>
                  </a:lnTo>
                  <a:lnTo>
                    <a:pt x="197731" y="3692996"/>
                  </a:lnTo>
                  <a:lnTo>
                    <a:pt x="241351" y="3708214"/>
                  </a:lnTo>
                  <a:lnTo>
                    <a:pt x="286330" y="3722214"/>
                  </a:lnTo>
                  <a:lnTo>
                    <a:pt x="332668" y="3734996"/>
                  </a:lnTo>
                  <a:lnTo>
                    <a:pt x="380365" y="3746561"/>
                  </a:lnTo>
                  <a:lnTo>
                    <a:pt x="429421" y="3756909"/>
                  </a:lnTo>
                  <a:lnTo>
                    <a:pt x="479836" y="3766039"/>
                  </a:lnTo>
                  <a:lnTo>
                    <a:pt x="531612" y="3773952"/>
                  </a:lnTo>
                  <a:lnTo>
                    <a:pt x="584748" y="3780648"/>
                  </a:lnTo>
                  <a:lnTo>
                    <a:pt x="639244" y="3786126"/>
                  </a:lnTo>
                  <a:lnTo>
                    <a:pt x="695101" y="3790386"/>
                  </a:lnTo>
                  <a:lnTo>
                    <a:pt x="752319" y="3793430"/>
                  </a:lnTo>
                  <a:lnTo>
                    <a:pt x="810898" y="3795256"/>
                  </a:lnTo>
                  <a:lnTo>
                    <a:pt x="870839" y="3795864"/>
                  </a:lnTo>
                  <a:lnTo>
                    <a:pt x="928125" y="3795176"/>
                  </a:lnTo>
                  <a:lnTo>
                    <a:pt x="984342" y="3793112"/>
                  </a:lnTo>
                  <a:lnTo>
                    <a:pt x="1039489" y="3789670"/>
                  </a:lnTo>
                  <a:lnTo>
                    <a:pt x="1093567" y="3784853"/>
                  </a:lnTo>
                  <a:lnTo>
                    <a:pt x="1146575" y="3778659"/>
                  </a:lnTo>
                  <a:lnTo>
                    <a:pt x="1198514" y="3771088"/>
                  </a:lnTo>
                  <a:lnTo>
                    <a:pt x="1249383" y="3762141"/>
                  </a:lnTo>
                  <a:lnTo>
                    <a:pt x="1299183" y="3751818"/>
                  </a:lnTo>
                  <a:lnTo>
                    <a:pt x="1347913" y="3740118"/>
                  </a:lnTo>
                  <a:lnTo>
                    <a:pt x="1395573" y="3727041"/>
                  </a:lnTo>
                  <a:lnTo>
                    <a:pt x="1442164" y="3712588"/>
                  </a:lnTo>
                  <a:lnTo>
                    <a:pt x="1487685" y="3696758"/>
                  </a:lnTo>
                  <a:lnTo>
                    <a:pt x="1532137" y="3679552"/>
                  </a:lnTo>
                  <a:lnTo>
                    <a:pt x="1575519" y="3660970"/>
                  </a:lnTo>
                  <a:lnTo>
                    <a:pt x="1617832" y="3641010"/>
                  </a:lnTo>
                  <a:lnTo>
                    <a:pt x="1659075" y="3619675"/>
                  </a:lnTo>
                  <a:lnTo>
                    <a:pt x="1699248" y="3596962"/>
                  </a:lnTo>
                  <a:lnTo>
                    <a:pt x="1738352" y="3572873"/>
                  </a:lnTo>
                  <a:lnTo>
                    <a:pt x="1776387" y="3547408"/>
                  </a:lnTo>
                  <a:lnTo>
                    <a:pt x="1813351" y="3520566"/>
                  </a:lnTo>
                  <a:lnTo>
                    <a:pt x="1849247" y="3492347"/>
                  </a:lnTo>
                  <a:lnTo>
                    <a:pt x="1887320" y="3459868"/>
                  </a:lnTo>
                  <a:lnTo>
                    <a:pt x="1923336" y="3426332"/>
                  </a:lnTo>
                  <a:lnTo>
                    <a:pt x="1957293" y="3391737"/>
                  </a:lnTo>
                  <a:lnTo>
                    <a:pt x="1989193" y="3356085"/>
                  </a:lnTo>
                  <a:lnTo>
                    <a:pt x="2019034" y="3319375"/>
                  </a:lnTo>
                  <a:lnTo>
                    <a:pt x="2046818" y="3281608"/>
                  </a:lnTo>
                  <a:lnTo>
                    <a:pt x="2072543" y="3242783"/>
                  </a:lnTo>
                  <a:lnTo>
                    <a:pt x="2096210" y="3202901"/>
                  </a:lnTo>
                  <a:lnTo>
                    <a:pt x="2117820" y="3161961"/>
                  </a:lnTo>
                  <a:lnTo>
                    <a:pt x="2137371" y="3119965"/>
                  </a:lnTo>
                  <a:lnTo>
                    <a:pt x="2154864" y="3076911"/>
                  </a:lnTo>
                  <a:lnTo>
                    <a:pt x="2170300" y="3032800"/>
                  </a:lnTo>
                  <a:lnTo>
                    <a:pt x="2183677" y="2987632"/>
                  </a:lnTo>
                  <a:lnTo>
                    <a:pt x="2194996" y="2941407"/>
                  </a:lnTo>
                  <a:lnTo>
                    <a:pt x="2204257" y="2894125"/>
                  </a:lnTo>
                  <a:lnTo>
                    <a:pt x="2211460" y="2845787"/>
                  </a:lnTo>
                  <a:lnTo>
                    <a:pt x="2216605" y="2796392"/>
                  </a:lnTo>
                  <a:lnTo>
                    <a:pt x="2219692" y="2745940"/>
                  </a:lnTo>
                  <a:lnTo>
                    <a:pt x="2220722" y="2694432"/>
                  </a:lnTo>
                  <a:lnTo>
                    <a:pt x="2219358" y="2639978"/>
                  </a:lnTo>
                  <a:lnTo>
                    <a:pt x="2215266" y="2586931"/>
                  </a:lnTo>
                  <a:lnTo>
                    <a:pt x="2208446" y="2535292"/>
                  </a:lnTo>
                  <a:lnTo>
                    <a:pt x="2198899" y="2485061"/>
                  </a:lnTo>
                  <a:lnTo>
                    <a:pt x="2186623" y="2436238"/>
                  </a:lnTo>
                  <a:lnTo>
                    <a:pt x="2171620" y="2388823"/>
                  </a:lnTo>
                  <a:lnTo>
                    <a:pt x="2153889" y="2342818"/>
                  </a:lnTo>
                  <a:lnTo>
                    <a:pt x="2133430" y="2298221"/>
                  </a:lnTo>
                  <a:lnTo>
                    <a:pt x="2110243" y="2255034"/>
                  </a:lnTo>
                  <a:lnTo>
                    <a:pt x="2084328" y="2213257"/>
                  </a:lnTo>
                  <a:lnTo>
                    <a:pt x="2055685" y="2172890"/>
                  </a:lnTo>
                  <a:lnTo>
                    <a:pt x="2024315" y="2133934"/>
                  </a:lnTo>
                  <a:lnTo>
                    <a:pt x="1990217" y="2096389"/>
                  </a:lnTo>
                  <a:lnTo>
                    <a:pt x="1956438" y="2063206"/>
                  </a:lnTo>
                  <a:lnTo>
                    <a:pt x="1920960" y="2032077"/>
                  </a:lnTo>
                  <a:lnTo>
                    <a:pt x="1883782" y="2002999"/>
                  </a:lnTo>
                  <a:lnTo>
                    <a:pt x="1844905" y="1975974"/>
                  </a:lnTo>
                  <a:lnTo>
                    <a:pt x="1804327" y="1951000"/>
                  </a:lnTo>
                  <a:lnTo>
                    <a:pt x="1762050" y="1928078"/>
                  </a:lnTo>
                  <a:lnTo>
                    <a:pt x="1718071" y="1907206"/>
                  </a:lnTo>
                  <a:lnTo>
                    <a:pt x="1672392" y="1888385"/>
                  </a:lnTo>
                  <a:lnTo>
                    <a:pt x="1625012" y="1871615"/>
                  </a:lnTo>
                  <a:lnTo>
                    <a:pt x="1575930" y="1856895"/>
                  </a:lnTo>
                  <a:lnTo>
                    <a:pt x="1525146" y="1844225"/>
                  </a:lnTo>
                  <a:lnTo>
                    <a:pt x="1472661" y="1833605"/>
                  </a:lnTo>
                  <a:lnTo>
                    <a:pt x="1418473" y="1825034"/>
                  </a:lnTo>
                  <a:lnTo>
                    <a:pt x="1362583" y="1818513"/>
                  </a:lnTo>
                  <a:lnTo>
                    <a:pt x="1362583" y="1808226"/>
                  </a:lnTo>
                  <a:lnTo>
                    <a:pt x="1416222" y="1792149"/>
                  </a:lnTo>
                  <a:lnTo>
                    <a:pt x="1467838" y="1774653"/>
                  </a:lnTo>
                  <a:lnTo>
                    <a:pt x="1517429" y="1755737"/>
                  </a:lnTo>
                  <a:lnTo>
                    <a:pt x="1564995" y="1735402"/>
                  </a:lnTo>
                  <a:lnTo>
                    <a:pt x="1610536" y="1713647"/>
                  </a:lnTo>
                  <a:lnTo>
                    <a:pt x="1654054" y="1690473"/>
                  </a:lnTo>
                  <a:lnTo>
                    <a:pt x="1695546" y="1665879"/>
                  </a:lnTo>
                  <a:lnTo>
                    <a:pt x="1735015" y="1639866"/>
                  </a:lnTo>
                  <a:lnTo>
                    <a:pt x="1772459" y="1612434"/>
                  </a:lnTo>
                  <a:lnTo>
                    <a:pt x="1807878" y="1583582"/>
                  </a:lnTo>
                  <a:lnTo>
                    <a:pt x="1841273" y="1553310"/>
                  </a:lnTo>
                  <a:lnTo>
                    <a:pt x="1872644" y="1521619"/>
                  </a:lnTo>
                  <a:lnTo>
                    <a:pt x="1901991" y="1488509"/>
                  </a:lnTo>
                  <a:lnTo>
                    <a:pt x="1929314" y="1453979"/>
                  </a:lnTo>
                  <a:lnTo>
                    <a:pt x="1954612" y="1418030"/>
                  </a:lnTo>
                  <a:lnTo>
                    <a:pt x="1977887" y="1380661"/>
                  </a:lnTo>
                  <a:lnTo>
                    <a:pt x="1999137" y="1341873"/>
                  </a:lnTo>
                  <a:lnTo>
                    <a:pt x="2018363" y="1301665"/>
                  </a:lnTo>
                  <a:lnTo>
                    <a:pt x="2035566" y="1260038"/>
                  </a:lnTo>
                  <a:lnTo>
                    <a:pt x="2050744" y="1216991"/>
                  </a:lnTo>
                  <a:lnTo>
                    <a:pt x="2063899" y="1172525"/>
                  </a:lnTo>
                  <a:lnTo>
                    <a:pt x="2075029" y="1126639"/>
                  </a:lnTo>
                  <a:lnTo>
                    <a:pt x="2084136" y="1079334"/>
                  </a:lnTo>
                  <a:lnTo>
                    <a:pt x="2091219" y="1030609"/>
                  </a:lnTo>
                  <a:lnTo>
                    <a:pt x="2096278" y="980465"/>
                  </a:lnTo>
                  <a:lnTo>
                    <a:pt x="2099314" y="928902"/>
                  </a:lnTo>
                  <a:lnTo>
                    <a:pt x="2100326" y="875919"/>
                  </a:lnTo>
                  <a:lnTo>
                    <a:pt x="2099017" y="825303"/>
                  </a:lnTo>
                  <a:lnTo>
                    <a:pt x="2095090" y="775920"/>
                  </a:lnTo>
                  <a:lnTo>
                    <a:pt x="2088545" y="727768"/>
                  </a:lnTo>
                  <a:lnTo>
                    <a:pt x="2079382" y="680848"/>
                  </a:lnTo>
                  <a:lnTo>
                    <a:pt x="2067602" y="635159"/>
                  </a:lnTo>
                  <a:lnTo>
                    <a:pt x="2053203" y="590701"/>
                  </a:lnTo>
                  <a:lnTo>
                    <a:pt x="2036187" y="547472"/>
                  </a:lnTo>
                  <a:lnTo>
                    <a:pt x="2016553" y="505473"/>
                  </a:lnTo>
                  <a:lnTo>
                    <a:pt x="1994301" y="464704"/>
                  </a:lnTo>
                  <a:lnTo>
                    <a:pt x="1969431" y="425163"/>
                  </a:lnTo>
                  <a:lnTo>
                    <a:pt x="1941943" y="386850"/>
                  </a:lnTo>
                  <a:lnTo>
                    <a:pt x="1911837" y="349765"/>
                  </a:lnTo>
                  <a:lnTo>
                    <a:pt x="1879114" y="313907"/>
                  </a:lnTo>
                  <a:lnTo>
                    <a:pt x="1843772" y="279276"/>
                  </a:lnTo>
                  <a:lnTo>
                    <a:pt x="1805813" y="245872"/>
                  </a:lnTo>
                  <a:lnTo>
                    <a:pt x="1770469" y="217790"/>
                  </a:lnTo>
                  <a:lnTo>
                    <a:pt x="1733781" y="191411"/>
                  </a:lnTo>
                  <a:lnTo>
                    <a:pt x="1695748" y="166735"/>
                  </a:lnTo>
                  <a:lnTo>
                    <a:pt x="1656369" y="143762"/>
                  </a:lnTo>
                  <a:lnTo>
                    <a:pt x="1615645" y="122492"/>
                  </a:lnTo>
                  <a:lnTo>
                    <a:pt x="1573576" y="102924"/>
                  </a:lnTo>
                  <a:lnTo>
                    <a:pt x="1530161" y="85058"/>
                  </a:lnTo>
                  <a:lnTo>
                    <a:pt x="1485401" y="68895"/>
                  </a:lnTo>
                  <a:lnTo>
                    <a:pt x="1439294" y="54434"/>
                  </a:lnTo>
                  <a:lnTo>
                    <a:pt x="1391841" y="41674"/>
                  </a:lnTo>
                  <a:lnTo>
                    <a:pt x="1343042" y="30617"/>
                  </a:lnTo>
                  <a:lnTo>
                    <a:pt x="1292897" y="21261"/>
                  </a:lnTo>
                  <a:lnTo>
                    <a:pt x="1241405" y="13606"/>
                  </a:lnTo>
                  <a:lnTo>
                    <a:pt x="1188566" y="7653"/>
                  </a:lnTo>
                  <a:lnTo>
                    <a:pt x="1134381" y="3401"/>
                  </a:lnTo>
                  <a:lnTo>
                    <a:pt x="1078848" y="850"/>
                  </a:lnTo>
                  <a:lnTo>
                    <a:pt x="1021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123806" y="2374392"/>
              <a:ext cx="2221230" cy="3796029"/>
            </a:xfrm>
            <a:custGeom>
              <a:avLst/>
              <a:gdLst/>
              <a:ahLst/>
              <a:cxnLst/>
              <a:rect l="l" t="t" r="r" b="b"/>
              <a:pathLst>
                <a:path w="2221229" h="3796029">
                  <a:moveTo>
                    <a:pt x="1021969" y="0"/>
                  </a:moveTo>
                  <a:lnTo>
                    <a:pt x="1078848" y="850"/>
                  </a:lnTo>
                  <a:lnTo>
                    <a:pt x="1134381" y="3401"/>
                  </a:lnTo>
                  <a:lnTo>
                    <a:pt x="1188566" y="7653"/>
                  </a:lnTo>
                  <a:lnTo>
                    <a:pt x="1241405" y="13606"/>
                  </a:lnTo>
                  <a:lnTo>
                    <a:pt x="1292897" y="21261"/>
                  </a:lnTo>
                  <a:lnTo>
                    <a:pt x="1343042" y="30617"/>
                  </a:lnTo>
                  <a:lnTo>
                    <a:pt x="1391841" y="41674"/>
                  </a:lnTo>
                  <a:lnTo>
                    <a:pt x="1439294" y="54434"/>
                  </a:lnTo>
                  <a:lnTo>
                    <a:pt x="1485401" y="68895"/>
                  </a:lnTo>
                  <a:lnTo>
                    <a:pt x="1530161" y="85058"/>
                  </a:lnTo>
                  <a:lnTo>
                    <a:pt x="1573576" y="102924"/>
                  </a:lnTo>
                  <a:lnTo>
                    <a:pt x="1615645" y="122492"/>
                  </a:lnTo>
                  <a:lnTo>
                    <a:pt x="1656369" y="143762"/>
                  </a:lnTo>
                  <a:lnTo>
                    <a:pt x="1695748" y="166735"/>
                  </a:lnTo>
                  <a:lnTo>
                    <a:pt x="1733781" y="191411"/>
                  </a:lnTo>
                  <a:lnTo>
                    <a:pt x="1770469" y="217790"/>
                  </a:lnTo>
                  <a:lnTo>
                    <a:pt x="1805813" y="245872"/>
                  </a:lnTo>
                  <a:lnTo>
                    <a:pt x="1843772" y="279276"/>
                  </a:lnTo>
                  <a:lnTo>
                    <a:pt x="1879114" y="313907"/>
                  </a:lnTo>
                  <a:lnTo>
                    <a:pt x="1911837" y="349765"/>
                  </a:lnTo>
                  <a:lnTo>
                    <a:pt x="1941943" y="386850"/>
                  </a:lnTo>
                  <a:lnTo>
                    <a:pt x="1969431" y="425163"/>
                  </a:lnTo>
                  <a:lnTo>
                    <a:pt x="1994301" y="464704"/>
                  </a:lnTo>
                  <a:lnTo>
                    <a:pt x="2016553" y="505473"/>
                  </a:lnTo>
                  <a:lnTo>
                    <a:pt x="2036187" y="547472"/>
                  </a:lnTo>
                  <a:lnTo>
                    <a:pt x="2053203" y="590701"/>
                  </a:lnTo>
                  <a:lnTo>
                    <a:pt x="2067602" y="635159"/>
                  </a:lnTo>
                  <a:lnTo>
                    <a:pt x="2079382" y="680848"/>
                  </a:lnTo>
                  <a:lnTo>
                    <a:pt x="2088545" y="727768"/>
                  </a:lnTo>
                  <a:lnTo>
                    <a:pt x="2095090" y="775920"/>
                  </a:lnTo>
                  <a:lnTo>
                    <a:pt x="2099017" y="825303"/>
                  </a:lnTo>
                  <a:lnTo>
                    <a:pt x="2100326" y="875919"/>
                  </a:lnTo>
                  <a:lnTo>
                    <a:pt x="2099314" y="928902"/>
                  </a:lnTo>
                  <a:lnTo>
                    <a:pt x="2096278" y="980465"/>
                  </a:lnTo>
                  <a:lnTo>
                    <a:pt x="2091219" y="1030609"/>
                  </a:lnTo>
                  <a:lnTo>
                    <a:pt x="2084136" y="1079334"/>
                  </a:lnTo>
                  <a:lnTo>
                    <a:pt x="2075029" y="1126639"/>
                  </a:lnTo>
                  <a:lnTo>
                    <a:pt x="2063899" y="1172525"/>
                  </a:lnTo>
                  <a:lnTo>
                    <a:pt x="2050744" y="1216991"/>
                  </a:lnTo>
                  <a:lnTo>
                    <a:pt x="2035566" y="1260038"/>
                  </a:lnTo>
                  <a:lnTo>
                    <a:pt x="2018363" y="1301665"/>
                  </a:lnTo>
                  <a:lnTo>
                    <a:pt x="1999137" y="1341873"/>
                  </a:lnTo>
                  <a:lnTo>
                    <a:pt x="1977887" y="1380661"/>
                  </a:lnTo>
                  <a:lnTo>
                    <a:pt x="1954612" y="1418030"/>
                  </a:lnTo>
                  <a:lnTo>
                    <a:pt x="1929314" y="1453979"/>
                  </a:lnTo>
                  <a:lnTo>
                    <a:pt x="1901991" y="1488509"/>
                  </a:lnTo>
                  <a:lnTo>
                    <a:pt x="1872644" y="1521619"/>
                  </a:lnTo>
                  <a:lnTo>
                    <a:pt x="1841273" y="1553310"/>
                  </a:lnTo>
                  <a:lnTo>
                    <a:pt x="1807878" y="1583582"/>
                  </a:lnTo>
                  <a:lnTo>
                    <a:pt x="1772459" y="1612434"/>
                  </a:lnTo>
                  <a:lnTo>
                    <a:pt x="1735015" y="1639866"/>
                  </a:lnTo>
                  <a:lnTo>
                    <a:pt x="1695546" y="1665879"/>
                  </a:lnTo>
                  <a:lnTo>
                    <a:pt x="1654054" y="1690473"/>
                  </a:lnTo>
                  <a:lnTo>
                    <a:pt x="1610536" y="1713647"/>
                  </a:lnTo>
                  <a:lnTo>
                    <a:pt x="1564995" y="1735402"/>
                  </a:lnTo>
                  <a:lnTo>
                    <a:pt x="1517429" y="1755737"/>
                  </a:lnTo>
                  <a:lnTo>
                    <a:pt x="1467838" y="1774653"/>
                  </a:lnTo>
                  <a:lnTo>
                    <a:pt x="1416222" y="1792149"/>
                  </a:lnTo>
                  <a:lnTo>
                    <a:pt x="1362583" y="1808226"/>
                  </a:lnTo>
                  <a:lnTo>
                    <a:pt x="1362583" y="1818513"/>
                  </a:lnTo>
                  <a:lnTo>
                    <a:pt x="1418473" y="1825034"/>
                  </a:lnTo>
                  <a:lnTo>
                    <a:pt x="1472661" y="1833605"/>
                  </a:lnTo>
                  <a:lnTo>
                    <a:pt x="1525146" y="1844225"/>
                  </a:lnTo>
                  <a:lnTo>
                    <a:pt x="1575930" y="1856895"/>
                  </a:lnTo>
                  <a:lnTo>
                    <a:pt x="1625012" y="1871615"/>
                  </a:lnTo>
                  <a:lnTo>
                    <a:pt x="1672392" y="1888385"/>
                  </a:lnTo>
                  <a:lnTo>
                    <a:pt x="1718071" y="1907206"/>
                  </a:lnTo>
                  <a:lnTo>
                    <a:pt x="1762050" y="1928078"/>
                  </a:lnTo>
                  <a:lnTo>
                    <a:pt x="1804327" y="1951000"/>
                  </a:lnTo>
                  <a:lnTo>
                    <a:pt x="1844905" y="1975974"/>
                  </a:lnTo>
                  <a:lnTo>
                    <a:pt x="1883782" y="2002999"/>
                  </a:lnTo>
                  <a:lnTo>
                    <a:pt x="1920960" y="2032077"/>
                  </a:lnTo>
                  <a:lnTo>
                    <a:pt x="1956438" y="2063206"/>
                  </a:lnTo>
                  <a:lnTo>
                    <a:pt x="1990217" y="2096389"/>
                  </a:lnTo>
                  <a:lnTo>
                    <a:pt x="2024315" y="2133934"/>
                  </a:lnTo>
                  <a:lnTo>
                    <a:pt x="2055685" y="2172890"/>
                  </a:lnTo>
                  <a:lnTo>
                    <a:pt x="2084328" y="2213257"/>
                  </a:lnTo>
                  <a:lnTo>
                    <a:pt x="2110243" y="2255034"/>
                  </a:lnTo>
                  <a:lnTo>
                    <a:pt x="2133430" y="2298221"/>
                  </a:lnTo>
                  <a:lnTo>
                    <a:pt x="2153889" y="2342818"/>
                  </a:lnTo>
                  <a:lnTo>
                    <a:pt x="2171620" y="2388823"/>
                  </a:lnTo>
                  <a:lnTo>
                    <a:pt x="2186623" y="2436238"/>
                  </a:lnTo>
                  <a:lnTo>
                    <a:pt x="2198899" y="2485061"/>
                  </a:lnTo>
                  <a:lnTo>
                    <a:pt x="2208446" y="2535292"/>
                  </a:lnTo>
                  <a:lnTo>
                    <a:pt x="2215266" y="2586931"/>
                  </a:lnTo>
                  <a:lnTo>
                    <a:pt x="2219358" y="2639978"/>
                  </a:lnTo>
                  <a:lnTo>
                    <a:pt x="2220722" y="2694432"/>
                  </a:lnTo>
                  <a:lnTo>
                    <a:pt x="2219692" y="2745940"/>
                  </a:lnTo>
                  <a:lnTo>
                    <a:pt x="2216605" y="2796392"/>
                  </a:lnTo>
                  <a:lnTo>
                    <a:pt x="2211460" y="2845787"/>
                  </a:lnTo>
                  <a:lnTo>
                    <a:pt x="2204257" y="2894125"/>
                  </a:lnTo>
                  <a:lnTo>
                    <a:pt x="2194996" y="2941407"/>
                  </a:lnTo>
                  <a:lnTo>
                    <a:pt x="2183677" y="2987632"/>
                  </a:lnTo>
                  <a:lnTo>
                    <a:pt x="2170300" y="3032800"/>
                  </a:lnTo>
                  <a:lnTo>
                    <a:pt x="2154864" y="3076911"/>
                  </a:lnTo>
                  <a:lnTo>
                    <a:pt x="2137371" y="3119965"/>
                  </a:lnTo>
                  <a:lnTo>
                    <a:pt x="2117820" y="3161961"/>
                  </a:lnTo>
                  <a:lnTo>
                    <a:pt x="2096210" y="3202901"/>
                  </a:lnTo>
                  <a:lnTo>
                    <a:pt x="2072543" y="3242783"/>
                  </a:lnTo>
                  <a:lnTo>
                    <a:pt x="2046818" y="3281608"/>
                  </a:lnTo>
                  <a:lnTo>
                    <a:pt x="2019034" y="3319375"/>
                  </a:lnTo>
                  <a:lnTo>
                    <a:pt x="1989193" y="3356085"/>
                  </a:lnTo>
                  <a:lnTo>
                    <a:pt x="1957293" y="3391737"/>
                  </a:lnTo>
                  <a:lnTo>
                    <a:pt x="1923336" y="3426332"/>
                  </a:lnTo>
                  <a:lnTo>
                    <a:pt x="1887320" y="3459868"/>
                  </a:lnTo>
                  <a:lnTo>
                    <a:pt x="1849247" y="3492347"/>
                  </a:lnTo>
                  <a:lnTo>
                    <a:pt x="1813351" y="3520566"/>
                  </a:lnTo>
                  <a:lnTo>
                    <a:pt x="1776387" y="3547408"/>
                  </a:lnTo>
                  <a:lnTo>
                    <a:pt x="1738352" y="3572873"/>
                  </a:lnTo>
                  <a:lnTo>
                    <a:pt x="1699248" y="3596962"/>
                  </a:lnTo>
                  <a:lnTo>
                    <a:pt x="1659075" y="3619675"/>
                  </a:lnTo>
                  <a:lnTo>
                    <a:pt x="1617832" y="3641010"/>
                  </a:lnTo>
                  <a:lnTo>
                    <a:pt x="1575519" y="3660970"/>
                  </a:lnTo>
                  <a:lnTo>
                    <a:pt x="1532137" y="3679552"/>
                  </a:lnTo>
                  <a:lnTo>
                    <a:pt x="1487685" y="3696758"/>
                  </a:lnTo>
                  <a:lnTo>
                    <a:pt x="1442164" y="3712588"/>
                  </a:lnTo>
                  <a:lnTo>
                    <a:pt x="1395573" y="3727041"/>
                  </a:lnTo>
                  <a:lnTo>
                    <a:pt x="1347913" y="3740118"/>
                  </a:lnTo>
                  <a:lnTo>
                    <a:pt x="1299183" y="3751818"/>
                  </a:lnTo>
                  <a:lnTo>
                    <a:pt x="1249383" y="3762141"/>
                  </a:lnTo>
                  <a:lnTo>
                    <a:pt x="1198514" y="3771088"/>
                  </a:lnTo>
                  <a:lnTo>
                    <a:pt x="1146575" y="3778659"/>
                  </a:lnTo>
                  <a:lnTo>
                    <a:pt x="1093567" y="3784853"/>
                  </a:lnTo>
                  <a:lnTo>
                    <a:pt x="1039489" y="3789670"/>
                  </a:lnTo>
                  <a:lnTo>
                    <a:pt x="984342" y="3793112"/>
                  </a:lnTo>
                  <a:lnTo>
                    <a:pt x="928125" y="3795176"/>
                  </a:lnTo>
                  <a:lnTo>
                    <a:pt x="870839" y="3795864"/>
                  </a:lnTo>
                  <a:lnTo>
                    <a:pt x="810898" y="3795256"/>
                  </a:lnTo>
                  <a:lnTo>
                    <a:pt x="752319" y="3793430"/>
                  </a:lnTo>
                  <a:lnTo>
                    <a:pt x="695101" y="3790386"/>
                  </a:lnTo>
                  <a:lnTo>
                    <a:pt x="639244" y="3786126"/>
                  </a:lnTo>
                  <a:lnTo>
                    <a:pt x="584748" y="3780648"/>
                  </a:lnTo>
                  <a:lnTo>
                    <a:pt x="531612" y="3773952"/>
                  </a:lnTo>
                  <a:lnTo>
                    <a:pt x="479836" y="3766039"/>
                  </a:lnTo>
                  <a:lnTo>
                    <a:pt x="429421" y="3756909"/>
                  </a:lnTo>
                  <a:lnTo>
                    <a:pt x="380365" y="3746561"/>
                  </a:lnTo>
                  <a:lnTo>
                    <a:pt x="332668" y="3734996"/>
                  </a:lnTo>
                  <a:lnTo>
                    <a:pt x="286330" y="3722214"/>
                  </a:lnTo>
                  <a:lnTo>
                    <a:pt x="241351" y="3708214"/>
                  </a:lnTo>
                  <a:lnTo>
                    <a:pt x="197731" y="3692996"/>
                  </a:lnTo>
                  <a:lnTo>
                    <a:pt x="155469" y="3676561"/>
                  </a:lnTo>
                  <a:lnTo>
                    <a:pt x="114565" y="3658909"/>
                  </a:lnTo>
                  <a:lnTo>
                    <a:pt x="75019" y="3640039"/>
                  </a:lnTo>
                  <a:lnTo>
                    <a:pt x="36831" y="3619951"/>
                  </a:lnTo>
                  <a:lnTo>
                    <a:pt x="0" y="3598646"/>
                  </a:lnTo>
                  <a:lnTo>
                    <a:pt x="0" y="3040253"/>
                  </a:lnTo>
                  <a:lnTo>
                    <a:pt x="40121" y="3070968"/>
                  </a:lnTo>
                  <a:lnTo>
                    <a:pt x="80813" y="3099928"/>
                  </a:lnTo>
                  <a:lnTo>
                    <a:pt x="122077" y="3127133"/>
                  </a:lnTo>
                  <a:lnTo>
                    <a:pt x="163911" y="3152583"/>
                  </a:lnTo>
                  <a:lnTo>
                    <a:pt x="206316" y="3176277"/>
                  </a:lnTo>
                  <a:lnTo>
                    <a:pt x="249291" y="3198216"/>
                  </a:lnTo>
                  <a:lnTo>
                    <a:pt x="292836" y="3218400"/>
                  </a:lnTo>
                  <a:lnTo>
                    <a:pt x="336951" y="3236828"/>
                  </a:lnTo>
                  <a:lnTo>
                    <a:pt x="381635" y="3253501"/>
                  </a:lnTo>
                  <a:lnTo>
                    <a:pt x="426888" y="3268419"/>
                  </a:lnTo>
                  <a:lnTo>
                    <a:pt x="472710" y="3281582"/>
                  </a:lnTo>
                  <a:lnTo>
                    <a:pt x="519100" y="3292990"/>
                  </a:lnTo>
                  <a:lnTo>
                    <a:pt x="566059" y="3302643"/>
                  </a:lnTo>
                  <a:lnTo>
                    <a:pt x="613586" y="3310540"/>
                  </a:lnTo>
                  <a:lnTo>
                    <a:pt x="661681" y="3316683"/>
                  </a:lnTo>
                  <a:lnTo>
                    <a:pt x="710344" y="3321070"/>
                  </a:lnTo>
                  <a:lnTo>
                    <a:pt x="759574" y="3323703"/>
                  </a:lnTo>
                  <a:lnTo>
                    <a:pt x="809371" y="3324580"/>
                  </a:lnTo>
                  <a:lnTo>
                    <a:pt x="869402" y="3323424"/>
                  </a:lnTo>
                  <a:lnTo>
                    <a:pt x="927386" y="3319955"/>
                  </a:lnTo>
                  <a:lnTo>
                    <a:pt x="983323" y="3314174"/>
                  </a:lnTo>
                  <a:lnTo>
                    <a:pt x="1037213" y="3306081"/>
                  </a:lnTo>
                  <a:lnTo>
                    <a:pt x="1089057" y="3295676"/>
                  </a:lnTo>
                  <a:lnTo>
                    <a:pt x="1138856" y="3282959"/>
                  </a:lnTo>
                  <a:lnTo>
                    <a:pt x="1186610" y="3267930"/>
                  </a:lnTo>
                  <a:lnTo>
                    <a:pt x="1232318" y="3250589"/>
                  </a:lnTo>
                  <a:lnTo>
                    <a:pt x="1275982" y="3230936"/>
                  </a:lnTo>
                  <a:lnTo>
                    <a:pt x="1317603" y="3208972"/>
                  </a:lnTo>
                  <a:lnTo>
                    <a:pt x="1357180" y="3184696"/>
                  </a:lnTo>
                  <a:lnTo>
                    <a:pt x="1394714" y="3158109"/>
                  </a:lnTo>
                  <a:lnTo>
                    <a:pt x="1432703" y="3126863"/>
                  </a:lnTo>
                  <a:lnTo>
                    <a:pt x="1467078" y="3093672"/>
                  </a:lnTo>
                  <a:lnTo>
                    <a:pt x="1497836" y="3058533"/>
                  </a:lnTo>
                  <a:lnTo>
                    <a:pt x="1524978" y="3021446"/>
                  </a:lnTo>
                  <a:lnTo>
                    <a:pt x="1548503" y="2982411"/>
                  </a:lnTo>
                  <a:lnTo>
                    <a:pt x="1568410" y="2941428"/>
                  </a:lnTo>
                  <a:lnTo>
                    <a:pt x="1584699" y="2898495"/>
                  </a:lnTo>
                  <a:lnTo>
                    <a:pt x="1597369" y="2853612"/>
                  </a:lnTo>
                  <a:lnTo>
                    <a:pt x="1606420" y="2806779"/>
                  </a:lnTo>
                  <a:lnTo>
                    <a:pt x="1611851" y="2757995"/>
                  </a:lnTo>
                  <a:lnTo>
                    <a:pt x="1613662" y="2707259"/>
                  </a:lnTo>
                  <a:lnTo>
                    <a:pt x="1612443" y="2663424"/>
                  </a:lnTo>
                  <a:lnTo>
                    <a:pt x="1608786" y="2621182"/>
                  </a:lnTo>
                  <a:lnTo>
                    <a:pt x="1602692" y="2580533"/>
                  </a:lnTo>
                  <a:lnTo>
                    <a:pt x="1594161" y="2541478"/>
                  </a:lnTo>
                  <a:lnTo>
                    <a:pt x="1583192" y="2504015"/>
                  </a:lnTo>
                  <a:lnTo>
                    <a:pt x="1569786" y="2468147"/>
                  </a:lnTo>
                  <a:lnTo>
                    <a:pt x="1535661" y="2401189"/>
                  </a:lnTo>
                  <a:lnTo>
                    <a:pt x="1491786" y="2340606"/>
                  </a:lnTo>
                  <a:lnTo>
                    <a:pt x="1438163" y="2286398"/>
                  </a:lnTo>
                  <a:lnTo>
                    <a:pt x="1407695" y="2261684"/>
                  </a:lnTo>
                  <a:lnTo>
                    <a:pt x="1374790" y="2238565"/>
                  </a:lnTo>
                  <a:lnTo>
                    <a:pt x="1339449" y="2217039"/>
                  </a:lnTo>
                  <a:lnTo>
                    <a:pt x="1301670" y="2197108"/>
                  </a:lnTo>
                  <a:lnTo>
                    <a:pt x="1261453" y="2178771"/>
                  </a:lnTo>
                  <a:lnTo>
                    <a:pt x="1218800" y="2162028"/>
                  </a:lnTo>
                  <a:lnTo>
                    <a:pt x="1173710" y="2146879"/>
                  </a:lnTo>
                  <a:lnTo>
                    <a:pt x="1126183" y="2133324"/>
                  </a:lnTo>
                  <a:lnTo>
                    <a:pt x="1076219" y="2121364"/>
                  </a:lnTo>
                  <a:lnTo>
                    <a:pt x="1023818" y="2110998"/>
                  </a:lnTo>
                  <a:lnTo>
                    <a:pt x="968981" y="2102227"/>
                  </a:lnTo>
                  <a:lnTo>
                    <a:pt x="911706" y="2095050"/>
                  </a:lnTo>
                  <a:lnTo>
                    <a:pt x="851995" y="2089468"/>
                  </a:lnTo>
                  <a:lnTo>
                    <a:pt x="789847" y="2085481"/>
                  </a:lnTo>
                  <a:lnTo>
                    <a:pt x="725262" y="2083089"/>
                  </a:lnTo>
                  <a:lnTo>
                    <a:pt x="658241" y="2082292"/>
                  </a:lnTo>
                  <a:lnTo>
                    <a:pt x="374015" y="2082292"/>
                  </a:lnTo>
                  <a:lnTo>
                    <a:pt x="374015" y="1605915"/>
                  </a:lnTo>
                  <a:lnTo>
                    <a:pt x="645414" y="1605915"/>
                  </a:lnTo>
                  <a:lnTo>
                    <a:pt x="709383" y="1605043"/>
                  </a:lnTo>
                  <a:lnTo>
                    <a:pt x="770844" y="1602429"/>
                  </a:lnTo>
                  <a:lnTo>
                    <a:pt x="829795" y="1598072"/>
                  </a:lnTo>
                  <a:lnTo>
                    <a:pt x="886238" y="1591973"/>
                  </a:lnTo>
                  <a:lnTo>
                    <a:pt x="940171" y="1584130"/>
                  </a:lnTo>
                  <a:lnTo>
                    <a:pt x="991595" y="1574545"/>
                  </a:lnTo>
                  <a:lnTo>
                    <a:pt x="1040511" y="1563216"/>
                  </a:lnTo>
                  <a:lnTo>
                    <a:pt x="1086917" y="1550145"/>
                  </a:lnTo>
                  <a:lnTo>
                    <a:pt x="1130815" y="1535331"/>
                  </a:lnTo>
                  <a:lnTo>
                    <a:pt x="1172204" y="1518773"/>
                  </a:lnTo>
                  <a:lnTo>
                    <a:pt x="1211084" y="1500473"/>
                  </a:lnTo>
                  <a:lnTo>
                    <a:pt x="1247456" y="1480429"/>
                  </a:lnTo>
                  <a:lnTo>
                    <a:pt x="1281318" y="1458642"/>
                  </a:lnTo>
                  <a:lnTo>
                    <a:pt x="1312673" y="1435112"/>
                  </a:lnTo>
                  <a:lnTo>
                    <a:pt x="1341518" y="1409839"/>
                  </a:lnTo>
                  <a:lnTo>
                    <a:pt x="1391684" y="1354062"/>
                  </a:lnTo>
                  <a:lnTo>
                    <a:pt x="1431815" y="1291311"/>
                  </a:lnTo>
                  <a:lnTo>
                    <a:pt x="1461914" y="1221587"/>
                  </a:lnTo>
                  <a:lnTo>
                    <a:pt x="1473201" y="1184109"/>
                  </a:lnTo>
                  <a:lnTo>
                    <a:pt x="1481979" y="1144888"/>
                  </a:lnTo>
                  <a:lnTo>
                    <a:pt x="1488249" y="1103923"/>
                  </a:lnTo>
                  <a:lnTo>
                    <a:pt x="1492011" y="1061214"/>
                  </a:lnTo>
                  <a:lnTo>
                    <a:pt x="1493266" y="1016762"/>
                  </a:lnTo>
                  <a:lnTo>
                    <a:pt x="1491767" y="966285"/>
                  </a:lnTo>
                  <a:lnTo>
                    <a:pt x="1487273" y="918272"/>
                  </a:lnTo>
                  <a:lnTo>
                    <a:pt x="1479782" y="872720"/>
                  </a:lnTo>
                  <a:lnTo>
                    <a:pt x="1469295" y="829631"/>
                  </a:lnTo>
                  <a:lnTo>
                    <a:pt x="1455812" y="789004"/>
                  </a:lnTo>
                  <a:lnTo>
                    <a:pt x="1439332" y="750839"/>
                  </a:lnTo>
                  <a:lnTo>
                    <a:pt x="1419855" y="715137"/>
                  </a:lnTo>
                  <a:lnTo>
                    <a:pt x="1397381" y="681896"/>
                  </a:lnTo>
                  <a:lnTo>
                    <a:pt x="1371911" y="651118"/>
                  </a:lnTo>
                  <a:lnTo>
                    <a:pt x="1343444" y="622802"/>
                  </a:lnTo>
                  <a:lnTo>
                    <a:pt x="1311979" y="596949"/>
                  </a:lnTo>
                  <a:lnTo>
                    <a:pt x="1277518" y="573557"/>
                  </a:lnTo>
                  <a:lnTo>
                    <a:pt x="1240060" y="552628"/>
                  </a:lnTo>
                  <a:lnTo>
                    <a:pt x="1199604" y="534162"/>
                  </a:lnTo>
                  <a:lnTo>
                    <a:pt x="1156151" y="518157"/>
                  </a:lnTo>
                  <a:lnTo>
                    <a:pt x="1109700" y="504615"/>
                  </a:lnTo>
                  <a:lnTo>
                    <a:pt x="1060253" y="493534"/>
                  </a:lnTo>
                  <a:lnTo>
                    <a:pt x="1007807" y="484917"/>
                  </a:lnTo>
                  <a:lnTo>
                    <a:pt x="952364" y="478761"/>
                  </a:lnTo>
                  <a:lnTo>
                    <a:pt x="893923" y="475068"/>
                  </a:lnTo>
                  <a:lnTo>
                    <a:pt x="832485" y="473837"/>
                  </a:lnTo>
                  <a:lnTo>
                    <a:pt x="783503" y="475008"/>
                  </a:lnTo>
                  <a:lnTo>
                    <a:pt x="734908" y="478524"/>
                  </a:lnTo>
                  <a:lnTo>
                    <a:pt x="686699" y="484384"/>
                  </a:lnTo>
                  <a:lnTo>
                    <a:pt x="638876" y="492587"/>
                  </a:lnTo>
                  <a:lnTo>
                    <a:pt x="591439" y="503136"/>
                  </a:lnTo>
                  <a:lnTo>
                    <a:pt x="544388" y="516029"/>
                  </a:lnTo>
                  <a:lnTo>
                    <a:pt x="497723" y="531267"/>
                  </a:lnTo>
                  <a:lnTo>
                    <a:pt x="451444" y="548850"/>
                  </a:lnTo>
                  <a:lnTo>
                    <a:pt x="405551" y="568779"/>
                  </a:lnTo>
                  <a:lnTo>
                    <a:pt x="360045" y="591053"/>
                  </a:lnTo>
                  <a:lnTo>
                    <a:pt x="314924" y="615673"/>
                  </a:lnTo>
                  <a:lnTo>
                    <a:pt x="270189" y="642639"/>
                  </a:lnTo>
                  <a:lnTo>
                    <a:pt x="225841" y="671951"/>
                  </a:lnTo>
                  <a:lnTo>
                    <a:pt x="181879" y="703610"/>
                  </a:lnTo>
                  <a:lnTo>
                    <a:pt x="138303" y="737616"/>
                  </a:lnTo>
                  <a:lnTo>
                    <a:pt x="138303" y="210058"/>
                  </a:lnTo>
                  <a:lnTo>
                    <a:pt x="180272" y="187360"/>
                  </a:lnTo>
                  <a:lnTo>
                    <a:pt x="223082" y="165960"/>
                  </a:lnTo>
                  <a:lnTo>
                    <a:pt x="266730" y="145858"/>
                  </a:lnTo>
                  <a:lnTo>
                    <a:pt x="311217" y="127055"/>
                  </a:lnTo>
                  <a:lnTo>
                    <a:pt x="356543" y="109548"/>
                  </a:lnTo>
                  <a:lnTo>
                    <a:pt x="402707" y="93340"/>
                  </a:lnTo>
                  <a:lnTo>
                    <a:pt x="449709" y="78429"/>
                  </a:lnTo>
                  <a:lnTo>
                    <a:pt x="497549" y="64815"/>
                  </a:lnTo>
                  <a:lnTo>
                    <a:pt x="546227" y="52498"/>
                  </a:lnTo>
                  <a:lnTo>
                    <a:pt x="595741" y="41479"/>
                  </a:lnTo>
                  <a:lnTo>
                    <a:pt x="646093" y="31756"/>
                  </a:lnTo>
                  <a:lnTo>
                    <a:pt x="697281" y="23330"/>
                  </a:lnTo>
                  <a:lnTo>
                    <a:pt x="749306" y="16201"/>
                  </a:lnTo>
                  <a:lnTo>
                    <a:pt x="802167" y="10368"/>
                  </a:lnTo>
                  <a:lnTo>
                    <a:pt x="855864" y="5832"/>
                  </a:lnTo>
                  <a:lnTo>
                    <a:pt x="910397" y="2591"/>
                  </a:lnTo>
                  <a:lnTo>
                    <a:pt x="965765" y="647"/>
                  </a:lnTo>
                  <a:lnTo>
                    <a:pt x="1021969" y="0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891908" y="185420"/>
            <a:ext cx="14719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100"/>
              </a:spcBef>
            </a:pPr>
            <a:r>
              <a:rPr sz="1400" b="1" spc="-15">
                <a:solidFill>
                  <a:srgbClr val="8560C5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</a:t>
            </a:r>
            <a:r>
              <a:rPr sz="1400" b="1" spc="-20">
                <a:solidFill>
                  <a:srgbClr val="8560C5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 </a:t>
            </a: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400" b="1" spc="-15">
                <a:solidFill>
                  <a:srgbClr val="8560C5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sz="1400">
              <a:solidFill>
                <a:srgbClr val="8560C5"/>
              </a:solidFill>
              <a:latin typeface="Segoe UI Semibold"/>
              <a:cs typeface="Segoe UI Semibold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434D356F-2827-4E2C-90C3-CF2E1C4699F1}"/>
              </a:ext>
            </a:extLst>
          </p:cNvPr>
          <p:cNvSpPr txBox="1"/>
          <p:nvPr/>
        </p:nvSpPr>
        <p:spPr>
          <a:xfrm>
            <a:off x="811455" y="146469"/>
            <a:ext cx="3068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 txBox="1"/>
          <p:nvPr/>
        </p:nvSpPr>
        <p:spPr>
          <a:xfrm>
            <a:off x="613968" y="1172337"/>
            <a:ext cx="3970223" cy="5334537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60">
                <a:solidFill>
                  <a:srgbClr val="3A2D57"/>
                </a:solidFill>
                <a:latin typeface="Segoe UI Semibold"/>
                <a:cs typeface="Segoe UI Semibold"/>
              </a:rPr>
              <a:t>Step</a:t>
            </a:r>
            <a:r>
              <a:rPr sz="2900" b="1" spc="-125">
                <a:solidFill>
                  <a:srgbClr val="3A2D57"/>
                </a:solidFill>
                <a:latin typeface="Segoe UI Semibold"/>
                <a:cs typeface="Segoe UI Semibold"/>
              </a:rPr>
              <a:t> </a:t>
            </a:r>
            <a:r>
              <a:rPr sz="2900" b="1" spc="-50">
                <a:solidFill>
                  <a:srgbClr val="3A2D57"/>
                </a:solidFill>
                <a:latin typeface="Segoe UI Semibold"/>
                <a:cs typeface="Segoe UI Semibold"/>
              </a:rPr>
              <a:t>1</a:t>
            </a:r>
            <a:endParaRPr sz="2900">
              <a:latin typeface="Segoe UI Semibold"/>
              <a:cs typeface="Segoe UI Semibold"/>
            </a:endParaRPr>
          </a:p>
          <a:p>
            <a:pPr marL="240665">
              <a:spcBef>
                <a:spcPts val="2255"/>
              </a:spcBef>
            </a:pPr>
            <a:r>
              <a:rPr lang="en-US" sz="1200">
                <a:latin typeface="Segoe UI"/>
                <a:cs typeface="Segoe UI"/>
              </a:rPr>
              <a:t>Go</a:t>
            </a:r>
            <a:r>
              <a:rPr lang="en-US" sz="1200" spc="-35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to</a:t>
            </a:r>
            <a:r>
              <a:rPr lang="en-US" sz="1200" spc="-15">
                <a:latin typeface="Segoe UI"/>
                <a:cs typeface="Segoe UI"/>
              </a:rPr>
              <a:t> </a:t>
            </a:r>
            <a:r>
              <a:rPr lang="en-US" sz="1200" b="1">
                <a:latin typeface="Segoe UI"/>
                <a:cs typeface="Segoe UI"/>
              </a:rPr>
              <a:t>Partner</a:t>
            </a:r>
            <a:r>
              <a:rPr lang="en-US" sz="1200" b="1" spc="-25">
                <a:latin typeface="Segoe UI"/>
                <a:cs typeface="Segoe UI"/>
              </a:rPr>
              <a:t> </a:t>
            </a:r>
            <a:r>
              <a:rPr lang="en-US" sz="1200" b="1">
                <a:latin typeface="Segoe UI"/>
                <a:cs typeface="Segoe UI"/>
              </a:rPr>
              <a:t>Center</a:t>
            </a:r>
            <a:r>
              <a:rPr lang="en-US" sz="1200" spc="-35">
                <a:latin typeface="Segoe UI"/>
                <a:cs typeface="Segoe UI"/>
              </a:rPr>
              <a:t>: </a:t>
            </a:r>
            <a:r>
              <a:rPr lang="en-US" sz="1200">
                <a:solidFill>
                  <a:srgbClr val="8560C5"/>
                </a:solidFill>
                <a:latin typeface="Segoe UI"/>
                <a:cs typeface="Segoe UI Semibold"/>
                <a:hlinkClick r:id="rId2"/>
              </a:rPr>
              <a:t>Surface DMP partner enrollment</a:t>
            </a:r>
            <a:endParaRPr lang="en-US" sz="1200" spc="-10">
              <a:highlight>
                <a:srgbClr val="FFFF00"/>
              </a:highlight>
              <a:latin typeface="Segoe UI"/>
              <a:cs typeface="Segoe UI"/>
            </a:endParaRPr>
          </a:p>
          <a:p>
            <a:pPr marL="240665" marR="33655">
              <a:lnSpc>
                <a:spcPct val="132900"/>
              </a:lnSpc>
              <a:spcBef>
                <a:spcPts val="595"/>
              </a:spcBef>
            </a:pPr>
            <a:r>
              <a:rPr sz="1200">
                <a:latin typeface="Segoe UI"/>
                <a:cs typeface="Segoe UI"/>
              </a:rPr>
              <a:t>If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you</a:t>
            </a:r>
            <a:r>
              <a:rPr lang="en-US" sz="1200">
                <a:latin typeface="Segoe UI"/>
                <a:cs typeface="Segoe UI"/>
              </a:rPr>
              <a:t> are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net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new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partner</a:t>
            </a:r>
            <a:r>
              <a:rPr lang="en-US" sz="1200">
                <a:latin typeface="Segoe UI"/>
                <a:cs typeface="Segoe UI"/>
              </a:rPr>
              <a:t>,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or need to create an additional </a:t>
            </a:r>
            <a:r>
              <a:rPr sz="1200" b="1">
                <a:latin typeface="Segoe UI"/>
                <a:cs typeface="Segoe UI"/>
              </a:rPr>
              <a:t>Azure</a:t>
            </a:r>
            <a:r>
              <a:rPr sz="1200" b="1" spc="-50">
                <a:latin typeface="Segoe UI"/>
                <a:cs typeface="Segoe UI"/>
              </a:rPr>
              <a:t> </a:t>
            </a:r>
            <a:r>
              <a:rPr sz="1200" b="1">
                <a:latin typeface="Segoe UI"/>
                <a:cs typeface="Segoe UI"/>
              </a:rPr>
              <a:t>Active</a:t>
            </a:r>
            <a:r>
              <a:rPr sz="1200" b="1" spc="-25">
                <a:latin typeface="Segoe UI"/>
                <a:cs typeface="Segoe UI"/>
              </a:rPr>
              <a:t> </a:t>
            </a:r>
            <a:r>
              <a:rPr sz="1200" b="1">
                <a:latin typeface="Segoe UI"/>
                <a:cs typeface="Segoe UI"/>
              </a:rPr>
              <a:t>Directory</a:t>
            </a:r>
            <a:r>
              <a:rPr sz="1200" b="1" spc="-50">
                <a:latin typeface="Segoe UI"/>
                <a:cs typeface="Segoe UI"/>
              </a:rPr>
              <a:t> </a:t>
            </a:r>
            <a:r>
              <a:rPr sz="1200" b="1">
                <a:latin typeface="Segoe UI"/>
                <a:cs typeface="Segoe UI"/>
              </a:rPr>
              <a:t>(</a:t>
            </a:r>
            <a:r>
              <a:rPr lang="en-US" sz="1200" b="1">
                <a:latin typeface="Segoe UI"/>
                <a:cs typeface="Segoe UI"/>
              </a:rPr>
              <a:t>A</a:t>
            </a:r>
            <a:r>
              <a:rPr sz="1200" b="1">
                <a:latin typeface="Segoe UI"/>
                <a:cs typeface="Segoe UI"/>
              </a:rPr>
              <a:t>AD)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tenant</a:t>
            </a:r>
            <a:r>
              <a:rPr lang="en-US" sz="1200">
                <a:latin typeface="Segoe UI"/>
                <a:cs typeface="Segoe UI"/>
              </a:rPr>
              <a:t> to support your Surface program</a:t>
            </a:r>
            <a:r>
              <a:rPr sz="1200">
                <a:latin typeface="Segoe UI"/>
                <a:cs typeface="Segoe UI"/>
              </a:rPr>
              <a:t>,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select</a:t>
            </a:r>
            <a:r>
              <a:rPr sz="1200" spc="5">
                <a:latin typeface="Segoe UI"/>
                <a:cs typeface="Segoe UI"/>
              </a:rPr>
              <a:t> </a:t>
            </a:r>
            <a:r>
              <a:rPr sz="1200" b="1" spc="-10">
                <a:solidFill>
                  <a:srgbClr val="8560C5"/>
                </a:solidFill>
                <a:latin typeface="Segoe UI Semibold"/>
                <a:cs typeface="Segoe UI Semibold"/>
              </a:rPr>
              <a:t>Create </a:t>
            </a:r>
            <a:r>
              <a:rPr sz="1200" b="1">
                <a:solidFill>
                  <a:srgbClr val="8560C5"/>
                </a:solidFill>
                <a:latin typeface="Segoe UI Semibold"/>
                <a:cs typeface="Segoe UI Semibold"/>
              </a:rPr>
              <a:t>work</a:t>
            </a:r>
            <a:r>
              <a:rPr sz="1200" b="1" spc="-20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 b="1" spc="-10">
                <a:solidFill>
                  <a:srgbClr val="8560C5"/>
                </a:solidFill>
                <a:latin typeface="Segoe UI Semibold"/>
                <a:cs typeface="Segoe UI Semibold"/>
              </a:rPr>
              <a:t>account</a:t>
            </a:r>
            <a:r>
              <a:rPr lang="en-US" sz="1200" b="1" spc="-10">
                <a:solidFill>
                  <a:srgbClr val="8560C5"/>
                </a:solidFill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and follow instructions in </a:t>
            </a:r>
            <a:r>
              <a:rPr lang="en-US" sz="1200" b="1">
                <a:latin typeface="Segoe UI"/>
                <a:cs typeface="Segoe UI"/>
              </a:rPr>
              <a:t>Step 1a </a:t>
            </a:r>
            <a:r>
              <a:rPr lang="en-US" sz="1200">
                <a:latin typeface="Segoe UI"/>
                <a:cs typeface="Segoe UI"/>
              </a:rPr>
              <a:t>(slide 11) to create your new account.</a:t>
            </a:r>
            <a:endParaRPr sz="1200">
              <a:latin typeface="Segoe UI"/>
              <a:cs typeface="Segoe UI"/>
            </a:endParaRPr>
          </a:p>
          <a:p>
            <a:pPr marL="240665" marR="146685">
              <a:lnSpc>
                <a:spcPct val="132900"/>
              </a:lnSpc>
              <a:spcBef>
                <a:spcPts val="605"/>
              </a:spcBef>
            </a:pPr>
            <a:r>
              <a:rPr sz="1200">
                <a:latin typeface="Segoe UI"/>
                <a:cs typeface="Segoe UI"/>
              </a:rPr>
              <a:t>If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you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already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have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an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existing</a:t>
            </a:r>
            <a:r>
              <a:rPr sz="1200" spc="-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Azure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AD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tenant, </a:t>
            </a:r>
            <a:r>
              <a:rPr sz="1200">
                <a:latin typeface="Segoe UI"/>
                <a:cs typeface="Segoe UI"/>
              </a:rPr>
              <a:t>select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 b="1">
                <a:solidFill>
                  <a:srgbClr val="8560C5"/>
                </a:solidFill>
                <a:latin typeface="Segoe UI Semibold"/>
                <a:cs typeface="Segoe UI Semibold"/>
              </a:rPr>
              <a:t>Sign</a:t>
            </a:r>
            <a:r>
              <a:rPr sz="1200" b="1" spc="-1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 b="1">
                <a:solidFill>
                  <a:srgbClr val="8560C5"/>
                </a:solidFill>
                <a:latin typeface="Segoe UI Semibold"/>
                <a:cs typeface="Segoe UI Semibold"/>
              </a:rPr>
              <a:t>in</a:t>
            </a:r>
            <a:r>
              <a:rPr sz="1200" b="1" spc="-20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lang="en-US" sz="1200">
                <a:latin typeface="Segoe UI"/>
                <a:cs typeface="Segoe UI"/>
              </a:rPr>
              <a:t>and complete the sign in using your existing username and password.  From there, proceed to </a:t>
            </a:r>
            <a:r>
              <a:rPr lang="en-US" sz="1200" b="1">
                <a:latin typeface="Segoe UI"/>
                <a:cs typeface="Segoe UI"/>
              </a:rPr>
              <a:t>Step 2</a:t>
            </a:r>
            <a:r>
              <a:rPr lang="en-US" sz="1200">
                <a:latin typeface="Segoe UI"/>
                <a:cs typeface="Segoe UI"/>
              </a:rPr>
              <a:t> (slide 12)   </a:t>
            </a:r>
            <a:endParaRPr lang="en-US" sz="1200" i="1">
              <a:latin typeface="Segoe UI"/>
              <a:cs typeface="Segoe UI"/>
            </a:endParaRPr>
          </a:p>
          <a:p>
            <a:pPr marL="240665" marR="146685">
              <a:lnSpc>
                <a:spcPct val="132900"/>
              </a:lnSpc>
              <a:spcBef>
                <a:spcPts val="605"/>
              </a:spcBef>
            </a:pPr>
            <a:r>
              <a:rPr lang="en-US" sz="1200" i="1">
                <a:latin typeface="Segoe UI"/>
                <a:cs typeface="Segoe UI"/>
              </a:rPr>
              <a:t>If you have multiple AAD logins, Be sure to sign in with the correct credentials for the </a:t>
            </a:r>
            <a:r>
              <a:rPr lang="en-US" sz="1200" b="1" i="1">
                <a:latin typeface="Segoe UI"/>
                <a:cs typeface="Segoe UI"/>
              </a:rPr>
              <a:t>Partner organization ID </a:t>
            </a:r>
            <a:r>
              <a:rPr lang="en-US" sz="1200" i="1">
                <a:latin typeface="Segoe UI"/>
                <a:cs typeface="Segoe UI"/>
              </a:rPr>
              <a:t>and </a:t>
            </a:r>
            <a:r>
              <a:rPr lang="en-US" sz="1200" b="1" i="1">
                <a:latin typeface="Segoe UI"/>
                <a:cs typeface="Segoe UI"/>
              </a:rPr>
              <a:t>Partner Location ID</a:t>
            </a:r>
            <a:r>
              <a:rPr lang="en-US" sz="1200" i="1">
                <a:latin typeface="Segoe UI"/>
                <a:cs typeface="Segoe UI"/>
              </a:rPr>
              <a:t> for the correct Company/Subsidiary and Country that you would like to be associated to your Surface account. </a:t>
            </a:r>
          </a:p>
          <a:p>
            <a:pPr marL="240665" marR="146685">
              <a:lnSpc>
                <a:spcPct val="132900"/>
              </a:lnSpc>
              <a:spcBef>
                <a:spcPts val="605"/>
              </a:spcBef>
            </a:pPr>
            <a:r>
              <a:rPr lang="en-US" sz="1200" i="1">
                <a:latin typeface="Segoe UI"/>
                <a:cs typeface="Segoe UI"/>
              </a:rPr>
              <a:t>Please note again that the </a:t>
            </a:r>
            <a:r>
              <a:rPr lang="en-US" sz="1200" b="1" i="1">
                <a:latin typeface="Segoe UI"/>
                <a:cs typeface="Segoe UI"/>
              </a:rPr>
              <a:t>G</a:t>
            </a:r>
            <a:r>
              <a:rPr sz="1200" b="1" i="1">
                <a:latin typeface="Segoe UI"/>
                <a:cs typeface="Segoe UI"/>
              </a:rPr>
              <a:t>lobal</a:t>
            </a:r>
            <a:r>
              <a:rPr sz="1200" b="1" i="1" spc="-40">
                <a:latin typeface="Segoe UI"/>
                <a:cs typeface="Segoe UI"/>
              </a:rPr>
              <a:t> </a:t>
            </a:r>
            <a:r>
              <a:rPr lang="en-US" sz="1200" b="1" i="1" spc="-40">
                <a:latin typeface="Segoe UI"/>
                <a:cs typeface="Segoe UI"/>
              </a:rPr>
              <a:t>A</a:t>
            </a:r>
            <a:r>
              <a:rPr sz="1200" b="1" i="1">
                <a:latin typeface="Segoe UI"/>
                <a:cs typeface="Segoe UI"/>
              </a:rPr>
              <a:t>dmin</a:t>
            </a:r>
            <a:r>
              <a:rPr sz="1200" b="1" i="1" spc="-20">
                <a:latin typeface="Segoe UI"/>
                <a:cs typeface="Segoe UI"/>
              </a:rPr>
              <a:t> </a:t>
            </a:r>
            <a:r>
              <a:rPr lang="en-US" sz="1200" i="1" spc="-20">
                <a:latin typeface="Segoe UI"/>
                <a:cs typeface="Segoe UI"/>
              </a:rPr>
              <a:t>role </a:t>
            </a:r>
            <a:r>
              <a:rPr sz="1200" i="1">
                <a:latin typeface="Segoe UI"/>
                <a:cs typeface="Segoe UI"/>
              </a:rPr>
              <a:t>for</a:t>
            </a:r>
            <a:r>
              <a:rPr sz="1200" i="1" spc="-35">
                <a:latin typeface="Segoe UI"/>
                <a:cs typeface="Segoe UI"/>
              </a:rPr>
              <a:t> </a:t>
            </a:r>
            <a:r>
              <a:rPr sz="1200" i="1" spc="-25">
                <a:latin typeface="Segoe UI"/>
                <a:cs typeface="Segoe UI"/>
              </a:rPr>
              <a:t>the </a:t>
            </a:r>
            <a:r>
              <a:rPr sz="1200" i="1" spc="-10">
                <a:latin typeface="Segoe UI"/>
                <a:cs typeface="Segoe UI"/>
              </a:rPr>
              <a:t>tenant</a:t>
            </a:r>
            <a:r>
              <a:rPr lang="en-US" sz="1200" i="1" spc="-10">
                <a:latin typeface="Segoe UI"/>
                <a:cs typeface="Segoe UI"/>
              </a:rPr>
              <a:t> will be required</a:t>
            </a:r>
            <a:r>
              <a:rPr sz="1200" spc="-10">
                <a:latin typeface="Segoe UI"/>
                <a:cs typeface="Segoe UI"/>
              </a:rPr>
              <a:t>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3820" y="147828"/>
            <a:ext cx="30353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endParaRPr lang="en-US" sz="1200" b="1" spc="-30">
              <a:solidFill>
                <a:srgbClr val="FFFFFF"/>
              </a:solidFill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30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4191" y="345947"/>
              <a:ext cx="620267" cy="4091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85715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3" y="408431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5840" y="492252"/>
              <a:ext cx="158496" cy="108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637657" y="190880"/>
            <a:ext cx="7493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20554" y="370984"/>
            <a:ext cx="115379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u="sng">
                <a:solidFill>
                  <a:schemeClr val="bg1"/>
                </a:solidFill>
                <a:latin typeface="Segoe UI Semibold"/>
                <a:cs typeface="Segoe UI Semibold"/>
              </a:rPr>
              <a:t>Prerequisites and callouts</a:t>
            </a:r>
            <a:endParaRPr sz="1000" u="sng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09714" y="269775"/>
            <a:ext cx="1039494" cy="320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147320">
              <a:lnSpc>
                <a:spcPct val="100000"/>
              </a:lnSpc>
              <a:spcBef>
                <a:spcPts val="75"/>
              </a:spcBef>
            </a:pP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Step-by-</a:t>
            </a:r>
            <a:r>
              <a:rPr sz="1000" b="1" spc="-2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step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onboarding</a:t>
            </a:r>
            <a:r>
              <a:rPr sz="1000" b="1" spc="-45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guide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01506" y="343280"/>
            <a:ext cx="4889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891908" y="185420"/>
            <a:ext cx="14719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100"/>
              </a:spcBef>
            </a:pPr>
            <a:r>
              <a:rPr spc="-15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pc="-1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</a:t>
            </a:r>
            <a:r>
              <a:rPr spc="-2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 </a:t>
            </a:r>
            <a:r>
              <a:rPr spc="-1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pc="-15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1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640092" y="1950339"/>
            <a:ext cx="61594" cy="106680"/>
            <a:chOff x="640092" y="1950339"/>
            <a:chExt cx="61594" cy="106680"/>
          </a:xfrm>
        </p:grpSpPr>
        <p:sp>
          <p:nvSpPr>
            <p:cNvPr id="30" name="object 30"/>
            <p:cNvSpPr/>
            <p:nvPr/>
          </p:nvSpPr>
          <p:spPr>
            <a:xfrm>
              <a:off x="644436" y="1953133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1"/>
                  </a:lnTo>
                  <a:lnTo>
                    <a:pt x="28460" y="100583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0092" y="1950339"/>
              <a:ext cx="61290" cy="106172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644436" y="2244726"/>
            <a:ext cx="61594" cy="106680"/>
            <a:chOff x="640092" y="2268854"/>
            <a:chExt cx="61594" cy="106680"/>
          </a:xfrm>
        </p:grpSpPr>
        <p:sp>
          <p:nvSpPr>
            <p:cNvPr id="33" name="object 33"/>
            <p:cNvSpPr/>
            <p:nvPr/>
          </p:nvSpPr>
          <p:spPr>
            <a:xfrm>
              <a:off x="644436" y="2271648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1"/>
                  </a:lnTo>
                  <a:lnTo>
                    <a:pt x="28460" y="100584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0092" y="2268854"/>
              <a:ext cx="61290" cy="10617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44132" y="3525908"/>
            <a:ext cx="61594" cy="106680"/>
            <a:chOff x="640092" y="3075051"/>
            <a:chExt cx="61594" cy="106680"/>
          </a:xfrm>
        </p:grpSpPr>
        <p:sp>
          <p:nvSpPr>
            <p:cNvPr id="36" name="object 36"/>
            <p:cNvSpPr/>
            <p:nvPr/>
          </p:nvSpPr>
          <p:spPr>
            <a:xfrm>
              <a:off x="644436" y="3077845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0"/>
                  </a:lnTo>
                  <a:lnTo>
                    <a:pt x="28460" y="100583"/>
                  </a:lnTo>
                  <a:lnTo>
                    <a:pt x="54114" y="49910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0092" y="3075051"/>
              <a:ext cx="61290" cy="10617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E39D6EB-DF0C-B059-2710-A3566B5EA34E}"/>
              </a:ext>
            </a:extLst>
          </p:cNvPr>
          <p:cNvGrpSpPr/>
          <p:nvPr/>
        </p:nvGrpSpPr>
        <p:grpSpPr>
          <a:xfrm>
            <a:off x="6027849" y="1420518"/>
            <a:ext cx="4814981" cy="4923774"/>
            <a:chOff x="7741919" y="1075944"/>
            <a:chExt cx="4020820" cy="458597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8460B53-D62F-02DA-5B49-A9C7A8529480}"/>
                </a:ext>
              </a:extLst>
            </p:cNvPr>
            <p:cNvGrpSpPr/>
            <p:nvPr/>
          </p:nvGrpSpPr>
          <p:grpSpPr>
            <a:xfrm>
              <a:off x="7741919" y="1075944"/>
              <a:ext cx="4020820" cy="4585970"/>
              <a:chOff x="7741919" y="1075944"/>
              <a:chExt cx="4020820" cy="4585970"/>
            </a:xfrm>
          </p:grpSpPr>
          <p:pic>
            <p:nvPicPr>
              <p:cNvPr id="39" name="object 39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780019" y="1114044"/>
                <a:ext cx="3944112" cy="4509516"/>
              </a:xfrm>
              <a:prstGeom prst="rect">
                <a:avLst/>
              </a:prstGeom>
            </p:spPr>
          </p:pic>
          <p:sp>
            <p:nvSpPr>
              <p:cNvPr id="40" name="object 40"/>
              <p:cNvSpPr/>
              <p:nvPr/>
            </p:nvSpPr>
            <p:spPr>
              <a:xfrm>
                <a:off x="7741919" y="1075944"/>
                <a:ext cx="4020820" cy="4585970"/>
              </a:xfrm>
              <a:custGeom>
                <a:avLst/>
                <a:gdLst/>
                <a:ahLst/>
                <a:cxnLst/>
                <a:rect l="l" t="t" r="r" b="b"/>
                <a:pathLst>
                  <a:path w="4020820" h="4585970">
                    <a:moveTo>
                      <a:pt x="0" y="4585716"/>
                    </a:moveTo>
                    <a:lnTo>
                      <a:pt x="4020312" y="4585716"/>
                    </a:lnTo>
                    <a:lnTo>
                      <a:pt x="4020312" y="0"/>
                    </a:lnTo>
                    <a:lnTo>
                      <a:pt x="0" y="0"/>
                    </a:lnTo>
                    <a:lnTo>
                      <a:pt x="0" y="4585716"/>
                    </a:lnTo>
                    <a:close/>
                  </a:path>
                </a:pathLst>
              </a:custGeom>
              <a:ln w="76200">
                <a:solidFill>
                  <a:srgbClr val="E2DEE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41"/>
            <p:cNvSpPr/>
            <p:nvPr/>
          </p:nvSpPr>
          <p:spPr>
            <a:xfrm>
              <a:off x="9729977" y="5167122"/>
              <a:ext cx="1891664" cy="338455"/>
            </a:xfrm>
            <a:custGeom>
              <a:avLst/>
              <a:gdLst/>
              <a:ahLst/>
              <a:cxnLst/>
              <a:rect l="l" t="t" r="r" b="b"/>
              <a:pathLst>
                <a:path w="1891665" h="338454">
                  <a:moveTo>
                    <a:pt x="0" y="338327"/>
                  </a:moveTo>
                  <a:lnTo>
                    <a:pt x="1891283" y="338327"/>
                  </a:lnTo>
                  <a:lnTo>
                    <a:pt x="1891283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28575">
              <a:solidFill>
                <a:srgbClr val="856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21">
            <a:extLst>
              <a:ext uri="{FF2B5EF4-FFF2-40B4-BE49-F238E27FC236}">
                <a16:creationId xmlns:a16="http://schemas.microsoft.com/office/drawing/2014/main" id="{1F4DAC14-1A67-B8A0-ADB1-ADE1D802096A}"/>
              </a:ext>
            </a:extLst>
          </p:cNvPr>
          <p:cNvSpPr txBox="1"/>
          <p:nvPr/>
        </p:nvSpPr>
        <p:spPr>
          <a:xfrm>
            <a:off x="5930265" y="648080"/>
            <a:ext cx="4667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234" y="167322"/>
            <a:ext cx="30353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r>
              <a:rPr lang="en-US" sz="1200" b="1" spc="-3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30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6388" y="92646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4191" y="345947"/>
              <a:ext cx="620267" cy="4091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85715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3" y="408431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40" y="492252"/>
              <a:ext cx="158496" cy="108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637657" y="190880"/>
            <a:ext cx="7493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35409" y="360665"/>
            <a:ext cx="115379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b="1" u="sng">
                <a:solidFill>
                  <a:schemeClr val="bg1"/>
                </a:solidFill>
                <a:latin typeface="Segoe UI Semibold"/>
                <a:cs typeface="Segoe UI Semibold"/>
              </a:rPr>
              <a:t>Prerequisites and callouts</a:t>
            </a:r>
            <a:endParaRPr sz="1000" u="sng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09714" y="269775"/>
            <a:ext cx="1039494" cy="320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147320">
              <a:lnSpc>
                <a:spcPct val="100000"/>
              </a:lnSpc>
              <a:spcBef>
                <a:spcPts val="75"/>
              </a:spcBef>
            </a:pP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Step-by-</a:t>
            </a:r>
            <a:r>
              <a:rPr sz="1000" b="1" spc="-2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step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onboarding</a:t>
            </a:r>
            <a:r>
              <a:rPr sz="1000" b="1" spc="-45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guide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01506" y="343280"/>
            <a:ext cx="4889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891908" y="185420"/>
            <a:ext cx="14719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100"/>
              </a:spcBef>
            </a:pPr>
            <a:r>
              <a:rPr spc="-15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pc="-1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</a:t>
            </a:r>
            <a:r>
              <a:rPr spc="-2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 </a:t>
            </a:r>
            <a:r>
              <a:rPr spc="-1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pc="-15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1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3968" y="1172337"/>
            <a:ext cx="10821670" cy="1179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60">
                <a:solidFill>
                  <a:srgbClr val="3A2D57"/>
                </a:solidFill>
                <a:latin typeface="Segoe UI Semibold"/>
                <a:cs typeface="Segoe UI Semibold"/>
              </a:rPr>
              <a:t>Step</a:t>
            </a:r>
            <a:r>
              <a:rPr sz="2900" b="1" spc="-125">
                <a:solidFill>
                  <a:srgbClr val="3A2D57"/>
                </a:solidFill>
                <a:latin typeface="Segoe UI Semibold"/>
                <a:cs typeface="Segoe UI Semibold"/>
              </a:rPr>
              <a:t> </a:t>
            </a:r>
            <a:r>
              <a:rPr sz="2900" b="1" spc="-25">
                <a:solidFill>
                  <a:srgbClr val="3A2D57"/>
                </a:solidFill>
                <a:latin typeface="Segoe UI Semibold"/>
                <a:cs typeface="Segoe UI Semibold"/>
              </a:rPr>
              <a:t>1a</a:t>
            </a:r>
            <a:r>
              <a:rPr lang="en-US" sz="2900" b="1" spc="-25">
                <a:solidFill>
                  <a:srgbClr val="3A2D57"/>
                </a:solidFill>
                <a:latin typeface="Segoe UI Semibold"/>
                <a:cs typeface="Segoe UI Semibold"/>
              </a:rPr>
              <a:t> (for net new accounts only) </a:t>
            </a:r>
            <a:endParaRPr sz="2900">
              <a:latin typeface="Segoe UI Semibold"/>
              <a:cs typeface="Segoe UI Semibold"/>
            </a:endParaRPr>
          </a:p>
          <a:p>
            <a:pPr marL="12700" marR="5080">
              <a:lnSpc>
                <a:spcPct val="132600"/>
              </a:lnSpc>
              <a:spcBef>
                <a:spcPts val="1785"/>
              </a:spcBef>
            </a:pPr>
            <a:r>
              <a:rPr lang="en-US" sz="1200">
                <a:latin typeface="Segoe UI"/>
                <a:cs typeface="Segoe UI"/>
              </a:rPr>
              <a:t>T</a:t>
            </a:r>
            <a:r>
              <a:rPr sz="1200">
                <a:latin typeface="Segoe UI"/>
                <a:cs typeface="Segoe UI"/>
              </a:rPr>
              <a:t>o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create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new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Azure</a:t>
            </a:r>
            <a:r>
              <a:rPr sz="1200" spc="-5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AD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account,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you’ll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need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to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fill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out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the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form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with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your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company’s</a:t>
            </a:r>
            <a:r>
              <a:rPr sz="1200" spc="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information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and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provide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the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contact </a:t>
            </a:r>
            <a:r>
              <a:rPr sz="1200">
                <a:latin typeface="Segoe UI"/>
                <a:cs typeface="Segoe UI"/>
              </a:rPr>
              <a:t>details</a:t>
            </a:r>
            <a:r>
              <a:rPr sz="1200" spc="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for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lang="en-US" sz="1200" spc="-30">
                <a:latin typeface="Segoe UI"/>
                <a:cs typeface="Segoe UI"/>
              </a:rPr>
              <a:t>the </a:t>
            </a:r>
            <a:r>
              <a:rPr lang="en-US" sz="1200" b="1" spc="-30">
                <a:latin typeface="Segoe UI"/>
                <a:cs typeface="Segoe UI"/>
              </a:rPr>
              <a:t>G</a:t>
            </a:r>
            <a:r>
              <a:rPr sz="1200" b="1">
                <a:latin typeface="Segoe UI"/>
                <a:cs typeface="Segoe UI"/>
              </a:rPr>
              <a:t>lobal</a:t>
            </a:r>
            <a:r>
              <a:rPr sz="1200" b="1" spc="-20">
                <a:latin typeface="Segoe UI"/>
                <a:cs typeface="Segoe UI"/>
              </a:rPr>
              <a:t> </a:t>
            </a:r>
            <a:r>
              <a:rPr lang="en-US" sz="1200" b="1" spc="-20">
                <a:latin typeface="Segoe UI"/>
                <a:cs typeface="Segoe UI"/>
              </a:rPr>
              <a:t>Administrator</a:t>
            </a:r>
            <a:r>
              <a:rPr sz="1200" b="1">
                <a:latin typeface="Segoe UI"/>
                <a:cs typeface="Segoe UI"/>
              </a:rPr>
              <a:t> </a:t>
            </a:r>
            <a:r>
              <a:rPr sz="1200" spc="-20">
                <a:latin typeface="Segoe UI"/>
                <a:cs typeface="Segoe UI"/>
              </a:rPr>
              <a:t>use</a:t>
            </a:r>
            <a:r>
              <a:rPr lang="en-US" sz="1200" spc="-20">
                <a:latin typeface="Segoe UI"/>
                <a:cs typeface="Segoe UI"/>
              </a:rPr>
              <a:t>r account</a:t>
            </a:r>
            <a:r>
              <a:rPr sz="1200" spc="-20">
                <a:latin typeface="Segoe UI"/>
                <a:cs typeface="Segoe UI"/>
              </a:rPr>
              <a:t>.</a:t>
            </a:r>
            <a:r>
              <a:rPr lang="en-US" sz="1200" spc="-20">
                <a:latin typeface="Segoe UI"/>
                <a:cs typeface="Segoe UI"/>
              </a:rPr>
              <a:t>  Once you receive final notification that your account is ready, click </a:t>
            </a:r>
            <a:r>
              <a:rPr lang="en-US" sz="1200" b="1" spc="-20">
                <a:latin typeface="Segoe UI"/>
                <a:cs typeface="Segoe UI"/>
              </a:rPr>
              <a:t>Next</a:t>
            </a:r>
            <a:r>
              <a:rPr lang="en-US" sz="1200" spc="-20">
                <a:latin typeface="Segoe UI"/>
                <a:cs typeface="Segoe UI"/>
              </a:rPr>
              <a:t> and proceed to </a:t>
            </a:r>
            <a:r>
              <a:rPr lang="en-US" sz="1200" b="1" spc="-20">
                <a:latin typeface="Segoe UI"/>
                <a:cs typeface="Segoe UI"/>
              </a:rPr>
              <a:t>Step 2 </a:t>
            </a:r>
            <a:r>
              <a:rPr lang="en-US" sz="1200" spc="-20">
                <a:latin typeface="Segoe UI"/>
                <a:cs typeface="Segoe UI"/>
              </a:rPr>
              <a:t>(slide 12).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65404" y="2625851"/>
            <a:ext cx="6745605" cy="3872865"/>
            <a:chOff x="565404" y="2625851"/>
            <a:chExt cx="6745605" cy="3872865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1604" y="2703576"/>
              <a:ext cx="3322320" cy="37185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03504" y="2665475"/>
              <a:ext cx="3398520" cy="3794760"/>
            </a:xfrm>
            <a:custGeom>
              <a:avLst/>
              <a:gdLst/>
              <a:ahLst/>
              <a:cxnLst/>
              <a:rect l="l" t="t" r="r" b="b"/>
              <a:pathLst>
                <a:path w="3398520" h="3794760">
                  <a:moveTo>
                    <a:pt x="0" y="3794760"/>
                  </a:moveTo>
                  <a:lnTo>
                    <a:pt x="3398520" y="3794760"/>
                  </a:lnTo>
                  <a:lnTo>
                    <a:pt x="3398520" y="0"/>
                  </a:lnTo>
                  <a:lnTo>
                    <a:pt x="0" y="0"/>
                  </a:lnTo>
                  <a:lnTo>
                    <a:pt x="0" y="3794760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09288" y="2702051"/>
              <a:ext cx="3025140" cy="300075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171188" y="2663951"/>
              <a:ext cx="3101340" cy="3077210"/>
            </a:xfrm>
            <a:custGeom>
              <a:avLst/>
              <a:gdLst/>
              <a:ahLst/>
              <a:cxnLst/>
              <a:rect l="l" t="t" r="r" b="b"/>
              <a:pathLst>
                <a:path w="3101340" h="3077210">
                  <a:moveTo>
                    <a:pt x="0" y="3076956"/>
                  </a:moveTo>
                  <a:lnTo>
                    <a:pt x="3101340" y="3076956"/>
                  </a:lnTo>
                  <a:lnTo>
                    <a:pt x="3101340" y="0"/>
                  </a:lnTo>
                  <a:lnTo>
                    <a:pt x="0" y="0"/>
                  </a:lnTo>
                  <a:lnTo>
                    <a:pt x="0" y="3076956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52388" y="5751575"/>
              <a:ext cx="208915" cy="378460"/>
            </a:xfrm>
            <a:custGeom>
              <a:avLst/>
              <a:gdLst/>
              <a:ahLst/>
              <a:cxnLst/>
              <a:rect l="l" t="t" r="r" b="b"/>
              <a:pathLst>
                <a:path w="208914" h="378460">
                  <a:moveTo>
                    <a:pt x="0" y="0"/>
                  </a:moveTo>
                  <a:lnTo>
                    <a:pt x="0" y="377952"/>
                  </a:lnTo>
                  <a:lnTo>
                    <a:pt x="208787" y="188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52413" y="5666994"/>
              <a:ext cx="532130" cy="283210"/>
            </a:xfrm>
            <a:custGeom>
              <a:avLst/>
              <a:gdLst/>
              <a:ahLst/>
              <a:cxnLst/>
              <a:rect l="l" t="t" r="r" b="b"/>
              <a:pathLst>
                <a:path w="532129" h="283210">
                  <a:moveTo>
                    <a:pt x="14859" y="263931"/>
                  </a:moveTo>
                  <a:lnTo>
                    <a:pt x="4317" y="263931"/>
                  </a:lnTo>
                  <a:lnTo>
                    <a:pt x="0" y="268198"/>
                  </a:lnTo>
                  <a:lnTo>
                    <a:pt x="0" y="278726"/>
                  </a:lnTo>
                  <a:lnTo>
                    <a:pt x="4317" y="282981"/>
                  </a:lnTo>
                  <a:lnTo>
                    <a:pt x="14859" y="282981"/>
                  </a:lnTo>
                  <a:lnTo>
                    <a:pt x="19050" y="278726"/>
                  </a:lnTo>
                  <a:lnTo>
                    <a:pt x="19050" y="268198"/>
                  </a:lnTo>
                  <a:lnTo>
                    <a:pt x="14859" y="263931"/>
                  </a:lnTo>
                  <a:close/>
                </a:path>
                <a:path w="532129" h="283210">
                  <a:moveTo>
                    <a:pt x="52959" y="263931"/>
                  </a:moveTo>
                  <a:lnTo>
                    <a:pt x="42417" y="263931"/>
                  </a:lnTo>
                  <a:lnTo>
                    <a:pt x="38100" y="268198"/>
                  </a:lnTo>
                  <a:lnTo>
                    <a:pt x="38100" y="278726"/>
                  </a:lnTo>
                  <a:lnTo>
                    <a:pt x="42417" y="282981"/>
                  </a:lnTo>
                  <a:lnTo>
                    <a:pt x="52959" y="282981"/>
                  </a:lnTo>
                  <a:lnTo>
                    <a:pt x="57150" y="278726"/>
                  </a:lnTo>
                  <a:lnTo>
                    <a:pt x="57150" y="268198"/>
                  </a:lnTo>
                  <a:lnTo>
                    <a:pt x="52959" y="263931"/>
                  </a:lnTo>
                  <a:close/>
                </a:path>
                <a:path w="532129" h="283210">
                  <a:moveTo>
                    <a:pt x="91059" y="263931"/>
                  </a:moveTo>
                  <a:lnTo>
                    <a:pt x="80517" y="263931"/>
                  </a:lnTo>
                  <a:lnTo>
                    <a:pt x="76200" y="268198"/>
                  </a:lnTo>
                  <a:lnTo>
                    <a:pt x="76200" y="278726"/>
                  </a:lnTo>
                  <a:lnTo>
                    <a:pt x="80517" y="282981"/>
                  </a:lnTo>
                  <a:lnTo>
                    <a:pt x="91059" y="282981"/>
                  </a:lnTo>
                  <a:lnTo>
                    <a:pt x="95250" y="278726"/>
                  </a:lnTo>
                  <a:lnTo>
                    <a:pt x="95250" y="268198"/>
                  </a:lnTo>
                  <a:lnTo>
                    <a:pt x="91059" y="263931"/>
                  </a:lnTo>
                  <a:close/>
                </a:path>
                <a:path w="532129" h="283210">
                  <a:moveTo>
                    <a:pt x="129159" y="263931"/>
                  </a:moveTo>
                  <a:lnTo>
                    <a:pt x="118617" y="263931"/>
                  </a:lnTo>
                  <a:lnTo>
                    <a:pt x="114300" y="268198"/>
                  </a:lnTo>
                  <a:lnTo>
                    <a:pt x="114300" y="278726"/>
                  </a:lnTo>
                  <a:lnTo>
                    <a:pt x="118617" y="282981"/>
                  </a:lnTo>
                  <a:lnTo>
                    <a:pt x="129159" y="282981"/>
                  </a:lnTo>
                  <a:lnTo>
                    <a:pt x="133476" y="278726"/>
                  </a:lnTo>
                  <a:lnTo>
                    <a:pt x="133476" y="268198"/>
                  </a:lnTo>
                  <a:lnTo>
                    <a:pt x="129159" y="263931"/>
                  </a:lnTo>
                  <a:close/>
                </a:path>
                <a:path w="532129" h="283210">
                  <a:moveTo>
                    <a:pt x="167259" y="263931"/>
                  </a:moveTo>
                  <a:lnTo>
                    <a:pt x="156717" y="263931"/>
                  </a:lnTo>
                  <a:lnTo>
                    <a:pt x="152527" y="268198"/>
                  </a:lnTo>
                  <a:lnTo>
                    <a:pt x="152527" y="278726"/>
                  </a:lnTo>
                  <a:lnTo>
                    <a:pt x="156717" y="282981"/>
                  </a:lnTo>
                  <a:lnTo>
                    <a:pt x="167259" y="282981"/>
                  </a:lnTo>
                  <a:lnTo>
                    <a:pt x="171577" y="278726"/>
                  </a:lnTo>
                  <a:lnTo>
                    <a:pt x="171577" y="268198"/>
                  </a:lnTo>
                  <a:lnTo>
                    <a:pt x="167259" y="263931"/>
                  </a:lnTo>
                  <a:close/>
                </a:path>
                <a:path w="532129" h="283210">
                  <a:moveTo>
                    <a:pt x="205359" y="263931"/>
                  </a:moveTo>
                  <a:lnTo>
                    <a:pt x="194817" y="263931"/>
                  </a:lnTo>
                  <a:lnTo>
                    <a:pt x="190627" y="268198"/>
                  </a:lnTo>
                  <a:lnTo>
                    <a:pt x="190627" y="278726"/>
                  </a:lnTo>
                  <a:lnTo>
                    <a:pt x="194817" y="282981"/>
                  </a:lnTo>
                  <a:lnTo>
                    <a:pt x="205359" y="282981"/>
                  </a:lnTo>
                  <a:lnTo>
                    <a:pt x="209677" y="278726"/>
                  </a:lnTo>
                  <a:lnTo>
                    <a:pt x="209677" y="268198"/>
                  </a:lnTo>
                  <a:lnTo>
                    <a:pt x="205359" y="263931"/>
                  </a:lnTo>
                  <a:close/>
                </a:path>
                <a:path w="532129" h="283210">
                  <a:moveTo>
                    <a:pt x="243459" y="263931"/>
                  </a:moveTo>
                  <a:lnTo>
                    <a:pt x="232917" y="263931"/>
                  </a:lnTo>
                  <a:lnTo>
                    <a:pt x="228727" y="268198"/>
                  </a:lnTo>
                  <a:lnTo>
                    <a:pt x="228727" y="278726"/>
                  </a:lnTo>
                  <a:lnTo>
                    <a:pt x="232917" y="282981"/>
                  </a:lnTo>
                  <a:lnTo>
                    <a:pt x="243459" y="282981"/>
                  </a:lnTo>
                  <a:lnTo>
                    <a:pt x="247777" y="278726"/>
                  </a:lnTo>
                  <a:lnTo>
                    <a:pt x="247777" y="268198"/>
                  </a:lnTo>
                  <a:lnTo>
                    <a:pt x="243459" y="263931"/>
                  </a:lnTo>
                  <a:close/>
                </a:path>
                <a:path w="532129" h="283210">
                  <a:moveTo>
                    <a:pt x="281686" y="263931"/>
                  </a:moveTo>
                  <a:lnTo>
                    <a:pt x="271144" y="263931"/>
                  </a:lnTo>
                  <a:lnTo>
                    <a:pt x="266827" y="268198"/>
                  </a:lnTo>
                  <a:lnTo>
                    <a:pt x="266827" y="278726"/>
                  </a:lnTo>
                  <a:lnTo>
                    <a:pt x="271144" y="282981"/>
                  </a:lnTo>
                  <a:lnTo>
                    <a:pt x="281686" y="282981"/>
                  </a:lnTo>
                  <a:lnTo>
                    <a:pt x="285877" y="278726"/>
                  </a:lnTo>
                  <a:lnTo>
                    <a:pt x="285877" y="268198"/>
                  </a:lnTo>
                  <a:lnTo>
                    <a:pt x="281686" y="263931"/>
                  </a:lnTo>
                  <a:close/>
                </a:path>
                <a:path w="532129" h="283210">
                  <a:moveTo>
                    <a:pt x="319786" y="263931"/>
                  </a:moveTo>
                  <a:lnTo>
                    <a:pt x="309244" y="263931"/>
                  </a:lnTo>
                  <a:lnTo>
                    <a:pt x="304927" y="268198"/>
                  </a:lnTo>
                  <a:lnTo>
                    <a:pt x="304927" y="278726"/>
                  </a:lnTo>
                  <a:lnTo>
                    <a:pt x="309244" y="282981"/>
                  </a:lnTo>
                  <a:lnTo>
                    <a:pt x="319786" y="282981"/>
                  </a:lnTo>
                  <a:lnTo>
                    <a:pt x="323977" y="278726"/>
                  </a:lnTo>
                  <a:lnTo>
                    <a:pt x="323977" y="268198"/>
                  </a:lnTo>
                  <a:lnTo>
                    <a:pt x="319786" y="263931"/>
                  </a:lnTo>
                  <a:close/>
                </a:path>
                <a:path w="532129" h="283210">
                  <a:moveTo>
                    <a:pt x="357886" y="263931"/>
                  </a:moveTo>
                  <a:lnTo>
                    <a:pt x="347344" y="263931"/>
                  </a:lnTo>
                  <a:lnTo>
                    <a:pt x="343027" y="268198"/>
                  </a:lnTo>
                  <a:lnTo>
                    <a:pt x="343027" y="278726"/>
                  </a:lnTo>
                  <a:lnTo>
                    <a:pt x="347344" y="282981"/>
                  </a:lnTo>
                  <a:lnTo>
                    <a:pt x="357886" y="282981"/>
                  </a:lnTo>
                  <a:lnTo>
                    <a:pt x="362077" y="278726"/>
                  </a:lnTo>
                  <a:lnTo>
                    <a:pt x="362077" y="268198"/>
                  </a:lnTo>
                  <a:lnTo>
                    <a:pt x="357886" y="263931"/>
                  </a:lnTo>
                  <a:close/>
                </a:path>
                <a:path w="532129" h="283210">
                  <a:moveTo>
                    <a:pt x="395986" y="263931"/>
                  </a:moveTo>
                  <a:lnTo>
                    <a:pt x="385444" y="263931"/>
                  </a:lnTo>
                  <a:lnTo>
                    <a:pt x="381127" y="268198"/>
                  </a:lnTo>
                  <a:lnTo>
                    <a:pt x="381127" y="278726"/>
                  </a:lnTo>
                  <a:lnTo>
                    <a:pt x="385444" y="282981"/>
                  </a:lnTo>
                  <a:lnTo>
                    <a:pt x="395986" y="282981"/>
                  </a:lnTo>
                  <a:lnTo>
                    <a:pt x="400304" y="278726"/>
                  </a:lnTo>
                  <a:lnTo>
                    <a:pt x="400304" y="268198"/>
                  </a:lnTo>
                  <a:lnTo>
                    <a:pt x="395986" y="263931"/>
                  </a:lnTo>
                  <a:close/>
                </a:path>
                <a:path w="532129" h="283210">
                  <a:moveTo>
                    <a:pt x="434086" y="263931"/>
                  </a:moveTo>
                  <a:lnTo>
                    <a:pt x="423544" y="263931"/>
                  </a:lnTo>
                  <a:lnTo>
                    <a:pt x="419354" y="268198"/>
                  </a:lnTo>
                  <a:lnTo>
                    <a:pt x="419354" y="278726"/>
                  </a:lnTo>
                  <a:lnTo>
                    <a:pt x="423544" y="282981"/>
                  </a:lnTo>
                  <a:lnTo>
                    <a:pt x="434086" y="282981"/>
                  </a:lnTo>
                  <a:lnTo>
                    <a:pt x="438404" y="278726"/>
                  </a:lnTo>
                  <a:lnTo>
                    <a:pt x="438404" y="268198"/>
                  </a:lnTo>
                  <a:lnTo>
                    <a:pt x="434086" y="263931"/>
                  </a:lnTo>
                  <a:close/>
                </a:path>
                <a:path w="532129" h="283210">
                  <a:moveTo>
                    <a:pt x="472186" y="263931"/>
                  </a:moveTo>
                  <a:lnTo>
                    <a:pt x="461644" y="263931"/>
                  </a:lnTo>
                  <a:lnTo>
                    <a:pt x="457454" y="268198"/>
                  </a:lnTo>
                  <a:lnTo>
                    <a:pt x="457454" y="278726"/>
                  </a:lnTo>
                  <a:lnTo>
                    <a:pt x="461644" y="282981"/>
                  </a:lnTo>
                  <a:lnTo>
                    <a:pt x="472186" y="282981"/>
                  </a:lnTo>
                  <a:lnTo>
                    <a:pt x="476504" y="278726"/>
                  </a:lnTo>
                  <a:lnTo>
                    <a:pt x="476504" y="268198"/>
                  </a:lnTo>
                  <a:lnTo>
                    <a:pt x="472186" y="263931"/>
                  </a:lnTo>
                  <a:close/>
                </a:path>
                <a:path w="532129" h="283210">
                  <a:moveTo>
                    <a:pt x="473329" y="226910"/>
                  </a:moveTo>
                  <a:lnTo>
                    <a:pt x="462788" y="226910"/>
                  </a:lnTo>
                  <a:lnTo>
                    <a:pt x="458596" y="231178"/>
                  </a:lnTo>
                  <a:lnTo>
                    <a:pt x="458596" y="241719"/>
                  </a:lnTo>
                  <a:lnTo>
                    <a:pt x="462788" y="245986"/>
                  </a:lnTo>
                  <a:lnTo>
                    <a:pt x="473329" y="245986"/>
                  </a:lnTo>
                  <a:lnTo>
                    <a:pt x="477646" y="241719"/>
                  </a:lnTo>
                  <a:lnTo>
                    <a:pt x="477646" y="231178"/>
                  </a:lnTo>
                  <a:lnTo>
                    <a:pt x="473329" y="226910"/>
                  </a:lnTo>
                  <a:close/>
                </a:path>
                <a:path w="532129" h="283210">
                  <a:moveTo>
                    <a:pt x="473329" y="188798"/>
                  </a:moveTo>
                  <a:lnTo>
                    <a:pt x="462788" y="188798"/>
                  </a:lnTo>
                  <a:lnTo>
                    <a:pt x="458596" y="193065"/>
                  </a:lnTo>
                  <a:lnTo>
                    <a:pt x="458596" y="203606"/>
                  </a:lnTo>
                  <a:lnTo>
                    <a:pt x="462788" y="207860"/>
                  </a:lnTo>
                  <a:lnTo>
                    <a:pt x="473329" y="207860"/>
                  </a:lnTo>
                  <a:lnTo>
                    <a:pt x="477646" y="203606"/>
                  </a:lnTo>
                  <a:lnTo>
                    <a:pt x="477646" y="193065"/>
                  </a:lnTo>
                  <a:lnTo>
                    <a:pt x="473329" y="188798"/>
                  </a:lnTo>
                  <a:close/>
                </a:path>
                <a:path w="532129" h="283210">
                  <a:moveTo>
                    <a:pt x="473329" y="150672"/>
                  </a:moveTo>
                  <a:lnTo>
                    <a:pt x="462788" y="150672"/>
                  </a:lnTo>
                  <a:lnTo>
                    <a:pt x="458596" y="154939"/>
                  </a:lnTo>
                  <a:lnTo>
                    <a:pt x="458596" y="165480"/>
                  </a:lnTo>
                  <a:lnTo>
                    <a:pt x="462788" y="169748"/>
                  </a:lnTo>
                  <a:lnTo>
                    <a:pt x="473329" y="169748"/>
                  </a:lnTo>
                  <a:lnTo>
                    <a:pt x="477646" y="165480"/>
                  </a:lnTo>
                  <a:lnTo>
                    <a:pt x="477646" y="154939"/>
                  </a:lnTo>
                  <a:lnTo>
                    <a:pt x="473329" y="150672"/>
                  </a:lnTo>
                  <a:close/>
                </a:path>
                <a:path w="532129" h="283210">
                  <a:moveTo>
                    <a:pt x="473329" y="112560"/>
                  </a:moveTo>
                  <a:lnTo>
                    <a:pt x="462788" y="112560"/>
                  </a:lnTo>
                  <a:lnTo>
                    <a:pt x="458596" y="116827"/>
                  </a:lnTo>
                  <a:lnTo>
                    <a:pt x="458596" y="127368"/>
                  </a:lnTo>
                  <a:lnTo>
                    <a:pt x="462788" y="131622"/>
                  </a:lnTo>
                  <a:lnTo>
                    <a:pt x="473329" y="131622"/>
                  </a:lnTo>
                  <a:lnTo>
                    <a:pt x="477646" y="127368"/>
                  </a:lnTo>
                  <a:lnTo>
                    <a:pt x="477646" y="116827"/>
                  </a:lnTo>
                  <a:lnTo>
                    <a:pt x="473329" y="112560"/>
                  </a:lnTo>
                  <a:close/>
                </a:path>
                <a:path w="532129" h="283210">
                  <a:moveTo>
                    <a:pt x="468121" y="0"/>
                  </a:moveTo>
                  <a:lnTo>
                    <a:pt x="404621" y="126999"/>
                  </a:lnTo>
                  <a:lnTo>
                    <a:pt x="458596" y="126999"/>
                  </a:lnTo>
                  <a:lnTo>
                    <a:pt x="458596" y="116827"/>
                  </a:lnTo>
                  <a:lnTo>
                    <a:pt x="462788" y="112560"/>
                  </a:lnTo>
                  <a:lnTo>
                    <a:pt x="524402" y="112560"/>
                  </a:lnTo>
                  <a:lnTo>
                    <a:pt x="468121" y="0"/>
                  </a:lnTo>
                  <a:close/>
                </a:path>
                <a:path w="532129" h="283210">
                  <a:moveTo>
                    <a:pt x="524402" y="112560"/>
                  </a:moveTo>
                  <a:lnTo>
                    <a:pt x="473329" y="112560"/>
                  </a:lnTo>
                  <a:lnTo>
                    <a:pt x="477646" y="116827"/>
                  </a:lnTo>
                  <a:lnTo>
                    <a:pt x="477646" y="126999"/>
                  </a:lnTo>
                  <a:lnTo>
                    <a:pt x="531621" y="126999"/>
                  </a:lnTo>
                  <a:lnTo>
                    <a:pt x="524402" y="11256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28288" y="5545835"/>
              <a:ext cx="2324100" cy="817244"/>
            </a:xfrm>
            <a:custGeom>
              <a:avLst/>
              <a:gdLst/>
              <a:ahLst/>
              <a:cxnLst/>
              <a:rect l="l" t="t" r="r" b="b"/>
              <a:pathLst>
                <a:path w="2324100" h="817245">
                  <a:moveTo>
                    <a:pt x="2324100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2324100" y="816863"/>
                  </a:lnTo>
                  <a:lnTo>
                    <a:pt x="2324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28288" y="5545835"/>
              <a:ext cx="2324100" cy="817244"/>
            </a:xfrm>
            <a:custGeom>
              <a:avLst/>
              <a:gdLst/>
              <a:ahLst/>
              <a:cxnLst/>
              <a:rect l="l" t="t" r="r" b="b"/>
              <a:pathLst>
                <a:path w="2324100" h="817245">
                  <a:moveTo>
                    <a:pt x="0" y="816863"/>
                  </a:moveTo>
                  <a:lnTo>
                    <a:pt x="2324100" y="816863"/>
                  </a:lnTo>
                  <a:lnTo>
                    <a:pt x="2324100" y="0"/>
                  </a:lnTo>
                  <a:lnTo>
                    <a:pt x="0" y="0"/>
                  </a:lnTo>
                  <a:lnTo>
                    <a:pt x="0" y="816863"/>
                  </a:lnTo>
                  <a:close/>
                </a:path>
              </a:pathLst>
            </a:custGeom>
            <a:ln w="9525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42765" y="5546597"/>
              <a:ext cx="0" cy="815975"/>
            </a:xfrm>
            <a:custGeom>
              <a:avLst/>
              <a:gdLst/>
              <a:ahLst/>
              <a:cxnLst/>
              <a:rect l="l" t="t" r="r" b="b"/>
              <a:pathLst>
                <a:path h="815975">
                  <a:moveTo>
                    <a:pt x="0" y="0"/>
                  </a:moveTo>
                  <a:lnTo>
                    <a:pt x="0" y="815975"/>
                  </a:lnTo>
                </a:path>
              </a:pathLst>
            </a:custGeom>
            <a:ln w="38100">
              <a:solidFill>
                <a:srgbClr val="856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020439" y="5581976"/>
            <a:ext cx="1946910" cy="68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1200">
                <a:latin typeface="Segoe UI"/>
                <a:cs typeface="Segoe UI"/>
              </a:rPr>
              <a:t>Once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you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select </a:t>
            </a:r>
            <a:r>
              <a:rPr sz="1200" b="1" spc="-10">
                <a:solidFill>
                  <a:srgbClr val="8560C5"/>
                </a:solidFill>
                <a:latin typeface="Segoe UI Semibold"/>
                <a:cs typeface="Segoe UI Semibold"/>
              </a:rPr>
              <a:t>Continue</a:t>
            </a:r>
            <a:r>
              <a:rPr sz="1200" b="1" spc="-10">
                <a:latin typeface="Segoe UI Semibold"/>
                <a:cs typeface="Segoe UI Semibold"/>
              </a:rPr>
              <a:t>, </a:t>
            </a:r>
            <a:r>
              <a:rPr sz="1200">
                <a:latin typeface="Segoe UI"/>
                <a:cs typeface="Segoe UI"/>
              </a:rPr>
              <a:t>you’ll</a:t>
            </a:r>
            <a:r>
              <a:rPr sz="1200" spc="-5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be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asked to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verify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 spc="-20">
                <a:latin typeface="Segoe UI"/>
                <a:cs typeface="Segoe UI"/>
              </a:rPr>
              <a:t>your </a:t>
            </a:r>
            <a:r>
              <a:rPr sz="1200">
                <a:latin typeface="Segoe UI"/>
                <a:cs typeface="Segoe UI"/>
              </a:rPr>
              <a:t>phone</a:t>
            </a:r>
            <a:r>
              <a:rPr sz="1200" spc="-6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number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via</a:t>
            </a:r>
            <a:r>
              <a:rPr sz="1200" spc="-5">
                <a:latin typeface="Segoe UI"/>
                <a:cs typeface="Segoe UI"/>
              </a:rPr>
              <a:t> </a:t>
            </a:r>
            <a:r>
              <a:rPr sz="1200" spc="-20">
                <a:latin typeface="Segoe UI"/>
                <a:cs typeface="Segoe UI"/>
              </a:rPr>
              <a:t>text.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494526" y="5426202"/>
            <a:ext cx="654050" cy="241300"/>
          </a:xfrm>
          <a:custGeom>
            <a:avLst/>
            <a:gdLst/>
            <a:ahLst/>
            <a:cxnLst/>
            <a:rect l="l" t="t" r="r" b="b"/>
            <a:pathLst>
              <a:path w="654050" h="241300">
                <a:moveTo>
                  <a:pt x="0" y="240792"/>
                </a:moveTo>
                <a:lnTo>
                  <a:pt x="653796" y="240792"/>
                </a:lnTo>
                <a:lnTo>
                  <a:pt x="653796" y="0"/>
                </a:lnTo>
                <a:lnTo>
                  <a:pt x="0" y="0"/>
                </a:lnTo>
                <a:lnTo>
                  <a:pt x="0" y="240792"/>
                </a:lnTo>
                <a:close/>
              </a:path>
            </a:pathLst>
          </a:custGeom>
          <a:ln w="28574">
            <a:solidFill>
              <a:srgbClr val="8560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7475219" y="2703576"/>
            <a:ext cx="2897505" cy="1957070"/>
            <a:chOff x="7475219" y="2703576"/>
            <a:chExt cx="2897505" cy="1957070"/>
          </a:xfrm>
        </p:grpSpPr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75219" y="2703576"/>
              <a:ext cx="2897124" cy="19568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537447" y="4192524"/>
              <a:ext cx="208915" cy="378460"/>
            </a:xfrm>
            <a:custGeom>
              <a:avLst/>
              <a:gdLst/>
              <a:ahLst/>
              <a:cxnLst/>
              <a:rect l="l" t="t" r="r" b="b"/>
              <a:pathLst>
                <a:path w="208915" h="378460">
                  <a:moveTo>
                    <a:pt x="208787" y="0"/>
                  </a:moveTo>
                  <a:lnTo>
                    <a:pt x="0" y="188975"/>
                  </a:lnTo>
                  <a:lnTo>
                    <a:pt x="208787" y="377951"/>
                  </a:lnTo>
                  <a:lnTo>
                    <a:pt x="208787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297418" y="4372736"/>
            <a:ext cx="250062" cy="187706"/>
          </a:xfrm>
          <a:prstGeom prst="rect">
            <a:avLst/>
          </a:prstGeom>
        </p:spPr>
      </p:pic>
      <p:graphicFrame>
        <p:nvGraphicFramePr>
          <p:cNvPr id="46" name="object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18171"/>
              </p:ext>
            </p:extLst>
          </p:nvPr>
        </p:nvGraphicFramePr>
        <p:xfrm>
          <a:off x="7399019" y="2627376"/>
          <a:ext cx="4645025" cy="2270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2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1260">
                <a:tc gridSpan="2"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2DEED"/>
                      </a:solidFill>
                      <a:prstDash val="solid"/>
                    </a:lnL>
                    <a:lnR w="76200">
                      <a:solidFill>
                        <a:srgbClr val="E2DEED"/>
                      </a:solidFill>
                      <a:prstDash val="solid"/>
                    </a:lnR>
                    <a:lnT w="76200">
                      <a:solidFill>
                        <a:srgbClr val="E2DEED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2DEED"/>
                      </a:solidFill>
                      <a:prstDash val="solid"/>
                    </a:lnL>
                    <a:lnB w="9525">
                      <a:solidFill>
                        <a:srgbClr val="D2D2D2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E2DEED"/>
                      </a:solidFill>
                      <a:prstDash val="solid"/>
                    </a:lnL>
                    <a:lnR w="38100">
                      <a:solidFill>
                        <a:srgbClr val="8560C5"/>
                      </a:solidFill>
                      <a:prstDash val="solid"/>
                    </a:lnR>
                    <a:lnB w="76200">
                      <a:solidFill>
                        <a:srgbClr val="E2DEE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15333"/>
                        </a:lnSpc>
                        <a:spcBef>
                          <a:spcPts val="425"/>
                        </a:spcBef>
                      </a:pPr>
                      <a:r>
                        <a:rPr sz="1200">
                          <a:latin typeface="Segoe UI"/>
                          <a:cs typeface="Segoe UI"/>
                        </a:rPr>
                        <a:t>After</a:t>
                      </a:r>
                      <a:r>
                        <a:rPr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>
                          <a:latin typeface="Segoe UI"/>
                          <a:cs typeface="Segoe UI"/>
                        </a:rPr>
                        <a:t>you</a:t>
                      </a:r>
                      <a:r>
                        <a:rPr sz="12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>
                          <a:latin typeface="Segoe UI"/>
                          <a:cs typeface="Segoe UI"/>
                        </a:rPr>
                        <a:t>enter</a:t>
                      </a:r>
                      <a:r>
                        <a:rPr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>
                          <a:latin typeface="Segoe UI"/>
                          <a:cs typeface="Segoe UI"/>
                        </a:rPr>
                        <a:t>the</a:t>
                      </a:r>
                      <a:r>
                        <a:rPr sz="12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25">
                          <a:latin typeface="Segoe UI"/>
                          <a:cs typeface="Segoe UI"/>
                        </a:rPr>
                        <a:t>ve </a:t>
                      </a:r>
                      <a:r>
                        <a:rPr sz="1200">
                          <a:latin typeface="Segoe UI"/>
                          <a:cs typeface="Segoe UI"/>
                        </a:rPr>
                        <a:t>select</a:t>
                      </a:r>
                      <a:r>
                        <a:rPr sz="12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>
                          <a:solidFill>
                            <a:srgbClr val="8560C5"/>
                          </a:solidFill>
                          <a:latin typeface="Segoe UI Semibold"/>
                          <a:cs typeface="Segoe UI Semibold"/>
                        </a:rPr>
                        <a:t>Create</a:t>
                      </a:r>
                      <a:r>
                        <a:rPr sz="1200" b="1" spc="-10">
                          <a:solidFill>
                            <a:srgbClr val="8560C5"/>
                          </a:solidFill>
                          <a:latin typeface="Segoe UI Semibold"/>
                          <a:cs typeface="Segoe UI Semibold"/>
                        </a:rPr>
                        <a:t> account </a:t>
                      </a:r>
                      <a:r>
                        <a:rPr sz="1200">
                          <a:latin typeface="Segoe UI"/>
                          <a:cs typeface="Segoe UI"/>
                        </a:rPr>
                        <a:t>will</a:t>
                      </a:r>
                      <a:r>
                        <a:rPr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>
                          <a:latin typeface="Segoe UI"/>
                          <a:cs typeface="Segoe UI"/>
                        </a:rPr>
                        <a:t>be</a:t>
                      </a:r>
                      <a:r>
                        <a:rPr sz="12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>
                          <a:latin typeface="Segoe UI"/>
                          <a:cs typeface="Segoe UI"/>
                        </a:rPr>
                        <a:t>created.</a:t>
                      </a:r>
                      <a:r>
                        <a:rPr sz="12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>
                          <a:latin typeface="Segoe UI"/>
                          <a:cs typeface="Segoe UI"/>
                        </a:rPr>
                        <a:t>(This</a:t>
                      </a:r>
                      <a:r>
                        <a:rPr sz="12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25">
                          <a:latin typeface="Segoe UI"/>
                          <a:cs typeface="Segoe UI"/>
                        </a:rPr>
                        <a:t>mi </a:t>
                      </a:r>
                      <a:r>
                        <a:rPr sz="1200" spc="-10">
                          <a:latin typeface="Segoe UI"/>
                          <a:cs typeface="Segoe UI"/>
                        </a:rPr>
                        <a:t>minutes).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53975" marB="0">
                    <a:lnL w="38100">
                      <a:solidFill>
                        <a:srgbClr val="8560C5"/>
                      </a:solidFill>
                      <a:prstDash val="solid"/>
                    </a:lnL>
                    <a:lnR w="76200">
                      <a:solidFill>
                        <a:srgbClr val="E2DEED"/>
                      </a:solidFill>
                      <a:prstDash val="solid"/>
                    </a:lnR>
                    <a:lnT w="9525">
                      <a:solidFill>
                        <a:srgbClr val="D2D2D2"/>
                      </a:solidFill>
                      <a:prstDash val="solid"/>
                    </a:lnT>
                    <a:lnB w="76200">
                      <a:solidFill>
                        <a:srgbClr val="E2DEE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>
                          <a:latin typeface="Segoe UI"/>
                          <a:cs typeface="Segoe UI"/>
                        </a:rPr>
                        <a:t>rification</a:t>
                      </a:r>
                      <a:r>
                        <a:rPr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>
                          <a:latin typeface="Segoe UI"/>
                          <a:cs typeface="Segoe UI"/>
                        </a:rPr>
                        <a:t>code</a:t>
                      </a:r>
                      <a:r>
                        <a:rPr sz="12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25">
                          <a:latin typeface="Segoe UI"/>
                          <a:cs typeface="Segoe UI"/>
                        </a:rPr>
                        <a:t>and</a:t>
                      </a:r>
                      <a:endParaRPr sz="1200">
                        <a:latin typeface="Segoe UI"/>
                        <a:cs typeface="Segoe UI"/>
                      </a:endParaRPr>
                    </a:p>
                    <a:p>
                      <a:pPr marL="104775" marR="208915" indent="-106045">
                        <a:lnSpc>
                          <a:spcPct val="120000"/>
                        </a:lnSpc>
                      </a:pPr>
                      <a:r>
                        <a:rPr sz="1200">
                          <a:latin typeface="Segoe UI"/>
                          <a:cs typeface="Segoe UI"/>
                        </a:rPr>
                        <a:t>,</a:t>
                      </a:r>
                      <a:r>
                        <a:rPr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>
                          <a:latin typeface="Segoe UI"/>
                          <a:cs typeface="Segoe UI"/>
                        </a:rPr>
                        <a:t>your</a:t>
                      </a:r>
                      <a:r>
                        <a:rPr sz="12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>
                          <a:latin typeface="Segoe UI"/>
                          <a:cs typeface="Segoe UI"/>
                        </a:rPr>
                        <a:t>work</a:t>
                      </a:r>
                      <a:r>
                        <a:rPr sz="12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10">
                          <a:latin typeface="Segoe UI"/>
                          <a:cs typeface="Segoe UI"/>
                        </a:rPr>
                        <a:t>account </a:t>
                      </a:r>
                      <a:r>
                        <a:rPr sz="1200">
                          <a:latin typeface="Segoe UI"/>
                          <a:cs typeface="Segoe UI"/>
                        </a:rPr>
                        <a:t>ght</a:t>
                      </a:r>
                      <a:r>
                        <a:rPr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>
                          <a:latin typeface="Segoe UI"/>
                          <a:cs typeface="Segoe UI"/>
                        </a:rPr>
                        <a:t>take</a:t>
                      </a:r>
                      <a:r>
                        <a:rPr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>
                          <a:latin typeface="Segoe UI"/>
                          <a:cs typeface="Segoe UI"/>
                        </a:rPr>
                        <a:t>up</a:t>
                      </a:r>
                      <a:r>
                        <a:rPr sz="12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>
                          <a:latin typeface="Segoe UI"/>
                          <a:cs typeface="Segoe UI"/>
                        </a:rPr>
                        <a:t>to</a:t>
                      </a:r>
                      <a:r>
                        <a:rPr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25">
                          <a:latin typeface="Segoe UI"/>
                          <a:cs typeface="Segoe UI"/>
                        </a:rPr>
                        <a:t>two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102235" marB="0">
                    <a:lnL w="76200">
                      <a:solidFill>
                        <a:srgbClr val="E2DEED"/>
                      </a:solidFill>
                      <a:prstDash val="solid"/>
                    </a:lnL>
                    <a:lnR w="9525">
                      <a:solidFill>
                        <a:srgbClr val="D2D2D2"/>
                      </a:solidFill>
                      <a:prstDash val="solid"/>
                    </a:lnR>
                    <a:lnT w="9525">
                      <a:solidFill>
                        <a:srgbClr val="D2D2D2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8560C5"/>
                      </a:solidFill>
                      <a:prstDash val="solid"/>
                    </a:lnR>
                    <a:lnT w="76200">
                      <a:solidFill>
                        <a:srgbClr val="E2DEED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8560C5"/>
                      </a:solidFill>
                      <a:prstDash val="solid"/>
                    </a:lnL>
                    <a:lnR w="9525">
                      <a:solidFill>
                        <a:srgbClr val="D2D2D2"/>
                      </a:solidFill>
                      <a:prstDash val="solid"/>
                    </a:lnR>
                    <a:lnT w="76200" cap="flat" cmpd="sng" algn="ctr">
                      <a:solidFill>
                        <a:srgbClr val="E2DE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7" name="object 47"/>
          <p:cNvGrpSpPr/>
          <p:nvPr/>
        </p:nvGrpSpPr>
        <p:grpSpPr>
          <a:xfrm>
            <a:off x="9791700" y="5000244"/>
            <a:ext cx="1993900" cy="1628139"/>
            <a:chOff x="9791700" y="5000244"/>
            <a:chExt cx="1993900" cy="1628139"/>
          </a:xfrm>
        </p:grpSpPr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67900" y="5076507"/>
              <a:ext cx="1840992" cy="147459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29800" y="5038344"/>
              <a:ext cx="1917700" cy="1551940"/>
            </a:xfrm>
            <a:custGeom>
              <a:avLst/>
              <a:gdLst/>
              <a:ahLst/>
              <a:cxnLst/>
              <a:rect l="l" t="t" r="r" b="b"/>
              <a:pathLst>
                <a:path w="1917700" h="1551940">
                  <a:moveTo>
                    <a:pt x="0" y="1551431"/>
                  </a:moveTo>
                  <a:lnTo>
                    <a:pt x="1917192" y="1551431"/>
                  </a:lnTo>
                  <a:lnTo>
                    <a:pt x="1917192" y="0"/>
                  </a:lnTo>
                  <a:lnTo>
                    <a:pt x="0" y="0"/>
                  </a:lnTo>
                  <a:lnTo>
                    <a:pt x="0" y="1551431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1EBA509-58DE-50EF-B7E5-EFD33DD31436}"/>
              </a:ext>
            </a:extLst>
          </p:cNvPr>
          <p:cNvSpPr txBox="1"/>
          <p:nvPr/>
        </p:nvSpPr>
        <p:spPr>
          <a:xfrm>
            <a:off x="8735820" y="3864904"/>
            <a:ext cx="329768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>
                <a:latin typeface="Segoe UI" panose="020B0502040204020203" pitchFamily="34" charset="0"/>
                <a:cs typeface="Segoe UI" panose="020B0502040204020203" pitchFamily="34" charset="0"/>
              </a:rPr>
              <a:t>After you enter the verification code and select </a:t>
            </a:r>
            <a:r>
              <a:rPr lang="en-GB" sz="1200" b="1">
                <a:solidFill>
                  <a:srgbClr val="8560C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 account</a:t>
            </a:r>
            <a:r>
              <a:rPr lang="en-GB" sz="1200">
                <a:latin typeface="Segoe UI" panose="020B0502040204020203" pitchFamily="34" charset="0"/>
                <a:cs typeface="Segoe UI" panose="020B0502040204020203" pitchFamily="34" charset="0"/>
              </a:rPr>
              <a:t>, your work account will be created. (This might take up to two minutes)</a:t>
            </a:r>
          </a:p>
          <a:p>
            <a:endParaRPr lang="en-IE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/>
          <p:nvPr/>
        </p:nvSpPr>
        <p:spPr>
          <a:xfrm>
            <a:off x="613968" y="1172337"/>
            <a:ext cx="3902614" cy="238591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60">
                <a:solidFill>
                  <a:srgbClr val="3A2D57"/>
                </a:solidFill>
                <a:latin typeface="Segoe UI Semibold"/>
                <a:cs typeface="Segoe UI Semibold"/>
              </a:rPr>
              <a:t>Step</a:t>
            </a:r>
            <a:r>
              <a:rPr sz="2900" b="1" spc="-125">
                <a:solidFill>
                  <a:srgbClr val="3A2D57"/>
                </a:solidFill>
                <a:latin typeface="Segoe UI Semibold"/>
                <a:cs typeface="Segoe UI Semibold"/>
              </a:rPr>
              <a:t> </a:t>
            </a:r>
            <a:r>
              <a:rPr sz="2900" b="1" spc="-50">
                <a:solidFill>
                  <a:srgbClr val="3A2D57"/>
                </a:solidFill>
                <a:latin typeface="Segoe UI Semibold"/>
                <a:cs typeface="Segoe UI Semibold"/>
              </a:rPr>
              <a:t>2</a:t>
            </a:r>
            <a:r>
              <a:rPr lang="en-US" sz="2900" b="1" spc="-50">
                <a:solidFill>
                  <a:srgbClr val="3A2D57"/>
                </a:solidFill>
                <a:latin typeface="Segoe UI Semibold"/>
                <a:cs typeface="Segoe UI Semibold"/>
              </a:rPr>
              <a:t> – Join the Surface DMP Program</a:t>
            </a:r>
            <a:endParaRPr sz="2900">
              <a:latin typeface="Segoe UI Semibold"/>
              <a:cs typeface="Segoe UI Semibold"/>
            </a:endParaRPr>
          </a:p>
          <a:p>
            <a:pPr marL="240665">
              <a:lnSpc>
                <a:spcPct val="100000"/>
              </a:lnSpc>
              <a:spcBef>
                <a:spcPts val="770"/>
              </a:spcBef>
            </a:pPr>
            <a:endParaRPr lang="en-US" sz="1200">
              <a:latin typeface="Segoe UI"/>
              <a:cs typeface="Segoe UI"/>
            </a:endParaRPr>
          </a:p>
          <a:p>
            <a:pPr marL="240665">
              <a:lnSpc>
                <a:spcPct val="100000"/>
              </a:lnSpc>
              <a:spcBef>
                <a:spcPts val="770"/>
              </a:spcBef>
            </a:pPr>
            <a:r>
              <a:rPr sz="1200">
                <a:latin typeface="Segoe UI"/>
                <a:cs typeface="Segoe UI"/>
              </a:rPr>
              <a:t>After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sign</a:t>
            </a:r>
            <a:r>
              <a:rPr lang="en-US" sz="1200">
                <a:latin typeface="Segoe UI"/>
                <a:cs typeface="Segoe UI"/>
              </a:rPr>
              <a:t>-in is completed with your new or existing account</a:t>
            </a:r>
            <a:r>
              <a:rPr sz="1200" spc="-25">
                <a:latin typeface="Segoe UI"/>
                <a:cs typeface="Segoe UI"/>
              </a:rPr>
              <a:t>:</a:t>
            </a:r>
            <a:endParaRPr sz="1200">
              <a:latin typeface="Segoe UI"/>
              <a:cs typeface="Segoe UI"/>
            </a:endParaRPr>
          </a:p>
          <a:p>
            <a:pPr marL="583565">
              <a:spcBef>
                <a:spcPts val="780"/>
              </a:spcBef>
            </a:pPr>
            <a:r>
              <a:rPr lang="en-US" sz="1200" spc="-20">
                <a:latin typeface="Segoe UI"/>
                <a:cs typeface="Segoe UI"/>
              </a:rPr>
              <a:t>Select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the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 b="1">
                <a:solidFill>
                  <a:srgbClr val="8560C5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15">
                <a:solidFill>
                  <a:srgbClr val="8560C5"/>
                </a:solidFill>
                <a:latin typeface="Segoe UI Semibold"/>
                <a:cs typeface="Segoe UI Semibold"/>
              </a:rPr>
              <a:t> Commercial </a:t>
            </a:r>
            <a:r>
              <a:rPr lang="en-US" sz="1200" b="1">
                <a:solidFill>
                  <a:srgbClr val="8560C5"/>
                </a:solidFill>
                <a:latin typeface="Segoe UI Semibold"/>
                <a:cs typeface="Segoe UI Semibold"/>
              </a:rPr>
              <a:t>Reseller - DMP</a:t>
            </a:r>
            <a:r>
              <a:rPr lang="en-US" sz="1200" b="1" spc="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>
                <a:latin typeface="Segoe UI"/>
                <a:cs typeface="Segoe UI"/>
              </a:rPr>
              <a:t>button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&gt;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 b="1">
                <a:solidFill>
                  <a:srgbClr val="8560C5"/>
                </a:solidFill>
                <a:latin typeface="Segoe UI Semibold"/>
                <a:cs typeface="Segoe UI Semibold"/>
              </a:rPr>
              <a:t>Next</a:t>
            </a:r>
            <a:r>
              <a:rPr sz="1200" b="1" spc="-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 spc="-50">
                <a:latin typeface="Segoe UI"/>
                <a:cs typeface="Segoe UI"/>
              </a:rPr>
              <a:t>&gt;</a:t>
            </a:r>
            <a:endParaRPr sz="1200">
              <a:latin typeface="Segoe UI"/>
              <a:cs typeface="Segoe UI"/>
            </a:endParaRPr>
          </a:p>
          <a:p>
            <a:pPr marL="583565">
              <a:spcBef>
                <a:spcPts val="480"/>
              </a:spcBef>
            </a:pPr>
            <a:r>
              <a:rPr lang="en-US" sz="1200" b="1" spc="-10">
                <a:solidFill>
                  <a:srgbClr val="8560C5"/>
                </a:solidFill>
                <a:latin typeface="Segoe UI Semibold"/>
                <a:cs typeface="Segoe UI Semibold"/>
              </a:rPr>
              <a:t>Surface Commercial Reseller - DMP.</a:t>
            </a:r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6876" y="345947"/>
              <a:ext cx="620268" cy="4091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058400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4" y="408431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8523" y="492252"/>
              <a:ext cx="158496" cy="108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4191" y="345947"/>
              <a:ext cx="620267" cy="40919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85715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3" y="408431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5840" y="492252"/>
              <a:ext cx="158496" cy="1082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637657" y="190880"/>
            <a:ext cx="7493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34965" y="343280"/>
            <a:ext cx="115379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Prerequisites </a:t>
            </a:r>
            <a:r>
              <a:rPr sz="1000" b="1" spc="-25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77865" y="495680"/>
            <a:ext cx="4667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callouts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09714" y="269775"/>
            <a:ext cx="1039494" cy="320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147320">
              <a:lnSpc>
                <a:spcPct val="100000"/>
              </a:lnSpc>
              <a:spcBef>
                <a:spcPts val="75"/>
              </a:spcBef>
            </a:pP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Step-by-</a:t>
            </a:r>
            <a:r>
              <a:rPr sz="1000" b="1" spc="-2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step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onboarding</a:t>
            </a:r>
            <a:r>
              <a:rPr sz="1000" b="1" spc="-45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guide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93302" y="267080"/>
            <a:ext cx="7067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Additional information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6891908" y="185420"/>
            <a:ext cx="14719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100"/>
              </a:spcBef>
            </a:pPr>
            <a:r>
              <a:rPr spc="-15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pc="-1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</a:t>
            </a:r>
            <a:r>
              <a:rPr spc="-2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 </a:t>
            </a:r>
            <a:r>
              <a:rPr spc="-1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pc="-15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1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</a:p>
        </p:txBody>
      </p:sp>
      <p:sp>
        <p:nvSpPr>
          <p:cNvPr id="31" name="object 31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734252" y="2493167"/>
            <a:ext cx="61594" cy="106680"/>
            <a:chOff x="640092" y="1950339"/>
            <a:chExt cx="61594" cy="106680"/>
          </a:xfrm>
        </p:grpSpPr>
        <p:sp>
          <p:nvSpPr>
            <p:cNvPr id="33" name="object 33"/>
            <p:cNvSpPr/>
            <p:nvPr/>
          </p:nvSpPr>
          <p:spPr>
            <a:xfrm>
              <a:off x="644436" y="1953133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1"/>
                  </a:lnTo>
                  <a:lnTo>
                    <a:pt x="28460" y="100583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0092" y="1950339"/>
              <a:ext cx="61290" cy="106172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71168" y="2970888"/>
            <a:ext cx="76200" cy="106679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5736335" y="1028700"/>
            <a:ext cx="5767070" cy="5591810"/>
            <a:chOff x="5736335" y="1028700"/>
            <a:chExt cx="5767070" cy="5591810"/>
          </a:xfrm>
        </p:grpSpPr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12535" y="1104900"/>
              <a:ext cx="5614416" cy="543915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774435" y="1066800"/>
              <a:ext cx="5690870" cy="5515610"/>
            </a:xfrm>
            <a:custGeom>
              <a:avLst/>
              <a:gdLst/>
              <a:ahLst/>
              <a:cxnLst/>
              <a:rect l="l" t="t" r="r" b="b"/>
              <a:pathLst>
                <a:path w="5690870" h="5515609">
                  <a:moveTo>
                    <a:pt x="0" y="5515356"/>
                  </a:moveTo>
                  <a:lnTo>
                    <a:pt x="5690616" y="5515356"/>
                  </a:lnTo>
                  <a:lnTo>
                    <a:pt x="5690616" y="0"/>
                  </a:lnTo>
                  <a:lnTo>
                    <a:pt x="0" y="0"/>
                  </a:lnTo>
                  <a:lnTo>
                    <a:pt x="0" y="5515356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79413" y="2018538"/>
              <a:ext cx="5256530" cy="4208145"/>
            </a:xfrm>
            <a:custGeom>
              <a:avLst/>
              <a:gdLst/>
              <a:ahLst/>
              <a:cxnLst/>
              <a:rect l="l" t="t" r="r" b="b"/>
              <a:pathLst>
                <a:path w="5256530" h="4208145">
                  <a:moveTo>
                    <a:pt x="0" y="295655"/>
                  </a:moveTo>
                  <a:lnTo>
                    <a:pt x="318515" y="295655"/>
                  </a:lnTo>
                  <a:lnTo>
                    <a:pt x="318515" y="0"/>
                  </a:lnTo>
                  <a:lnTo>
                    <a:pt x="0" y="0"/>
                  </a:lnTo>
                  <a:lnTo>
                    <a:pt x="0" y="295655"/>
                  </a:lnTo>
                  <a:close/>
                </a:path>
                <a:path w="5256530" h="4208145">
                  <a:moveTo>
                    <a:pt x="4219956" y="4207763"/>
                  </a:moveTo>
                  <a:lnTo>
                    <a:pt x="5256276" y="4207763"/>
                  </a:lnTo>
                  <a:lnTo>
                    <a:pt x="5256276" y="3806951"/>
                  </a:lnTo>
                  <a:lnTo>
                    <a:pt x="4219956" y="3806951"/>
                  </a:lnTo>
                  <a:lnTo>
                    <a:pt x="4219956" y="4207763"/>
                  </a:lnTo>
                  <a:close/>
                </a:path>
              </a:pathLst>
            </a:custGeom>
            <a:ln w="28575">
              <a:solidFill>
                <a:srgbClr val="856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2">
            <a:extLst>
              <a:ext uri="{FF2B5EF4-FFF2-40B4-BE49-F238E27FC236}">
                <a16:creationId xmlns:a16="http://schemas.microsoft.com/office/drawing/2014/main" id="{91FD3B12-835E-D966-85BF-A5252AA1087C}"/>
              </a:ext>
            </a:extLst>
          </p:cNvPr>
          <p:cNvSpPr txBox="1"/>
          <p:nvPr/>
        </p:nvSpPr>
        <p:spPr>
          <a:xfrm>
            <a:off x="811455" y="146469"/>
            <a:ext cx="3068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592644" y="873213"/>
            <a:ext cx="4381692" cy="42941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60">
                <a:solidFill>
                  <a:srgbClr val="3A2D57"/>
                </a:solidFill>
                <a:latin typeface="Segoe UI Semibold"/>
                <a:cs typeface="Segoe UI Semibold"/>
              </a:rPr>
              <a:t>Step</a:t>
            </a:r>
            <a:r>
              <a:rPr sz="2900" b="1" spc="-125">
                <a:solidFill>
                  <a:srgbClr val="3A2D57"/>
                </a:solidFill>
                <a:latin typeface="Segoe UI Semibold"/>
                <a:cs typeface="Segoe UI Semibold"/>
              </a:rPr>
              <a:t> </a:t>
            </a:r>
            <a:r>
              <a:rPr sz="2900" b="1" spc="-50">
                <a:solidFill>
                  <a:srgbClr val="3A2D57"/>
                </a:solidFill>
                <a:latin typeface="Segoe UI Semibold"/>
                <a:cs typeface="Segoe UI Semibold"/>
              </a:rPr>
              <a:t>3</a:t>
            </a:r>
            <a:r>
              <a:rPr lang="en-US" sz="2900" b="1" spc="-50">
                <a:solidFill>
                  <a:srgbClr val="3A2D57"/>
                </a:solidFill>
                <a:latin typeface="Segoe UI Semibold"/>
                <a:cs typeface="Segoe UI Semibold"/>
              </a:rPr>
              <a:t>:  Associate your PLA to your Surface Account</a:t>
            </a:r>
            <a:endParaRPr lang="en-US" sz="2900" b="1">
              <a:solidFill>
                <a:srgbClr val="3A2D57"/>
              </a:solidFill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2900" b="1" spc="-10">
              <a:solidFill>
                <a:srgbClr val="3A2D57"/>
              </a:solidFill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10">
                <a:latin typeface="Segoe UI"/>
                <a:cs typeface="Segoe UI"/>
              </a:rPr>
              <a:t>Verify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your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account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information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lang="en-US" sz="1200" spc="-45">
                <a:latin typeface="Segoe UI"/>
                <a:cs typeface="Segoe UI"/>
              </a:rPr>
              <a:t>is correct.  Click “</a:t>
            </a:r>
            <a:r>
              <a:rPr lang="en-US" sz="1200" b="1" spc="-45">
                <a:latin typeface="Segoe UI"/>
                <a:cs typeface="Segoe UI"/>
              </a:rPr>
              <a:t>Enroll</a:t>
            </a:r>
            <a:r>
              <a:rPr lang="en-US" sz="1200" spc="-45">
                <a:latin typeface="Segoe UI"/>
                <a:cs typeface="Segoe UI"/>
              </a:rPr>
              <a:t>” </a:t>
            </a:r>
          </a:p>
          <a:p>
            <a:pPr marL="240665">
              <a:lnSpc>
                <a:spcPct val="100000"/>
              </a:lnSpc>
              <a:spcBef>
                <a:spcPts val="2255"/>
              </a:spcBef>
            </a:pPr>
            <a:r>
              <a:rPr lang="en-IN" sz="1200">
                <a:latin typeface="Segoe UI"/>
                <a:cs typeface="Segoe UI"/>
              </a:rPr>
              <a:t>If your account does not have any PLA associated, you will receive the “</a:t>
            </a:r>
            <a:r>
              <a:rPr lang="en-IN" sz="1200" b="1">
                <a:latin typeface="Segoe UI"/>
                <a:cs typeface="Segoe UI"/>
              </a:rPr>
              <a:t>search</a:t>
            </a:r>
            <a:r>
              <a:rPr lang="en-IN" sz="1200">
                <a:latin typeface="Segoe UI"/>
                <a:cs typeface="Segoe UI"/>
              </a:rPr>
              <a:t>” option to locate the PLA you would like to associate.  Refer to </a:t>
            </a:r>
            <a:r>
              <a:rPr lang="en-IN" sz="1200" b="1">
                <a:latin typeface="Segoe UI"/>
                <a:cs typeface="Segoe UI"/>
              </a:rPr>
              <a:t>Step 3a</a:t>
            </a:r>
            <a:r>
              <a:rPr lang="en-IN" sz="1200">
                <a:latin typeface="Segoe UI"/>
                <a:cs typeface="Segoe UI"/>
              </a:rPr>
              <a:t> (Slide 14) for additional details </a:t>
            </a:r>
          </a:p>
          <a:p>
            <a:pPr marL="240665">
              <a:lnSpc>
                <a:spcPct val="100000"/>
              </a:lnSpc>
              <a:spcBef>
                <a:spcPts val="2255"/>
              </a:spcBef>
            </a:pPr>
            <a:r>
              <a:rPr lang="en-IN" sz="1200">
                <a:latin typeface="Segoe UI"/>
                <a:cs typeface="Segoe UI"/>
              </a:rPr>
              <a:t>If your Account already has PLA(s) associated, you will receive the “</a:t>
            </a:r>
            <a:r>
              <a:rPr lang="en-IN" sz="1200" b="1">
                <a:latin typeface="Segoe UI"/>
                <a:cs typeface="Segoe UI"/>
              </a:rPr>
              <a:t>select</a:t>
            </a:r>
            <a:r>
              <a:rPr lang="en-IN" sz="1200">
                <a:latin typeface="Segoe UI"/>
                <a:cs typeface="Segoe UI"/>
              </a:rPr>
              <a:t>” option to select an available PLA from the list.  If you are unable to find the desired PLA in this list, select  ‘</a:t>
            </a:r>
            <a:r>
              <a:rPr lang="en-IN" sz="1200" b="1">
                <a:latin typeface="Segoe UI"/>
                <a:cs typeface="Segoe UI"/>
              </a:rPr>
              <a:t>Associate Partner ID</a:t>
            </a:r>
            <a:r>
              <a:rPr lang="en-IN" sz="1200">
                <a:latin typeface="Segoe UI"/>
                <a:cs typeface="Segoe UI"/>
              </a:rPr>
              <a:t>’ from the previous screen to enter the company name or Partner ID manually.</a:t>
            </a:r>
          </a:p>
          <a:p>
            <a:pPr marL="240665">
              <a:lnSpc>
                <a:spcPct val="100000"/>
              </a:lnSpc>
              <a:spcBef>
                <a:spcPts val="2255"/>
              </a:spcBef>
            </a:pPr>
            <a:r>
              <a:rPr sz="1200">
                <a:latin typeface="Segoe UI"/>
                <a:cs typeface="Segoe UI"/>
              </a:rPr>
              <a:t>Once</a:t>
            </a:r>
            <a:r>
              <a:rPr sz="1200" spc="-5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you’ve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linked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your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Surface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account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to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your</a:t>
            </a:r>
            <a:r>
              <a:rPr sz="1200" spc="-5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partner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ID,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select</a:t>
            </a:r>
            <a:r>
              <a:rPr sz="1200" spc="15">
                <a:latin typeface="Segoe UI"/>
                <a:cs typeface="Segoe UI"/>
              </a:rPr>
              <a:t> </a:t>
            </a:r>
            <a:r>
              <a:rPr lang="en-US" sz="1200" b="1" spc="-10">
                <a:solidFill>
                  <a:srgbClr val="8560C5"/>
                </a:solidFill>
                <a:latin typeface="Segoe UI Semibold"/>
                <a:cs typeface="Segoe UI Semibold"/>
              </a:rPr>
              <a:t>Continue</a:t>
            </a:r>
            <a:r>
              <a:rPr sz="1200" spc="-10">
                <a:latin typeface="Segoe UI"/>
                <a:cs typeface="Segoe UI"/>
              </a:rPr>
              <a:t>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4990" y="163795"/>
            <a:ext cx="30353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DMP</a:t>
            </a:r>
            <a:r>
              <a:rPr lang="en-US" sz="1200" b="1" spc="-3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30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4191" y="345947"/>
              <a:ext cx="620267" cy="4091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85715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3" y="408431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40" y="492252"/>
              <a:ext cx="158496" cy="108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637657" y="190880"/>
            <a:ext cx="7493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22264" y="343280"/>
            <a:ext cx="115379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u="sng">
                <a:solidFill>
                  <a:schemeClr val="bg1"/>
                </a:solidFill>
                <a:latin typeface="Segoe UI Semibold"/>
                <a:cs typeface="Segoe UI Semibold"/>
              </a:rPr>
              <a:t>Prerequisites and callouts</a:t>
            </a:r>
            <a:endParaRPr sz="1000" u="sng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09714" y="269775"/>
            <a:ext cx="1039494" cy="320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147320">
              <a:lnSpc>
                <a:spcPct val="100000"/>
              </a:lnSpc>
              <a:spcBef>
                <a:spcPts val="75"/>
              </a:spcBef>
            </a:pP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Step-by-</a:t>
            </a:r>
            <a:r>
              <a:rPr sz="1000" b="1" spc="-2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step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onboarding</a:t>
            </a:r>
            <a:r>
              <a:rPr sz="1000" b="1" spc="-45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guide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01506" y="343280"/>
            <a:ext cx="4889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891908" y="185420"/>
            <a:ext cx="14719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100"/>
              </a:spcBef>
            </a:pPr>
            <a:r>
              <a:rPr spc="-15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pc="-1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</a:t>
            </a:r>
            <a:r>
              <a:rPr spc="-2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 </a:t>
            </a:r>
            <a:r>
              <a:rPr spc="-1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pc="-15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1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676465" y="2720716"/>
            <a:ext cx="61594" cy="106680"/>
            <a:chOff x="640092" y="1950339"/>
            <a:chExt cx="61594" cy="106680"/>
          </a:xfrm>
        </p:grpSpPr>
        <p:sp>
          <p:nvSpPr>
            <p:cNvPr id="30" name="object 30"/>
            <p:cNvSpPr/>
            <p:nvPr/>
          </p:nvSpPr>
          <p:spPr>
            <a:xfrm>
              <a:off x="644436" y="1953133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1"/>
                  </a:lnTo>
                  <a:lnTo>
                    <a:pt x="28460" y="100583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0092" y="1950339"/>
              <a:ext cx="61290" cy="106172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704622" y="3573144"/>
            <a:ext cx="61594" cy="106680"/>
            <a:chOff x="640092" y="2230754"/>
            <a:chExt cx="61594" cy="106680"/>
          </a:xfrm>
        </p:grpSpPr>
        <p:sp>
          <p:nvSpPr>
            <p:cNvPr id="33" name="object 33"/>
            <p:cNvSpPr/>
            <p:nvPr/>
          </p:nvSpPr>
          <p:spPr>
            <a:xfrm>
              <a:off x="644436" y="2233548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1"/>
                  </a:lnTo>
                  <a:lnTo>
                    <a:pt x="28460" y="100584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0092" y="2230754"/>
              <a:ext cx="61290" cy="106172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5201411" y="4052648"/>
            <a:ext cx="3534333" cy="2268481"/>
            <a:chOff x="6541007" y="2782823"/>
            <a:chExt cx="4776470" cy="3030220"/>
          </a:xfrm>
        </p:grpSpPr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17207" y="2859023"/>
              <a:ext cx="4623815" cy="287731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579107" y="2820923"/>
              <a:ext cx="4700270" cy="2954020"/>
            </a:xfrm>
            <a:custGeom>
              <a:avLst/>
              <a:gdLst/>
              <a:ahLst/>
              <a:cxnLst/>
              <a:rect l="l" t="t" r="r" b="b"/>
              <a:pathLst>
                <a:path w="4700270" h="2954020">
                  <a:moveTo>
                    <a:pt x="0" y="2953512"/>
                  </a:moveTo>
                  <a:lnTo>
                    <a:pt x="4700015" y="2953512"/>
                  </a:lnTo>
                  <a:lnTo>
                    <a:pt x="4700015" y="0"/>
                  </a:lnTo>
                  <a:lnTo>
                    <a:pt x="0" y="0"/>
                  </a:lnTo>
                  <a:lnTo>
                    <a:pt x="0" y="2953512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6556940" y="1331877"/>
            <a:ext cx="4485410" cy="2441339"/>
            <a:chOff x="912875" y="2820923"/>
            <a:chExt cx="5427345" cy="2954020"/>
          </a:xfrm>
        </p:grpSpPr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0975" y="2859023"/>
              <a:ext cx="5350764" cy="287731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12875" y="2820923"/>
              <a:ext cx="5427345" cy="2954020"/>
            </a:xfrm>
            <a:custGeom>
              <a:avLst/>
              <a:gdLst/>
              <a:ahLst/>
              <a:cxnLst/>
              <a:rect l="l" t="t" r="r" b="b"/>
              <a:pathLst>
                <a:path w="5427345" h="2954020">
                  <a:moveTo>
                    <a:pt x="0" y="2953512"/>
                  </a:moveTo>
                  <a:lnTo>
                    <a:pt x="5426964" y="2953512"/>
                  </a:lnTo>
                  <a:lnTo>
                    <a:pt x="5426964" y="0"/>
                  </a:lnTo>
                  <a:lnTo>
                    <a:pt x="0" y="0"/>
                  </a:lnTo>
                  <a:lnTo>
                    <a:pt x="0" y="2953512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38255" y="5181704"/>
              <a:ext cx="1227462" cy="393700"/>
            </a:xfrm>
            <a:custGeom>
              <a:avLst/>
              <a:gdLst/>
              <a:ahLst/>
              <a:cxnLst/>
              <a:rect l="l" t="t" r="r" b="b"/>
              <a:pathLst>
                <a:path w="1091564" h="393700">
                  <a:moveTo>
                    <a:pt x="0" y="393192"/>
                  </a:moveTo>
                  <a:lnTo>
                    <a:pt x="1091184" y="393192"/>
                  </a:lnTo>
                  <a:lnTo>
                    <a:pt x="1091184" y="0"/>
                  </a:lnTo>
                  <a:lnTo>
                    <a:pt x="0" y="0"/>
                  </a:lnTo>
                  <a:lnTo>
                    <a:pt x="0" y="393192"/>
                  </a:lnTo>
                  <a:close/>
                </a:path>
              </a:pathLst>
            </a:custGeom>
            <a:ln w="28575">
              <a:solidFill>
                <a:srgbClr val="856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Picture 2" descr="image">
            <a:extLst>
              <a:ext uri="{FF2B5EF4-FFF2-40B4-BE49-F238E27FC236}">
                <a16:creationId xmlns:a16="http://schemas.microsoft.com/office/drawing/2014/main" id="{7D5E43ED-1F43-22B8-13AB-414F0B9E5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909" y="4078808"/>
            <a:ext cx="3185966" cy="224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bject 42">
            <a:extLst>
              <a:ext uri="{FF2B5EF4-FFF2-40B4-BE49-F238E27FC236}">
                <a16:creationId xmlns:a16="http://schemas.microsoft.com/office/drawing/2014/main" id="{985EAF6C-6617-7EEE-E8BE-6250F95B9332}"/>
              </a:ext>
            </a:extLst>
          </p:cNvPr>
          <p:cNvSpPr/>
          <p:nvPr/>
        </p:nvSpPr>
        <p:spPr>
          <a:xfrm>
            <a:off x="9873188" y="3301112"/>
            <a:ext cx="1014432" cy="325372"/>
          </a:xfrm>
          <a:custGeom>
            <a:avLst/>
            <a:gdLst/>
            <a:ahLst/>
            <a:cxnLst/>
            <a:rect l="l" t="t" r="r" b="b"/>
            <a:pathLst>
              <a:path w="1091564" h="393700">
                <a:moveTo>
                  <a:pt x="0" y="393192"/>
                </a:moveTo>
                <a:lnTo>
                  <a:pt x="1091184" y="393192"/>
                </a:lnTo>
                <a:lnTo>
                  <a:pt x="1091184" y="0"/>
                </a:lnTo>
                <a:lnTo>
                  <a:pt x="0" y="0"/>
                </a:lnTo>
                <a:lnTo>
                  <a:pt x="0" y="393192"/>
                </a:lnTo>
                <a:close/>
              </a:path>
            </a:pathLst>
          </a:custGeom>
          <a:ln w="28575">
            <a:solidFill>
              <a:srgbClr val="8560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9467" y="140724"/>
            <a:ext cx="30353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ADR</a:t>
            </a:r>
            <a:r>
              <a:rPr lang="en-US" sz="1200" b="1" spc="-3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30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4191" y="345947"/>
              <a:ext cx="620267" cy="4091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85715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3" y="408431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40" y="492252"/>
              <a:ext cx="158496" cy="108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637657" y="190880"/>
            <a:ext cx="7493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92953" y="369831"/>
            <a:ext cx="115379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u="sng">
                <a:solidFill>
                  <a:schemeClr val="bg1"/>
                </a:solidFill>
                <a:latin typeface="Segoe UI Semibold"/>
                <a:cs typeface="Segoe UI Semibold"/>
              </a:rPr>
              <a:t>Prerequisites</a:t>
            </a:r>
            <a:endParaRPr sz="1000" u="sng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09714" y="269775"/>
            <a:ext cx="1039494" cy="320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147320">
              <a:lnSpc>
                <a:spcPct val="100000"/>
              </a:lnSpc>
              <a:spcBef>
                <a:spcPts val="75"/>
              </a:spcBef>
            </a:pP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Step-by-</a:t>
            </a:r>
            <a:r>
              <a:rPr sz="1000" b="1" spc="-2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step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onboarding</a:t>
            </a:r>
            <a:r>
              <a:rPr sz="1000" b="1" spc="-45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guide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01506" y="343280"/>
            <a:ext cx="4889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891908" y="185420"/>
            <a:ext cx="14719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100"/>
              </a:spcBef>
            </a:pPr>
            <a:r>
              <a:rPr spc="-15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pc="-1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</a:t>
            </a:r>
            <a:r>
              <a:rPr spc="-2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 </a:t>
            </a:r>
            <a:r>
              <a:rPr spc="-1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pc="-15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1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40397" y="994046"/>
            <a:ext cx="10412095" cy="1179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60">
                <a:solidFill>
                  <a:srgbClr val="3A2D57"/>
                </a:solidFill>
                <a:latin typeface="Segoe UI Semibold"/>
                <a:cs typeface="Segoe UI Semibold"/>
              </a:rPr>
              <a:t>Step</a:t>
            </a:r>
            <a:r>
              <a:rPr sz="2900" b="1" spc="-125">
                <a:solidFill>
                  <a:srgbClr val="3A2D57"/>
                </a:solidFill>
                <a:latin typeface="Segoe UI Semibold"/>
                <a:cs typeface="Segoe UI Semibold"/>
              </a:rPr>
              <a:t> </a:t>
            </a:r>
            <a:r>
              <a:rPr lang="en-IN" sz="2900" b="1" spc="-50">
                <a:solidFill>
                  <a:srgbClr val="3A2D57"/>
                </a:solidFill>
                <a:latin typeface="Segoe UI Semibold"/>
                <a:cs typeface="Segoe UI Semibold"/>
              </a:rPr>
              <a:t>3a</a:t>
            </a:r>
            <a:endParaRPr sz="2900">
              <a:latin typeface="Segoe UI Semibold"/>
              <a:cs typeface="Segoe UI Semibold"/>
            </a:endParaRPr>
          </a:p>
          <a:p>
            <a:pPr marL="12700" marR="5080">
              <a:lnSpc>
                <a:spcPct val="132600"/>
              </a:lnSpc>
              <a:spcBef>
                <a:spcPts val="1785"/>
              </a:spcBef>
            </a:pPr>
            <a:r>
              <a:rPr lang="en-IN" sz="1200">
                <a:latin typeface="Segoe UI"/>
                <a:cs typeface="Segoe UI"/>
              </a:rPr>
              <a:t>In case you are using a new account or are unable to find the required Partner Location ID (PLA), s</a:t>
            </a:r>
            <a:r>
              <a:rPr sz="1200" err="1">
                <a:latin typeface="Segoe UI"/>
                <a:cs typeface="Segoe UI"/>
              </a:rPr>
              <a:t>earch</a:t>
            </a:r>
            <a:r>
              <a:rPr sz="1200" spc="-5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for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your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company</a:t>
            </a:r>
            <a:r>
              <a:rPr sz="1200" spc="-5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information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either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by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company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name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and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details or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the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Data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Universal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Numbering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System (D-U-N-S)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number,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or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by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entering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 spc="-20">
                <a:latin typeface="Segoe UI"/>
                <a:cs typeface="Segoe UI"/>
              </a:rPr>
              <a:t>your </a:t>
            </a:r>
            <a:r>
              <a:rPr sz="1200">
                <a:latin typeface="Segoe UI"/>
                <a:cs typeface="Segoe UI"/>
              </a:rPr>
              <a:t>information</a:t>
            </a:r>
            <a:r>
              <a:rPr sz="1200" spc="-60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manually.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325879" y="2457190"/>
            <a:ext cx="4520565" cy="4030979"/>
            <a:chOff x="1363980" y="2599944"/>
            <a:chExt cx="4520565" cy="4030979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40180" y="2676144"/>
              <a:ext cx="4367784" cy="387857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402080" y="2638044"/>
              <a:ext cx="4444365" cy="3954779"/>
            </a:xfrm>
            <a:custGeom>
              <a:avLst/>
              <a:gdLst/>
              <a:ahLst/>
              <a:cxnLst/>
              <a:rect l="l" t="t" r="r" b="b"/>
              <a:pathLst>
                <a:path w="4444365" h="3954779">
                  <a:moveTo>
                    <a:pt x="0" y="3954779"/>
                  </a:moveTo>
                  <a:lnTo>
                    <a:pt x="4443984" y="3954779"/>
                  </a:lnTo>
                  <a:lnTo>
                    <a:pt x="4443984" y="0"/>
                  </a:lnTo>
                  <a:lnTo>
                    <a:pt x="0" y="0"/>
                  </a:lnTo>
                  <a:lnTo>
                    <a:pt x="0" y="3954779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222366" y="2801943"/>
            <a:ext cx="4605655" cy="3185160"/>
            <a:chOff x="6222491" y="3023616"/>
            <a:chExt cx="4605655" cy="3185160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98691" y="3099816"/>
              <a:ext cx="4453127" cy="303276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260591" y="3061716"/>
              <a:ext cx="4529455" cy="3108960"/>
            </a:xfrm>
            <a:custGeom>
              <a:avLst/>
              <a:gdLst/>
              <a:ahLst/>
              <a:cxnLst/>
              <a:rect l="l" t="t" r="r" b="b"/>
              <a:pathLst>
                <a:path w="4529455" h="3108960">
                  <a:moveTo>
                    <a:pt x="0" y="3108960"/>
                  </a:moveTo>
                  <a:lnTo>
                    <a:pt x="4529327" y="3108960"/>
                  </a:lnTo>
                  <a:lnTo>
                    <a:pt x="4529327" y="0"/>
                  </a:lnTo>
                  <a:lnTo>
                    <a:pt x="0" y="0"/>
                  </a:lnTo>
                  <a:lnTo>
                    <a:pt x="0" y="3108960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6876" y="345947"/>
              <a:ext cx="620268" cy="4091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058400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4" y="408431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8523" y="492252"/>
              <a:ext cx="158496" cy="108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4191" y="345947"/>
              <a:ext cx="620267" cy="40919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85715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3" y="408431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5840" y="492252"/>
              <a:ext cx="158496" cy="1082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637657" y="190880"/>
            <a:ext cx="7493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34965" y="343280"/>
            <a:ext cx="115379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Prerequisites </a:t>
            </a:r>
            <a:r>
              <a:rPr sz="1000" b="1" spc="-25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77865" y="495680"/>
            <a:ext cx="4667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callouts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09714" y="269775"/>
            <a:ext cx="1039494" cy="320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147320">
              <a:lnSpc>
                <a:spcPct val="100000"/>
              </a:lnSpc>
              <a:spcBef>
                <a:spcPts val="75"/>
              </a:spcBef>
            </a:pP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Step-by-</a:t>
            </a:r>
            <a:r>
              <a:rPr sz="1000" b="1" spc="-2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step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onboarding</a:t>
            </a:r>
            <a:r>
              <a:rPr sz="1000" b="1" spc="-45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guide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93302" y="267080"/>
            <a:ext cx="7067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Additional information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6891908" y="185420"/>
            <a:ext cx="14719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100"/>
              </a:spcBef>
            </a:pPr>
            <a:r>
              <a:rPr spc="-15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pc="-1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</a:t>
            </a:r>
            <a:r>
              <a:rPr spc="-2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 </a:t>
            </a:r>
            <a:r>
              <a:rPr spc="-1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pc="-15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1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</a:p>
        </p:txBody>
      </p:sp>
      <p:sp>
        <p:nvSpPr>
          <p:cNvPr id="31" name="object 31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13968" y="1172337"/>
            <a:ext cx="2051685" cy="3030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60">
                <a:solidFill>
                  <a:srgbClr val="3A2D57"/>
                </a:solidFill>
                <a:latin typeface="Segoe UI Semibold"/>
                <a:cs typeface="Segoe UI Semibold"/>
              </a:rPr>
              <a:t>Step</a:t>
            </a:r>
            <a:r>
              <a:rPr sz="2900" b="1" spc="-125">
                <a:solidFill>
                  <a:srgbClr val="3A2D57"/>
                </a:solidFill>
                <a:latin typeface="Segoe UI Semibold"/>
                <a:cs typeface="Segoe UI Semibold"/>
              </a:rPr>
              <a:t> </a:t>
            </a:r>
            <a:r>
              <a:rPr lang="en-US" sz="2900" b="1" spc="-50">
                <a:solidFill>
                  <a:srgbClr val="3A2D57"/>
                </a:solidFill>
                <a:latin typeface="Segoe UI Semibold"/>
                <a:cs typeface="Segoe UI Semibold"/>
              </a:rPr>
              <a:t>4 – Company Information</a:t>
            </a:r>
            <a:endParaRPr sz="2900">
              <a:latin typeface="Segoe UI Semibold"/>
              <a:cs typeface="Segoe UI Semibold"/>
            </a:endParaRPr>
          </a:p>
          <a:p>
            <a:pPr marL="12700" marR="5080">
              <a:lnSpc>
                <a:spcPct val="133000"/>
              </a:lnSpc>
              <a:spcBef>
                <a:spcPts val="1775"/>
              </a:spcBef>
            </a:pPr>
            <a:r>
              <a:rPr sz="1200">
                <a:latin typeface="Segoe UI"/>
                <a:cs typeface="Segoe UI"/>
              </a:rPr>
              <a:t>Continue</a:t>
            </a:r>
            <a:r>
              <a:rPr sz="1200" spc="-5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with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the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form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 spc="-25">
                <a:latin typeface="Segoe UI"/>
                <a:cs typeface="Segoe UI"/>
              </a:rPr>
              <a:t>by </a:t>
            </a:r>
            <a:r>
              <a:rPr sz="1200">
                <a:latin typeface="Segoe UI"/>
                <a:cs typeface="Segoe UI"/>
              </a:rPr>
              <a:t>validating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your</a:t>
            </a:r>
            <a:r>
              <a:rPr sz="1200" spc="-50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company </a:t>
            </a:r>
            <a:r>
              <a:rPr sz="1200">
                <a:latin typeface="Segoe UI"/>
                <a:cs typeface="Segoe UI"/>
              </a:rPr>
              <a:t>information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and</a:t>
            </a:r>
            <a:r>
              <a:rPr sz="1200" spc="-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then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entering </a:t>
            </a:r>
            <a:r>
              <a:rPr sz="1200">
                <a:latin typeface="Segoe UI"/>
                <a:cs typeface="Segoe UI"/>
              </a:rPr>
              <a:t>the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details for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the</a:t>
            </a:r>
            <a:r>
              <a:rPr sz="1200" spc="-5">
                <a:latin typeface="Segoe UI"/>
                <a:cs typeface="Segoe UI"/>
              </a:rPr>
              <a:t> </a:t>
            </a:r>
            <a:r>
              <a:rPr sz="1200" spc="-25">
                <a:latin typeface="Segoe UI"/>
                <a:cs typeface="Segoe UI"/>
              </a:rPr>
              <a:t>key </a:t>
            </a:r>
            <a:r>
              <a:rPr sz="1200" spc="-10">
                <a:latin typeface="Segoe UI"/>
                <a:cs typeface="Segoe UI"/>
              </a:rPr>
              <a:t>contacts.</a:t>
            </a:r>
            <a:r>
              <a:rPr lang="en-US" sz="1200" spc="-10">
                <a:latin typeface="Segoe UI"/>
                <a:cs typeface="Segoe UI"/>
              </a:rPr>
              <a:t>  Click </a:t>
            </a:r>
            <a:r>
              <a:rPr lang="en-US" sz="1200" b="1" spc="-10">
                <a:latin typeface="Segoe UI"/>
                <a:cs typeface="Segoe UI"/>
              </a:rPr>
              <a:t>Next</a:t>
            </a:r>
            <a:r>
              <a:rPr lang="en-US" sz="1200" spc="-10">
                <a:latin typeface="Segoe UI"/>
                <a:cs typeface="Segoe UI"/>
              </a:rPr>
              <a:t> when completed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811779" y="1170432"/>
            <a:ext cx="4436745" cy="5332730"/>
            <a:chOff x="2811779" y="1170432"/>
            <a:chExt cx="4436745" cy="5332730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87979" y="1246632"/>
              <a:ext cx="4283964" cy="518007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849879" y="1208532"/>
              <a:ext cx="4360545" cy="5256530"/>
            </a:xfrm>
            <a:custGeom>
              <a:avLst/>
              <a:gdLst/>
              <a:ahLst/>
              <a:cxnLst/>
              <a:rect l="l" t="t" r="r" b="b"/>
              <a:pathLst>
                <a:path w="4360545" h="5256530">
                  <a:moveTo>
                    <a:pt x="0" y="5256276"/>
                  </a:moveTo>
                  <a:lnTo>
                    <a:pt x="4360164" y="5256276"/>
                  </a:lnTo>
                  <a:lnTo>
                    <a:pt x="4360164" y="0"/>
                  </a:lnTo>
                  <a:lnTo>
                    <a:pt x="0" y="0"/>
                  </a:lnTo>
                  <a:lnTo>
                    <a:pt x="0" y="5256276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7392923" y="1170432"/>
            <a:ext cx="4544695" cy="5331460"/>
            <a:chOff x="7392923" y="1170432"/>
            <a:chExt cx="4544695" cy="5331460"/>
          </a:xfrm>
        </p:grpSpPr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69123" y="1246632"/>
              <a:ext cx="4392168" cy="517855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431023" y="1208532"/>
              <a:ext cx="4468495" cy="5255260"/>
            </a:xfrm>
            <a:custGeom>
              <a:avLst/>
              <a:gdLst/>
              <a:ahLst/>
              <a:cxnLst/>
              <a:rect l="l" t="t" r="r" b="b"/>
              <a:pathLst>
                <a:path w="4468495" h="5255260">
                  <a:moveTo>
                    <a:pt x="0" y="5254752"/>
                  </a:moveTo>
                  <a:lnTo>
                    <a:pt x="4468368" y="5254752"/>
                  </a:lnTo>
                  <a:lnTo>
                    <a:pt x="4468368" y="0"/>
                  </a:lnTo>
                  <a:lnTo>
                    <a:pt x="0" y="0"/>
                  </a:lnTo>
                  <a:lnTo>
                    <a:pt x="0" y="5254752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2">
            <a:extLst>
              <a:ext uri="{FF2B5EF4-FFF2-40B4-BE49-F238E27FC236}">
                <a16:creationId xmlns:a16="http://schemas.microsoft.com/office/drawing/2014/main" id="{1C1A81DA-6DCF-3EFF-1680-EEA085394671}"/>
              </a:ext>
            </a:extLst>
          </p:cNvPr>
          <p:cNvSpPr txBox="1"/>
          <p:nvPr/>
        </p:nvSpPr>
        <p:spPr>
          <a:xfrm>
            <a:off x="811455" y="146469"/>
            <a:ext cx="3068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/>
          <p:nvPr/>
        </p:nvSpPr>
        <p:spPr>
          <a:xfrm>
            <a:off x="429255" y="1108005"/>
            <a:ext cx="4263593" cy="35513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60">
                <a:solidFill>
                  <a:srgbClr val="3A2D57"/>
                </a:solidFill>
                <a:latin typeface="Segoe UI Semibold"/>
                <a:cs typeface="Segoe UI Semibold"/>
              </a:rPr>
              <a:t>Step</a:t>
            </a:r>
            <a:r>
              <a:rPr sz="2900" b="1" spc="-125">
                <a:solidFill>
                  <a:srgbClr val="3A2D57"/>
                </a:solidFill>
                <a:latin typeface="Segoe UI Semibold"/>
                <a:cs typeface="Segoe UI Semibold"/>
              </a:rPr>
              <a:t> </a:t>
            </a:r>
            <a:r>
              <a:rPr lang="en-US" sz="2900" b="1" spc="-50">
                <a:solidFill>
                  <a:srgbClr val="3A2D57"/>
                </a:solidFill>
                <a:latin typeface="Segoe UI Semibold"/>
                <a:cs typeface="Segoe UI Semibold"/>
              </a:rPr>
              <a:t>5 – Accept Program Terms</a:t>
            </a:r>
            <a:endParaRPr sz="2900">
              <a:latin typeface="Segoe UI Semibold"/>
              <a:cs typeface="Segoe UI Semibold"/>
            </a:endParaRPr>
          </a:p>
          <a:p>
            <a:pPr marL="240665" marR="5080">
              <a:lnSpc>
                <a:spcPct val="132600"/>
              </a:lnSpc>
              <a:spcBef>
                <a:spcPts val="1785"/>
              </a:spcBef>
            </a:pPr>
            <a:r>
              <a:rPr sz="1200">
                <a:latin typeface="Segoe UI"/>
                <a:cs typeface="Segoe UI"/>
              </a:rPr>
              <a:t>After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submitting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your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key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contacts,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the</a:t>
            </a:r>
            <a:r>
              <a:rPr sz="1200" spc="-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form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 spc="-20">
                <a:latin typeface="Segoe UI"/>
                <a:cs typeface="Segoe UI"/>
              </a:rPr>
              <a:t>will </a:t>
            </a:r>
            <a:r>
              <a:rPr sz="1200">
                <a:latin typeface="Segoe UI"/>
                <a:cs typeface="Segoe UI"/>
              </a:rPr>
              <a:t>be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submitted</a:t>
            </a:r>
            <a:r>
              <a:rPr sz="1200" spc="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to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lang="en-US" sz="1200" spc="-15">
                <a:latin typeface="Segoe UI"/>
                <a:cs typeface="Segoe UI"/>
              </a:rPr>
              <a:t>Microsoft </a:t>
            </a:r>
            <a:r>
              <a:rPr sz="1200">
                <a:latin typeface="Segoe UI"/>
                <a:cs typeface="Segoe UI"/>
              </a:rPr>
              <a:t>PDM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for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approval.</a:t>
            </a:r>
            <a:endParaRPr sz="1200">
              <a:latin typeface="Segoe UI"/>
              <a:cs typeface="Segoe UI"/>
            </a:endParaRPr>
          </a:p>
          <a:p>
            <a:pPr marL="240665" marR="89535">
              <a:lnSpc>
                <a:spcPct val="133100"/>
              </a:lnSpc>
              <a:spcBef>
                <a:spcPts val="600"/>
              </a:spcBef>
            </a:pPr>
            <a:r>
              <a:rPr lang="en-US" sz="1200">
                <a:latin typeface="Segoe UI"/>
                <a:cs typeface="Segoe UI"/>
              </a:rPr>
              <a:t>Once</a:t>
            </a:r>
            <a:r>
              <a:rPr lang="en-US" sz="1200" spc="-45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your</a:t>
            </a:r>
            <a:r>
              <a:rPr lang="en-US" sz="1200" spc="-35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form</a:t>
            </a:r>
            <a:r>
              <a:rPr lang="en-US" sz="1200" spc="-30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is</a:t>
            </a:r>
            <a:r>
              <a:rPr lang="en-US" sz="1200" spc="-15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approved</a:t>
            </a:r>
            <a:r>
              <a:rPr lang="en-US" sz="1200" spc="-35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by</a:t>
            </a:r>
            <a:r>
              <a:rPr lang="en-US" sz="1200" spc="-25">
                <a:latin typeface="Segoe UI"/>
                <a:cs typeface="Segoe UI"/>
              </a:rPr>
              <a:t> the </a:t>
            </a:r>
            <a:r>
              <a:rPr lang="en-US" sz="1200">
                <a:latin typeface="Segoe UI"/>
                <a:cs typeface="Segoe UI"/>
              </a:rPr>
              <a:t>PDM,</a:t>
            </a:r>
            <a:r>
              <a:rPr lang="en-US" sz="1200" spc="-5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the</a:t>
            </a:r>
            <a:r>
              <a:rPr lang="en-US" sz="1200" spc="-20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primary</a:t>
            </a:r>
            <a:r>
              <a:rPr lang="en-US" sz="1200" spc="-20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contact</a:t>
            </a:r>
            <a:r>
              <a:rPr lang="en-US" sz="1200" spc="-15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will</a:t>
            </a:r>
            <a:r>
              <a:rPr lang="en-US" sz="1200" spc="-5">
                <a:latin typeface="Segoe UI"/>
                <a:cs typeface="Segoe UI"/>
              </a:rPr>
              <a:t> </a:t>
            </a:r>
            <a:r>
              <a:rPr lang="en-US" sz="1200" spc="-10">
                <a:latin typeface="Segoe UI"/>
                <a:cs typeface="Segoe UI"/>
              </a:rPr>
              <a:t>receive </a:t>
            </a:r>
            <a:r>
              <a:rPr lang="en-US" sz="1200">
                <a:latin typeface="Segoe UI"/>
                <a:cs typeface="Segoe UI"/>
              </a:rPr>
              <a:t>an</a:t>
            </a:r>
            <a:r>
              <a:rPr lang="en-US" sz="1200" spc="-35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email</a:t>
            </a:r>
            <a:r>
              <a:rPr lang="en-US" sz="1200" spc="-10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to</a:t>
            </a:r>
            <a:r>
              <a:rPr lang="en-US" sz="1200" spc="-15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go</a:t>
            </a:r>
            <a:r>
              <a:rPr lang="en-US" sz="1200" spc="-10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back</a:t>
            </a:r>
            <a:r>
              <a:rPr lang="en-US" sz="1200" spc="-25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to</a:t>
            </a:r>
            <a:r>
              <a:rPr lang="en-US" sz="1200" spc="-15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Partner</a:t>
            </a:r>
            <a:r>
              <a:rPr lang="en-US" sz="1200" spc="-35">
                <a:latin typeface="Segoe UI"/>
                <a:cs typeface="Segoe UI"/>
              </a:rPr>
              <a:t> </a:t>
            </a:r>
            <a:r>
              <a:rPr lang="en-US" sz="1200" spc="-10">
                <a:latin typeface="Segoe UI"/>
                <a:cs typeface="Segoe UI"/>
              </a:rPr>
              <a:t>Center and</a:t>
            </a:r>
            <a:r>
              <a:rPr lang="en-US" sz="1200" spc="-25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accept</a:t>
            </a:r>
            <a:r>
              <a:rPr lang="en-US" sz="1200" spc="-10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the</a:t>
            </a:r>
            <a:r>
              <a:rPr lang="en-US" sz="1200" spc="-30">
                <a:latin typeface="Segoe UI"/>
                <a:cs typeface="Segoe UI"/>
              </a:rPr>
              <a:t> </a:t>
            </a:r>
            <a:r>
              <a:rPr lang="en-US" sz="1200" spc="-10">
                <a:latin typeface="Segoe UI"/>
                <a:cs typeface="Segoe UI"/>
              </a:rPr>
              <a:t>agreement.</a:t>
            </a:r>
            <a:endParaRPr lang="en-US" sz="1200">
              <a:latin typeface="Segoe UI"/>
              <a:cs typeface="Segoe UI"/>
            </a:endParaRPr>
          </a:p>
          <a:p>
            <a:pPr marL="240665" marR="89535">
              <a:lnSpc>
                <a:spcPct val="133100"/>
              </a:lnSpc>
              <a:spcBef>
                <a:spcPts val="600"/>
              </a:spcBef>
            </a:pPr>
            <a:r>
              <a:rPr lang="en-US" sz="1200">
                <a:latin typeface="Segoe UI"/>
                <a:cs typeface="Segoe UI"/>
              </a:rPr>
              <a:t>R</a:t>
            </a:r>
            <a:r>
              <a:rPr sz="1200">
                <a:latin typeface="Segoe UI"/>
                <a:cs typeface="Segoe UI"/>
              </a:rPr>
              <a:t>eturn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to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Partner </a:t>
            </a:r>
            <a:r>
              <a:rPr sz="1200">
                <a:latin typeface="Segoe UI"/>
                <a:cs typeface="Segoe UI"/>
              </a:rPr>
              <a:t>Center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and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go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to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 b="1">
                <a:solidFill>
                  <a:srgbClr val="8560C5"/>
                </a:solidFill>
                <a:latin typeface="Segoe UI Semibold"/>
                <a:cs typeface="Segoe UI Semibold"/>
              </a:rPr>
              <a:t>Account</a:t>
            </a:r>
            <a:r>
              <a:rPr sz="1200" b="1" spc="-2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 b="1">
                <a:solidFill>
                  <a:srgbClr val="8560C5"/>
                </a:solidFill>
                <a:latin typeface="Segoe UI Semibold"/>
                <a:cs typeface="Segoe UI Semibold"/>
              </a:rPr>
              <a:t>settings</a:t>
            </a:r>
            <a:r>
              <a:rPr sz="1200" b="1" spc="-10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>
                <a:latin typeface="Segoe UI"/>
                <a:cs typeface="Segoe UI"/>
              </a:rPr>
              <a:t>to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review </a:t>
            </a:r>
            <a:r>
              <a:rPr sz="1200">
                <a:latin typeface="Segoe UI"/>
                <a:cs typeface="Segoe UI"/>
              </a:rPr>
              <a:t>and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accept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the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Surface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Commercial</a:t>
            </a:r>
            <a:r>
              <a:rPr sz="1200" spc="-25">
                <a:latin typeface="Segoe UI"/>
                <a:cs typeface="Segoe UI"/>
              </a:rPr>
              <a:t> DMP </a:t>
            </a:r>
            <a:r>
              <a:rPr sz="1200" spc="-10">
                <a:latin typeface="Segoe UI"/>
                <a:cs typeface="Segoe UI"/>
              </a:rPr>
              <a:t>agreement.</a:t>
            </a:r>
            <a:endParaRPr lang="en-US" sz="1200">
              <a:latin typeface="Segoe UI"/>
              <a:cs typeface="Segoe UI"/>
            </a:endParaRPr>
          </a:p>
          <a:p>
            <a:pPr marL="240665" marR="89535">
              <a:lnSpc>
                <a:spcPct val="133100"/>
              </a:lnSpc>
              <a:spcBef>
                <a:spcPts val="600"/>
              </a:spcBef>
            </a:pPr>
            <a:r>
              <a:rPr sz="1200" spc="-60">
                <a:latin typeface="Segoe UI"/>
                <a:cs typeface="Segoe UI"/>
              </a:rPr>
              <a:t>To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access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your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 b="1">
                <a:solidFill>
                  <a:srgbClr val="8560C5"/>
                </a:solidFill>
                <a:latin typeface="Segoe UI Semibold"/>
                <a:cs typeface="Segoe UI Semibold"/>
              </a:rPr>
              <a:t>Account</a:t>
            </a:r>
            <a:r>
              <a:rPr sz="1200" b="1" spc="-2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 b="1" spc="-10">
                <a:solidFill>
                  <a:srgbClr val="8560C5"/>
                </a:solidFill>
                <a:latin typeface="Segoe UI Semibold"/>
                <a:cs typeface="Segoe UI Semibold"/>
              </a:rPr>
              <a:t>settings</a:t>
            </a:r>
            <a:r>
              <a:rPr sz="1200" spc="-10">
                <a:latin typeface="Segoe UI"/>
                <a:cs typeface="Segoe UI"/>
              </a:rPr>
              <a:t>: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6876" y="345947"/>
              <a:ext cx="620268" cy="4091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058400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4" y="408431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8523" y="492252"/>
              <a:ext cx="158496" cy="108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4191" y="345947"/>
              <a:ext cx="620267" cy="40919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85715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3" y="408431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5840" y="492252"/>
              <a:ext cx="158496" cy="1082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637657" y="190880"/>
            <a:ext cx="7493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34965" y="343280"/>
            <a:ext cx="115379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Prerequisites </a:t>
            </a:r>
            <a:r>
              <a:rPr sz="1000" b="1" spc="-25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77865" y="495680"/>
            <a:ext cx="4667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callouts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09714" y="269775"/>
            <a:ext cx="1039494" cy="320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147320">
              <a:lnSpc>
                <a:spcPct val="100000"/>
              </a:lnSpc>
              <a:spcBef>
                <a:spcPts val="75"/>
              </a:spcBef>
            </a:pP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Step-by-</a:t>
            </a:r>
            <a:r>
              <a:rPr sz="1000" b="1" spc="-2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step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onboarding</a:t>
            </a:r>
            <a:r>
              <a:rPr sz="1000" b="1" spc="-45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guide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93302" y="267080"/>
            <a:ext cx="7067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Additional information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6891908" y="185420"/>
            <a:ext cx="14719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100"/>
              </a:spcBef>
            </a:pPr>
            <a:r>
              <a:rPr spc="-15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pc="-1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</a:t>
            </a:r>
            <a:r>
              <a:rPr spc="-2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 </a:t>
            </a:r>
            <a:r>
              <a:rPr spc="-1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pc="-15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1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</a:p>
        </p:txBody>
      </p:sp>
      <p:sp>
        <p:nvSpPr>
          <p:cNvPr id="31" name="object 31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558885" y="2283928"/>
            <a:ext cx="61594" cy="106680"/>
            <a:chOff x="640092" y="1950339"/>
            <a:chExt cx="61594" cy="106680"/>
          </a:xfrm>
        </p:grpSpPr>
        <p:sp>
          <p:nvSpPr>
            <p:cNvPr id="33" name="object 33"/>
            <p:cNvSpPr/>
            <p:nvPr/>
          </p:nvSpPr>
          <p:spPr>
            <a:xfrm>
              <a:off x="644436" y="1953133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1"/>
                  </a:lnTo>
                  <a:lnTo>
                    <a:pt x="28460" y="100583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0092" y="1950339"/>
              <a:ext cx="61290" cy="10617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564604" y="2852433"/>
            <a:ext cx="61594" cy="106680"/>
            <a:chOff x="640092" y="2512695"/>
            <a:chExt cx="61594" cy="106680"/>
          </a:xfrm>
        </p:grpSpPr>
        <p:sp>
          <p:nvSpPr>
            <p:cNvPr id="36" name="object 36"/>
            <p:cNvSpPr/>
            <p:nvPr/>
          </p:nvSpPr>
          <p:spPr>
            <a:xfrm>
              <a:off x="644436" y="2515489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1"/>
                  </a:lnTo>
                  <a:lnTo>
                    <a:pt x="28460" y="100584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0092" y="2512695"/>
              <a:ext cx="61290" cy="106171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567244" y="3673211"/>
            <a:ext cx="61594" cy="106680"/>
            <a:chOff x="640092" y="3561207"/>
            <a:chExt cx="61594" cy="106680"/>
          </a:xfrm>
        </p:grpSpPr>
        <p:sp>
          <p:nvSpPr>
            <p:cNvPr id="39" name="object 39"/>
            <p:cNvSpPr/>
            <p:nvPr/>
          </p:nvSpPr>
          <p:spPr>
            <a:xfrm>
              <a:off x="644436" y="3564001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2"/>
                  </a:lnTo>
                  <a:lnTo>
                    <a:pt x="0" y="100711"/>
                  </a:lnTo>
                  <a:lnTo>
                    <a:pt x="28460" y="100584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0092" y="3561207"/>
              <a:ext cx="61290" cy="106171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73C594-2238-8B46-97B9-A3CFF8A97598}"/>
              </a:ext>
            </a:extLst>
          </p:cNvPr>
          <p:cNvGrpSpPr/>
          <p:nvPr/>
        </p:nvGrpSpPr>
        <p:grpSpPr>
          <a:xfrm>
            <a:off x="707262" y="4659362"/>
            <a:ext cx="2904783" cy="1320800"/>
            <a:chOff x="871804" y="4054601"/>
            <a:chExt cx="2904783" cy="1320800"/>
          </a:xfrm>
        </p:grpSpPr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7177" y="5183377"/>
              <a:ext cx="192024" cy="192024"/>
            </a:xfrm>
            <a:prstGeom prst="rect">
              <a:avLst/>
            </a:prstGeom>
          </p:spPr>
        </p:pic>
        <p:sp>
          <p:nvSpPr>
            <p:cNvPr id="47" name="object 47"/>
            <p:cNvSpPr txBox="1"/>
            <p:nvPr/>
          </p:nvSpPr>
          <p:spPr>
            <a:xfrm>
              <a:off x="915277" y="4054601"/>
              <a:ext cx="2861310" cy="13208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33679" marR="5080">
                <a:lnSpc>
                  <a:spcPct val="132500"/>
                </a:lnSpc>
                <a:spcBef>
                  <a:spcPts val="100"/>
                </a:spcBef>
              </a:pPr>
              <a:r>
                <a:rPr sz="1200">
                  <a:latin typeface="Segoe UI"/>
                  <a:cs typeface="Segoe UI"/>
                </a:rPr>
                <a:t>Select the</a:t>
              </a:r>
              <a:r>
                <a:rPr sz="1200" spc="-30">
                  <a:latin typeface="Segoe UI"/>
                  <a:cs typeface="Segoe UI"/>
                </a:rPr>
                <a:t> </a:t>
              </a:r>
              <a:r>
                <a:rPr sz="1200">
                  <a:latin typeface="Segoe UI"/>
                  <a:cs typeface="Segoe UI"/>
                </a:rPr>
                <a:t>gear</a:t>
              </a:r>
              <a:r>
                <a:rPr sz="1200" spc="-10">
                  <a:latin typeface="Segoe UI"/>
                  <a:cs typeface="Segoe UI"/>
                </a:rPr>
                <a:t> </a:t>
              </a:r>
              <a:r>
                <a:rPr sz="1200">
                  <a:latin typeface="Segoe UI"/>
                  <a:cs typeface="Segoe UI"/>
                </a:rPr>
                <a:t>icon</a:t>
              </a:r>
              <a:r>
                <a:rPr sz="1200" spc="-15">
                  <a:latin typeface="Segoe UI"/>
                  <a:cs typeface="Segoe UI"/>
                </a:rPr>
                <a:t> </a:t>
              </a:r>
              <a:r>
                <a:rPr sz="1200">
                  <a:latin typeface="Segoe UI"/>
                  <a:cs typeface="Segoe UI"/>
                </a:rPr>
                <a:t>on</a:t>
              </a:r>
              <a:r>
                <a:rPr sz="1200" spc="-30">
                  <a:latin typeface="Segoe UI"/>
                  <a:cs typeface="Segoe UI"/>
                </a:rPr>
                <a:t> </a:t>
              </a:r>
              <a:r>
                <a:rPr sz="1200">
                  <a:latin typeface="Segoe UI"/>
                  <a:cs typeface="Segoe UI"/>
                </a:rPr>
                <a:t>the</a:t>
              </a:r>
              <a:r>
                <a:rPr sz="1200" spc="-10">
                  <a:latin typeface="Segoe UI"/>
                  <a:cs typeface="Segoe UI"/>
                </a:rPr>
                <a:t> </a:t>
              </a:r>
              <a:r>
                <a:rPr sz="1200">
                  <a:latin typeface="Segoe UI"/>
                  <a:cs typeface="Segoe UI"/>
                </a:rPr>
                <a:t>upper-</a:t>
              </a:r>
              <a:r>
                <a:rPr sz="1200" spc="-10">
                  <a:latin typeface="Segoe UI"/>
                  <a:cs typeface="Segoe UI"/>
                </a:rPr>
                <a:t>right corner.</a:t>
              </a:r>
              <a:endParaRPr sz="1200">
                <a:latin typeface="Segoe UI"/>
                <a:cs typeface="Segoe UI"/>
              </a:endParaRPr>
            </a:p>
            <a:p>
              <a:pPr marL="233679" marR="407034">
                <a:lnSpc>
                  <a:spcPct val="133300"/>
                </a:lnSpc>
                <a:spcBef>
                  <a:spcPts val="300"/>
                </a:spcBef>
              </a:pPr>
              <a:r>
                <a:rPr sz="1200">
                  <a:latin typeface="Segoe UI"/>
                  <a:cs typeface="Segoe UI"/>
                </a:rPr>
                <a:t>Select</a:t>
              </a:r>
              <a:r>
                <a:rPr sz="1200" spc="-25">
                  <a:latin typeface="Segoe UI"/>
                  <a:cs typeface="Segoe UI"/>
                </a:rPr>
                <a:t> </a:t>
              </a:r>
              <a:r>
                <a:rPr sz="1200" b="1">
                  <a:solidFill>
                    <a:srgbClr val="8560C5"/>
                  </a:solidFill>
                  <a:latin typeface="Segoe UI Semibold"/>
                  <a:cs typeface="Segoe UI Semibold"/>
                </a:rPr>
                <a:t>Account</a:t>
              </a:r>
              <a:r>
                <a:rPr sz="1200" b="1" spc="-40">
                  <a:solidFill>
                    <a:srgbClr val="8560C5"/>
                  </a:solidFill>
                  <a:latin typeface="Segoe UI Semibold"/>
                  <a:cs typeface="Segoe UI Semibold"/>
                </a:rPr>
                <a:t> </a:t>
              </a:r>
              <a:r>
                <a:rPr sz="1200" b="1">
                  <a:solidFill>
                    <a:srgbClr val="8560C5"/>
                  </a:solidFill>
                  <a:latin typeface="Segoe UI Semibold"/>
                  <a:cs typeface="Segoe UI Semibold"/>
                </a:rPr>
                <a:t>settings</a:t>
              </a:r>
              <a:r>
                <a:rPr sz="1200" b="1" spc="-30">
                  <a:solidFill>
                    <a:srgbClr val="8560C5"/>
                  </a:solidFill>
                  <a:latin typeface="Segoe UI Semibold"/>
                  <a:cs typeface="Segoe UI Semibold"/>
                </a:rPr>
                <a:t> </a:t>
              </a:r>
              <a:r>
                <a:rPr sz="1200">
                  <a:latin typeface="Segoe UI"/>
                  <a:cs typeface="Segoe UI"/>
                </a:rPr>
                <a:t>from</a:t>
              </a:r>
              <a:r>
                <a:rPr sz="1200" spc="-45">
                  <a:latin typeface="Segoe UI"/>
                  <a:cs typeface="Segoe UI"/>
                </a:rPr>
                <a:t> </a:t>
              </a:r>
              <a:r>
                <a:rPr sz="1200" spc="-25">
                  <a:latin typeface="Segoe UI"/>
                  <a:cs typeface="Segoe UI"/>
                </a:rPr>
                <a:t>the </a:t>
              </a:r>
              <a:r>
                <a:rPr sz="1200">
                  <a:latin typeface="Segoe UI"/>
                  <a:cs typeface="Segoe UI"/>
                </a:rPr>
                <a:t>dropdown</a:t>
              </a:r>
              <a:r>
                <a:rPr sz="1200" spc="-65">
                  <a:latin typeface="Segoe UI"/>
                  <a:cs typeface="Segoe UI"/>
                </a:rPr>
                <a:t> </a:t>
              </a:r>
              <a:r>
                <a:rPr sz="1200" spc="-20">
                  <a:latin typeface="Segoe UI"/>
                  <a:cs typeface="Segoe UI"/>
                </a:rPr>
                <a:t>menu.</a:t>
              </a:r>
              <a:endParaRPr sz="1200">
                <a:latin typeface="Segoe UI"/>
                <a:cs typeface="Segoe UI"/>
              </a:endParaRPr>
            </a:p>
            <a:p>
              <a:pPr marL="12700">
                <a:lnSpc>
                  <a:spcPct val="100000"/>
                </a:lnSpc>
                <a:spcBef>
                  <a:spcPts val="800"/>
                </a:spcBef>
                <a:tabLst>
                  <a:tab pos="233679" algn="l"/>
                </a:tabLst>
              </a:pPr>
              <a:r>
                <a:rPr sz="1200" spc="-50">
                  <a:solidFill>
                    <a:srgbClr val="8560C5"/>
                  </a:solidFill>
                  <a:latin typeface="Segoe UI"/>
                  <a:cs typeface="Segoe UI"/>
                </a:rPr>
                <a:t>3</a:t>
              </a:r>
              <a:r>
                <a:rPr sz="1200">
                  <a:solidFill>
                    <a:srgbClr val="8560C5"/>
                  </a:solidFill>
                  <a:latin typeface="Segoe UI"/>
                  <a:cs typeface="Segoe UI"/>
                </a:rPr>
                <a:t>	</a:t>
              </a:r>
              <a:r>
                <a:rPr sz="1800" baseline="2314">
                  <a:latin typeface="Segoe UI"/>
                  <a:cs typeface="Segoe UI"/>
                </a:rPr>
                <a:t>Select</a:t>
              </a:r>
              <a:r>
                <a:rPr sz="1800" spc="-22" baseline="2314">
                  <a:latin typeface="Segoe UI"/>
                  <a:cs typeface="Segoe UI"/>
                </a:rPr>
                <a:t> </a:t>
              </a:r>
              <a:r>
                <a:rPr sz="1800" b="1" baseline="2314">
                  <a:solidFill>
                    <a:srgbClr val="8560C5"/>
                  </a:solidFill>
                  <a:latin typeface="Segoe UI Semibold"/>
                  <a:cs typeface="Segoe UI Semibold"/>
                </a:rPr>
                <a:t>Agreements</a:t>
              </a:r>
              <a:r>
                <a:rPr sz="1800" b="1" spc="-15" baseline="2314">
                  <a:solidFill>
                    <a:srgbClr val="8560C5"/>
                  </a:solidFill>
                  <a:latin typeface="Segoe UI Semibold"/>
                  <a:cs typeface="Segoe UI Semibold"/>
                </a:rPr>
                <a:t> </a:t>
              </a:r>
              <a:r>
                <a:rPr sz="1800" baseline="2314">
                  <a:latin typeface="Segoe UI"/>
                  <a:cs typeface="Segoe UI"/>
                </a:rPr>
                <a:t>on</a:t>
              </a:r>
              <a:r>
                <a:rPr sz="1800" spc="-67" baseline="2314">
                  <a:latin typeface="Segoe UI"/>
                  <a:cs typeface="Segoe UI"/>
                </a:rPr>
                <a:t> </a:t>
              </a:r>
              <a:r>
                <a:rPr sz="1800" baseline="2314">
                  <a:latin typeface="Segoe UI"/>
                  <a:cs typeface="Segoe UI"/>
                </a:rPr>
                <a:t>the</a:t>
              </a:r>
              <a:r>
                <a:rPr sz="1800" spc="-37" baseline="2314">
                  <a:latin typeface="Segoe UI"/>
                  <a:cs typeface="Segoe UI"/>
                </a:rPr>
                <a:t> </a:t>
              </a:r>
              <a:r>
                <a:rPr sz="1800" baseline="2314">
                  <a:latin typeface="Segoe UI"/>
                  <a:cs typeface="Segoe UI"/>
                </a:rPr>
                <a:t>left</a:t>
              </a:r>
              <a:r>
                <a:rPr sz="1800" spc="-15" baseline="2314">
                  <a:latin typeface="Segoe UI"/>
                  <a:cs typeface="Segoe UI"/>
                </a:rPr>
                <a:t> </a:t>
              </a:r>
              <a:r>
                <a:rPr sz="1800" spc="-30" baseline="2314">
                  <a:latin typeface="Segoe UI"/>
                  <a:cs typeface="Segoe UI"/>
                </a:rPr>
                <a:t>pane.</a:t>
              </a:r>
              <a:endParaRPr sz="1800" baseline="2314">
                <a:latin typeface="Segoe UI"/>
                <a:cs typeface="Segoe UI"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1804" y="4119629"/>
              <a:ext cx="192024" cy="192024"/>
            </a:xfrm>
            <a:prstGeom prst="rect">
              <a:avLst/>
            </a:prstGeom>
          </p:spPr>
        </p:pic>
        <p:sp>
          <p:nvSpPr>
            <p:cNvPr id="43" name="object 43"/>
            <p:cNvSpPr txBox="1"/>
            <p:nvPr/>
          </p:nvSpPr>
          <p:spPr>
            <a:xfrm>
              <a:off x="913841" y="4120596"/>
              <a:ext cx="10795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>
                  <a:solidFill>
                    <a:srgbClr val="8560C5"/>
                  </a:solidFill>
                  <a:latin typeface="Segoe UI"/>
                  <a:cs typeface="Segoe UI"/>
                </a:rPr>
                <a:t>1</a:t>
              </a:r>
              <a:endParaRPr sz="1200">
                <a:latin typeface="Segoe UI"/>
                <a:cs typeface="Segoe UI"/>
              </a:endParaRPr>
            </a:p>
          </p:txBody>
        </p:sp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1804" y="4651503"/>
              <a:ext cx="192024" cy="192024"/>
            </a:xfrm>
            <a:prstGeom prst="rect">
              <a:avLst/>
            </a:prstGeom>
          </p:spPr>
        </p:pic>
        <p:sp>
          <p:nvSpPr>
            <p:cNvPr id="45" name="object 45"/>
            <p:cNvSpPr txBox="1"/>
            <p:nvPr/>
          </p:nvSpPr>
          <p:spPr>
            <a:xfrm>
              <a:off x="913841" y="4635248"/>
              <a:ext cx="10795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>
                  <a:solidFill>
                    <a:srgbClr val="8560C5"/>
                  </a:solidFill>
                  <a:latin typeface="Segoe UI"/>
                  <a:cs typeface="Segoe UI"/>
                </a:rPr>
                <a:t>2</a:t>
              </a:r>
              <a:endParaRPr sz="1200">
                <a:latin typeface="Segoe UI"/>
                <a:cs typeface="Segoe UI"/>
              </a:endParaRPr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5534278" y="1488639"/>
            <a:ext cx="5659120" cy="1789430"/>
            <a:chOff x="5337047" y="1484375"/>
            <a:chExt cx="5659120" cy="1789430"/>
          </a:xfrm>
        </p:grpSpPr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13247" y="1560575"/>
              <a:ext cx="5506211" cy="163677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375147" y="1522475"/>
              <a:ext cx="5582920" cy="1713230"/>
            </a:xfrm>
            <a:custGeom>
              <a:avLst/>
              <a:gdLst/>
              <a:ahLst/>
              <a:cxnLst/>
              <a:rect l="l" t="t" r="r" b="b"/>
              <a:pathLst>
                <a:path w="5582920" h="1713230">
                  <a:moveTo>
                    <a:pt x="0" y="1712976"/>
                  </a:moveTo>
                  <a:lnTo>
                    <a:pt x="5582411" y="1712976"/>
                  </a:lnTo>
                  <a:lnTo>
                    <a:pt x="5582411" y="0"/>
                  </a:lnTo>
                  <a:lnTo>
                    <a:pt x="0" y="0"/>
                  </a:lnTo>
                  <a:lnTo>
                    <a:pt x="0" y="1712976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4901045" y="3606648"/>
            <a:ext cx="7106411" cy="2638679"/>
            <a:chOff x="4311396" y="3415284"/>
            <a:chExt cx="7741920" cy="3020695"/>
          </a:xfrm>
        </p:grpSpPr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87596" y="3491484"/>
              <a:ext cx="7589520" cy="286816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349496" y="3453384"/>
              <a:ext cx="7665720" cy="2944495"/>
            </a:xfrm>
            <a:custGeom>
              <a:avLst/>
              <a:gdLst/>
              <a:ahLst/>
              <a:cxnLst/>
              <a:rect l="l" t="t" r="r" b="b"/>
              <a:pathLst>
                <a:path w="7665720" h="2944495">
                  <a:moveTo>
                    <a:pt x="0" y="2944367"/>
                  </a:moveTo>
                  <a:lnTo>
                    <a:pt x="7665720" y="2944367"/>
                  </a:lnTo>
                  <a:lnTo>
                    <a:pt x="7665720" y="0"/>
                  </a:lnTo>
                  <a:lnTo>
                    <a:pt x="0" y="0"/>
                  </a:lnTo>
                  <a:lnTo>
                    <a:pt x="0" y="2944367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377934" y="5272278"/>
              <a:ext cx="2181225" cy="242570"/>
            </a:xfrm>
            <a:custGeom>
              <a:avLst/>
              <a:gdLst/>
              <a:ahLst/>
              <a:cxnLst/>
              <a:rect l="l" t="t" r="r" b="b"/>
              <a:pathLst>
                <a:path w="2181225" h="242570">
                  <a:moveTo>
                    <a:pt x="1542288" y="242316"/>
                  </a:moveTo>
                  <a:lnTo>
                    <a:pt x="2180844" y="242316"/>
                  </a:lnTo>
                  <a:lnTo>
                    <a:pt x="2180844" y="0"/>
                  </a:lnTo>
                  <a:lnTo>
                    <a:pt x="1542288" y="0"/>
                  </a:lnTo>
                  <a:lnTo>
                    <a:pt x="1542288" y="242316"/>
                  </a:lnTo>
                  <a:close/>
                </a:path>
                <a:path w="2181225" h="242570">
                  <a:moveTo>
                    <a:pt x="0" y="242316"/>
                  </a:moveTo>
                  <a:lnTo>
                    <a:pt x="638555" y="242316"/>
                  </a:lnTo>
                  <a:lnTo>
                    <a:pt x="638555" y="0"/>
                  </a:lnTo>
                  <a:lnTo>
                    <a:pt x="0" y="0"/>
                  </a:lnTo>
                  <a:lnTo>
                    <a:pt x="0" y="242316"/>
                  </a:lnTo>
                  <a:close/>
                </a:path>
              </a:pathLst>
            </a:custGeom>
            <a:ln w="28575">
              <a:solidFill>
                <a:srgbClr val="856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2">
            <a:extLst>
              <a:ext uri="{FF2B5EF4-FFF2-40B4-BE49-F238E27FC236}">
                <a16:creationId xmlns:a16="http://schemas.microsoft.com/office/drawing/2014/main" id="{DB943D1D-199B-AEE7-48B6-88D9D0ACF256}"/>
              </a:ext>
            </a:extLst>
          </p:cNvPr>
          <p:cNvSpPr txBox="1"/>
          <p:nvPr/>
        </p:nvSpPr>
        <p:spPr>
          <a:xfrm>
            <a:off x="811455" y="146469"/>
            <a:ext cx="3068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  <p:grpSp>
        <p:nvGrpSpPr>
          <p:cNvPr id="57" name="object 38">
            <a:extLst>
              <a:ext uri="{FF2B5EF4-FFF2-40B4-BE49-F238E27FC236}">
                <a16:creationId xmlns:a16="http://schemas.microsoft.com/office/drawing/2014/main" id="{8AD94EB3-DAC4-4727-2D22-054BE71594C8}"/>
              </a:ext>
            </a:extLst>
          </p:cNvPr>
          <p:cNvGrpSpPr/>
          <p:nvPr/>
        </p:nvGrpSpPr>
        <p:grpSpPr>
          <a:xfrm>
            <a:off x="564300" y="4493989"/>
            <a:ext cx="61594" cy="106680"/>
            <a:chOff x="640092" y="3561207"/>
            <a:chExt cx="61594" cy="106680"/>
          </a:xfrm>
        </p:grpSpPr>
        <p:sp>
          <p:nvSpPr>
            <p:cNvPr id="58" name="object 39">
              <a:extLst>
                <a:ext uri="{FF2B5EF4-FFF2-40B4-BE49-F238E27FC236}">
                  <a16:creationId xmlns:a16="http://schemas.microsoft.com/office/drawing/2014/main" id="{E6AB54A9-C996-13D9-BFD2-8FD503FC11BB}"/>
                </a:ext>
              </a:extLst>
            </p:cNvPr>
            <p:cNvSpPr/>
            <p:nvPr/>
          </p:nvSpPr>
          <p:spPr>
            <a:xfrm>
              <a:off x="644436" y="3564001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2"/>
                  </a:lnTo>
                  <a:lnTo>
                    <a:pt x="0" y="100711"/>
                  </a:lnTo>
                  <a:lnTo>
                    <a:pt x="28460" y="100584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40">
              <a:extLst>
                <a:ext uri="{FF2B5EF4-FFF2-40B4-BE49-F238E27FC236}">
                  <a16:creationId xmlns:a16="http://schemas.microsoft.com/office/drawing/2014/main" id="{F83BEE23-3C44-36E6-273B-8A959428EEB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0092" y="3561207"/>
              <a:ext cx="61290" cy="1061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6192" y="148457"/>
            <a:ext cx="3068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r>
              <a:rPr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endParaRPr lang="en-US" sz="1200" b="1" spc="-25">
              <a:solidFill>
                <a:srgbClr val="FFFFFF"/>
              </a:solidFill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sz="12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8376" y="112776"/>
              <a:ext cx="1618487" cy="6423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09959" y="147828"/>
              <a:ext cx="922781" cy="6073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6876" y="345947"/>
              <a:ext cx="620268" cy="40919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058400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4" y="408431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88523" y="492252"/>
              <a:ext cx="158496" cy="1082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517260" y="267080"/>
            <a:ext cx="9874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</a:t>
            </a:r>
            <a:r>
              <a:rPr sz="1000" b="1" spc="15">
                <a:solidFill>
                  <a:schemeClr val="bg1"/>
                </a:solidFill>
                <a:latin typeface="Segoe UI Semibold"/>
                <a:cs typeface="Segoe UI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25">
                <a:solidFill>
                  <a:schemeClr val="bg1"/>
                </a:solidFill>
                <a:latin typeface="Segoe UI Semibold"/>
                <a:cs typeface="Segoe UI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DMP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51293" y="190880"/>
            <a:ext cx="115379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 </a:t>
            </a:r>
            <a:r>
              <a:rPr lang="en-US" sz="1000" b="1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Prerequisites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25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callouts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13469" y="267080"/>
            <a:ext cx="1064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by-step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2014727"/>
            <a:ext cx="12192000" cy="2778760"/>
            <a:chOff x="0" y="2014727"/>
            <a:chExt cx="12192000" cy="2778760"/>
          </a:xfrm>
        </p:grpSpPr>
        <p:sp>
          <p:nvSpPr>
            <p:cNvPr id="22" name="object 22"/>
            <p:cNvSpPr/>
            <p:nvPr/>
          </p:nvSpPr>
          <p:spPr>
            <a:xfrm>
              <a:off x="0" y="2014727"/>
              <a:ext cx="12192000" cy="2778760"/>
            </a:xfrm>
            <a:custGeom>
              <a:avLst/>
              <a:gdLst/>
              <a:ahLst/>
              <a:cxnLst/>
              <a:rect l="l" t="t" r="r" b="b"/>
              <a:pathLst>
                <a:path w="12192000" h="2778760">
                  <a:moveTo>
                    <a:pt x="12192000" y="0"/>
                  </a:moveTo>
                  <a:lnTo>
                    <a:pt x="0" y="0"/>
                  </a:lnTo>
                  <a:lnTo>
                    <a:pt x="0" y="2778252"/>
                  </a:lnTo>
                  <a:lnTo>
                    <a:pt x="12192000" y="277825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6378" y="2488819"/>
              <a:ext cx="82169" cy="1365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86378" y="2924683"/>
              <a:ext cx="82169" cy="1365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86378" y="3360547"/>
              <a:ext cx="82169" cy="13652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86378" y="3796410"/>
              <a:ext cx="82169" cy="13652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86378" y="4233798"/>
              <a:ext cx="82169" cy="13652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13968" y="1172337"/>
            <a:ext cx="241236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85">
                <a:solidFill>
                  <a:srgbClr val="3A2D57"/>
                </a:solidFill>
                <a:latin typeface="Segoe UI Semibold"/>
                <a:cs typeface="Segoe UI Semibold"/>
              </a:rPr>
              <a:t>Topics</a:t>
            </a:r>
            <a:r>
              <a:rPr sz="2900" b="1" spc="-130">
                <a:solidFill>
                  <a:srgbClr val="3A2D57"/>
                </a:solidFill>
                <a:latin typeface="Segoe UI Semibold"/>
                <a:cs typeface="Segoe UI Semibold"/>
              </a:rPr>
              <a:t> </a:t>
            </a:r>
            <a:r>
              <a:rPr sz="2900" b="1" spc="-40">
                <a:solidFill>
                  <a:srgbClr val="3A2D57"/>
                </a:solidFill>
                <a:latin typeface="Segoe UI Semibold"/>
                <a:cs typeface="Segoe UI Semibold"/>
              </a:rPr>
              <a:t>covered</a:t>
            </a:r>
            <a:endParaRPr sz="2900">
              <a:latin typeface="Segoe UI Semibold"/>
              <a:cs typeface="Segoe UI Semi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41014" y="2433574"/>
            <a:ext cx="3237865" cy="1985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spc="-1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</a:t>
            </a:r>
            <a:r>
              <a:rPr sz="14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</a:t>
            </a:r>
            <a:r>
              <a:rPr sz="1400" u="sng" spc="-5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DMP</a:t>
            </a:r>
            <a:r>
              <a:rPr sz="1400" u="sng" spc="-2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400" u="sng" spc="-25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u="sng" spc="-2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</a:t>
            </a:r>
            <a:endParaRPr sz="1400">
              <a:solidFill>
                <a:srgbClr val="8560C5"/>
              </a:solidFill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solidFill>
                <a:srgbClr val="8560C5"/>
              </a:solidFill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4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</a:t>
            </a:r>
            <a:r>
              <a:rPr sz="1400" u="sng" spc="-45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Prerequisites </a:t>
            </a:r>
            <a:r>
              <a:rPr sz="14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1400" u="sng" spc="-25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u="sng" spc="-1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callouts</a:t>
            </a:r>
            <a:endParaRPr sz="1400">
              <a:solidFill>
                <a:srgbClr val="8560C5"/>
              </a:solidFill>
              <a:latin typeface="Segoe UI"/>
              <a:cs typeface="Segoe UI"/>
            </a:endParaRPr>
          </a:p>
          <a:p>
            <a:pPr marL="12700" marR="743585">
              <a:lnSpc>
                <a:spcPct val="204300"/>
              </a:lnSpc>
              <a:spcBef>
                <a:spcPts val="5"/>
              </a:spcBef>
            </a:pPr>
            <a:r>
              <a:rPr sz="1400" u="sng" spc="-2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z="14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by-step</a:t>
            </a:r>
            <a:r>
              <a:rPr sz="1400" u="sng" spc="-15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400" u="sng" spc="-35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u="sng" spc="-2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r>
              <a:rPr sz="1400" spc="-20">
                <a:solidFill>
                  <a:srgbClr val="8560C5"/>
                </a:solidFill>
                <a:latin typeface="Segoe UI"/>
                <a:cs typeface="Segoe UI"/>
              </a:rPr>
              <a:t> </a:t>
            </a:r>
            <a:r>
              <a:rPr sz="14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Additional</a:t>
            </a:r>
            <a:r>
              <a:rPr sz="1400" u="sng" spc="-35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u="sng" spc="-1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</a:t>
            </a:r>
            <a:endParaRPr sz="1400">
              <a:solidFill>
                <a:srgbClr val="8560C5"/>
              </a:solidFill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solidFill>
                <a:srgbClr val="8560C5"/>
              </a:solidFill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u="sng" spc="-1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</a:t>
            </a:r>
            <a:endParaRPr sz="1400">
              <a:solidFill>
                <a:srgbClr val="8560C5"/>
              </a:solidFill>
              <a:latin typeface="Segoe UI"/>
              <a:cs typeface="Segoe U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6176" y="1946148"/>
            <a:ext cx="11031220" cy="3030220"/>
            <a:chOff x="646176" y="1946148"/>
            <a:chExt cx="11031220" cy="3030220"/>
          </a:xfrm>
        </p:grpSpPr>
        <p:sp>
          <p:nvSpPr>
            <p:cNvPr id="31" name="object 31"/>
            <p:cNvSpPr/>
            <p:nvPr/>
          </p:nvSpPr>
          <p:spPr>
            <a:xfrm>
              <a:off x="646176" y="1946147"/>
              <a:ext cx="1077595" cy="3030220"/>
            </a:xfrm>
            <a:custGeom>
              <a:avLst/>
              <a:gdLst/>
              <a:ahLst/>
              <a:cxnLst/>
              <a:rect l="l" t="t" r="r" b="b"/>
              <a:pathLst>
                <a:path w="1077595" h="3030220">
                  <a:moveTo>
                    <a:pt x="646176" y="1514856"/>
                  </a:moveTo>
                  <a:lnTo>
                    <a:pt x="323088" y="0"/>
                  </a:lnTo>
                  <a:lnTo>
                    <a:pt x="0" y="0"/>
                  </a:lnTo>
                  <a:lnTo>
                    <a:pt x="323088" y="1514856"/>
                  </a:lnTo>
                  <a:lnTo>
                    <a:pt x="0" y="3029712"/>
                  </a:lnTo>
                  <a:lnTo>
                    <a:pt x="323088" y="3029712"/>
                  </a:lnTo>
                  <a:lnTo>
                    <a:pt x="646176" y="1514856"/>
                  </a:lnTo>
                  <a:close/>
                </a:path>
                <a:path w="1077595" h="3030220">
                  <a:moveTo>
                    <a:pt x="1077468" y="1514856"/>
                  </a:moveTo>
                  <a:lnTo>
                    <a:pt x="754380" y="0"/>
                  </a:lnTo>
                  <a:lnTo>
                    <a:pt x="431292" y="0"/>
                  </a:lnTo>
                  <a:lnTo>
                    <a:pt x="754380" y="1514856"/>
                  </a:lnTo>
                  <a:lnTo>
                    <a:pt x="431292" y="3029712"/>
                  </a:lnTo>
                  <a:lnTo>
                    <a:pt x="754380" y="3029712"/>
                  </a:lnTo>
                  <a:lnTo>
                    <a:pt x="1077468" y="1514856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978895" y="3186684"/>
              <a:ext cx="698500" cy="393700"/>
            </a:xfrm>
            <a:custGeom>
              <a:avLst/>
              <a:gdLst/>
              <a:ahLst/>
              <a:cxnLst/>
              <a:rect l="l" t="t" r="r" b="b"/>
              <a:pathLst>
                <a:path w="698500" h="393700">
                  <a:moveTo>
                    <a:pt x="130936" y="0"/>
                  </a:moveTo>
                  <a:lnTo>
                    <a:pt x="697992" y="0"/>
                  </a:lnTo>
                </a:path>
                <a:path w="698500" h="393700">
                  <a:moveTo>
                    <a:pt x="0" y="0"/>
                  </a:moveTo>
                  <a:lnTo>
                    <a:pt x="43814" y="0"/>
                  </a:lnTo>
                </a:path>
                <a:path w="698500" h="393700">
                  <a:moveTo>
                    <a:pt x="130936" y="131063"/>
                  </a:moveTo>
                  <a:lnTo>
                    <a:pt x="697992" y="131063"/>
                  </a:lnTo>
                </a:path>
                <a:path w="698500" h="393700">
                  <a:moveTo>
                    <a:pt x="0" y="131063"/>
                  </a:moveTo>
                  <a:lnTo>
                    <a:pt x="43814" y="131063"/>
                  </a:lnTo>
                </a:path>
                <a:path w="698500" h="393700">
                  <a:moveTo>
                    <a:pt x="130936" y="262254"/>
                  </a:moveTo>
                  <a:lnTo>
                    <a:pt x="697992" y="262254"/>
                  </a:lnTo>
                </a:path>
                <a:path w="698500" h="393700">
                  <a:moveTo>
                    <a:pt x="0" y="262254"/>
                  </a:moveTo>
                  <a:lnTo>
                    <a:pt x="43814" y="262254"/>
                  </a:lnTo>
                </a:path>
                <a:path w="698500" h="393700">
                  <a:moveTo>
                    <a:pt x="130936" y="393191"/>
                  </a:moveTo>
                  <a:lnTo>
                    <a:pt x="697992" y="393191"/>
                  </a:lnTo>
                </a:path>
                <a:path w="698500" h="393700">
                  <a:moveTo>
                    <a:pt x="0" y="393191"/>
                  </a:moveTo>
                  <a:lnTo>
                    <a:pt x="43814" y="393191"/>
                  </a:lnTo>
                </a:path>
              </a:pathLst>
            </a:custGeom>
            <a:ln w="15875">
              <a:solidFill>
                <a:srgbClr val="856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13968" y="5373115"/>
            <a:ext cx="8656955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>
                <a:solidFill>
                  <a:srgbClr val="3A2D57"/>
                </a:solidFill>
                <a:latin typeface="Segoe UI Semibold"/>
                <a:cs typeface="Segoe UI Semibold"/>
              </a:rPr>
              <a:t>Objective</a:t>
            </a:r>
            <a:endParaRPr sz="24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200">
                <a:latin typeface="Segoe UI"/>
                <a:cs typeface="Segoe UI"/>
              </a:rPr>
              <a:t>The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purpose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of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this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guide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is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to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help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companies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navigate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the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new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Surface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Commercial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DMP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onboarding</a:t>
            </a:r>
            <a:r>
              <a:rPr sz="1200" spc="-5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process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in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Partner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Center.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1047158" y="5535927"/>
            <a:ext cx="526415" cy="531495"/>
            <a:chOff x="11047158" y="5535927"/>
            <a:chExt cx="526415" cy="531495"/>
          </a:xfrm>
        </p:grpSpPr>
        <p:sp>
          <p:nvSpPr>
            <p:cNvPr id="35" name="object 35"/>
            <p:cNvSpPr/>
            <p:nvPr/>
          </p:nvSpPr>
          <p:spPr>
            <a:xfrm>
              <a:off x="11216893" y="6026353"/>
              <a:ext cx="17780" cy="33655"/>
            </a:xfrm>
            <a:custGeom>
              <a:avLst/>
              <a:gdLst/>
              <a:ahLst/>
              <a:cxnLst/>
              <a:rect l="l" t="t" r="r" b="b"/>
              <a:pathLst>
                <a:path w="17779" h="33654">
                  <a:moveTo>
                    <a:pt x="0" y="33070"/>
                  </a:moveTo>
                  <a:lnTo>
                    <a:pt x="9985" y="13951"/>
                  </a:lnTo>
                  <a:lnTo>
                    <a:pt x="15113" y="4133"/>
                  </a:lnTo>
                  <a:lnTo>
                    <a:pt x="17002" y="516"/>
                  </a:lnTo>
                  <a:lnTo>
                    <a:pt x="17272" y="0"/>
                  </a:lnTo>
                </a:path>
              </a:pathLst>
            </a:custGeom>
            <a:ln w="15875">
              <a:solidFill>
                <a:srgbClr val="856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263947" y="5601042"/>
              <a:ext cx="130556" cy="14975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421046" y="5535927"/>
              <a:ext cx="84631" cy="7941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1226291" y="5577458"/>
              <a:ext cx="266065" cy="448945"/>
            </a:xfrm>
            <a:custGeom>
              <a:avLst/>
              <a:gdLst/>
              <a:ahLst/>
              <a:cxnLst/>
              <a:rect l="l" t="t" r="r" b="b"/>
              <a:pathLst>
                <a:path w="266065" h="448945">
                  <a:moveTo>
                    <a:pt x="1650" y="381165"/>
                  </a:moveTo>
                  <a:lnTo>
                    <a:pt x="1650" y="376440"/>
                  </a:lnTo>
                  <a:lnTo>
                    <a:pt x="6350" y="366991"/>
                  </a:lnTo>
                  <a:lnTo>
                    <a:pt x="108039" y="159376"/>
                  </a:lnTo>
                  <a:lnTo>
                    <a:pt x="160258" y="52763"/>
                  </a:lnTo>
                  <a:lnTo>
                    <a:pt x="179496" y="13485"/>
                  </a:lnTo>
                  <a:lnTo>
                    <a:pt x="182244" y="7873"/>
                  </a:lnTo>
                  <a:lnTo>
                    <a:pt x="185419" y="1650"/>
                  </a:lnTo>
                  <a:lnTo>
                    <a:pt x="193293" y="0"/>
                  </a:lnTo>
                  <a:lnTo>
                    <a:pt x="197992" y="1650"/>
                  </a:lnTo>
                  <a:lnTo>
                    <a:pt x="232501" y="18919"/>
                  </a:lnTo>
                  <a:lnTo>
                    <a:pt x="250221" y="27787"/>
                  </a:lnTo>
                  <a:lnTo>
                    <a:pt x="256750" y="31054"/>
                  </a:lnTo>
                  <a:lnTo>
                    <a:pt x="257682" y="31521"/>
                  </a:lnTo>
                  <a:lnTo>
                    <a:pt x="262381" y="34683"/>
                  </a:lnTo>
                  <a:lnTo>
                    <a:pt x="265556" y="40982"/>
                  </a:lnTo>
                  <a:lnTo>
                    <a:pt x="262381" y="47282"/>
                  </a:lnTo>
                  <a:lnTo>
                    <a:pt x="158857" y="258516"/>
                  </a:lnTo>
                  <a:lnTo>
                    <a:pt x="105695" y="366988"/>
                  </a:lnTo>
                  <a:lnTo>
                    <a:pt x="86109" y="406952"/>
                  </a:lnTo>
                  <a:lnTo>
                    <a:pt x="83311" y="412661"/>
                  </a:lnTo>
                  <a:lnTo>
                    <a:pt x="80136" y="417385"/>
                  </a:lnTo>
                  <a:lnTo>
                    <a:pt x="77088" y="420547"/>
                  </a:lnTo>
                  <a:lnTo>
                    <a:pt x="75437" y="422109"/>
                  </a:lnTo>
                  <a:lnTo>
                    <a:pt x="70738" y="425272"/>
                  </a:lnTo>
                  <a:lnTo>
                    <a:pt x="55191" y="432506"/>
                  </a:lnTo>
                  <a:lnTo>
                    <a:pt x="35988" y="440626"/>
                  </a:lnTo>
                  <a:lnTo>
                    <a:pt x="18857" y="446974"/>
                  </a:lnTo>
                  <a:lnTo>
                    <a:pt x="9525" y="448894"/>
                  </a:lnTo>
                  <a:lnTo>
                    <a:pt x="7874" y="448894"/>
                  </a:lnTo>
                  <a:lnTo>
                    <a:pt x="6350" y="448894"/>
                  </a:lnTo>
                  <a:lnTo>
                    <a:pt x="4250" y="441608"/>
                  </a:lnTo>
                  <a:lnTo>
                    <a:pt x="2603" y="427234"/>
                  </a:lnTo>
                  <a:lnTo>
                    <a:pt x="1242" y="409907"/>
                  </a:lnTo>
                  <a:lnTo>
                    <a:pt x="0" y="393763"/>
                  </a:lnTo>
                  <a:lnTo>
                    <a:pt x="0" y="385889"/>
                  </a:lnTo>
                  <a:lnTo>
                    <a:pt x="1650" y="381165"/>
                  </a:lnTo>
                  <a:lnTo>
                    <a:pt x="1650" y="384314"/>
                  </a:lnTo>
                  <a:lnTo>
                    <a:pt x="1650" y="381165"/>
                  </a:lnTo>
                  <a:close/>
                </a:path>
              </a:pathLst>
            </a:custGeom>
            <a:ln w="15875">
              <a:solidFill>
                <a:srgbClr val="856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441493" y="5742800"/>
              <a:ext cx="132079" cy="1166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47158" y="5845162"/>
              <a:ext cx="169799" cy="219049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0" y="0"/>
            <a:ext cx="12192000" cy="928369"/>
            <a:chOff x="0" y="0"/>
            <a:chExt cx="12192000" cy="928369"/>
          </a:xfrm>
        </p:grpSpPr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856976" y="0"/>
              <a:ext cx="1335023" cy="84124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0963656" y="76200"/>
              <a:ext cx="1155700" cy="680085"/>
            </a:xfrm>
            <a:custGeom>
              <a:avLst/>
              <a:gdLst/>
              <a:ahLst/>
              <a:cxnLst/>
              <a:rect l="l" t="t" r="r" b="b"/>
              <a:pathLst>
                <a:path w="1155700" h="680085">
                  <a:moveTo>
                    <a:pt x="1155192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1155192" y="679703"/>
                  </a:lnTo>
                  <a:lnTo>
                    <a:pt x="115519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366754" y="246125"/>
              <a:ext cx="391795" cy="347980"/>
            </a:xfrm>
            <a:custGeom>
              <a:avLst/>
              <a:gdLst/>
              <a:ahLst/>
              <a:cxnLst/>
              <a:rect l="l" t="t" r="r" b="b"/>
              <a:pathLst>
                <a:path w="391795" h="347980">
                  <a:moveTo>
                    <a:pt x="0" y="194310"/>
                  </a:moveTo>
                  <a:lnTo>
                    <a:pt x="195834" y="0"/>
                  </a:lnTo>
                  <a:lnTo>
                    <a:pt x="391668" y="194310"/>
                  </a:lnTo>
                </a:path>
                <a:path w="391795" h="347980">
                  <a:moveTo>
                    <a:pt x="42672" y="153162"/>
                  </a:moveTo>
                  <a:lnTo>
                    <a:pt x="42672" y="347472"/>
                  </a:lnTo>
                  <a:lnTo>
                    <a:pt x="154813" y="347472"/>
                  </a:lnTo>
                  <a:lnTo>
                    <a:pt x="154813" y="206883"/>
                  </a:lnTo>
                  <a:lnTo>
                    <a:pt x="240029" y="206883"/>
                  </a:lnTo>
                  <a:lnTo>
                    <a:pt x="240029" y="347472"/>
                  </a:lnTo>
                  <a:lnTo>
                    <a:pt x="350647" y="347472"/>
                  </a:lnTo>
                  <a:lnTo>
                    <a:pt x="350647" y="153162"/>
                  </a:lnTo>
                </a:path>
              </a:pathLst>
            </a:custGeom>
            <a:ln w="19050">
              <a:solidFill>
                <a:srgbClr val="856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708659"/>
              <a:ext cx="12192000" cy="219710"/>
            </a:xfrm>
            <a:custGeom>
              <a:avLst/>
              <a:gdLst/>
              <a:ahLst/>
              <a:cxnLst/>
              <a:rect l="l" t="t" r="r" b="b"/>
              <a:pathLst>
                <a:path w="12192000" h="219709">
                  <a:moveTo>
                    <a:pt x="12192000" y="0"/>
                  </a:moveTo>
                  <a:lnTo>
                    <a:pt x="0" y="0"/>
                  </a:lnTo>
                  <a:lnTo>
                    <a:pt x="0" y="219456"/>
                  </a:lnTo>
                  <a:lnTo>
                    <a:pt x="12192000" y="21945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613968" y="1172337"/>
            <a:ext cx="2812415" cy="2261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60">
                <a:solidFill>
                  <a:srgbClr val="3A2D57"/>
                </a:solidFill>
                <a:latin typeface="Segoe UI Semibold"/>
                <a:cs typeface="Segoe UI Semibold"/>
              </a:rPr>
              <a:t>Step</a:t>
            </a:r>
            <a:r>
              <a:rPr sz="2900" b="1" spc="-125">
                <a:solidFill>
                  <a:srgbClr val="3A2D57"/>
                </a:solidFill>
                <a:latin typeface="Segoe UI Semibold"/>
                <a:cs typeface="Segoe UI Semibold"/>
              </a:rPr>
              <a:t> </a:t>
            </a:r>
            <a:r>
              <a:rPr lang="en-US" sz="2900" b="1" spc="-50">
                <a:solidFill>
                  <a:srgbClr val="3A2D57"/>
                </a:solidFill>
                <a:latin typeface="Segoe UI Semibold"/>
                <a:cs typeface="Segoe UI Semibold"/>
              </a:rPr>
              <a:t>5 – Accept Program Terms</a:t>
            </a:r>
            <a:endParaRPr sz="2900">
              <a:latin typeface="Segoe UI Semibold"/>
              <a:cs typeface="Segoe UI Semibold"/>
            </a:endParaRPr>
          </a:p>
          <a:p>
            <a:pPr marL="240665" marR="5080">
              <a:lnSpc>
                <a:spcPct val="133100"/>
              </a:lnSpc>
              <a:spcBef>
                <a:spcPts val="605"/>
              </a:spcBef>
            </a:pPr>
            <a:endParaRPr lang="en-US" sz="1200">
              <a:latin typeface="Segoe UI"/>
              <a:cs typeface="Segoe UI"/>
            </a:endParaRPr>
          </a:p>
          <a:p>
            <a:pPr marL="240665" marR="5080">
              <a:lnSpc>
                <a:spcPct val="133100"/>
              </a:lnSpc>
              <a:spcBef>
                <a:spcPts val="605"/>
              </a:spcBef>
            </a:pPr>
            <a:r>
              <a:rPr sz="1200">
                <a:latin typeface="Segoe UI"/>
                <a:cs typeface="Segoe UI"/>
              </a:rPr>
              <a:t>After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you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accept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your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agreement, </a:t>
            </a:r>
            <a:r>
              <a:rPr sz="1200">
                <a:latin typeface="Segoe UI"/>
                <a:cs typeface="Segoe UI"/>
              </a:rPr>
              <a:t>you’ll</a:t>
            </a:r>
            <a:r>
              <a:rPr sz="1200" spc="-5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receive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welcome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email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 spc="-20">
                <a:latin typeface="Segoe UI"/>
                <a:cs typeface="Segoe UI"/>
              </a:rPr>
              <a:t>that </a:t>
            </a:r>
            <a:r>
              <a:rPr sz="1200">
                <a:latin typeface="Segoe UI"/>
                <a:cs typeface="Segoe UI"/>
              </a:rPr>
              <a:t>contains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multiple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links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to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help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get</a:t>
            </a:r>
            <a:r>
              <a:rPr sz="1200" spc="-5">
                <a:latin typeface="Segoe UI"/>
                <a:cs typeface="Segoe UI"/>
              </a:rPr>
              <a:t> </a:t>
            </a:r>
            <a:r>
              <a:rPr sz="1200" spc="-25">
                <a:latin typeface="Segoe UI"/>
                <a:cs typeface="Segoe UI"/>
              </a:rPr>
              <a:t>you </a:t>
            </a:r>
            <a:r>
              <a:rPr sz="1200">
                <a:latin typeface="Segoe UI"/>
                <a:cs typeface="Segoe UI"/>
              </a:rPr>
              <a:t>started</a:t>
            </a:r>
            <a:r>
              <a:rPr sz="1200" spc="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on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your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Surface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journey.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6876" y="345947"/>
              <a:ext cx="620268" cy="4091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058400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4" y="408431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8523" y="492252"/>
              <a:ext cx="158496" cy="108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4191" y="345947"/>
              <a:ext cx="620267" cy="40919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85715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3" y="408431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5840" y="492252"/>
              <a:ext cx="158496" cy="1082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637657" y="190880"/>
            <a:ext cx="7493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34965" y="343280"/>
            <a:ext cx="115379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Prerequisites </a:t>
            </a:r>
            <a:r>
              <a:rPr sz="1000" b="1" spc="-25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77865" y="495680"/>
            <a:ext cx="4667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callouts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09714" y="269775"/>
            <a:ext cx="1039494" cy="320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147320">
              <a:lnSpc>
                <a:spcPct val="100000"/>
              </a:lnSpc>
              <a:spcBef>
                <a:spcPts val="75"/>
              </a:spcBef>
            </a:pP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Step-by-</a:t>
            </a:r>
            <a:r>
              <a:rPr sz="1000" b="1" spc="-2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step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onboarding</a:t>
            </a:r>
            <a:r>
              <a:rPr sz="1000" b="1" spc="-45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guide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93302" y="267080"/>
            <a:ext cx="7067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Additional information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6891908" y="185420"/>
            <a:ext cx="14719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100"/>
              </a:spcBef>
            </a:pPr>
            <a:r>
              <a:rPr spc="-15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pc="-1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</a:t>
            </a:r>
            <a:r>
              <a:rPr spc="-2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 </a:t>
            </a:r>
            <a:r>
              <a:rPr spc="-1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pc="-15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1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</a:p>
        </p:txBody>
      </p:sp>
      <p:sp>
        <p:nvSpPr>
          <p:cNvPr id="31" name="object 31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639323" y="2550703"/>
            <a:ext cx="61594" cy="106680"/>
            <a:chOff x="640092" y="1950339"/>
            <a:chExt cx="61594" cy="106680"/>
          </a:xfrm>
        </p:grpSpPr>
        <p:sp>
          <p:nvSpPr>
            <p:cNvPr id="33" name="object 33"/>
            <p:cNvSpPr/>
            <p:nvPr/>
          </p:nvSpPr>
          <p:spPr>
            <a:xfrm>
              <a:off x="644436" y="1953133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1"/>
                  </a:lnTo>
                  <a:lnTo>
                    <a:pt x="28460" y="100583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0092" y="1950339"/>
              <a:ext cx="61290" cy="106172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 rotWithShape="1">
          <a:blip r:embed="rId15" cstate="print"/>
          <a:srcRect b="46049"/>
          <a:stretch/>
        </p:blipFill>
        <p:spPr>
          <a:xfrm>
            <a:off x="4480962" y="1762468"/>
            <a:ext cx="3143227" cy="3040725"/>
          </a:xfrm>
          <a:prstGeom prst="rect">
            <a:avLst/>
          </a:prstGeom>
          <a:ln w="76200">
            <a:solidFill>
              <a:srgbClr val="E2DEED"/>
            </a:solidFill>
          </a:ln>
        </p:spPr>
      </p:pic>
      <p:sp>
        <p:nvSpPr>
          <p:cNvPr id="45" name="object 2">
            <a:extLst>
              <a:ext uri="{FF2B5EF4-FFF2-40B4-BE49-F238E27FC236}">
                <a16:creationId xmlns:a16="http://schemas.microsoft.com/office/drawing/2014/main" id="{8E4D8175-593D-5219-CF3F-4F7D8506F404}"/>
              </a:ext>
            </a:extLst>
          </p:cNvPr>
          <p:cNvSpPr txBox="1"/>
          <p:nvPr/>
        </p:nvSpPr>
        <p:spPr>
          <a:xfrm>
            <a:off x="811455" y="146469"/>
            <a:ext cx="3068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  <p:pic>
        <p:nvPicPr>
          <p:cNvPr id="2" name="object 43">
            <a:extLst>
              <a:ext uri="{FF2B5EF4-FFF2-40B4-BE49-F238E27FC236}">
                <a16:creationId xmlns:a16="http://schemas.microsoft.com/office/drawing/2014/main" id="{9C6EF083-312E-8D3D-E986-BCF11A68B7CD}"/>
              </a:ext>
            </a:extLst>
          </p:cNvPr>
          <p:cNvPicPr/>
          <p:nvPr/>
        </p:nvPicPr>
        <p:blipFill rotWithShape="1">
          <a:blip r:embed="rId15" cstate="print"/>
          <a:srcRect t="53340"/>
          <a:stretch/>
        </p:blipFill>
        <p:spPr>
          <a:xfrm>
            <a:off x="7951748" y="3240639"/>
            <a:ext cx="3296617" cy="3125109"/>
          </a:xfrm>
          <a:prstGeom prst="rect">
            <a:avLst/>
          </a:prstGeom>
          <a:ln w="76200">
            <a:solidFill>
              <a:srgbClr val="E2DEED"/>
            </a:solidFill>
          </a:ln>
        </p:spPr>
      </p:pic>
    </p:spTree>
    <p:extLst>
      <p:ext uri="{BB962C8B-B14F-4D97-AF65-F5344CB8AC3E}">
        <p14:creationId xmlns:p14="http://schemas.microsoft.com/office/powerpoint/2010/main" val="2802955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4191" y="345947"/>
              <a:ext cx="620267" cy="4091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85715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3" y="408431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40" y="492252"/>
              <a:ext cx="158496" cy="108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479160" y="267080"/>
            <a:ext cx="1064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by-step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69506" y="345975"/>
            <a:ext cx="1317625" cy="1682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Additional</a:t>
            </a:r>
            <a:r>
              <a:rPr sz="1000" b="1" spc="-4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information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01506" y="343280"/>
            <a:ext cx="4889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725167"/>
            <a:ext cx="12192000" cy="2176780"/>
            <a:chOff x="0" y="1725167"/>
            <a:chExt cx="12192000" cy="2176780"/>
          </a:xfrm>
        </p:grpSpPr>
        <p:sp>
          <p:nvSpPr>
            <p:cNvPr id="23" name="object 23"/>
            <p:cNvSpPr/>
            <p:nvPr/>
          </p:nvSpPr>
          <p:spPr>
            <a:xfrm>
              <a:off x="0" y="1956815"/>
              <a:ext cx="12192000" cy="1713230"/>
            </a:xfrm>
            <a:custGeom>
              <a:avLst/>
              <a:gdLst/>
              <a:ahLst/>
              <a:cxnLst/>
              <a:rect l="l" t="t" r="r" b="b"/>
              <a:pathLst>
                <a:path w="12192000" h="1713229">
                  <a:moveTo>
                    <a:pt x="12192000" y="0"/>
                  </a:moveTo>
                  <a:lnTo>
                    <a:pt x="0" y="0"/>
                  </a:lnTo>
                  <a:lnTo>
                    <a:pt x="0" y="1712975"/>
                  </a:lnTo>
                  <a:lnTo>
                    <a:pt x="12192000" y="171297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9224" y="1725167"/>
              <a:ext cx="990600" cy="2176780"/>
            </a:xfrm>
            <a:custGeom>
              <a:avLst/>
              <a:gdLst/>
              <a:ahLst/>
              <a:cxnLst/>
              <a:rect l="l" t="t" r="r" b="b"/>
              <a:pathLst>
                <a:path w="990600" h="2176779">
                  <a:moveTo>
                    <a:pt x="560832" y="1089660"/>
                  </a:moveTo>
                  <a:lnTo>
                    <a:pt x="280416" y="3048"/>
                  </a:lnTo>
                  <a:lnTo>
                    <a:pt x="0" y="3048"/>
                  </a:lnTo>
                  <a:lnTo>
                    <a:pt x="280416" y="1089660"/>
                  </a:lnTo>
                  <a:lnTo>
                    <a:pt x="0" y="2176272"/>
                  </a:lnTo>
                  <a:lnTo>
                    <a:pt x="280416" y="2176272"/>
                  </a:lnTo>
                  <a:lnTo>
                    <a:pt x="560832" y="1089660"/>
                  </a:lnTo>
                  <a:close/>
                </a:path>
                <a:path w="990600" h="2176779">
                  <a:moveTo>
                    <a:pt x="990600" y="1087374"/>
                  </a:moveTo>
                  <a:lnTo>
                    <a:pt x="710184" y="0"/>
                  </a:lnTo>
                  <a:lnTo>
                    <a:pt x="429768" y="0"/>
                  </a:lnTo>
                  <a:lnTo>
                    <a:pt x="710184" y="1087374"/>
                  </a:lnTo>
                  <a:lnTo>
                    <a:pt x="429768" y="2174748"/>
                  </a:lnTo>
                  <a:lnTo>
                    <a:pt x="710184" y="2174748"/>
                  </a:lnTo>
                  <a:lnTo>
                    <a:pt x="990600" y="108737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2180844" y="5062728"/>
            <a:ext cx="1019810" cy="1035050"/>
          </a:xfrm>
          <a:custGeom>
            <a:avLst/>
            <a:gdLst/>
            <a:ahLst/>
            <a:cxnLst/>
            <a:rect l="l" t="t" r="r" b="b"/>
            <a:pathLst>
              <a:path w="1019810" h="1035050">
                <a:moveTo>
                  <a:pt x="802767" y="585584"/>
                </a:moveTo>
                <a:lnTo>
                  <a:pt x="802767" y="1034796"/>
                </a:lnTo>
                <a:lnTo>
                  <a:pt x="220725" y="1034796"/>
                </a:lnTo>
                <a:lnTo>
                  <a:pt x="220725" y="176530"/>
                </a:lnTo>
                <a:lnTo>
                  <a:pt x="509778" y="0"/>
                </a:lnTo>
                <a:lnTo>
                  <a:pt x="802767" y="176530"/>
                </a:lnTo>
                <a:lnTo>
                  <a:pt x="802767" y="585584"/>
                </a:lnTo>
              </a:path>
              <a:path w="1019810" h="1035050">
                <a:moveTo>
                  <a:pt x="220725" y="288798"/>
                </a:moveTo>
                <a:lnTo>
                  <a:pt x="0" y="288798"/>
                </a:lnTo>
                <a:lnTo>
                  <a:pt x="0" y="1034796"/>
                </a:lnTo>
                <a:lnTo>
                  <a:pt x="220725" y="1034796"/>
                </a:lnTo>
              </a:path>
              <a:path w="1019810" h="1035050">
                <a:moveTo>
                  <a:pt x="84328" y="409067"/>
                </a:moveTo>
                <a:lnTo>
                  <a:pt x="220725" y="409067"/>
                </a:lnTo>
              </a:path>
              <a:path w="1019810" h="1035050">
                <a:moveTo>
                  <a:pt x="84328" y="513334"/>
                </a:moveTo>
                <a:lnTo>
                  <a:pt x="220725" y="513334"/>
                </a:lnTo>
              </a:path>
              <a:path w="1019810" h="1035050">
                <a:moveTo>
                  <a:pt x="84328" y="621677"/>
                </a:moveTo>
                <a:lnTo>
                  <a:pt x="220725" y="621677"/>
                </a:lnTo>
              </a:path>
              <a:path w="1019810" h="1035050">
                <a:moveTo>
                  <a:pt x="84328" y="729970"/>
                </a:moveTo>
                <a:lnTo>
                  <a:pt x="220725" y="729970"/>
                </a:lnTo>
              </a:path>
              <a:path w="1019810" h="1035050">
                <a:moveTo>
                  <a:pt x="84328" y="838263"/>
                </a:moveTo>
                <a:lnTo>
                  <a:pt x="220725" y="838263"/>
                </a:lnTo>
              </a:path>
              <a:path w="1019810" h="1035050">
                <a:moveTo>
                  <a:pt x="802767" y="1034796"/>
                </a:moveTo>
                <a:lnTo>
                  <a:pt x="1019556" y="1034796"/>
                </a:lnTo>
                <a:lnTo>
                  <a:pt x="1019556" y="288798"/>
                </a:lnTo>
                <a:lnTo>
                  <a:pt x="802767" y="288798"/>
                </a:lnTo>
              </a:path>
              <a:path w="1019810" h="1035050">
                <a:moveTo>
                  <a:pt x="939292" y="409067"/>
                </a:moveTo>
                <a:lnTo>
                  <a:pt x="802767" y="409067"/>
                </a:lnTo>
              </a:path>
              <a:path w="1019810" h="1035050">
                <a:moveTo>
                  <a:pt x="939292" y="513334"/>
                </a:moveTo>
                <a:lnTo>
                  <a:pt x="802767" y="513334"/>
                </a:lnTo>
              </a:path>
              <a:path w="1019810" h="1035050">
                <a:moveTo>
                  <a:pt x="939292" y="621677"/>
                </a:moveTo>
                <a:lnTo>
                  <a:pt x="802767" y="621677"/>
                </a:lnTo>
              </a:path>
              <a:path w="1019810" h="1035050">
                <a:moveTo>
                  <a:pt x="939292" y="729970"/>
                </a:moveTo>
                <a:lnTo>
                  <a:pt x="802767" y="729970"/>
                </a:lnTo>
              </a:path>
              <a:path w="1019810" h="1035050">
                <a:moveTo>
                  <a:pt x="939292" y="838263"/>
                </a:moveTo>
                <a:lnTo>
                  <a:pt x="802767" y="838263"/>
                </a:lnTo>
              </a:path>
              <a:path w="1019810" h="1035050">
                <a:moveTo>
                  <a:pt x="385318" y="284734"/>
                </a:moveTo>
                <a:lnTo>
                  <a:pt x="385318" y="264668"/>
                </a:lnTo>
                <a:lnTo>
                  <a:pt x="349250" y="264668"/>
                </a:lnTo>
                <a:lnTo>
                  <a:pt x="349250" y="304800"/>
                </a:lnTo>
                <a:lnTo>
                  <a:pt x="385318" y="304800"/>
                </a:lnTo>
                <a:lnTo>
                  <a:pt x="385318" y="284734"/>
                </a:lnTo>
              </a:path>
              <a:path w="1019810" h="1035050">
                <a:moveTo>
                  <a:pt x="529844" y="284734"/>
                </a:moveTo>
                <a:lnTo>
                  <a:pt x="529844" y="264668"/>
                </a:lnTo>
                <a:lnTo>
                  <a:pt x="489712" y="264668"/>
                </a:lnTo>
                <a:lnTo>
                  <a:pt x="489712" y="304800"/>
                </a:lnTo>
                <a:lnTo>
                  <a:pt x="529844" y="304800"/>
                </a:lnTo>
                <a:lnTo>
                  <a:pt x="529844" y="284734"/>
                </a:lnTo>
              </a:path>
              <a:path w="1019810" h="1035050">
                <a:moveTo>
                  <a:pt x="674369" y="284734"/>
                </a:moveTo>
                <a:lnTo>
                  <a:pt x="674369" y="264668"/>
                </a:lnTo>
                <a:lnTo>
                  <a:pt x="634238" y="264668"/>
                </a:lnTo>
                <a:lnTo>
                  <a:pt x="634238" y="304800"/>
                </a:lnTo>
                <a:lnTo>
                  <a:pt x="674369" y="304800"/>
                </a:lnTo>
                <a:lnTo>
                  <a:pt x="674369" y="284734"/>
                </a:lnTo>
              </a:path>
              <a:path w="1019810" h="1035050">
                <a:moveTo>
                  <a:pt x="385318" y="437134"/>
                </a:moveTo>
                <a:lnTo>
                  <a:pt x="385318" y="417068"/>
                </a:lnTo>
                <a:lnTo>
                  <a:pt x="349250" y="417068"/>
                </a:lnTo>
                <a:lnTo>
                  <a:pt x="349250" y="457200"/>
                </a:lnTo>
                <a:lnTo>
                  <a:pt x="385318" y="457200"/>
                </a:lnTo>
                <a:lnTo>
                  <a:pt x="385318" y="437134"/>
                </a:lnTo>
              </a:path>
              <a:path w="1019810" h="1035050">
                <a:moveTo>
                  <a:pt x="529844" y="437134"/>
                </a:moveTo>
                <a:lnTo>
                  <a:pt x="529844" y="417068"/>
                </a:lnTo>
                <a:lnTo>
                  <a:pt x="489712" y="417068"/>
                </a:lnTo>
                <a:lnTo>
                  <a:pt x="489712" y="457200"/>
                </a:lnTo>
                <a:lnTo>
                  <a:pt x="529844" y="457200"/>
                </a:lnTo>
                <a:lnTo>
                  <a:pt x="529844" y="437134"/>
                </a:lnTo>
              </a:path>
              <a:path w="1019810" h="1035050">
                <a:moveTo>
                  <a:pt x="674369" y="437134"/>
                </a:moveTo>
                <a:lnTo>
                  <a:pt x="674369" y="417068"/>
                </a:lnTo>
                <a:lnTo>
                  <a:pt x="634238" y="417068"/>
                </a:lnTo>
                <a:lnTo>
                  <a:pt x="634238" y="457200"/>
                </a:lnTo>
                <a:lnTo>
                  <a:pt x="674369" y="457200"/>
                </a:lnTo>
                <a:lnTo>
                  <a:pt x="674369" y="437134"/>
                </a:lnTo>
              </a:path>
              <a:path w="1019810" h="1035050">
                <a:moveTo>
                  <a:pt x="385318" y="589597"/>
                </a:moveTo>
                <a:lnTo>
                  <a:pt x="385318" y="569544"/>
                </a:lnTo>
                <a:lnTo>
                  <a:pt x="349250" y="569544"/>
                </a:lnTo>
                <a:lnTo>
                  <a:pt x="349250" y="609650"/>
                </a:lnTo>
                <a:lnTo>
                  <a:pt x="385318" y="609650"/>
                </a:lnTo>
                <a:lnTo>
                  <a:pt x="385318" y="589597"/>
                </a:lnTo>
              </a:path>
              <a:path w="1019810" h="1035050">
                <a:moveTo>
                  <a:pt x="529844" y="589597"/>
                </a:moveTo>
                <a:lnTo>
                  <a:pt x="529844" y="569544"/>
                </a:lnTo>
                <a:lnTo>
                  <a:pt x="489712" y="569544"/>
                </a:lnTo>
                <a:lnTo>
                  <a:pt x="489712" y="609650"/>
                </a:lnTo>
                <a:lnTo>
                  <a:pt x="529844" y="609650"/>
                </a:lnTo>
                <a:lnTo>
                  <a:pt x="529844" y="589597"/>
                </a:lnTo>
              </a:path>
              <a:path w="1019810" h="1035050">
                <a:moveTo>
                  <a:pt x="674369" y="589597"/>
                </a:moveTo>
                <a:lnTo>
                  <a:pt x="674369" y="569544"/>
                </a:lnTo>
                <a:lnTo>
                  <a:pt x="634238" y="569544"/>
                </a:lnTo>
                <a:lnTo>
                  <a:pt x="634238" y="609650"/>
                </a:lnTo>
                <a:lnTo>
                  <a:pt x="674369" y="609650"/>
                </a:lnTo>
                <a:lnTo>
                  <a:pt x="674369" y="589597"/>
                </a:lnTo>
              </a:path>
              <a:path w="1019810" h="1035050">
                <a:moveTo>
                  <a:pt x="385318" y="742010"/>
                </a:moveTo>
                <a:lnTo>
                  <a:pt x="385318" y="721944"/>
                </a:lnTo>
                <a:lnTo>
                  <a:pt x="349250" y="721944"/>
                </a:lnTo>
                <a:lnTo>
                  <a:pt x="349250" y="762063"/>
                </a:lnTo>
                <a:lnTo>
                  <a:pt x="385318" y="762063"/>
                </a:lnTo>
                <a:lnTo>
                  <a:pt x="385318" y="742010"/>
                </a:lnTo>
              </a:path>
              <a:path w="1019810" h="1035050">
                <a:moveTo>
                  <a:pt x="529844" y="746010"/>
                </a:moveTo>
                <a:lnTo>
                  <a:pt x="529844" y="721944"/>
                </a:lnTo>
                <a:lnTo>
                  <a:pt x="489712" y="721944"/>
                </a:lnTo>
                <a:lnTo>
                  <a:pt x="489712" y="762063"/>
                </a:lnTo>
                <a:lnTo>
                  <a:pt x="529844" y="762063"/>
                </a:lnTo>
                <a:lnTo>
                  <a:pt x="529844" y="746010"/>
                </a:lnTo>
              </a:path>
              <a:path w="1019810" h="1035050">
                <a:moveTo>
                  <a:pt x="674369" y="737997"/>
                </a:moveTo>
                <a:lnTo>
                  <a:pt x="674369" y="721944"/>
                </a:lnTo>
                <a:lnTo>
                  <a:pt x="634238" y="721944"/>
                </a:lnTo>
                <a:lnTo>
                  <a:pt x="634238" y="762063"/>
                </a:lnTo>
                <a:lnTo>
                  <a:pt x="674369" y="762063"/>
                </a:lnTo>
                <a:lnTo>
                  <a:pt x="674369" y="737997"/>
                </a:lnTo>
              </a:path>
              <a:path w="1019810" h="1035050">
                <a:moveTo>
                  <a:pt x="654304" y="1034796"/>
                </a:moveTo>
                <a:lnTo>
                  <a:pt x="654304" y="870356"/>
                </a:lnTo>
                <a:lnTo>
                  <a:pt x="369316" y="870356"/>
                </a:lnTo>
                <a:lnTo>
                  <a:pt x="369316" y="1034796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67100" y="5062728"/>
            <a:ext cx="914400" cy="1035050"/>
          </a:xfrm>
          <a:custGeom>
            <a:avLst/>
            <a:gdLst/>
            <a:ahLst/>
            <a:cxnLst/>
            <a:rect l="l" t="t" r="r" b="b"/>
            <a:pathLst>
              <a:path w="914400" h="1035050">
                <a:moveTo>
                  <a:pt x="552576" y="423164"/>
                </a:moveTo>
                <a:lnTo>
                  <a:pt x="611020" y="423164"/>
                </a:lnTo>
                <a:lnTo>
                  <a:pt x="641032" y="423164"/>
                </a:lnTo>
                <a:lnTo>
                  <a:pt x="652089" y="423164"/>
                </a:lnTo>
                <a:lnTo>
                  <a:pt x="653669" y="423164"/>
                </a:lnTo>
                <a:lnTo>
                  <a:pt x="700541" y="427311"/>
                </a:lnTo>
                <a:lnTo>
                  <a:pt x="744654" y="439246"/>
                </a:lnTo>
                <a:lnTo>
                  <a:pt x="785273" y="458209"/>
                </a:lnTo>
                <a:lnTo>
                  <a:pt x="821662" y="483441"/>
                </a:lnTo>
                <a:lnTo>
                  <a:pt x="853086" y="514181"/>
                </a:lnTo>
                <a:lnTo>
                  <a:pt x="878807" y="549671"/>
                </a:lnTo>
                <a:lnTo>
                  <a:pt x="898090" y="589149"/>
                </a:lnTo>
                <a:lnTo>
                  <a:pt x="910199" y="631858"/>
                </a:lnTo>
                <a:lnTo>
                  <a:pt x="914400" y="677037"/>
                </a:lnTo>
                <a:lnTo>
                  <a:pt x="914400" y="883866"/>
                </a:lnTo>
                <a:lnTo>
                  <a:pt x="914400" y="990076"/>
                </a:lnTo>
                <a:lnTo>
                  <a:pt x="914400" y="1029206"/>
                </a:lnTo>
                <a:lnTo>
                  <a:pt x="914400" y="1034796"/>
                </a:lnTo>
              </a:path>
              <a:path w="914400" h="1035050">
                <a:moveTo>
                  <a:pt x="552576" y="361569"/>
                </a:moveTo>
                <a:lnTo>
                  <a:pt x="552576" y="312670"/>
                </a:lnTo>
                <a:lnTo>
                  <a:pt x="552576" y="287559"/>
                </a:lnTo>
                <a:lnTo>
                  <a:pt x="552576" y="278308"/>
                </a:lnTo>
                <a:lnTo>
                  <a:pt x="552576" y="276987"/>
                </a:lnTo>
                <a:lnTo>
                  <a:pt x="233118" y="276987"/>
                </a:lnTo>
                <a:lnTo>
                  <a:pt x="69072" y="276987"/>
                </a:lnTo>
                <a:lnTo>
                  <a:pt x="8634" y="276987"/>
                </a:lnTo>
                <a:lnTo>
                  <a:pt x="0" y="276987"/>
                </a:lnTo>
                <a:lnTo>
                  <a:pt x="0" y="715095"/>
                </a:lnTo>
                <a:lnTo>
                  <a:pt x="0" y="940069"/>
                </a:lnTo>
                <a:lnTo>
                  <a:pt x="0" y="1022955"/>
                </a:lnTo>
                <a:lnTo>
                  <a:pt x="0" y="1034796"/>
                </a:lnTo>
                <a:lnTo>
                  <a:pt x="121439" y="1034796"/>
                </a:lnTo>
                <a:lnTo>
                  <a:pt x="183800" y="1034796"/>
                </a:lnTo>
                <a:lnTo>
                  <a:pt x="206775" y="1034796"/>
                </a:lnTo>
                <a:lnTo>
                  <a:pt x="210058" y="1034796"/>
                </a:lnTo>
                <a:lnTo>
                  <a:pt x="210058" y="914699"/>
                </a:lnTo>
                <a:lnTo>
                  <a:pt x="210058" y="853028"/>
                </a:lnTo>
                <a:lnTo>
                  <a:pt x="210058" y="830307"/>
                </a:lnTo>
                <a:lnTo>
                  <a:pt x="210058" y="827062"/>
                </a:lnTo>
                <a:lnTo>
                  <a:pt x="293318" y="827062"/>
                </a:lnTo>
                <a:lnTo>
                  <a:pt x="336073" y="827062"/>
                </a:lnTo>
                <a:lnTo>
                  <a:pt x="351825" y="827062"/>
                </a:lnTo>
                <a:lnTo>
                  <a:pt x="354075" y="827062"/>
                </a:lnTo>
                <a:lnTo>
                  <a:pt x="354075" y="947158"/>
                </a:lnTo>
                <a:lnTo>
                  <a:pt x="354075" y="1008829"/>
                </a:lnTo>
                <a:lnTo>
                  <a:pt x="354075" y="1031550"/>
                </a:lnTo>
                <a:lnTo>
                  <a:pt x="354075" y="1034796"/>
                </a:lnTo>
                <a:lnTo>
                  <a:pt x="468834" y="1034796"/>
                </a:lnTo>
                <a:lnTo>
                  <a:pt x="527764" y="1034796"/>
                </a:lnTo>
                <a:lnTo>
                  <a:pt x="549475" y="1034796"/>
                </a:lnTo>
                <a:lnTo>
                  <a:pt x="552576" y="1034796"/>
                </a:lnTo>
                <a:lnTo>
                  <a:pt x="552576" y="681196"/>
                </a:lnTo>
                <a:lnTo>
                  <a:pt x="552576" y="499618"/>
                </a:lnTo>
                <a:lnTo>
                  <a:pt x="552576" y="432720"/>
                </a:lnTo>
                <a:lnTo>
                  <a:pt x="552576" y="423164"/>
                </a:lnTo>
                <a:lnTo>
                  <a:pt x="552576" y="361569"/>
                </a:lnTo>
                <a:close/>
              </a:path>
              <a:path w="914400" h="1035050">
                <a:moveTo>
                  <a:pt x="494157" y="276987"/>
                </a:moveTo>
                <a:lnTo>
                  <a:pt x="494157" y="199159"/>
                </a:lnTo>
                <a:lnTo>
                  <a:pt x="494157" y="159194"/>
                </a:lnTo>
                <a:lnTo>
                  <a:pt x="494157" y="144470"/>
                </a:lnTo>
                <a:lnTo>
                  <a:pt x="494157" y="142367"/>
                </a:lnTo>
                <a:lnTo>
                  <a:pt x="244449" y="142367"/>
                </a:lnTo>
                <a:lnTo>
                  <a:pt x="116220" y="142367"/>
                </a:lnTo>
                <a:lnTo>
                  <a:pt x="68978" y="142367"/>
                </a:lnTo>
                <a:lnTo>
                  <a:pt x="62229" y="142367"/>
                </a:lnTo>
                <a:lnTo>
                  <a:pt x="62229" y="220194"/>
                </a:lnTo>
                <a:lnTo>
                  <a:pt x="62229" y="260159"/>
                </a:lnTo>
                <a:lnTo>
                  <a:pt x="62229" y="274883"/>
                </a:lnTo>
                <a:lnTo>
                  <a:pt x="62229" y="276987"/>
                </a:lnTo>
              </a:path>
              <a:path w="914400" h="1035050">
                <a:moveTo>
                  <a:pt x="350138" y="142367"/>
                </a:moveTo>
                <a:lnTo>
                  <a:pt x="350138" y="60061"/>
                </a:lnTo>
                <a:lnTo>
                  <a:pt x="350138" y="17795"/>
                </a:lnTo>
                <a:lnTo>
                  <a:pt x="350138" y="2224"/>
                </a:lnTo>
                <a:lnTo>
                  <a:pt x="350138" y="0"/>
                </a:lnTo>
                <a:lnTo>
                  <a:pt x="266952" y="0"/>
                </a:lnTo>
                <a:lnTo>
                  <a:pt x="224234" y="0"/>
                </a:lnTo>
                <a:lnTo>
                  <a:pt x="208496" y="0"/>
                </a:lnTo>
                <a:lnTo>
                  <a:pt x="206248" y="0"/>
                </a:lnTo>
                <a:lnTo>
                  <a:pt x="206248" y="82305"/>
                </a:lnTo>
                <a:lnTo>
                  <a:pt x="206248" y="124571"/>
                </a:lnTo>
                <a:lnTo>
                  <a:pt x="206248" y="140142"/>
                </a:lnTo>
                <a:lnTo>
                  <a:pt x="206248" y="142367"/>
                </a:lnTo>
              </a:path>
              <a:path w="914400" h="1035050">
                <a:moveTo>
                  <a:pt x="140080" y="407797"/>
                </a:moveTo>
                <a:lnTo>
                  <a:pt x="140080" y="458898"/>
                </a:lnTo>
                <a:lnTo>
                  <a:pt x="140080" y="485140"/>
                </a:lnTo>
                <a:lnTo>
                  <a:pt x="140080" y="494807"/>
                </a:lnTo>
                <a:lnTo>
                  <a:pt x="140080" y="496189"/>
                </a:lnTo>
              </a:path>
              <a:path w="914400" h="1035050">
                <a:moveTo>
                  <a:pt x="276225" y="407797"/>
                </a:moveTo>
                <a:lnTo>
                  <a:pt x="276225" y="458898"/>
                </a:lnTo>
                <a:lnTo>
                  <a:pt x="276225" y="485140"/>
                </a:lnTo>
                <a:lnTo>
                  <a:pt x="276225" y="494807"/>
                </a:lnTo>
                <a:lnTo>
                  <a:pt x="276225" y="496189"/>
                </a:lnTo>
              </a:path>
              <a:path w="914400" h="1035050">
                <a:moveTo>
                  <a:pt x="420242" y="407797"/>
                </a:moveTo>
                <a:lnTo>
                  <a:pt x="420242" y="458898"/>
                </a:lnTo>
                <a:lnTo>
                  <a:pt x="420242" y="485140"/>
                </a:lnTo>
                <a:lnTo>
                  <a:pt x="420242" y="494807"/>
                </a:lnTo>
                <a:lnTo>
                  <a:pt x="420242" y="496189"/>
                </a:lnTo>
              </a:path>
              <a:path w="914400" h="1035050">
                <a:moveTo>
                  <a:pt x="140080" y="615492"/>
                </a:moveTo>
                <a:lnTo>
                  <a:pt x="140080" y="668870"/>
                </a:lnTo>
                <a:lnTo>
                  <a:pt x="140080" y="696280"/>
                </a:lnTo>
                <a:lnTo>
                  <a:pt x="140080" y="706379"/>
                </a:lnTo>
                <a:lnTo>
                  <a:pt x="140080" y="707821"/>
                </a:lnTo>
              </a:path>
              <a:path w="914400" h="1035050">
                <a:moveTo>
                  <a:pt x="276225" y="615492"/>
                </a:moveTo>
                <a:lnTo>
                  <a:pt x="276225" y="668870"/>
                </a:lnTo>
                <a:lnTo>
                  <a:pt x="276225" y="696280"/>
                </a:lnTo>
                <a:lnTo>
                  <a:pt x="276225" y="706379"/>
                </a:lnTo>
                <a:lnTo>
                  <a:pt x="276225" y="707821"/>
                </a:lnTo>
              </a:path>
              <a:path w="914400" h="1035050">
                <a:moveTo>
                  <a:pt x="420242" y="615492"/>
                </a:moveTo>
                <a:lnTo>
                  <a:pt x="420242" y="668870"/>
                </a:lnTo>
                <a:lnTo>
                  <a:pt x="420242" y="696280"/>
                </a:lnTo>
                <a:lnTo>
                  <a:pt x="420242" y="706379"/>
                </a:lnTo>
                <a:lnTo>
                  <a:pt x="420242" y="707821"/>
                </a:lnTo>
              </a:path>
              <a:path w="914400" h="1035050">
                <a:moveTo>
                  <a:pt x="680974" y="1034796"/>
                </a:moveTo>
                <a:lnTo>
                  <a:pt x="739417" y="1034796"/>
                </a:lnTo>
                <a:lnTo>
                  <a:pt x="769429" y="1034796"/>
                </a:lnTo>
                <a:lnTo>
                  <a:pt x="780486" y="1034796"/>
                </a:lnTo>
                <a:lnTo>
                  <a:pt x="782065" y="1034796"/>
                </a:lnTo>
              </a:path>
              <a:path w="914400" h="1035050">
                <a:moveTo>
                  <a:pt x="680974" y="903998"/>
                </a:moveTo>
                <a:lnTo>
                  <a:pt x="739417" y="903998"/>
                </a:lnTo>
                <a:lnTo>
                  <a:pt x="769429" y="903998"/>
                </a:lnTo>
                <a:lnTo>
                  <a:pt x="780486" y="903998"/>
                </a:lnTo>
                <a:lnTo>
                  <a:pt x="782065" y="903998"/>
                </a:lnTo>
              </a:path>
              <a:path w="914400" h="1035050">
                <a:moveTo>
                  <a:pt x="680974" y="769366"/>
                </a:moveTo>
                <a:lnTo>
                  <a:pt x="739417" y="769366"/>
                </a:lnTo>
                <a:lnTo>
                  <a:pt x="769429" y="769366"/>
                </a:lnTo>
                <a:lnTo>
                  <a:pt x="780486" y="769366"/>
                </a:lnTo>
                <a:lnTo>
                  <a:pt x="782065" y="769366"/>
                </a:lnTo>
              </a:path>
              <a:path w="914400" h="1035050">
                <a:moveTo>
                  <a:pt x="680974" y="638568"/>
                </a:moveTo>
                <a:lnTo>
                  <a:pt x="739417" y="638568"/>
                </a:lnTo>
                <a:lnTo>
                  <a:pt x="769429" y="638568"/>
                </a:lnTo>
                <a:lnTo>
                  <a:pt x="780486" y="638568"/>
                </a:lnTo>
                <a:lnTo>
                  <a:pt x="782065" y="638568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0119" y="5062728"/>
            <a:ext cx="952500" cy="1035050"/>
          </a:xfrm>
          <a:custGeom>
            <a:avLst/>
            <a:gdLst/>
            <a:ahLst/>
            <a:cxnLst/>
            <a:rect l="l" t="t" r="r" b="b"/>
            <a:pathLst>
              <a:path w="952500" h="1035050">
                <a:moveTo>
                  <a:pt x="720979" y="364236"/>
                </a:moveTo>
                <a:lnTo>
                  <a:pt x="720979" y="1034796"/>
                </a:lnTo>
                <a:lnTo>
                  <a:pt x="583565" y="1034796"/>
                </a:lnTo>
                <a:lnTo>
                  <a:pt x="583565" y="803236"/>
                </a:lnTo>
                <a:lnTo>
                  <a:pt x="436499" y="803236"/>
                </a:lnTo>
                <a:lnTo>
                  <a:pt x="436499" y="1034796"/>
                </a:lnTo>
                <a:lnTo>
                  <a:pt x="291782" y="1034796"/>
                </a:lnTo>
                <a:lnTo>
                  <a:pt x="291782" y="364236"/>
                </a:lnTo>
                <a:lnTo>
                  <a:pt x="508762" y="364236"/>
                </a:lnTo>
                <a:lnTo>
                  <a:pt x="720979" y="364236"/>
                </a:lnTo>
              </a:path>
              <a:path w="952500" h="1035050">
                <a:moveTo>
                  <a:pt x="508762" y="364236"/>
                </a:moveTo>
                <a:lnTo>
                  <a:pt x="508762" y="221869"/>
                </a:lnTo>
                <a:lnTo>
                  <a:pt x="0" y="221869"/>
                </a:lnTo>
                <a:lnTo>
                  <a:pt x="0" y="1034796"/>
                </a:lnTo>
              </a:path>
              <a:path w="952500" h="1035050">
                <a:moveTo>
                  <a:pt x="952500" y="1034796"/>
                </a:moveTo>
                <a:lnTo>
                  <a:pt x="952500" y="296672"/>
                </a:lnTo>
                <a:lnTo>
                  <a:pt x="646303" y="0"/>
                </a:lnTo>
                <a:lnTo>
                  <a:pt x="646303" y="364236"/>
                </a:lnTo>
              </a:path>
              <a:path w="952500" h="1035050">
                <a:moveTo>
                  <a:pt x="149504" y="364236"/>
                </a:moveTo>
                <a:lnTo>
                  <a:pt x="135039" y="364236"/>
                </a:lnTo>
                <a:lnTo>
                  <a:pt x="135039" y="373888"/>
                </a:lnTo>
                <a:lnTo>
                  <a:pt x="149504" y="373888"/>
                </a:lnTo>
                <a:lnTo>
                  <a:pt x="149504" y="364236"/>
                </a:lnTo>
              </a:path>
              <a:path w="952500" h="1035050">
                <a:moveTo>
                  <a:pt x="149504" y="509016"/>
                </a:moveTo>
                <a:lnTo>
                  <a:pt x="135039" y="509016"/>
                </a:lnTo>
                <a:lnTo>
                  <a:pt x="135039" y="523367"/>
                </a:lnTo>
                <a:lnTo>
                  <a:pt x="149504" y="523367"/>
                </a:lnTo>
                <a:lnTo>
                  <a:pt x="149504" y="509016"/>
                </a:lnTo>
              </a:path>
              <a:path w="952500" h="1035050">
                <a:moveTo>
                  <a:pt x="149504" y="653681"/>
                </a:moveTo>
                <a:lnTo>
                  <a:pt x="135039" y="653681"/>
                </a:lnTo>
                <a:lnTo>
                  <a:pt x="135039" y="668159"/>
                </a:lnTo>
                <a:lnTo>
                  <a:pt x="149504" y="668159"/>
                </a:lnTo>
                <a:lnTo>
                  <a:pt x="149504" y="653681"/>
                </a:lnTo>
              </a:path>
              <a:path w="952500" h="1035050">
                <a:moveTo>
                  <a:pt x="149504" y="800823"/>
                </a:moveTo>
                <a:lnTo>
                  <a:pt x="135039" y="800823"/>
                </a:lnTo>
                <a:lnTo>
                  <a:pt x="135039" y="812876"/>
                </a:lnTo>
                <a:lnTo>
                  <a:pt x="149504" y="812876"/>
                </a:lnTo>
                <a:lnTo>
                  <a:pt x="149504" y="800823"/>
                </a:lnTo>
              </a:path>
              <a:path w="952500" h="1035050">
                <a:moveTo>
                  <a:pt x="149504" y="945553"/>
                </a:moveTo>
                <a:lnTo>
                  <a:pt x="135039" y="945553"/>
                </a:lnTo>
                <a:lnTo>
                  <a:pt x="135039" y="957605"/>
                </a:lnTo>
                <a:lnTo>
                  <a:pt x="149504" y="957605"/>
                </a:lnTo>
                <a:lnTo>
                  <a:pt x="149504" y="945553"/>
                </a:lnTo>
              </a:path>
              <a:path w="952500" h="1035050">
                <a:moveTo>
                  <a:pt x="438912" y="509016"/>
                </a:moveTo>
                <a:lnTo>
                  <a:pt x="426847" y="509016"/>
                </a:lnTo>
                <a:lnTo>
                  <a:pt x="426847" y="523367"/>
                </a:lnTo>
                <a:lnTo>
                  <a:pt x="438912" y="523367"/>
                </a:lnTo>
                <a:lnTo>
                  <a:pt x="438912" y="509016"/>
                </a:lnTo>
              </a:path>
              <a:path w="952500" h="1035050">
                <a:moveTo>
                  <a:pt x="438912" y="658507"/>
                </a:moveTo>
                <a:lnTo>
                  <a:pt x="426847" y="658507"/>
                </a:lnTo>
                <a:lnTo>
                  <a:pt x="426847" y="668159"/>
                </a:lnTo>
                <a:lnTo>
                  <a:pt x="438912" y="668159"/>
                </a:lnTo>
                <a:lnTo>
                  <a:pt x="438912" y="658507"/>
                </a:lnTo>
              </a:path>
              <a:path w="952500" h="1035050">
                <a:moveTo>
                  <a:pt x="585978" y="509016"/>
                </a:moveTo>
                <a:lnTo>
                  <a:pt x="571500" y="509016"/>
                </a:lnTo>
                <a:lnTo>
                  <a:pt x="571500" y="523367"/>
                </a:lnTo>
                <a:lnTo>
                  <a:pt x="585978" y="523367"/>
                </a:lnTo>
                <a:lnTo>
                  <a:pt x="585978" y="509016"/>
                </a:lnTo>
              </a:path>
              <a:path w="952500" h="1035050">
                <a:moveTo>
                  <a:pt x="585978" y="658507"/>
                </a:moveTo>
                <a:lnTo>
                  <a:pt x="571500" y="658507"/>
                </a:lnTo>
                <a:lnTo>
                  <a:pt x="571500" y="668159"/>
                </a:lnTo>
                <a:lnTo>
                  <a:pt x="585978" y="668159"/>
                </a:lnTo>
                <a:lnTo>
                  <a:pt x="585978" y="658507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05532" y="2639695"/>
            <a:ext cx="3051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>
                <a:solidFill>
                  <a:srgbClr val="8560C5"/>
                </a:solidFill>
                <a:latin typeface="Segoe UI Semibold"/>
                <a:cs typeface="Segoe UI Semibold"/>
              </a:rPr>
              <a:t>Additional</a:t>
            </a:r>
            <a:r>
              <a:rPr sz="2400" b="1" spc="-80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2400" b="1" spc="-45">
                <a:solidFill>
                  <a:srgbClr val="8560C5"/>
                </a:solidFill>
                <a:latin typeface="Segoe UI Semibold"/>
                <a:cs typeface="Segoe UI Semibold"/>
              </a:rPr>
              <a:t>information</a:t>
            </a:r>
            <a:endParaRPr sz="2400">
              <a:latin typeface="Segoe UI Semibold"/>
              <a:cs typeface="Segoe UI Semibold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848979" y="2397760"/>
            <a:ext cx="2860675" cy="3749675"/>
            <a:chOff x="8848979" y="2397760"/>
            <a:chExt cx="2860675" cy="3749675"/>
          </a:xfrm>
        </p:grpSpPr>
        <p:sp>
          <p:nvSpPr>
            <p:cNvPr id="30" name="object 30"/>
            <p:cNvSpPr/>
            <p:nvPr/>
          </p:nvSpPr>
          <p:spPr>
            <a:xfrm>
              <a:off x="8887079" y="2435860"/>
              <a:ext cx="2784475" cy="3673475"/>
            </a:xfrm>
            <a:custGeom>
              <a:avLst/>
              <a:gdLst/>
              <a:ahLst/>
              <a:cxnLst/>
              <a:rect l="l" t="t" r="r" b="b"/>
              <a:pathLst>
                <a:path w="2784475" h="3673475">
                  <a:moveTo>
                    <a:pt x="2238629" y="2866136"/>
                  </a:moveTo>
                  <a:lnTo>
                    <a:pt x="1662302" y="2866136"/>
                  </a:lnTo>
                  <a:lnTo>
                    <a:pt x="1662302" y="3672928"/>
                  </a:lnTo>
                  <a:lnTo>
                    <a:pt x="2238629" y="3672928"/>
                  </a:lnTo>
                  <a:lnTo>
                    <a:pt x="2238629" y="2866136"/>
                  </a:lnTo>
                  <a:close/>
                </a:path>
                <a:path w="2784475" h="3673475">
                  <a:moveTo>
                    <a:pt x="2238629" y="0"/>
                  </a:moveTo>
                  <a:lnTo>
                    <a:pt x="1639316" y="0"/>
                  </a:lnTo>
                  <a:lnTo>
                    <a:pt x="1619246" y="43880"/>
                  </a:lnTo>
                  <a:lnTo>
                    <a:pt x="1598486" y="88066"/>
                  </a:lnTo>
                  <a:lnTo>
                    <a:pt x="1577034" y="132559"/>
                  </a:lnTo>
                  <a:lnTo>
                    <a:pt x="1554889" y="177357"/>
                  </a:lnTo>
                  <a:lnTo>
                    <a:pt x="1532050" y="222460"/>
                  </a:lnTo>
                  <a:lnTo>
                    <a:pt x="1508516" y="267868"/>
                  </a:lnTo>
                  <a:lnTo>
                    <a:pt x="1484286" y="313581"/>
                  </a:lnTo>
                  <a:lnTo>
                    <a:pt x="1459359" y="359598"/>
                  </a:lnTo>
                  <a:lnTo>
                    <a:pt x="1433733" y="405918"/>
                  </a:lnTo>
                  <a:lnTo>
                    <a:pt x="1407408" y="452543"/>
                  </a:lnTo>
                  <a:lnTo>
                    <a:pt x="1380383" y="499470"/>
                  </a:lnTo>
                  <a:lnTo>
                    <a:pt x="1352657" y="546700"/>
                  </a:lnTo>
                  <a:lnTo>
                    <a:pt x="1324228" y="594232"/>
                  </a:lnTo>
                  <a:lnTo>
                    <a:pt x="1299167" y="635552"/>
                  </a:lnTo>
                  <a:lnTo>
                    <a:pt x="1273818" y="676857"/>
                  </a:lnTo>
                  <a:lnTo>
                    <a:pt x="1248182" y="718150"/>
                  </a:lnTo>
                  <a:lnTo>
                    <a:pt x="1222258" y="759430"/>
                  </a:lnTo>
                  <a:lnTo>
                    <a:pt x="1196048" y="800697"/>
                  </a:lnTo>
                  <a:lnTo>
                    <a:pt x="1169551" y="841952"/>
                  </a:lnTo>
                  <a:lnTo>
                    <a:pt x="1142767" y="883194"/>
                  </a:lnTo>
                  <a:lnTo>
                    <a:pt x="1115697" y="924425"/>
                  </a:lnTo>
                  <a:lnTo>
                    <a:pt x="1088341" y="965643"/>
                  </a:lnTo>
                  <a:lnTo>
                    <a:pt x="1060699" y="1006851"/>
                  </a:lnTo>
                  <a:lnTo>
                    <a:pt x="1032771" y="1048047"/>
                  </a:lnTo>
                  <a:lnTo>
                    <a:pt x="1004558" y="1089232"/>
                  </a:lnTo>
                  <a:lnTo>
                    <a:pt x="976060" y="1130406"/>
                  </a:lnTo>
                  <a:lnTo>
                    <a:pt x="947277" y="1171569"/>
                  </a:lnTo>
                  <a:lnTo>
                    <a:pt x="918210" y="1212722"/>
                  </a:lnTo>
                  <a:lnTo>
                    <a:pt x="888944" y="1253815"/>
                  </a:lnTo>
                  <a:lnTo>
                    <a:pt x="859516" y="1294795"/>
                  </a:lnTo>
                  <a:lnTo>
                    <a:pt x="829926" y="1335663"/>
                  </a:lnTo>
                  <a:lnTo>
                    <a:pt x="800175" y="1376418"/>
                  </a:lnTo>
                  <a:lnTo>
                    <a:pt x="770264" y="1417061"/>
                  </a:lnTo>
                  <a:lnTo>
                    <a:pt x="740192" y="1457591"/>
                  </a:lnTo>
                  <a:lnTo>
                    <a:pt x="709960" y="1498007"/>
                  </a:lnTo>
                  <a:lnTo>
                    <a:pt x="679569" y="1538311"/>
                  </a:lnTo>
                  <a:lnTo>
                    <a:pt x="649019" y="1578501"/>
                  </a:lnTo>
                  <a:lnTo>
                    <a:pt x="618311" y="1618577"/>
                  </a:lnTo>
                  <a:lnTo>
                    <a:pt x="587444" y="1658539"/>
                  </a:lnTo>
                  <a:lnTo>
                    <a:pt x="556420" y="1698387"/>
                  </a:lnTo>
                  <a:lnTo>
                    <a:pt x="525239" y="1738120"/>
                  </a:lnTo>
                  <a:lnTo>
                    <a:pt x="462406" y="1817242"/>
                  </a:lnTo>
                  <a:lnTo>
                    <a:pt x="394931" y="1900907"/>
                  </a:lnTo>
                  <a:lnTo>
                    <a:pt x="327924" y="1982845"/>
                  </a:lnTo>
                  <a:lnTo>
                    <a:pt x="261388" y="2063057"/>
                  </a:lnTo>
                  <a:lnTo>
                    <a:pt x="195326" y="2141543"/>
                  </a:lnTo>
                  <a:lnTo>
                    <a:pt x="129739" y="2218303"/>
                  </a:lnTo>
                  <a:lnTo>
                    <a:pt x="64629" y="2293337"/>
                  </a:lnTo>
                  <a:lnTo>
                    <a:pt x="0" y="2366645"/>
                  </a:lnTo>
                  <a:lnTo>
                    <a:pt x="0" y="2866136"/>
                  </a:lnTo>
                  <a:lnTo>
                    <a:pt x="2784221" y="2866136"/>
                  </a:lnTo>
                  <a:lnTo>
                    <a:pt x="2784221" y="2371725"/>
                  </a:lnTo>
                  <a:lnTo>
                    <a:pt x="599440" y="2371725"/>
                  </a:lnTo>
                  <a:lnTo>
                    <a:pt x="655949" y="2301916"/>
                  </a:lnTo>
                  <a:lnTo>
                    <a:pt x="713418" y="2229831"/>
                  </a:lnTo>
                  <a:lnTo>
                    <a:pt x="771847" y="2155470"/>
                  </a:lnTo>
                  <a:lnTo>
                    <a:pt x="831235" y="2078834"/>
                  </a:lnTo>
                  <a:lnTo>
                    <a:pt x="891583" y="1999926"/>
                  </a:lnTo>
                  <a:lnTo>
                    <a:pt x="952891" y="1918746"/>
                  </a:lnTo>
                  <a:lnTo>
                    <a:pt x="1015159" y="1835295"/>
                  </a:lnTo>
                  <a:lnTo>
                    <a:pt x="1078387" y="1749574"/>
                  </a:lnTo>
                  <a:lnTo>
                    <a:pt x="1110361" y="1705864"/>
                  </a:lnTo>
                  <a:lnTo>
                    <a:pt x="1137656" y="1668148"/>
                  </a:lnTo>
                  <a:lnTo>
                    <a:pt x="1164984" y="1629793"/>
                  </a:lnTo>
                  <a:lnTo>
                    <a:pt x="1192345" y="1590797"/>
                  </a:lnTo>
                  <a:lnTo>
                    <a:pt x="1219737" y="1551161"/>
                  </a:lnTo>
                  <a:lnTo>
                    <a:pt x="1247161" y="1510885"/>
                  </a:lnTo>
                  <a:lnTo>
                    <a:pt x="1274618" y="1469968"/>
                  </a:lnTo>
                  <a:lnTo>
                    <a:pt x="1302106" y="1428410"/>
                  </a:lnTo>
                  <a:lnTo>
                    <a:pt x="1329625" y="1386212"/>
                  </a:lnTo>
                  <a:lnTo>
                    <a:pt x="1357177" y="1343372"/>
                  </a:lnTo>
                  <a:lnTo>
                    <a:pt x="1384760" y="1299892"/>
                  </a:lnTo>
                  <a:lnTo>
                    <a:pt x="1412374" y="1255771"/>
                  </a:lnTo>
                  <a:lnTo>
                    <a:pt x="1440020" y="1211009"/>
                  </a:lnTo>
                  <a:lnTo>
                    <a:pt x="1467697" y="1165605"/>
                  </a:lnTo>
                  <a:lnTo>
                    <a:pt x="1495405" y="1119560"/>
                  </a:lnTo>
                  <a:lnTo>
                    <a:pt x="1523144" y="1072874"/>
                  </a:lnTo>
                  <a:lnTo>
                    <a:pt x="1550914" y="1025546"/>
                  </a:lnTo>
                  <a:lnTo>
                    <a:pt x="1578715" y="977576"/>
                  </a:lnTo>
                  <a:lnTo>
                    <a:pt x="1606547" y="928965"/>
                  </a:lnTo>
                  <a:lnTo>
                    <a:pt x="1634410" y="879712"/>
                  </a:lnTo>
                  <a:lnTo>
                    <a:pt x="1662302" y="829817"/>
                  </a:lnTo>
                  <a:lnTo>
                    <a:pt x="2238629" y="829817"/>
                  </a:lnTo>
                  <a:lnTo>
                    <a:pt x="2238629" y="0"/>
                  </a:lnTo>
                  <a:close/>
                </a:path>
                <a:path w="2784475" h="3673475">
                  <a:moveTo>
                    <a:pt x="2238629" y="829817"/>
                  </a:moveTo>
                  <a:lnTo>
                    <a:pt x="1662302" y="829817"/>
                  </a:lnTo>
                  <a:lnTo>
                    <a:pt x="1662302" y="2371725"/>
                  </a:lnTo>
                  <a:lnTo>
                    <a:pt x="2238629" y="2371725"/>
                  </a:lnTo>
                  <a:lnTo>
                    <a:pt x="2238629" y="829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887079" y="2435860"/>
              <a:ext cx="2784475" cy="3673475"/>
            </a:xfrm>
            <a:custGeom>
              <a:avLst/>
              <a:gdLst/>
              <a:ahLst/>
              <a:cxnLst/>
              <a:rect l="l" t="t" r="r" b="b"/>
              <a:pathLst>
                <a:path w="2784475" h="3673475">
                  <a:moveTo>
                    <a:pt x="1662302" y="829817"/>
                  </a:moveTo>
                  <a:lnTo>
                    <a:pt x="1634410" y="879712"/>
                  </a:lnTo>
                  <a:lnTo>
                    <a:pt x="1606547" y="928965"/>
                  </a:lnTo>
                  <a:lnTo>
                    <a:pt x="1578715" y="977576"/>
                  </a:lnTo>
                  <a:lnTo>
                    <a:pt x="1550914" y="1025546"/>
                  </a:lnTo>
                  <a:lnTo>
                    <a:pt x="1523144" y="1072874"/>
                  </a:lnTo>
                  <a:lnTo>
                    <a:pt x="1495405" y="1119560"/>
                  </a:lnTo>
                  <a:lnTo>
                    <a:pt x="1467697" y="1165605"/>
                  </a:lnTo>
                  <a:lnTo>
                    <a:pt x="1440020" y="1211009"/>
                  </a:lnTo>
                  <a:lnTo>
                    <a:pt x="1412374" y="1255771"/>
                  </a:lnTo>
                  <a:lnTo>
                    <a:pt x="1384760" y="1299892"/>
                  </a:lnTo>
                  <a:lnTo>
                    <a:pt x="1357177" y="1343372"/>
                  </a:lnTo>
                  <a:lnTo>
                    <a:pt x="1329625" y="1386212"/>
                  </a:lnTo>
                  <a:lnTo>
                    <a:pt x="1302106" y="1428410"/>
                  </a:lnTo>
                  <a:lnTo>
                    <a:pt x="1274618" y="1469968"/>
                  </a:lnTo>
                  <a:lnTo>
                    <a:pt x="1247161" y="1510885"/>
                  </a:lnTo>
                  <a:lnTo>
                    <a:pt x="1219737" y="1551161"/>
                  </a:lnTo>
                  <a:lnTo>
                    <a:pt x="1192345" y="1590797"/>
                  </a:lnTo>
                  <a:lnTo>
                    <a:pt x="1164984" y="1629793"/>
                  </a:lnTo>
                  <a:lnTo>
                    <a:pt x="1137656" y="1668148"/>
                  </a:lnTo>
                  <a:lnTo>
                    <a:pt x="1110361" y="1705864"/>
                  </a:lnTo>
                  <a:lnTo>
                    <a:pt x="1078387" y="1749574"/>
                  </a:lnTo>
                  <a:lnTo>
                    <a:pt x="1046653" y="1792718"/>
                  </a:lnTo>
                  <a:lnTo>
                    <a:pt x="1015159" y="1835295"/>
                  </a:lnTo>
                  <a:lnTo>
                    <a:pt x="983905" y="1877304"/>
                  </a:lnTo>
                  <a:lnTo>
                    <a:pt x="952891" y="1918746"/>
                  </a:lnTo>
                  <a:lnTo>
                    <a:pt x="922117" y="1959620"/>
                  </a:lnTo>
                  <a:lnTo>
                    <a:pt x="891583" y="1999926"/>
                  </a:lnTo>
                  <a:lnTo>
                    <a:pt x="861289" y="2039664"/>
                  </a:lnTo>
                  <a:lnTo>
                    <a:pt x="831235" y="2078834"/>
                  </a:lnTo>
                  <a:lnTo>
                    <a:pt x="801421" y="2117436"/>
                  </a:lnTo>
                  <a:lnTo>
                    <a:pt x="771847" y="2155470"/>
                  </a:lnTo>
                  <a:lnTo>
                    <a:pt x="742512" y="2192935"/>
                  </a:lnTo>
                  <a:lnTo>
                    <a:pt x="713418" y="2229831"/>
                  </a:lnTo>
                  <a:lnTo>
                    <a:pt x="684563" y="2266158"/>
                  </a:lnTo>
                  <a:lnTo>
                    <a:pt x="655949" y="2301916"/>
                  </a:lnTo>
                  <a:lnTo>
                    <a:pt x="627574" y="2337105"/>
                  </a:lnTo>
                  <a:lnTo>
                    <a:pt x="599440" y="2371725"/>
                  </a:lnTo>
                  <a:lnTo>
                    <a:pt x="1662302" y="2371725"/>
                  </a:lnTo>
                  <a:lnTo>
                    <a:pt x="1662302" y="829817"/>
                  </a:lnTo>
                  <a:close/>
                </a:path>
                <a:path w="2784475" h="3673475">
                  <a:moveTo>
                    <a:pt x="1639316" y="0"/>
                  </a:moveTo>
                  <a:lnTo>
                    <a:pt x="2238629" y="0"/>
                  </a:lnTo>
                  <a:lnTo>
                    <a:pt x="2238629" y="2371725"/>
                  </a:lnTo>
                  <a:lnTo>
                    <a:pt x="2784221" y="2371725"/>
                  </a:lnTo>
                  <a:lnTo>
                    <a:pt x="2784221" y="2866136"/>
                  </a:lnTo>
                  <a:lnTo>
                    <a:pt x="2238629" y="2866136"/>
                  </a:lnTo>
                  <a:lnTo>
                    <a:pt x="2238629" y="3672928"/>
                  </a:lnTo>
                  <a:lnTo>
                    <a:pt x="1662302" y="3672928"/>
                  </a:lnTo>
                  <a:lnTo>
                    <a:pt x="1662302" y="2866136"/>
                  </a:lnTo>
                  <a:lnTo>
                    <a:pt x="0" y="2866136"/>
                  </a:lnTo>
                  <a:lnTo>
                    <a:pt x="0" y="2366645"/>
                  </a:lnTo>
                  <a:lnTo>
                    <a:pt x="32254" y="2330207"/>
                  </a:lnTo>
                  <a:lnTo>
                    <a:pt x="64629" y="2293337"/>
                  </a:lnTo>
                  <a:lnTo>
                    <a:pt x="97124" y="2256036"/>
                  </a:lnTo>
                  <a:lnTo>
                    <a:pt x="129739" y="2218303"/>
                  </a:lnTo>
                  <a:lnTo>
                    <a:pt x="162473" y="2180139"/>
                  </a:lnTo>
                  <a:lnTo>
                    <a:pt x="195326" y="2141543"/>
                  </a:lnTo>
                  <a:lnTo>
                    <a:pt x="228298" y="2102516"/>
                  </a:lnTo>
                  <a:lnTo>
                    <a:pt x="261388" y="2063057"/>
                  </a:lnTo>
                  <a:lnTo>
                    <a:pt x="294597" y="2023167"/>
                  </a:lnTo>
                  <a:lnTo>
                    <a:pt x="327924" y="1982845"/>
                  </a:lnTo>
                  <a:lnTo>
                    <a:pt x="361369" y="1942092"/>
                  </a:lnTo>
                  <a:lnTo>
                    <a:pt x="394931" y="1900907"/>
                  </a:lnTo>
                  <a:lnTo>
                    <a:pt x="428610" y="1859291"/>
                  </a:lnTo>
                  <a:lnTo>
                    <a:pt x="462406" y="1817242"/>
                  </a:lnTo>
                  <a:lnTo>
                    <a:pt x="493901" y="1777739"/>
                  </a:lnTo>
                  <a:lnTo>
                    <a:pt x="525239" y="1738120"/>
                  </a:lnTo>
                  <a:lnTo>
                    <a:pt x="556420" y="1698387"/>
                  </a:lnTo>
                  <a:lnTo>
                    <a:pt x="587444" y="1658539"/>
                  </a:lnTo>
                  <a:lnTo>
                    <a:pt x="618311" y="1618577"/>
                  </a:lnTo>
                  <a:lnTo>
                    <a:pt x="649019" y="1578501"/>
                  </a:lnTo>
                  <a:lnTo>
                    <a:pt x="679569" y="1538311"/>
                  </a:lnTo>
                  <a:lnTo>
                    <a:pt x="709960" y="1498007"/>
                  </a:lnTo>
                  <a:lnTo>
                    <a:pt x="740192" y="1457591"/>
                  </a:lnTo>
                  <a:lnTo>
                    <a:pt x="770264" y="1417061"/>
                  </a:lnTo>
                  <a:lnTo>
                    <a:pt x="800175" y="1376418"/>
                  </a:lnTo>
                  <a:lnTo>
                    <a:pt x="829926" y="1335663"/>
                  </a:lnTo>
                  <a:lnTo>
                    <a:pt x="859516" y="1294795"/>
                  </a:lnTo>
                  <a:lnTo>
                    <a:pt x="888944" y="1253815"/>
                  </a:lnTo>
                  <a:lnTo>
                    <a:pt x="918210" y="1212722"/>
                  </a:lnTo>
                  <a:lnTo>
                    <a:pt x="947277" y="1171569"/>
                  </a:lnTo>
                  <a:lnTo>
                    <a:pt x="976060" y="1130406"/>
                  </a:lnTo>
                  <a:lnTo>
                    <a:pt x="1004558" y="1089232"/>
                  </a:lnTo>
                  <a:lnTo>
                    <a:pt x="1032771" y="1048047"/>
                  </a:lnTo>
                  <a:lnTo>
                    <a:pt x="1060699" y="1006851"/>
                  </a:lnTo>
                  <a:lnTo>
                    <a:pt x="1088341" y="965643"/>
                  </a:lnTo>
                  <a:lnTo>
                    <a:pt x="1115697" y="924425"/>
                  </a:lnTo>
                  <a:lnTo>
                    <a:pt x="1142767" y="883194"/>
                  </a:lnTo>
                  <a:lnTo>
                    <a:pt x="1169551" y="841952"/>
                  </a:lnTo>
                  <a:lnTo>
                    <a:pt x="1196048" y="800697"/>
                  </a:lnTo>
                  <a:lnTo>
                    <a:pt x="1222258" y="759430"/>
                  </a:lnTo>
                  <a:lnTo>
                    <a:pt x="1248182" y="718150"/>
                  </a:lnTo>
                  <a:lnTo>
                    <a:pt x="1273818" y="676857"/>
                  </a:lnTo>
                  <a:lnTo>
                    <a:pt x="1299167" y="635552"/>
                  </a:lnTo>
                  <a:lnTo>
                    <a:pt x="1324228" y="594232"/>
                  </a:lnTo>
                  <a:lnTo>
                    <a:pt x="1352657" y="546700"/>
                  </a:lnTo>
                  <a:lnTo>
                    <a:pt x="1380383" y="499470"/>
                  </a:lnTo>
                  <a:lnTo>
                    <a:pt x="1407408" y="452543"/>
                  </a:lnTo>
                  <a:lnTo>
                    <a:pt x="1433733" y="405918"/>
                  </a:lnTo>
                  <a:lnTo>
                    <a:pt x="1459359" y="359598"/>
                  </a:lnTo>
                  <a:lnTo>
                    <a:pt x="1484286" y="313581"/>
                  </a:lnTo>
                  <a:lnTo>
                    <a:pt x="1508516" y="267868"/>
                  </a:lnTo>
                  <a:lnTo>
                    <a:pt x="1532050" y="222460"/>
                  </a:lnTo>
                  <a:lnTo>
                    <a:pt x="1554889" y="177357"/>
                  </a:lnTo>
                  <a:lnTo>
                    <a:pt x="1577034" y="132559"/>
                  </a:lnTo>
                  <a:lnTo>
                    <a:pt x="1598486" y="88066"/>
                  </a:lnTo>
                  <a:lnTo>
                    <a:pt x="1619246" y="43880"/>
                  </a:lnTo>
                  <a:lnTo>
                    <a:pt x="1639316" y="0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137272" y="185420"/>
            <a:ext cx="9810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Additional information</a:t>
            </a:r>
            <a:endParaRPr sz="1400">
              <a:solidFill>
                <a:srgbClr val="8560C5"/>
              </a:solidFill>
              <a:latin typeface="Segoe UI Semibold"/>
              <a:cs typeface="Segoe UI Semibol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F8989675-0246-0A3F-75EE-A6546825CFA3}"/>
              </a:ext>
            </a:extLst>
          </p:cNvPr>
          <p:cNvSpPr txBox="1"/>
          <p:nvPr/>
        </p:nvSpPr>
        <p:spPr>
          <a:xfrm>
            <a:off x="811455" y="146469"/>
            <a:ext cx="3068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4191" y="345947"/>
              <a:ext cx="620267" cy="4091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85715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3" y="408431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40" y="492252"/>
              <a:ext cx="158496" cy="108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479160" y="267080"/>
            <a:ext cx="1064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by-step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69506" y="345975"/>
            <a:ext cx="1317625" cy="1682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Additional</a:t>
            </a:r>
            <a:r>
              <a:rPr sz="1000" b="1" spc="-4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information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01506" y="343280"/>
            <a:ext cx="4889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37272" y="185420"/>
            <a:ext cx="9810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Additional information</a:t>
            </a:r>
            <a:endParaRPr sz="1400">
              <a:solidFill>
                <a:srgbClr val="8560C5"/>
              </a:solidFill>
              <a:latin typeface="Segoe UI Semibold"/>
              <a:cs typeface="Segoe UI Semi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13968" y="1172337"/>
            <a:ext cx="4214495" cy="1043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45">
                <a:solidFill>
                  <a:srgbClr val="3A2D57"/>
                </a:solidFill>
                <a:latin typeface="Segoe UI Semibold"/>
                <a:cs typeface="Segoe UI Semibold"/>
              </a:rPr>
              <a:t>Additional</a:t>
            </a:r>
            <a:r>
              <a:rPr sz="2900" b="1" spc="-120">
                <a:solidFill>
                  <a:srgbClr val="3A2D57"/>
                </a:solidFill>
                <a:latin typeface="Segoe UI Semibold"/>
                <a:cs typeface="Segoe UI Semibold"/>
              </a:rPr>
              <a:t> </a:t>
            </a:r>
            <a:r>
              <a:rPr sz="2900" b="1" spc="-10">
                <a:solidFill>
                  <a:srgbClr val="3A2D57"/>
                </a:solidFill>
                <a:latin typeface="Segoe UI Semibold"/>
                <a:cs typeface="Segoe UI Semibold"/>
              </a:rPr>
              <a:t>information</a:t>
            </a:r>
            <a:endParaRPr sz="29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2370"/>
              </a:spcBef>
            </a:pPr>
            <a:r>
              <a:rPr sz="1800" b="1">
                <a:latin typeface="Segoe UI Semibold"/>
                <a:cs typeface="Segoe UI Semibold"/>
              </a:rPr>
              <a:t>How</a:t>
            </a:r>
            <a:r>
              <a:rPr sz="1800" b="1" spc="-15">
                <a:latin typeface="Segoe UI Semibold"/>
                <a:cs typeface="Segoe UI Semibold"/>
              </a:rPr>
              <a:t> </a:t>
            </a:r>
            <a:r>
              <a:rPr sz="1800" b="1">
                <a:latin typeface="Segoe UI Semibold"/>
                <a:cs typeface="Segoe UI Semibold"/>
              </a:rPr>
              <a:t>to review</a:t>
            </a:r>
            <a:r>
              <a:rPr sz="1800" b="1" spc="-5">
                <a:latin typeface="Segoe UI Semibold"/>
                <a:cs typeface="Segoe UI Semibold"/>
              </a:rPr>
              <a:t> </a:t>
            </a:r>
            <a:r>
              <a:rPr sz="1800" b="1">
                <a:latin typeface="Segoe UI Semibold"/>
                <a:cs typeface="Segoe UI Semibold"/>
              </a:rPr>
              <a:t>and</a:t>
            </a:r>
            <a:r>
              <a:rPr sz="1800" b="1" spc="-5">
                <a:latin typeface="Segoe UI Semibold"/>
                <a:cs typeface="Segoe UI Semibold"/>
              </a:rPr>
              <a:t> </a:t>
            </a:r>
            <a:r>
              <a:rPr sz="1800" b="1">
                <a:latin typeface="Segoe UI Semibold"/>
                <a:cs typeface="Segoe UI Semibold"/>
              </a:rPr>
              <a:t>edit Surface</a:t>
            </a:r>
            <a:r>
              <a:rPr sz="1800" b="1" spc="-10">
                <a:latin typeface="Segoe UI Semibold"/>
                <a:cs typeface="Segoe UI Semibold"/>
              </a:rPr>
              <a:t> contacts</a:t>
            </a:r>
            <a:endParaRPr sz="1800">
              <a:latin typeface="Segoe UI Semibold"/>
              <a:cs typeface="Segoe UI Semibold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3712" y="2426207"/>
            <a:ext cx="192024" cy="19202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3712" y="2955035"/>
            <a:ext cx="192024" cy="19202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3712" y="3232404"/>
            <a:ext cx="192024" cy="192024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5158740" y="2112264"/>
            <a:ext cx="6932930" cy="3523615"/>
            <a:chOff x="5158740" y="2112264"/>
            <a:chExt cx="6932930" cy="3523615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4940" y="2188464"/>
              <a:ext cx="6780275" cy="337108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196840" y="2150364"/>
              <a:ext cx="6856730" cy="3447415"/>
            </a:xfrm>
            <a:custGeom>
              <a:avLst/>
              <a:gdLst/>
              <a:ahLst/>
              <a:cxnLst/>
              <a:rect l="l" t="t" r="r" b="b"/>
              <a:pathLst>
                <a:path w="6856730" h="3447415">
                  <a:moveTo>
                    <a:pt x="0" y="3447288"/>
                  </a:moveTo>
                  <a:lnTo>
                    <a:pt x="6856475" y="3447288"/>
                  </a:lnTo>
                  <a:lnTo>
                    <a:pt x="6856475" y="0"/>
                  </a:lnTo>
                  <a:lnTo>
                    <a:pt x="0" y="0"/>
                  </a:lnTo>
                  <a:lnTo>
                    <a:pt x="0" y="3447288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89470" y="4459986"/>
              <a:ext cx="489584" cy="233679"/>
            </a:xfrm>
            <a:custGeom>
              <a:avLst/>
              <a:gdLst/>
              <a:ahLst/>
              <a:cxnLst/>
              <a:rect l="l" t="t" r="r" b="b"/>
              <a:pathLst>
                <a:path w="489584" h="233679">
                  <a:moveTo>
                    <a:pt x="0" y="233171"/>
                  </a:moveTo>
                  <a:lnTo>
                    <a:pt x="489203" y="233171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233171"/>
                  </a:lnTo>
                  <a:close/>
                </a:path>
              </a:pathLst>
            </a:custGeom>
            <a:ln w="28575">
              <a:solidFill>
                <a:srgbClr val="856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791444" y="2412492"/>
              <a:ext cx="1144524" cy="3127248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818400" y="4668520"/>
            <a:ext cx="61594" cy="106680"/>
            <a:chOff x="818400" y="4668520"/>
            <a:chExt cx="61594" cy="106680"/>
          </a:xfrm>
        </p:grpSpPr>
        <p:sp>
          <p:nvSpPr>
            <p:cNvPr id="37" name="object 37">
              <a:hlinkClick r:id="rId17"/>
            </p:cNvPr>
            <p:cNvSpPr/>
            <p:nvPr/>
          </p:nvSpPr>
          <p:spPr>
            <a:xfrm>
              <a:off x="822744" y="4671187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126"/>
                  </a:lnTo>
                  <a:lnTo>
                    <a:pt x="27330" y="50418"/>
                  </a:lnTo>
                  <a:lnTo>
                    <a:pt x="0" y="100837"/>
                  </a:lnTo>
                  <a:lnTo>
                    <a:pt x="28460" y="100583"/>
                  </a:lnTo>
                  <a:lnTo>
                    <a:pt x="54114" y="50037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hlinkClick r:id="rId17"/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8400" y="4668520"/>
              <a:ext cx="61290" cy="106172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818400" y="4950459"/>
            <a:ext cx="61594" cy="106680"/>
            <a:chOff x="818400" y="4950459"/>
            <a:chExt cx="61594" cy="106680"/>
          </a:xfrm>
        </p:grpSpPr>
        <p:sp>
          <p:nvSpPr>
            <p:cNvPr id="40" name="object 40">
              <a:hlinkClick r:id="rId19"/>
            </p:cNvPr>
            <p:cNvSpPr/>
            <p:nvPr/>
          </p:nvSpPr>
          <p:spPr>
            <a:xfrm>
              <a:off x="822744" y="4953126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127"/>
                  </a:lnTo>
                  <a:lnTo>
                    <a:pt x="27330" y="50418"/>
                  </a:lnTo>
                  <a:lnTo>
                    <a:pt x="0" y="100837"/>
                  </a:lnTo>
                  <a:lnTo>
                    <a:pt x="28460" y="100584"/>
                  </a:lnTo>
                  <a:lnTo>
                    <a:pt x="54114" y="50037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>
              <a:hlinkClick r:id="rId19"/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8400" y="4950459"/>
              <a:ext cx="61290" cy="106171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818400" y="5230876"/>
            <a:ext cx="61594" cy="106680"/>
            <a:chOff x="818400" y="5230876"/>
            <a:chExt cx="61594" cy="106680"/>
          </a:xfrm>
        </p:grpSpPr>
        <p:sp>
          <p:nvSpPr>
            <p:cNvPr id="43" name="object 43">
              <a:hlinkClick r:id="rId20"/>
            </p:cNvPr>
            <p:cNvSpPr/>
            <p:nvPr/>
          </p:nvSpPr>
          <p:spPr>
            <a:xfrm>
              <a:off x="822744" y="5233543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126"/>
                  </a:lnTo>
                  <a:lnTo>
                    <a:pt x="27330" y="50418"/>
                  </a:lnTo>
                  <a:lnTo>
                    <a:pt x="0" y="100837"/>
                  </a:lnTo>
                  <a:lnTo>
                    <a:pt x="28460" y="100583"/>
                  </a:lnTo>
                  <a:lnTo>
                    <a:pt x="54114" y="50037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>
              <a:hlinkClick r:id="rId20"/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8400" y="5230876"/>
              <a:ext cx="61290" cy="106172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818400" y="5512815"/>
            <a:ext cx="61594" cy="106680"/>
            <a:chOff x="818400" y="5512815"/>
            <a:chExt cx="61594" cy="106680"/>
          </a:xfrm>
        </p:grpSpPr>
        <p:sp>
          <p:nvSpPr>
            <p:cNvPr id="46" name="object 46">
              <a:hlinkClick r:id="rId21"/>
            </p:cNvPr>
            <p:cNvSpPr/>
            <p:nvPr/>
          </p:nvSpPr>
          <p:spPr>
            <a:xfrm>
              <a:off x="822744" y="5515482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126"/>
                  </a:lnTo>
                  <a:lnTo>
                    <a:pt x="27330" y="50418"/>
                  </a:lnTo>
                  <a:lnTo>
                    <a:pt x="0" y="100774"/>
                  </a:lnTo>
                  <a:lnTo>
                    <a:pt x="28460" y="100622"/>
                  </a:lnTo>
                  <a:lnTo>
                    <a:pt x="54114" y="50037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>
              <a:hlinkClick r:id="rId21"/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8400" y="5512815"/>
              <a:ext cx="61290" cy="106159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818400" y="5793257"/>
            <a:ext cx="61594" cy="106680"/>
            <a:chOff x="818400" y="5793257"/>
            <a:chExt cx="61594" cy="106680"/>
          </a:xfrm>
        </p:grpSpPr>
        <p:sp>
          <p:nvSpPr>
            <p:cNvPr id="49" name="object 49">
              <a:hlinkClick r:id="rId23"/>
            </p:cNvPr>
            <p:cNvSpPr/>
            <p:nvPr/>
          </p:nvSpPr>
          <p:spPr>
            <a:xfrm>
              <a:off x="822744" y="5795949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25"/>
                  </a:lnTo>
                  <a:lnTo>
                    <a:pt x="27330" y="50368"/>
                  </a:lnTo>
                  <a:lnTo>
                    <a:pt x="0" y="100723"/>
                  </a:lnTo>
                  <a:lnTo>
                    <a:pt x="28460" y="100571"/>
                  </a:lnTo>
                  <a:lnTo>
                    <a:pt x="54114" y="49974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>
              <a:hlinkClick r:id="rId23"/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8400" y="5793257"/>
              <a:ext cx="61290" cy="106133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818400" y="6075197"/>
            <a:ext cx="61594" cy="106680"/>
            <a:chOff x="818400" y="6075197"/>
            <a:chExt cx="61594" cy="106680"/>
          </a:xfrm>
        </p:grpSpPr>
        <p:sp>
          <p:nvSpPr>
            <p:cNvPr id="52" name="object 52">
              <a:hlinkClick r:id="rId25"/>
            </p:cNvPr>
            <p:cNvSpPr/>
            <p:nvPr/>
          </p:nvSpPr>
          <p:spPr>
            <a:xfrm>
              <a:off x="822744" y="6077889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25"/>
                  </a:lnTo>
                  <a:lnTo>
                    <a:pt x="27330" y="50368"/>
                  </a:lnTo>
                  <a:lnTo>
                    <a:pt x="0" y="100723"/>
                  </a:lnTo>
                  <a:lnTo>
                    <a:pt x="28460" y="100571"/>
                  </a:lnTo>
                  <a:lnTo>
                    <a:pt x="54114" y="49974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>
              <a:hlinkClick r:id="rId25"/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8400" y="6075197"/>
              <a:ext cx="61290" cy="106133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818400" y="6357137"/>
            <a:ext cx="61594" cy="106680"/>
            <a:chOff x="818400" y="6357137"/>
            <a:chExt cx="61594" cy="106680"/>
          </a:xfrm>
        </p:grpSpPr>
        <p:sp>
          <p:nvSpPr>
            <p:cNvPr id="55" name="object 55">
              <a:hlinkClick r:id="rId27"/>
            </p:cNvPr>
            <p:cNvSpPr/>
            <p:nvPr/>
          </p:nvSpPr>
          <p:spPr>
            <a:xfrm>
              <a:off x="822744" y="6359829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25"/>
                  </a:lnTo>
                  <a:lnTo>
                    <a:pt x="27330" y="50368"/>
                  </a:lnTo>
                  <a:lnTo>
                    <a:pt x="0" y="100723"/>
                  </a:lnTo>
                  <a:lnTo>
                    <a:pt x="28460" y="100571"/>
                  </a:lnTo>
                  <a:lnTo>
                    <a:pt x="54114" y="49974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>
              <a:hlinkClick r:id="rId27"/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8400" y="6357137"/>
              <a:ext cx="61290" cy="106133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43712" y="3517391"/>
            <a:ext cx="192024" cy="193548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613968" y="2357119"/>
            <a:ext cx="4298950" cy="416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15875" indent="-286385">
              <a:lnSpc>
                <a:spcPct val="1333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spc="-37" baseline="2314" dirty="0">
                <a:solidFill>
                  <a:srgbClr val="8560C5"/>
                </a:solidFill>
                <a:latin typeface="Segoe UI"/>
                <a:cs typeface="Segoe UI"/>
              </a:rPr>
              <a:t>1</a:t>
            </a:r>
            <a:r>
              <a:rPr sz="1200" dirty="0">
                <a:latin typeface="Segoe UI"/>
                <a:cs typeface="Segoe UI"/>
              </a:rPr>
              <a:t>	Go</a:t>
            </a:r>
            <a:r>
              <a:rPr sz="1200" spc="-3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8560C5"/>
                </a:solidFill>
                <a:latin typeface="Segoe UI Semibold"/>
                <a:cs typeface="Segoe UI Semibold"/>
              </a:rPr>
              <a:t>Account</a:t>
            </a:r>
            <a:r>
              <a:rPr sz="1200" b="1" spc="-20" dirty="0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 b="1" dirty="0">
                <a:solidFill>
                  <a:srgbClr val="8560C5"/>
                </a:solidFill>
                <a:latin typeface="Segoe UI Semibold"/>
                <a:cs typeface="Segoe UI Semibold"/>
              </a:rPr>
              <a:t>settings</a:t>
            </a:r>
            <a:r>
              <a:rPr sz="1200" b="1" spc="-5" dirty="0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 dirty="0">
                <a:latin typeface="Segoe UI"/>
                <a:cs typeface="Segoe UI"/>
              </a:rPr>
              <a:t>by</a:t>
            </a:r>
            <a:r>
              <a:rPr sz="1200" spc="-3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selecting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3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gear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icon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on</a:t>
            </a:r>
            <a:r>
              <a:rPr sz="1200" spc="-35" dirty="0">
                <a:latin typeface="Segoe UI"/>
                <a:cs typeface="Segoe UI"/>
              </a:rPr>
              <a:t> </a:t>
            </a:r>
            <a:r>
              <a:rPr sz="1200" spc="-25" dirty="0">
                <a:latin typeface="Segoe UI"/>
                <a:cs typeface="Segoe UI"/>
              </a:rPr>
              <a:t>the </a:t>
            </a:r>
            <a:r>
              <a:rPr sz="1200" dirty="0">
                <a:latin typeface="Segoe UI"/>
                <a:cs typeface="Segoe UI"/>
              </a:rPr>
              <a:t>upper</a:t>
            </a:r>
            <a:r>
              <a:rPr sz="1200" spc="-4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right </a:t>
            </a:r>
            <a:r>
              <a:rPr sz="1200" spc="-10" dirty="0">
                <a:latin typeface="Segoe UI"/>
                <a:cs typeface="Segoe UI"/>
              </a:rPr>
              <a:t>corner.</a:t>
            </a:r>
            <a:endParaRPr sz="1200" dirty="0">
              <a:latin typeface="Segoe UI"/>
              <a:cs typeface="Segoe UI"/>
            </a:endParaRPr>
          </a:p>
          <a:p>
            <a:pPr marL="183515">
              <a:lnSpc>
                <a:spcPct val="100000"/>
              </a:lnSpc>
              <a:spcBef>
                <a:spcPts val="770"/>
              </a:spcBef>
              <a:tabLst>
                <a:tab pos="469265" algn="l"/>
              </a:tabLst>
            </a:pPr>
            <a:r>
              <a:rPr lang="en-US" sz="1200" spc="-455" dirty="0">
                <a:solidFill>
                  <a:srgbClr val="8560C5"/>
                </a:solidFill>
                <a:latin typeface="Segoe UI"/>
                <a:cs typeface="Segoe UI"/>
              </a:rPr>
              <a:t>2</a:t>
            </a:r>
            <a:r>
              <a:rPr sz="1200" dirty="0">
                <a:latin typeface="Segoe UI"/>
                <a:cs typeface="Segoe UI"/>
              </a:rPr>
              <a:t>	Select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30" dirty="0"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8560C5"/>
                </a:solidFill>
                <a:latin typeface="Segoe UI Semibold"/>
                <a:cs typeface="Segoe UI Semibold"/>
              </a:rPr>
              <a:t>Legal</a:t>
            </a:r>
            <a:r>
              <a:rPr sz="1200" b="1" spc="-20" dirty="0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 b="1" dirty="0">
                <a:solidFill>
                  <a:srgbClr val="8560C5"/>
                </a:solidFill>
                <a:latin typeface="Segoe UI Semibold"/>
                <a:cs typeface="Segoe UI Semibold"/>
              </a:rPr>
              <a:t>info</a:t>
            </a:r>
            <a:r>
              <a:rPr sz="1200" b="1" spc="-20" dirty="0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 dirty="0">
                <a:latin typeface="Segoe UI"/>
                <a:cs typeface="Segoe UI"/>
              </a:rPr>
              <a:t>tab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under</a:t>
            </a:r>
            <a:r>
              <a:rPr sz="1200" spc="-30" dirty="0"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8560C5"/>
                </a:solidFill>
                <a:latin typeface="Segoe UI Semibold"/>
                <a:cs typeface="Segoe UI Semibold"/>
              </a:rPr>
              <a:t>Organization </a:t>
            </a:r>
            <a:r>
              <a:rPr sz="1200" b="1" spc="-10" dirty="0">
                <a:solidFill>
                  <a:srgbClr val="8560C5"/>
                </a:solidFill>
                <a:latin typeface="Segoe UI Semibold"/>
                <a:cs typeface="Segoe UI Semibold"/>
              </a:rPr>
              <a:t>profile</a:t>
            </a:r>
            <a:r>
              <a:rPr sz="1200" spc="-10" dirty="0">
                <a:latin typeface="Segoe UI"/>
                <a:cs typeface="Segoe UI"/>
              </a:rPr>
              <a:t>.</a:t>
            </a:r>
            <a:endParaRPr sz="1200" dirty="0">
              <a:latin typeface="Segoe UI"/>
              <a:cs typeface="Segoe UI"/>
            </a:endParaRPr>
          </a:p>
          <a:p>
            <a:pPr marL="183515">
              <a:lnSpc>
                <a:spcPct val="100000"/>
              </a:lnSpc>
              <a:spcBef>
                <a:spcPts val="775"/>
              </a:spcBef>
              <a:tabLst>
                <a:tab pos="469265" algn="l"/>
              </a:tabLst>
            </a:pPr>
            <a:r>
              <a:rPr sz="1800" spc="-37" baseline="2314" dirty="0">
                <a:solidFill>
                  <a:srgbClr val="8560C5"/>
                </a:solidFill>
                <a:latin typeface="Segoe UI"/>
                <a:cs typeface="Segoe UI"/>
              </a:rPr>
              <a:t>3</a:t>
            </a:r>
            <a:r>
              <a:rPr sz="1200" dirty="0">
                <a:latin typeface="Segoe UI"/>
                <a:cs typeface="Segoe UI"/>
              </a:rPr>
              <a:t>	Select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8560C5"/>
                </a:solidFill>
                <a:latin typeface="Segoe UI Semibold"/>
                <a:cs typeface="Segoe UI Semibold"/>
              </a:rPr>
              <a:t>Devices</a:t>
            </a:r>
            <a:r>
              <a:rPr sz="1200" b="1" spc="-45" dirty="0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 dirty="0">
                <a:latin typeface="Segoe UI"/>
                <a:cs typeface="Segoe UI"/>
              </a:rPr>
              <a:t>&gt;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8560C5"/>
                </a:solidFill>
                <a:latin typeface="Segoe UI Semibold"/>
                <a:cs typeface="Segoe UI Semibold"/>
              </a:rPr>
              <a:t>Update</a:t>
            </a:r>
            <a:r>
              <a:rPr sz="1200" b="1" spc="5" dirty="0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 dirty="0">
                <a:latin typeface="Segoe UI"/>
                <a:cs typeface="Segoe UI"/>
              </a:rPr>
              <a:t>(next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8560C5"/>
                </a:solidFill>
                <a:latin typeface="Segoe UI Semibold"/>
                <a:cs typeface="Segoe UI Semibold"/>
              </a:rPr>
              <a:t>Contact</a:t>
            </a:r>
            <a:r>
              <a:rPr sz="1200" b="1" spc="-15" dirty="0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 b="1" spc="-10" dirty="0">
                <a:solidFill>
                  <a:srgbClr val="8560C5"/>
                </a:solidFill>
                <a:latin typeface="Segoe UI Semibold"/>
                <a:cs typeface="Segoe UI Semibold"/>
              </a:rPr>
              <a:t>info</a:t>
            </a:r>
            <a:r>
              <a:rPr sz="1200" spc="-10" dirty="0">
                <a:latin typeface="Segoe UI"/>
                <a:cs typeface="Segoe UI"/>
              </a:rPr>
              <a:t>).</a:t>
            </a:r>
            <a:endParaRPr sz="1200" dirty="0">
              <a:latin typeface="Segoe UI"/>
              <a:cs typeface="Segoe UI"/>
            </a:endParaRPr>
          </a:p>
          <a:p>
            <a:pPr marL="183515">
              <a:lnSpc>
                <a:spcPct val="100000"/>
              </a:lnSpc>
              <a:spcBef>
                <a:spcPts val="780"/>
              </a:spcBef>
              <a:tabLst>
                <a:tab pos="469265" algn="l"/>
              </a:tabLst>
            </a:pPr>
            <a:r>
              <a:rPr sz="1200" spc="-455" dirty="0">
                <a:solidFill>
                  <a:srgbClr val="8560C5"/>
                </a:solidFill>
                <a:latin typeface="Segoe UI"/>
                <a:cs typeface="Segoe UI"/>
              </a:rPr>
              <a:t>4</a:t>
            </a:r>
            <a:r>
              <a:rPr sz="1200" dirty="0">
                <a:latin typeface="Segoe UI"/>
                <a:cs typeface="Segoe UI"/>
              </a:rPr>
              <a:t>	Either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add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or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edit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contacts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on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right</a:t>
            </a:r>
            <a:r>
              <a:rPr sz="1200" spc="-20" dirty="0">
                <a:latin typeface="Segoe UI"/>
                <a:cs typeface="Segoe UI"/>
              </a:rPr>
              <a:t> side.</a:t>
            </a:r>
            <a:endParaRPr sz="12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6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1800" b="1" dirty="0">
                <a:latin typeface="Segoe UI Semibold"/>
                <a:cs typeface="Segoe UI Semibold"/>
              </a:rPr>
              <a:t>Learn more</a:t>
            </a:r>
            <a:r>
              <a:rPr sz="1800" b="1" spc="-20" dirty="0">
                <a:latin typeface="Segoe UI Semibold"/>
                <a:cs typeface="Segoe UI Semibold"/>
              </a:rPr>
              <a:t> </a:t>
            </a:r>
            <a:r>
              <a:rPr sz="1800" b="1" dirty="0">
                <a:latin typeface="Segoe UI Semibold"/>
                <a:cs typeface="Segoe UI Semibold"/>
              </a:rPr>
              <a:t>about</a:t>
            </a:r>
            <a:r>
              <a:rPr sz="1800" b="1" spc="-5" dirty="0">
                <a:latin typeface="Segoe UI Semibold"/>
                <a:cs typeface="Segoe UI Semibold"/>
              </a:rPr>
              <a:t> </a:t>
            </a:r>
            <a:r>
              <a:rPr sz="1800" b="1" dirty="0">
                <a:latin typeface="Segoe UI Semibold"/>
                <a:cs typeface="Segoe UI Semibold"/>
              </a:rPr>
              <a:t>Partner</a:t>
            </a:r>
            <a:r>
              <a:rPr sz="1800" b="1" spc="-15" dirty="0">
                <a:latin typeface="Segoe UI Semibold"/>
                <a:cs typeface="Segoe UI Semibold"/>
              </a:rPr>
              <a:t> </a:t>
            </a:r>
            <a:r>
              <a:rPr sz="1800" b="1" spc="-10" dirty="0">
                <a:latin typeface="Segoe UI Semibold"/>
                <a:cs typeface="Segoe UI Semibold"/>
              </a:rPr>
              <a:t>Center:</a:t>
            </a:r>
            <a:endParaRPr sz="1800" dirty="0">
              <a:latin typeface="Segoe UI Semibold"/>
              <a:cs typeface="Segoe UI Semibold"/>
            </a:endParaRPr>
          </a:p>
          <a:p>
            <a:pPr marL="419100" marR="2104390">
              <a:lnSpc>
                <a:spcPct val="153700"/>
              </a:lnSpc>
              <a:spcBef>
                <a:spcPts val="1015"/>
              </a:spcBef>
            </a:pP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sz="1200" u="sng" spc="-1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</a:t>
            </a:r>
            <a:r>
              <a:rPr sz="1200" u="sng" spc="-5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</a:t>
            </a:r>
            <a:r>
              <a:rPr sz="1200" u="sng" spc="-15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spc="-1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Center?</a:t>
            </a:r>
            <a:r>
              <a:rPr sz="1200" spc="-10" dirty="0">
                <a:solidFill>
                  <a:srgbClr val="8560C5"/>
                </a:solidFill>
                <a:latin typeface="Segoe UI"/>
                <a:cs typeface="Segoe UI"/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</a:t>
            </a:r>
            <a:r>
              <a:rPr sz="1200" u="sng" spc="-1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around</a:t>
            </a:r>
            <a:r>
              <a:rPr sz="1200" u="sng" spc="-4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</a:t>
            </a:r>
            <a:r>
              <a:rPr sz="1200" u="sng" spc="-35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spc="-1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</a:t>
            </a:r>
            <a:r>
              <a:rPr sz="1200" spc="-10" dirty="0">
                <a:solidFill>
                  <a:srgbClr val="8560C5"/>
                </a:solidFill>
                <a:latin typeface="Segoe UI"/>
                <a:cs typeface="Segoe UI"/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</a:t>
            </a:r>
            <a:r>
              <a:rPr sz="1200" u="sng" spc="-45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</a:t>
            </a:r>
            <a:r>
              <a:rPr sz="1200" u="sng" spc="-3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spc="-1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overview</a:t>
            </a:r>
            <a:endParaRPr sz="1200" dirty="0">
              <a:solidFill>
                <a:srgbClr val="8560C5"/>
              </a:solidFill>
              <a:latin typeface="Segoe UI"/>
              <a:cs typeface="Segoe UI"/>
            </a:endParaRPr>
          </a:p>
          <a:p>
            <a:pPr marL="419100">
              <a:lnSpc>
                <a:spcPct val="100000"/>
              </a:lnSpc>
              <a:spcBef>
                <a:spcPts val="780"/>
              </a:spcBef>
            </a:pP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</a:t>
            </a:r>
            <a:r>
              <a:rPr sz="1200" u="sng" spc="-35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</a:t>
            </a:r>
            <a:r>
              <a:rPr sz="1200" u="sng" spc="-4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</a:t>
            </a:r>
            <a:r>
              <a:rPr sz="1200" u="sng" spc="-4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</a:t>
            </a:r>
            <a:r>
              <a:rPr sz="1200" u="sng" spc="-25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spc="-1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</a:t>
            </a:r>
            <a:endParaRPr sz="1200" dirty="0">
              <a:solidFill>
                <a:srgbClr val="8560C5"/>
              </a:solidFill>
              <a:latin typeface="Segoe UI"/>
              <a:cs typeface="Segoe UI"/>
            </a:endParaRPr>
          </a:p>
          <a:p>
            <a:pPr marL="419100">
              <a:lnSpc>
                <a:spcPct val="100000"/>
              </a:lnSpc>
              <a:spcBef>
                <a:spcPts val="770"/>
              </a:spcBef>
            </a:pP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</a:t>
            </a:r>
            <a:r>
              <a:rPr sz="1200" u="sng" spc="-45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</a:t>
            </a:r>
            <a:r>
              <a:rPr sz="1200" u="sng" spc="-3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</a:t>
            </a:r>
            <a:r>
              <a:rPr sz="1200" u="sng" spc="-4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spc="-1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structure</a:t>
            </a:r>
            <a:endParaRPr sz="1200" dirty="0">
              <a:solidFill>
                <a:srgbClr val="8560C5"/>
              </a:solidFill>
              <a:latin typeface="Segoe UI"/>
              <a:cs typeface="Segoe UI"/>
            </a:endParaRPr>
          </a:p>
          <a:p>
            <a:pPr marL="419100" marR="5080">
              <a:lnSpc>
                <a:spcPct val="154200"/>
              </a:lnSpc>
            </a:pP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</a:t>
            </a:r>
            <a:r>
              <a:rPr sz="1200" u="sng" spc="-25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</a:t>
            </a:r>
            <a:r>
              <a:rPr sz="1200" u="sng" spc="-5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workspaces,</a:t>
            </a:r>
            <a:r>
              <a:rPr sz="1200" u="sng" spc="-3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roles,</a:t>
            </a:r>
            <a:r>
              <a:rPr sz="1200" u="sng" spc="-25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1200" u="sng" spc="-5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admins</a:t>
            </a:r>
            <a:r>
              <a:rPr sz="1200" u="sng" spc="-25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sz="1200" u="sng" spc="-15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</a:t>
            </a:r>
            <a:r>
              <a:rPr sz="1200" u="sng" spc="-4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spc="-1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</a:t>
            </a:r>
            <a:r>
              <a:rPr sz="1200" spc="-10" dirty="0">
                <a:solidFill>
                  <a:srgbClr val="8560C5"/>
                </a:solidFill>
                <a:latin typeface="Segoe UI"/>
                <a:cs typeface="Segoe UI"/>
              </a:rPr>
              <a:t> </a:t>
            </a:r>
            <a:r>
              <a:rPr sz="1200" u="sng" spc="-1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Verify</a:t>
            </a:r>
            <a:r>
              <a:rPr sz="1200" u="sng" spc="-35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</a:t>
            </a:r>
            <a:r>
              <a:rPr sz="1200" u="sng" spc="-35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company</a:t>
            </a:r>
            <a:r>
              <a:rPr sz="1200" u="sng" spc="-35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spc="-10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profile</a:t>
            </a:r>
            <a:endParaRPr sz="1200" dirty="0">
              <a:solidFill>
                <a:srgbClr val="8560C5"/>
              </a:solidFill>
              <a:latin typeface="Segoe UI"/>
              <a:cs typeface="Segoe UI"/>
            </a:endParaRPr>
          </a:p>
        </p:txBody>
      </p:sp>
      <p:sp>
        <p:nvSpPr>
          <p:cNvPr id="59" name="object 2">
            <a:extLst>
              <a:ext uri="{FF2B5EF4-FFF2-40B4-BE49-F238E27FC236}">
                <a16:creationId xmlns:a16="http://schemas.microsoft.com/office/drawing/2014/main" id="{FB7A6995-568D-23C9-3778-281D55C70D14}"/>
              </a:ext>
            </a:extLst>
          </p:cNvPr>
          <p:cNvSpPr txBox="1"/>
          <p:nvPr/>
        </p:nvSpPr>
        <p:spPr>
          <a:xfrm>
            <a:off x="811455" y="146469"/>
            <a:ext cx="3068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4191" y="345947"/>
              <a:ext cx="620267" cy="4091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85715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3" y="408431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40" y="492252"/>
              <a:ext cx="158496" cy="108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479160" y="267080"/>
            <a:ext cx="1064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by-step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69506" y="345975"/>
            <a:ext cx="1317625" cy="1682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Additional</a:t>
            </a:r>
            <a:r>
              <a:rPr sz="1000" b="1" spc="-4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information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01506" y="343280"/>
            <a:ext cx="4889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37272" y="185420"/>
            <a:ext cx="9810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Additional information</a:t>
            </a:r>
            <a:endParaRPr sz="1400">
              <a:solidFill>
                <a:srgbClr val="8560C5"/>
              </a:solidFill>
              <a:latin typeface="Segoe UI Semibold"/>
              <a:cs typeface="Segoe UI Semi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13968" y="1172337"/>
            <a:ext cx="4214495" cy="11676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900" b="1" spc="-45" dirty="0">
                <a:solidFill>
                  <a:srgbClr val="3A2D57"/>
                </a:solidFill>
                <a:latin typeface="Segoe UI Semibold"/>
                <a:cs typeface="Segoe UI Semibold"/>
              </a:rPr>
              <a:t>FAQ</a:t>
            </a:r>
            <a:endParaRPr sz="2900" dirty="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sz="1800" b="1" dirty="0">
                <a:latin typeface="Segoe UI Semibold"/>
                <a:cs typeface="Segoe UI Semibold"/>
              </a:rPr>
              <a:t>Steps to follow if you are unable to see your agreement</a:t>
            </a:r>
            <a:endParaRPr sz="1800" dirty="0">
              <a:latin typeface="Segoe UI Semibold"/>
              <a:cs typeface="Segoe UI Semibold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6634" y="2759582"/>
            <a:ext cx="192024" cy="19202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6634" y="3288410"/>
            <a:ext cx="192024" cy="19202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6634" y="3565779"/>
            <a:ext cx="192024" cy="192024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6634" y="4212717"/>
            <a:ext cx="192024" cy="193548"/>
          </a:xfrm>
          <a:prstGeom prst="rect">
            <a:avLst/>
          </a:prstGeom>
        </p:spPr>
      </p:pic>
      <p:sp>
        <p:nvSpPr>
          <p:cNvPr id="59" name="object 2">
            <a:extLst>
              <a:ext uri="{FF2B5EF4-FFF2-40B4-BE49-F238E27FC236}">
                <a16:creationId xmlns:a16="http://schemas.microsoft.com/office/drawing/2014/main" id="{FB7A6995-568D-23C9-3778-281D55C70D14}"/>
              </a:ext>
            </a:extLst>
          </p:cNvPr>
          <p:cNvSpPr txBox="1"/>
          <p:nvPr/>
        </p:nvSpPr>
        <p:spPr>
          <a:xfrm>
            <a:off x="811455" y="146469"/>
            <a:ext cx="3068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6890" y="2690494"/>
            <a:ext cx="4298950" cy="1919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15875" indent="-286385">
              <a:lnSpc>
                <a:spcPct val="1333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spc="-37" baseline="2314" dirty="0">
                <a:solidFill>
                  <a:srgbClr val="8560C5"/>
                </a:solidFill>
                <a:latin typeface="Segoe UI"/>
                <a:cs typeface="Segoe UI"/>
              </a:rPr>
              <a:t>1</a:t>
            </a:r>
            <a:r>
              <a:rPr sz="1200" dirty="0">
                <a:latin typeface="Segoe UI"/>
                <a:cs typeface="Segoe UI"/>
              </a:rPr>
              <a:t>	</a:t>
            </a:r>
            <a:r>
              <a:rPr lang="en-US" sz="1200" dirty="0">
                <a:latin typeface="Segoe UI"/>
                <a:cs typeface="Segoe UI"/>
              </a:rPr>
              <a:t>Visit </a:t>
            </a:r>
            <a:r>
              <a:rPr lang="en-US" sz="1200" dirty="0">
                <a:latin typeface="Segoe UI"/>
                <a:cs typeface="Segoe UI"/>
                <a:hlinkClick r:id="rId16"/>
              </a:rPr>
              <a:t>Partner Center</a:t>
            </a:r>
            <a:r>
              <a:rPr lang="en-US" sz="1200" dirty="0">
                <a:latin typeface="Segoe UI"/>
                <a:cs typeface="Segoe UI"/>
              </a:rPr>
              <a:t> and login using your global admin email.</a:t>
            </a:r>
          </a:p>
          <a:p>
            <a:pPr marL="183515">
              <a:lnSpc>
                <a:spcPct val="100000"/>
              </a:lnSpc>
              <a:spcBef>
                <a:spcPts val="770"/>
              </a:spcBef>
              <a:tabLst>
                <a:tab pos="469265" algn="l"/>
              </a:tabLst>
            </a:pPr>
            <a:r>
              <a:rPr lang="en-US" sz="1200" spc="-455" dirty="0">
                <a:solidFill>
                  <a:srgbClr val="8560C5"/>
                </a:solidFill>
                <a:latin typeface="Segoe UI"/>
                <a:cs typeface="Segoe UI"/>
              </a:rPr>
              <a:t>2</a:t>
            </a:r>
            <a:r>
              <a:rPr lang="en-US" sz="1200" dirty="0">
                <a:latin typeface="Segoe UI"/>
                <a:cs typeface="Segoe UI"/>
              </a:rPr>
              <a:t>	Select </a:t>
            </a:r>
            <a:r>
              <a:rPr lang="en-US" sz="1200" b="1" dirty="0">
                <a:solidFill>
                  <a:srgbClr val="8560C5"/>
                </a:solidFill>
                <a:latin typeface="Segoe UI Semibold"/>
                <a:cs typeface="Segoe UI Semibold"/>
              </a:rPr>
              <a:t>profile icon </a:t>
            </a:r>
            <a:r>
              <a:rPr lang="en-US" sz="1200" dirty="0">
                <a:latin typeface="Segoe UI"/>
                <a:cs typeface="Segoe UI"/>
              </a:rPr>
              <a:t>on top right.</a:t>
            </a:r>
          </a:p>
          <a:p>
            <a:pPr marL="457200" indent="-274638">
              <a:lnSpc>
                <a:spcPct val="100000"/>
              </a:lnSpc>
              <a:spcBef>
                <a:spcPts val="775"/>
              </a:spcBef>
              <a:tabLst>
                <a:tab pos="469265" algn="l"/>
              </a:tabLst>
            </a:pPr>
            <a:r>
              <a:rPr lang="en-US" sz="1800" spc="-37" baseline="2314" dirty="0">
                <a:solidFill>
                  <a:srgbClr val="8560C5"/>
                </a:solidFill>
                <a:latin typeface="Segoe UI"/>
                <a:cs typeface="Segoe UI"/>
              </a:rPr>
              <a:t>3</a:t>
            </a:r>
            <a:r>
              <a:rPr lang="en-US" sz="1200" dirty="0">
                <a:latin typeface="Segoe UI"/>
                <a:cs typeface="Segoe UI"/>
              </a:rPr>
              <a:t>	Select </a:t>
            </a:r>
            <a:r>
              <a:rPr lang="en-US" sz="1200" b="1" dirty="0">
                <a:solidFill>
                  <a:srgbClr val="8560C5"/>
                </a:solidFill>
                <a:latin typeface="Segoe UI Semibold"/>
                <a:cs typeface="Segoe UI Semibold"/>
              </a:rPr>
              <a:t>expand option </a:t>
            </a:r>
            <a:r>
              <a:rPr lang="en-US" sz="1200" dirty="0">
                <a:latin typeface="Segoe UI"/>
                <a:cs typeface="Segoe UI"/>
              </a:rPr>
              <a:t>from the panel. All your Azure AD Directories will be listed here. Select the right AAD directory which was enrolled in the program.</a:t>
            </a:r>
          </a:p>
          <a:p>
            <a:pPr marL="457200" indent="-274638">
              <a:lnSpc>
                <a:spcPct val="100000"/>
              </a:lnSpc>
              <a:spcBef>
                <a:spcPts val="780"/>
              </a:spcBef>
              <a:tabLst>
                <a:tab pos="469265" algn="l"/>
              </a:tabLst>
            </a:pPr>
            <a:r>
              <a:rPr sz="1200" spc="-455" dirty="0">
                <a:solidFill>
                  <a:srgbClr val="8560C5"/>
                </a:solidFill>
                <a:latin typeface="Segoe UI"/>
                <a:cs typeface="Segoe UI"/>
              </a:rPr>
              <a:t>4</a:t>
            </a:r>
            <a:r>
              <a:rPr lang="en-US" sz="1200" dirty="0">
                <a:latin typeface="Segoe UI"/>
                <a:cs typeface="Segoe UI"/>
              </a:rPr>
              <a:t>	Now visit the Agreements page to find the program agreement.</a:t>
            </a:r>
            <a:endParaRPr sz="1600" dirty="0">
              <a:latin typeface="Segoe UI"/>
              <a:cs typeface="Segoe UI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271BB86F-40DF-9B8B-7CA0-1A89D60D08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2406" y="1124394"/>
            <a:ext cx="5949449" cy="2706563"/>
          </a:xfrm>
          <a:prstGeom prst="rect">
            <a:avLst/>
          </a:prstGeom>
          <a:ln w="76200">
            <a:solidFill>
              <a:srgbClr val="E2DEED"/>
            </a:solidFill>
          </a:ln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36658EB-F84E-DF1A-967E-A693C1B58E5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76665" y="3565779"/>
            <a:ext cx="2235326" cy="3136667"/>
          </a:xfrm>
          <a:prstGeom prst="rect">
            <a:avLst/>
          </a:prstGeom>
          <a:ln w="76200">
            <a:solidFill>
              <a:srgbClr val="E2DEED"/>
            </a:solidFill>
          </a:ln>
        </p:spPr>
      </p:pic>
    </p:spTree>
    <p:extLst>
      <p:ext uri="{BB962C8B-B14F-4D97-AF65-F5344CB8AC3E}">
        <p14:creationId xmlns:p14="http://schemas.microsoft.com/office/powerpoint/2010/main" val="2069070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4191" y="345947"/>
              <a:ext cx="620267" cy="4091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85715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3" y="408431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40" y="492252"/>
              <a:ext cx="158496" cy="108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8376" y="112776"/>
              <a:ext cx="1618487" cy="6423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5340" y="112776"/>
              <a:ext cx="1617726" cy="6423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479160" y="267080"/>
            <a:ext cx="1064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by-step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56806" y="343280"/>
            <a:ext cx="119253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Additional</a:t>
            </a:r>
            <a:r>
              <a:rPr sz="1000" b="1" spc="-4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36822" y="345975"/>
            <a:ext cx="1340485" cy="1682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  <a:tabLst>
                <a:tab pos="876935" algn="l"/>
              </a:tabLst>
            </a:pPr>
            <a:r>
              <a:rPr sz="1000" b="1" spc="-25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on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</a:rPr>
              <a:t>	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Support</a:t>
            </a:r>
            <a:endParaRPr sz="1000">
              <a:latin typeface="Segoe UI Semibold"/>
              <a:cs typeface="Segoe UI Semi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725167"/>
            <a:ext cx="12192000" cy="2176780"/>
            <a:chOff x="0" y="1725167"/>
            <a:chExt cx="12192000" cy="2176780"/>
          </a:xfrm>
        </p:grpSpPr>
        <p:sp>
          <p:nvSpPr>
            <p:cNvPr id="23" name="object 23"/>
            <p:cNvSpPr/>
            <p:nvPr/>
          </p:nvSpPr>
          <p:spPr>
            <a:xfrm>
              <a:off x="0" y="1956815"/>
              <a:ext cx="12192000" cy="1713230"/>
            </a:xfrm>
            <a:custGeom>
              <a:avLst/>
              <a:gdLst/>
              <a:ahLst/>
              <a:cxnLst/>
              <a:rect l="l" t="t" r="r" b="b"/>
              <a:pathLst>
                <a:path w="12192000" h="1713229">
                  <a:moveTo>
                    <a:pt x="12192000" y="0"/>
                  </a:moveTo>
                  <a:lnTo>
                    <a:pt x="0" y="0"/>
                  </a:lnTo>
                  <a:lnTo>
                    <a:pt x="0" y="1712975"/>
                  </a:lnTo>
                  <a:lnTo>
                    <a:pt x="12192000" y="171297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9224" y="1725167"/>
              <a:ext cx="990600" cy="2176780"/>
            </a:xfrm>
            <a:custGeom>
              <a:avLst/>
              <a:gdLst/>
              <a:ahLst/>
              <a:cxnLst/>
              <a:rect l="l" t="t" r="r" b="b"/>
              <a:pathLst>
                <a:path w="990600" h="2176779">
                  <a:moveTo>
                    <a:pt x="560832" y="1089660"/>
                  </a:moveTo>
                  <a:lnTo>
                    <a:pt x="280416" y="3048"/>
                  </a:lnTo>
                  <a:lnTo>
                    <a:pt x="0" y="3048"/>
                  </a:lnTo>
                  <a:lnTo>
                    <a:pt x="280416" y="1089660"/>
                  </a:lnTo>
                  <a:lnTo>
                    <a:pt x="0" y="2176272"/>
                  </a:lnTo>
                  <a:lnTo>
                    <a:pt x="280416" y="2176272"/>
                  </a:lnTo>
                  <a:lnTo>
                    <a:pt x="560832" y="1089660"/>
                  </a:lnTo>
                  <a:close/>
                </a:path>
                <a:path w="990600" h="2176779">
                  <a:moveTo>
                    <a:pt x="990600" y="1087374"/>
                  </a:moveTo>
                  <a:lnTo>
                    <a:pt x="710184" y="0"/>
                  </a:lnTo>
                  <a:lnTo>
                    <a:pt x="429768" y="0"/>
                  </a:lnTo>
                  <a:lnTo>
                    <a:pt x="710184" y="1087374"/>
                  </a:lnTo>
                  <a:lnTo>
                    <a:pt x="429768" y="2174748"/>
                  </a:lnTo>
                  <a:lnTo>
                    <a:pt x="710184" y="2174748"/>
                  </a:lnTo>
                  <a:lnTo>
                    <a:pt x="990600" y="108737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2180844" y="5062728"/>
            <a:ext cx="1019810" cy="1035050"/>
          </a:xfrm>
          <a:custGeom>
            <a:avLst/>
            <a:gdLst/>
            <a:ahLst/>
            <a:cxnLst/>
            <a:rect l="l" t="t" r="r" b="b"/>
            <a:pathLst>
              <a:path w="1019810" h="1035050">
                <a:moveTo>
                  <a:pt x="802767" y="585584"/>
                </a:moveTo>
                <a:lnTo>
                  <a:pt x="802767" y="1034796"/>
                </a:lnTo>
                <a:lnTo>
                  <a:pt x="220725" y="1034796"/>
                </a:lnTo>
                <a:lnTo>
                  <a:pt x="220725" y="176530"/>
                </a:lnTo>
                <a:lnTo>
                  <a:pt x="509778" y="0"/>
                </a:lnTo>
                <a:lnTo>
                  <a:pt x="802767" y="176530"/>
                </a:lnTo>
                <a:lnTo>
                  <a:pt x="802767" y="585584"/>
                </a:lnTo>
              </a:path>
              <a:path w="1019810" h="1035050">
                <a:moveTo>
                  <a:pt x="220725" y="288798"/>
                </a:moveTo>
                <a:lnTo>
                  <a:pt x="0" y="288798"/>
                </a:lnTo>
                <a:lnTo>
                  <a:pt x="0" y="1034796"/>
                </a:lnTo>
                <a:lnTo>
                  <a:pt x="220725" y="1034796"/>
                </a:lnTo>
              </a:path>
              <a:path w="1019810" h="1035050">
                <a:moveTo>
                  <a:pt x="84328" y="409067"/>
                </a:moveTo>
                <a:lnTo>
                  <a:pt x="220725" y="409067"/>
                </a:lnTo>
              </a:path>
              <a:path w="1019810" h="1035050">
                <a:moveTo>
                  <a:pt x="84328" y="513334"/>
                </a:moveTo>
                <a:lnTo>
                  <a:pt x="220725" y="513334"/>
                </a:lnTo>
              </a:path>
              <a:path w="1019810" h="1035050">
                <a:moveTo>
                  <a:pt x="84328" y="621677"/>
                </a:moveTo>
                <a:lnTo>
                  <a:pt x="220725" y="621677"/>
                </a:lnTo>
              </a:path>
              <a:path w="1019810" h="1035050">
                <a:moveTo>
                  <a:pt x="84328" y="729970"/>
                </a:moveTo>
                <a:lnTo>
                  <a:pt x="220725" y="729970"/>
                </a:lnTo>
              </a:path>
              <a:path w="1019810" h="1035050">
                <a:moveTo>
                  <a:pt x="84328" y="838263"/>
                </a:moveTo>
                <a:lnTo>
                  <a:pt x="220725" y="838263"/>
                </a:lnTo>
              </a:path>
              <a:path w="1019810" h="1035050">
                <a:moveTo>
                  <a:pt x="802767" y="1034796"/>
                </a:moveTo>
                <a:lnTo>
                  <a:pt x="1019556" y="1034796"/>
                </a:lnTo>
                <a:lnTo>
                  <a:pt x="1019556" y="288798"/>
                </a:lnTo>
                <a:lnTo>
                  <a:pt x="802767" y="288798"/>
                </a:lnTo>
              </a:path>
              <a:path w="1019810" h="1035050">
                <a:moveTo>
                  <a:pt x="939292" y="409067"/>
                </a:moveTo>
                <a:lnTo>
                  <a:pt x="802767" y="409067"/>
                </a:lnTo>
              </a:path>
              <a:path w="1019810" h="1035050">
                <a:moveTo>
                  <a:pt x="939292" y="513334"/>
                </a:moveTo>
                <a:lnTo>
                  <a:pt x="802767" y="513334"/>
                </a:lnTo>
              </a:path>
              <a:path w="1019810" h="1035050">
                <a:moveTo>
                  <a:pt x="939292" y="621677"/>
                </a:moveTo>
                <a:lnTo>
                  <a:pt x="802767" y="621677"/>
                </a:lnTo>
              </a:path>
              <a:path w="1019810" h="1035050">
                <a:moveTo>
                  <a:pt x="939292" y="729970"/>
                </a:moveTo>
                <a:lnTo>
                  <a:pt x="802767" y="729970"/>
                </a:lnTo>
              </a:path>
              <a:path w="1019810" h="1035050">
                <a:moveTo>
                  <a:pt x="939292" y="838263"/>
                </a:moveTo>
                <a:lnTo>
                  <a:pt x="802767" y="838263"/>
                </a:lnTo>
              </a:path>
              <a:path w="1019810" h="1035050">
                <a:moveTo>
                  <a:pt x="385318" y="284734"/>
                </a:moveTo>
                <a:lnTo>
                  <a:pt x="385318" y="264668"/>
                </a:lnTo>
                <a:lnTo>
                  <a:pt x="349250" y="264668"/>
                </a:lnTo>
                <a:lnTo>
                  <a:pt x="349250" y="304800"/>
                </a:lnTo>
                <a:lnTo>
                  <a:pt x="385318" y="304800"/>
                </a:lnTo>
                <a:lnTo>
                  <a:pt x="385318" y="284734"/>
                </a:lnTo>
              </a:path>
              <a:path w="1019810" h="1035050">
                <a:moveTo>
                  <a:pt x="529844" y="284734"/>
                </a:moveTo>
                <a:lnTo>
                  <a:pt x="529844" y="264668"/>
                </a:lnTo>
                <a:lnTo>
                  <a:pt x="489712" y="264668"/>
                </a:lnTo>
                <a:lnTo>
                  <a:pt x="489712" y="304800"/>
                </a:lnTo>
                <a:lnTo>
                  <a:pt x="529844" y="304800"/>
                </a:lnTo>
                <a:lnTo>
                  <a:pt x="529844" y="284734"/>
                </a:lnTo>
              </a:path>
              <a:path w="1019810" h="1035050">
                <a:moveTo>
                  <a:pt x="674369" y="284734"/>
                </a:moveTo>
                <a:lnTo>
                  <a:pt x="674369" y="264668"/>
                </a:lnTo>
                <a:lnTo>
                  <a:pt x="634238" y="264668"/>
                </a:lnTo>
                <a:lnTo>
                  <a:pt x="634238" y="304800"/>
                </a:lnTo>
                <a:lnTo>
                  <a:pt x="674369" y="304800"/>
                </a:lnTo>
                <a:lnTo>
                  <a:pt x="674369" y="284734"/>
                </a:lnTo>
              </a:path>
              <a:path w="1019810" h="1035050">
                <a:moveTo>
                  <a:pt x="385318" y="437134"/>
                </a:moveTo>
                <a:lnTo>
                  <a:pt x="385318" y="417068"/>
                </a:lnTo>
                <a:lnTo>
                  <a:pt x="349250" y="417068"/>
                </a:lnTo>
                <a:lnTo>
                  <a:pt x="349250" y="457200"/>
                </a:lnTo>
                <a:lnTo>
                  <a:pt x="385318" y="457200"/>
                </a:lnTo>
                <a:lnTo>
                  <a:pt x="385318" y="437134"/>
                </a:lnTo>
              </a:path>
              <a:path w="1019810" h="1035050">
                <a:moveTo>
                  <a:pt x="529844" y="437134"/>
                </a:moveTo>
                <a:lnTo>
                  <a:pt x="529844" y="417068"/>
                </a:lnTo>
                <a:lnTo>
                  <a:pt x="489712" y="417068"/>
                </a:lnTo>
                <a:lnTo>
                  <a:pt x="489712" y="457200"/>
                </a:lnTo>
                <a:lnTo>
                  <a:pt x="529844" y="457200"/>
                </a:lnTo>
                <a:lnTo>
                  <a:pt x="529844" y="437134"/>
                </a:lnTo>
              </a:path>
              <a:path w="1019810" h="1035050">
                <a:moveTo>
                  <a:pt x="674369" y="437134"/>
                </a:moveTo>
                <a:lnTo>
                  <a:pt x="674369" y="417068"/>
                </a:lnTo>
                <a:lnTo>
                  <a:pt x="634238" y="417068"/>
                </a:lnTo>
                <a:lnTo>
                  <a:pt x="634238" y="457200"/>
                </a:lnTo>
                <a:lnTo>
                  <a:pt x="674369" y="457200"/>
                </a:lnTo>
                <a:lnTo>
                  <a:pt x="674369" y="437134"/>
                </a:lnTo>
              </a:path>
              <a:path w="1019810" h="1035050">
                <a:moveTo>
                  <a:pt x="385318" y="589597"/>
                </a:moveTo>
                <a:lnTo>
                  <a:pt x="385318" y="569544"/>
                </a:lnTo>
                <a:lnTo>
                  <a:pt x="349250" y="569544"/>
                </a:lnTo>
                <a:lnTo>
                  <a:pt x="349250" y="609650"/>
                </a:lnTo>
                <a:lnTo>
                  <a:pt x="385318" y="609650"/>
                </a:lnTo>
                <a:lnTo>
                  <a:pt x="385318" y="589597"/>
                </a:lnTo>
              </a:path>
              <a:path w="1019810" h="1035050">
                <a:moveTo>
                  <a:pt x="529844" y="589597"/>
                </a:moveTo>
                <a:lnTo>
                  <a:pt x="529844" y="569544"/>
                </a:lnTo>
                <a:lnTo>
                  <a:pt x="489712" y="569544"/>
                </a:lnTo>
                <a:lnTo>
                  <a:pt x="489712" y="609650"/>
                </a:lnTo>
                <a:lnTo>
                  <a:pt x="529844" y="609650"/>
                </a:lnTo>
                <a:lnTo>
                  <a:pt x="529844" y="589597"/>
                </a:lnTo>
              </a:path>
              <a:path w="1019810" h="1035050">
                <a:moveTo>
                  <a:pt x="674369" y="589597"/>
                </a:moveTo>
                <a:lnTo>
                  <a:pt x="674369" y="569544"/>
                </a:lnTo>
                <a:lnTo>
                  <a:pt x="634238" y="569544"/>
                </a:lnTo>
                <a:lnTo>
                  <a:pt x="634238" y="609650"/>
                </a:lnTo>
                <a:lnTo>
                  <a:pt x="674369" y="609650"/>
                </a:lnTo>
                <a:lnTo>
                  <a:pt x="674369" y="589597"/>
                </a:lnTo>
              </a:path>
              <a:path w="1019810" h="1035050">
                <a:moveTo>
                  <a:pt x="385318" y="742010"/>
                </a:moveTo>
                <a:lnTo>
                  <a:pt x="385318" y="721944"/>
                </a:lnTo>
                <a:lnTo>
                  <a:pt x="349250" y="721944"/>
                </a:lnTo>
                <a:lnTo>
                  <a:pt x="349250" y="762063"/>
                </a:lnTo>
                <a:lnTo>
                  <a:pt x="385318" y="762063"/>
                </a:lnTo>
                <a:lnTo>
                  <a:pt x="385318" y="742010"/>
                </a:lnTo>
              </a:path>
              <a:path w="1019810" h="1035050">
                <a:moveTo>
                  <a:pt x="529844" y="746010"/>
                </a:moveTo>
                <a:lnTo>
                  <a:pt x="529844" y="721944"/>
                </a:lnTo>
                <a:lnTo>
                  <a:pt x="489712" y="721944"/>
                </a:lnTo>
                <a:lnTo>
                  <a:pt x="489712" y="762063"/>
                </a:lnTo>
                <a:lnTo>
                  <a:pt x="529844" y="762063"/>
                </a:lnTo>
                <a:lnTo>
                  <a:pt x="529844" y="746010"/>
                </a:lnTo>
              </a:path>
              <a:path w="1019810" h="1035050">
                <a:moveTo>
                  <a:pt x="674369" y="737997"/>
                </a:moveTo>
                <a:lnTo>
                  <a:pt x="674369" y="721944"/>
                </a:lnTo>
                <a:lnTo>
                  <a:pt x="634238" y="721944"/>
                </a:lnTo>
                <a:lnTo>
                  <a:pt x="634238" y="762063"/>
                </a:lnTo>
                <a:lnTo>
                  <a:pt x="674369" y="762063"/>
                </a:lnTo>
                <a:lnTo>
                  <a:pt x="674369" y="737997"/>
                </a:lnTo>
              </a:path>
              <a:path w="1019810" h="1035050">
                <a:moveTo>
                  <a:pt x="654304" y="1034796"/>
                </a:moveTo>
                <a:lnTo>
                  <a:pt x="654304" y="870356"/>
                </a:lnTo>
                <a:lnTo>
                  <a:pt x="369316" y="870356"/>
                </a:lnTo>
                <a:lnTo>
                  <a:pt x="369316" y="1034796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67100" y="5062728"/>
            <a:ext cx="914400" cy="1035050"/>
          </a:xfrm>
          <a:custGeom>
            <a:avLst/>
            <a:gdLst/>
            <a:ahLst/>
            <a:cxnLst/>
            <a:rect l="l" t="t" r="r" b="b"/>
            <a:pathLst>
              <a:path w="914400" h="1035050">
                <a:moveTo>
                  <a:pt x="552576" y="423164"/>
                </a:moveTo>
                <a:lnTo>
                  <a:pt x="611020" y="423164"/>
                </a:lnTo>
                <a:lnTo>
                  <a:pt x="641032" y="423164"/>
                </a:lnTo>
                <a:lnTo>
                  <a:pt x="652089" y="423164"/>
                </a:lnTo>
                <a:lnTo>
                  <a:pt x="653669" y="423164"/>
                </a:lnTo>
                <a:lnTo>
                  <a:pt x="700541" y="427311"/>
                </a:lnTo>
                <a:lnTo>
                  <a:pt x="744654" y="439246"/>
                </a:lnTo>
                <a:lnTo>
                  <a:pt x="785273" y="458209"/>
                </a:lnTo>
                <a:lnTo>
                  <a:pt x="821662" y="483441"/>
                </a:lnTo>
                <a:lnTo>
                  <a:pt x="853086" y="514181"/>
                </a:lnTo>
                <a:lnTo>
                  <a:pt x="878807" y="549671"/>
                </a:lnTo>
                <a:lnTo>
                  <a:pt x="898090" y="589149"/>
                </a:lnTo>
                <a:lnTo>
                  <a:pt x="910199" y="631858"/>
                </a:lnTo>
                <a:lnTo>
                  <a:pt x="914400" y="677037"/>
                </a:lnTo>
                <a:lnTo>
                  <a:pt x="914400" y="883866"/>
                </a:lnTo>
                <a:lnTo>
                  <a:pt x="914400" y="990076"/>
                </a:lnTo>
                <a:lnTo>
                  <a:pt x="914400" y="1029206"/>
                </a:lnTo>
                <a:lnTo>
                  <a:pt x="914400" y="1034796"/>
                </a:lnTo>
              </a:path>
              <a:path w="914400" h="1035050">
                <a:moveTo>
                  <a:pt x="552576" y="361569"/>
                </a:moveTo>
                <a:lnTo>
                  <a:pt x="552576" y="312670"/>
                </a:lnTo>
                <a:lnTo>
                  <a:pt x="552576" y="287559"/>
                </a:lnTo>
                <a:lnTo>
                  <a:pt x="552576" y="278308"/>
                </a:lnTo>
                <a:lnTo>
                  <a:pt x="552576" y="276987"/>
                </a:lnTo>
                <a:lnTo>
                  <a:pt x="233118" y="276987"/>
                </a:lnTo>
                <a:lnTo>
                  <a:pt x="69072" y="276987"/>
                </a:lnTo>
                <a:lnTo>
                  <a:pt x="8634" y="276987"/>
                </a:lnTo>
                <a:lnTo>
                  <a:pt x="0" y="276987"/>
                </a:lnTo>
                <a:lnTo>
                  <a:pt x="0" y="715095"/>
                </a:lnTo>
                <a:lnTo>
                  <a:pt x="0" y="940069"/>
                </a:lnTo>
                <a:lnTo>
                  <a:pt x="0" y="1022955"/>
                </a:lnTo>
                <a:lnTo>
                  <a:pt x="0" y="1034796"/>
                </a:lnTo>
                <a:lnTo>
                  <a:pt x="121439" y="1034796"/>
                </a:lnTo>
                <a:lnTo>
                  <a:pt x="183800" y="1034796"/>
                </a:lnTo>
                <a:lnTo>
                  <a:pt x="206775" y="1034796"/>
                </a:lnTo>
                <a:lnTo>
                  <a:pt x="210058" y="1034796"/>
                </a:lnTo>
                <a:lnTo>
                  <a:pt x="210058" y="914699"/>
                </a:lnTo>
                <a:lnTo>
                  <a:pt x="210058" y="853028"/>
                </a:lnTo>
                <a:lnTo>
                  <a:pt x="210058" y="830307"/>
                </a:lnTo>
                <a:lnTo>
                  <a:pt x="210058" y="827062"/>
                </a:lnTo>
                <a:lnTo>
                  <a:pt x="293318" y="827062"/>
                </a:lnTo>
                <a:lnTo>
                  <a:pt x="336073" y="827062"/>
                </a:lnTo>
                <a:lnTo>
                  <a:pt x="351825" y="827062"/>
                </a:lnTo>
                <a:lnTo>
                  <a:pt x="354075" y="827062"/>
                </a:lnTo>
                <a:lnTo>
                  <a:pt x="354075" y="947158"/>
                </a:lnTo>
                <a:lnTo>
                  <a:pt x="354075" y="1008829"/>
                </a:lnTo>
                <a:lnTo>
                  <a:pt x="354075" y="1031550"/>
                </a:lnTo>
                <a:lnTo>
                  <a:pt x="354075" y="1034796"/>
                </a:lnTo>
                <a:lnTo>
                  <a:pt x="468834" y="1034796"/>
                </a:lnTo>
                <a:lnTo>
                  <a:pt x="527764" y="1034796"/>
                </a:lnTo>
                <a:lnTo>
                  <a:pt x="549475" y="1034796"/>
                </a:lnTo>
                <a:lnTo>
                  <a:pt x="552576" y="1034796"/>
                </a:lnTo>
                <a:lnTo>
                  <a:pt x="552576" y="681196"/>
                </a:lnTo>
                <a:lnTo>
                  <a:pt x="552576" y="499618"/>
                </a:lnTo>
                <a:lnTo>
                  <a:pt x="552576" y="432720"/>
                </a:lnTo>
                <a:lnTo>
                  <a:pt x="552576" y="423164"/>
                </a:lnTo>
                <a:lnTo>
                  <a:pt x="552576" y="361569"/>
                </a:lnTo>
                <a:close/>
              </a:path>
              <a:path w="914400" h="1035050">
                <a:moveTo>
                  <a:pt x="494157" y="276987"/>
                </a:moveTo>
                <a:lnTo>
                  <a:pt x="494157" y="199159"/>
                </a:lnTo>
                <a:lnTo>
                  <a:pt x="494157" y="159194"/>
                </a:lnTo>
                <a:lnTo>
                  <a:pt x="494157" y="144470"/>
                </a:lnTo>
                <a:lnTo>
                  <a:pt x="494157" y="142367"/>
                </a:lnTo>
                <a:lnTo>
                  <a:pt x="244449" y="142367"/>
                </a:lnTo>
                <a:lnTo>
                  <a:pt x="116220" y="142367"/>
                </a:lnTo>
                <a:lnTo>
                  <a:pt x="68978" y="142367"/>
                </a:lnTo>
                <a:lnTo>
                  <a:pt x="62229" y="142367"/>
                </a:lnTo>
                <a:lnTo>
                  <a:pt x="62229" y="220194"/>
                </a:lnTo>
                <a:lnTo>
                  <a:pt x="62229" y="260159"/>
                </a:lnTo>
                <a:lnTo>
                  <a:pt x="62229" y="274883"/>
                </a:lnTo>
                <a:lnTo>
                  <a:pt x="62229" y="276987"/>
                </a:lnTo>
              </a:path>
              <a:path w="914400" h="1035050">
                <a:moveTo>
                  <a:pt x="350138" y="142367"/>
                </a:moveTo>
                <a:lnTo>
                  <a:pt x="350138" y="60061"/>
                </a:lnTo>
                <a:lnTo>
                  <a:pt x="350138" y="17795"/>
                </a:lnTo>
                <a:lnTo>
                  <a:pt x="350138" y="2224"/>
                </a:lnTo>
                <a:lnTo>
                  <a:pt x="350138" y="0"/>
                </a:lnTo>
                <a:lnTo>
                  <a:pt x="266952" y="0"/>
                </a:lnTo>
                <a:lnTo>
                  <a:pt x="224234" y="0"/>
                </a:lnTo>
                <a:lnTo>
                  <a:pt x="208496" y="0"/>
                </a:lnTo>
                <a:lnTo>
                  <a:pt x="206248" y="0"/>
                </a:lnTo>
                <a:lnTo>
                  <a:pt x="206248" y="82305"/>
                </a:lnTo>
                <a:lnTo>
                  <a:pt x="206248" y="124571"/>
                </a:lnTo>
                <a:lnTo>
                  <a:pt x="206248" y="140142"/>
                </a:lnTo>
                <a:lnTo>
                  <a:pt x="206248" y="142367"/>
                </a:lnTo>
              </a:path>
              <a:path w="914400" h="1035050">
                <a:moveTo>
                  <a:pt x="140080" y="407797"/>
                </a:moveTo>
                <a:lnTo>
                  <a:pt x="140080" y="458898"/>
                </a:lnTo>
                <a:lnTo>
                  <a:pt x="140080" y="485140"/>
                </a:lnTo>
                <a:lnTo>
                  <a:pt x="140080" y="494807"/>
                </a:lnTo>
                <a:lnTo>
                  <a:pt x="140080" y="496189"/>
                </a:lnTo>
              </a:path>
              <a:path w="914400" h="1035050">
                <a:moveTo>
                  <a:pt x="276225" y="407797"/>
                </a:moveTo>
                <a:lnTo>
                  <a:pt x="276225" y="458898"/>
                </a:lnTo>
                <a:lnTo>
                  <a:pt x="276225" y="485140"/>
                </a:lnTo>
                <a:lnTo>
                  <a:pt x="276225" y="494807"/>
                </a:lnTo>
                <a:lnTo>
                  <a:pt x="276225" y="496189"/>
                </a:lnTo>
              </a:path>
              <a:path w="914400" h="1035050">
                <a:moveTo>
                  <a:pt x="420242" y="407797"/>
                </a:moveTo>
                <a:lnTo>
                  <a:pt x="420242" y="458898"/>
                </a:lnTo>
                <a:lnTo>
                  <a:pt x="420242" y="485140"/>
                </a:lnTo>
                <a:lnTo>
                  <a:pt x="420242" y="494807"/>
                </a:lnTo>
                <a:lnTo>
                  <a:pt x="420242" y="496189"/>
                </a:lnTo>
              </a:path>
              <a:path w="914400" h="1035050">
                <a:moveTo>
                  <a:pt x="140080" y="615492"/>
                </a:moveTo>
                <a:lnTo>
                  <a:pt x="140080" y="668870"/>
                </a:lnTo>
                <a:lnTo>
                  <a:pt x="140080" y="696280"/>
                </a:lnTo>
                <a:lnTo>
                  <a:pt x="140080" y="706379"/>
                </a:lnTo>
                <a:lnTo>
                  <a:pt x="140080" y="707821"/>
                </a:lnTo>
              </a:path>
              <a:path w="914400" h="1035050">
                <a:moveTo>
                  <a:pt x="276225" y="615492"/>
                </a:moveTo>
                <a:lnTo>
                  <a:pt x="276225" y="668870"/>
                </a:lnTo>
                <a:lnTo>
                  <a:pt x="276225" y="696280"/>
                </a:lnTo>
                <a:lnTo>
                  <a:pt x="276225" y="706379"/>
                </a:lnTo>
                <a:lnTo>
                  <a:pt x="276225" y="707821"/>
                </a:lnTo>
              </a:path>
              <a:path w="914400" h="1035050">
                <a:moveTo>
                  <a:pt x="420242" y="615492"/>
                </a:moveTo>
                <a:lnTo>
                  <a:pt x="420242" y="668870"/>
                </a:lnTo>
                <a:lnTo>
                  <a:pt x="420242" y="696280"/>
                </a:lnTo>
                <a:lnTo>
                  <a:pt x="420242" y="706379"/>
                </a:lnTo>
                <a:lnTo>
                  <a:pt x="420242" y="707821"/>
                </a:lnTo>
              </a:path>
              <a:path w="914400" h="1035050">
                <a:moveTo>
                  <a:pt x="680974" y="1034796"/>
                </a:moveTo>
                <a:lnTo>
                  <a:pt x="739417" y="1034796"/>
                </a:lnTo>
                <a:lnTo>
                  <a:pt x="769429" y="1034796"/>
                </a:lnTo>
                <a:lnTo>
                  <a:pt x="780486" y="1034796"/>
                </a:lnTo>
                <a:lnTo>
                  <a:pt x="782065" y="1034796"/>
                </a:lnTo>
              </a:path>
              <a:path w="914400" h="1035050">
                <a:moveTo>
                  <a:pt x="680974" y="903998"/>
                </a:moveTo>
                <a:lnTo>
                  <a:pt x="739417" y="903998"/>
                </a:lnTo>
                <a:lnTo>
                  <a:pt x="769429" y="903998"/>
                </a:lnTo>
                <a:lnTo>
                  <a:pt x="780486" y="903998"/>
                </a:lnTo>
                <a:lnTo>
                  <a:pt x="782065" y="903998"/>
                </a:lnTo>
              </a:path>
              <a:path w="914400" h="1035050">
                <a:moveTo>
                  <a:pt x="680974" y="769366"/>
                </a:moveTo>
                <a:lnTo>
                  <a:pt x="739417" y="769366"/>
                </a:lnTo>
                <a:lnTo>
                  <a:pt x="769429" y="769366"/>
                </a:lnTo>
                <a:lnTo>
                  <a:pt x="780486" y="769366"/>
                </a:lnTo>
                <a:lnTo>
                  <a:pt x="782065" y="769366"/>
                </a:lnTo>
              </a:path>
              <a:path w="914400" h="1035050">
                <a:moveTo>
                  <a:pt x="680974" y="638568"/>
                </a:moveTo>
                <a:lnTo>
                  <a:pt x="739417" y="638568"/>
                </a:lnTo>
                <a:lnTo>
                  <a:pt x="769429" y="638568"/>
                </a:lnTo>
                <a:lnTo>
                  <a:pt x="780486" y="638568"/>
                </a:lnTo>
                <a:lnTo>
                  <a:pt x="782065" y="638568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0119" y="5062728"/>
            <a:ext cx="952500" cy="1035050"/>
          </a:xfrm>
          <a:custGeom>
            <a:avLst/>
            <a:gdLst/>
            <a:ahLst/>
            <a:cxnLst/>
            <a:rect l="l" t="t" r="r" b="b"/>
            <a:pathLst>
              <a:path w="952500" h="1035050">
                <a:moveTo>
                  <a:pt x="720979" y="364236"/>
                </a:moveTo>
                <a:lnTo>
                  <a:pt x="720979" y="1034796"/>
                </a:lnTo>
                <a:lnTo>
                  <a:pt x="583565" y="1034796"/>
                </a:lnTo>
                <a:lnTo>
                  <a:pt x="583565" y="803236"/>
                </a:lnTo>
                <a:lnTo>
                  <a:pt x="436499" y="803236"/>
                </a:lnTo>
                <a:lnTo>
                  <a:pt x="436499" y="1034796"/>
                </a:lnTo>
                <a:lnTo>
                  <a:pt x="291782" y="1034796"/>
                </a:lnTo>
                <a:lnTo>
                  <a:pt x="291782" y="364236"/>
                </a:lnTo>
                <a:lnTo>
                  <a:pt x="508762" y="364236"/>
                </a:lnTo>
                <a:lnTo>
                  <a:pt x="720979" y="364236"/>
                </a:lnTo>
              </a:path>
              <a:path w="952500" h="1035050">
                <a:moveTo>
                  <a:pt x="508762" y="364236"/>
                </a:moveTo>
                <a:lnTo>
                  <a:pt x="508762" y="221869"/>
                </a:lnTo>
                <a:lnTo>
                  <a:pt x="0" y="221869"/>
                </a:lnTo>
                <a:lnTo>
                  <a:pt x="0" y="1034796"/>
                </a:lnTo>
              </a:path>
              <a:path w="952500" h="1035050">
                <a:moveTo>
                  <a:pt x="952500" y="1034796"/>
                </a:moveTo>
                <a:lnTo>
                  <a:pt x="952500" y="296672"/>
                </a:lnTo>
                <a:lnTo>
                  <a:pt x="646303" y="0"/>
                </a:lnTo>
                <a:lnTo>
                  <a:pt x="646303" y="364236"/>
                </a:lnTo>
              </a:path>
              <a:path w="952500" h="1035050">
                <a:moveTo>
                  <a:pt x="149504" y="364236"/>
                </a:moveTo>
                <a:lnTo>
                  <a:pt x="135039" y="364236"/>
                </a:lnTo>
                <a:lnTo>
                  <a:pt x="135039" y="373888"/>
                </a:lnTo>
                <a:lnTo>
                  <a:pt x="149504" y="373888"/>
                </a:lnTo>
                <a:lnTo>
                  <a:pt x="149504" y="364236"/>
                </a:lnTo>
              </a:path>
              <a:path w="952500" h="1035050">
                <a:moveTo>
                  <a:pt x="149504" y="509016"/>
                </a:moveTo>
                <a:lnTo>
                  <a:pt x="135039" y="509016"/>
                </a:lnTo>
                <a:lnTo>
                  <a:pt x="135039" y="523367"/>
                </a:lnTo>
                <a:lnTo>
                  <a:pt x="149504" y="523367"/>
                </a:lnTo>
                <a:lnTo>
                  <a:pt x="149504" y="509016"/>
                </a:lnTo>
              </a:path>
              <a:path w="952500" h="1035050">
                <a:moveTo>
                  <a:pt x="149504" y="653681"/>
                </a:moveTo>
                <a:lnTo>
                  <a:pt x="135039" y="653681"/>
                </a:lnTo>
                <a:lnTo>
                  <a:pt x="135039" y="668159"/>
                </a:lnTo>
                <a:lnTo>
                  <a:pt x="149504" y="668159"/>
                </a:lnTo>
                <a:lnTo>
                  <a:pt x="149504" y="653681"/>
                </a:lnTo>
              </a:path>
              <a:path w="952500" h="1035050">
                <a:moveTo>
                  <a:pt x="149504" y="800823"/>
                </a:moveTo>
                <a:lnTo>
                  <a:pt x="135039" y="800823"/>
                </a:lnTo>
                <a:lnTo>
                  <a:pt x="135039" y="812876"/>
                </a:lnTo>
                <a:lnTo>
                  <a:pt x="149504" y="812876"/>
                </a:lnTo>
                <a:lnTo>
                  <a:pt x="149504" y="800823"/>
                </a:lnTo>
              </a:path>
              <a:path w="952500" h="1035050">
                <a:moveTo>
                  <a:pt x="149504" y="945553"/>
                </a:moveTo>
                <a:lnTo>
                  <a:pt x="135039" y="945553"/>
                </a:lnTo>
                <a:lnTo>
                  <a:pt x="135039" y="957605"/>
                </a:lnTo>
                <a:lnTo>
                  <a:pt x="149504" y="957605"/>
                </a:lnTo>
                <a:lnTo>
                  <a:pt x="149504" y="945553"/>
                </a:lnTo>
              </a:path>
              <a:path w="952500" h="1035050">
                <a:moveTo>
                  <a:pt x="438912" y="509016"/>
                </a:moveTo>
                <a:lnTo>
                  <a:pt x="426847" y="509016"/>
                </a:lnTo>
                <a:lnTo>
                  <a:pt x="426847" y="523367"/>
                </a:lnTo>
                <a:lnTo>
                  <a:pt x="438912" y="523367"/>
                </a:lnTo>
                <a:lnTo>
                  <a:pt x="438912" y="509016"/>
                </a:lnTo>
              </a:path>
              <a:path w="952500" h="1035050">
                <a:moveTo>
                  <a:pt x="438912" y="658507"/>
                </a:moveTo>
                <a:lnTo>
                  <a:pt x="426847" y="658507"/>
                </a:lnTo>
                <a:lnTo>
                  <a:pt x="426847" y="668159"/>
                </a:lnTo>
                <a:lnTo>
                  <a:pt x="438912" y="668159"/>
                </a:lnTo>
                <a:lnTo>
                  <a:pt x="438912" y="658507"/>
                </a:lnTo>
              </a:path>
              <a:path w="952500" h="1035050">
                <a:moveTo>
                  <a:pt x="585978" y="509016"/>
                </a:moveTo>
                <a:lnTo>
                  <a:pt x="571500" y="509016"/>
                </a:lnTo>
                <a:lnTo>
                  <a:pt x="571500" y="523367"/>
                </a:lnTo>
                <a:lnTo>
                  <a:pt x="585978" y="523367"/>
                </a:lnTo>
                <a:lnTo>
                  <a:pt x="585978" y="509016"/>
                </a:lnTo>
              </a:path>
              <a:path w="952500" h="1035050">
                <a:moveTo>
                  <a:pt x="585978" y="658507"/>
                </a:moveTo>
                <a:lnTo>
                  <a:pt x="571500" y="658507"/>
                </a:lnTo>
                <a:lnTo>
                  <a:pt x="571500" y="668159"/>
                </a:lnTo>
                <a:lnTo>
                  <a:pt x="585978" y="668159"/>
                </a:lnTo>
                <a:lnTo>
                  <a:pt x="585978" y="658507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05532" y="2639695"/>
            <a:ext cx="1115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>
                <a:solidFill>
                  <a:srgbClr val="8560C5"/>
                </a:solidFill>
                <a:latin typeface="Segoe UI Semibold"/>
                <a:cs typeface="Segoe UI Semibold"/>
              </a:rPr>
              <a:t>Support</a:t>
            </a:r>
            <a:endParaRPr sz="2400">
              <a:latin typeface="Segoe UI Semibold"/>
              <a:cs typeface="Segoe UI Semibold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167748" y="2397760"/>
            <a:ext cx="2245995" cy="3815715"/>
            <a:chOff x="9167748" y="2397760"/>
            <a:chExt cx="2245995" cy="3815715"/>
          </a:xfrm>
        </p:grpSpPr>
        <p:sp>
          <p:nvSpPr>
            <p:cNvPr id="30" name="object 30"/>
            <p:cNvSpPr/>
            <p:nvPr/>
          </p:nvSpPr>
          <p:spPr>
            <a:xfrm>
              <a:off x="9205848" y="2435860"/>
              <a:ext cx="2169795" cy="3739515"/>
            </a:xfrm>
            <a:custGeom>
              <a:avLst/>
              <a:gdLst/>
              <a:ahLst/>
              <a:cxnLst/>
              <a:rect l="l" t="t" r="r" b="b"/>
              <a:pathLst>
                <a:path w="2169795" h="3739515">
                  <a:moveTo>
                    <a:pt x="2002917" y="0"/>
                  </a:moveTo>
                  <a:lnTo>
                    <a:pt x="194564" y="0"/>
                  </a:lnTo>
                  <a:lnTo>
                    <a:pt x="64007" y="1931162"/>
                  </a:lnTo>
                  <a:lnTo>
                    <a:pt x="137453" y="1926261"/>
                  </a:lnTo>
                  <a:lnTo>
                    <a:pt x="271633" y="1917733"/>
                  </a:lnTo>
                  <a:lnTo>
                    <a:pt x="388868" y="1910904"/>
                  </a:lnTo>
                  <a:lnTo>
                    <a:pt x="489167" y="1905776"/>
                  </a:lnTo>
                  <a:lnTo>
                    <a:pt x="572535" y="1902354"/>
                  </a:lnTo>
                  <a:lnTo>
                    <a:pt x="638981" y="1900642"/>
                  </a:lnTo>
                  <a:lnTo>
                    <a:pt x="665860" y="1900427"/>
                  </a:lnTo>
                  <a:lnTo>
                    <a:pt x="726667" y="1901318"/>
                  </a:lnTo>
                  <a:lnTo>
                    <a:pt x="785424" y="1903988"/>
                  </a:lnTo>
                  <a:lnTo>
                    <a:pt x="842132" y="1908438"/>
                  </a:lnTo>
                  <a:lnTo>
                    <a:pt x="896790" y="1914666"/>
                  </a:lnTo>
                  <a:lnTo>
                    <a:pt x="949398" y="1922673"/>
                  </a:lnTo>
                  <a:lnTo>
                    <a:pt x="999956" y="1932458"/>
                  </a:lnTo>
                  <a:lnTo>
                    <a:pt x="1048464" y="1944020"/>
                  </a:lnTo>
                  <a:lnTo>
                    <a:pt x="1094921" y="1957359"/>
                  </a:lnTo>
                  <a:lnTo>
                    <a:pt x="1139326" y="1972474"/>
                  </a:lnTo>
                  <a:lnTo>
                    <a:pt x="1181680" y="1989365"/>
                  </a:lnTo>
                  <a:lnTo>
                    <a:pt x="1221983" y="2008030"/>
                  </a:lnTo>
                  <a:lnTo>
                    <a:pt x="1260234" y="2028470"/>
                  </a:lnTo>
                  <a:lnTo>
                    <a:pt x="1296432" y="2050684"/>
                  </a:lnTo>
                  <a:lnTo>
                    <a:pt x="1330578" y="2074671"/>
                  </a:lnTo>
                  <a:lnTo>
                    <a:pt x="1370813" y="2107472"/>
                  </a:lnTo>
                  <a:lnTo>
                    <a:pt x="1407214" y="2142560"/>
                  </a:lnTo>
                  <a:lnTo>
                    <a:pt x="1439780" y="2179934"/>
                  </a:lnTo>
                  <a:lnTo>
                    <a:pt x="1468513" y="2219596"/>
                  </a:lnTo>
                  <a:lnTo>
                    <a:pt x="1493413" y="2261547"/>
                  </a:lnTo>
                  <a:lnTo>
                    <a:pt x="1514480" y="2305786"/>
                  </a:lnTo>
                  <a:lnTo>
                    <a:pt x="1531716" y="2352315"/>
                  </a:lnTo>
                  <a:lnTo>
                    <a:pt x="1545121" y="2401133"/>
                  </a:lnTo>
                  <a:lnTo>
                    <a:pt x="1554695" y="2452243"/>
                  </a:lnTo>
                  <a:lnTo>
                    <a:pt x="1560439" y="2505643"/>
                  </a:lnTo>
                  <a:lnTo>
                    <a:pt x="1562353" y="2561335"/>
                  </a:lnTo>
                  <a:lnTo>
                    <a:pt x="1560771" y="2613382"/>
                  </a:lnTo>
                  <a:lnTo>
                    <a:pt x="1556024" y="2663666"/>
                  </a:lnTo>
                  <a:lnTo>
                    <a:pt x="1548112" y="2712190"/>
                  </a:lnTo>
                  <a:lnTo>
                    <a:pt x="1537033" y="2758952"/>
                  </a:lnTo>
                  <a:lnTo>
                    <a:pt x="1522789" y="2803954"/>
                  </a:lnTo>
                  <a:lnTo>
                    <a:pt x="1505378" y="2847197"/>
                  </a:lnTo>
                  <a:lnTo>
                    <a:pt x="1484800" y="2888679"/>
                  </a:lnTo>
                  <a:lnTo>
                    <a:pt x="1461055" y="2928403"/>
                  </a:lnTo>
                  <a:lnTo>
                    <a:pt x="1434141" y="2966368"/>
                  </a:lnTo>
                  <a:lnTo>
                    <a:pt x="1404059" y="3002575"/>
                  </a:lnTo>
                  <a:lnTo>
                    <a:pt x="1370808" y="3037025"/>
                  </a:lnTo>
                  <a:lnTo>
                    <a:pt x="1334389" y="3069716"/>
                  </a:lnTo>
                  <a:lnTo>
                    <a:pt x="1298446" y="3097947"/>
                  </a:lnTo>
                  <a:lnTo>
                    <a:pt x="1260780" y="3123920"/>
                  </a:lnTo>
                  <a:lnTo>
                    <a:pt x="1221391" y="3147633"/>
                  </a:lnTo>
                  <a:lnTo>
                    <a:pt x="1180277" y="3169087"/>
                  </a:lnTo>
                  <a:lnTo>
                    <a:pt x="1137438" y="3188283"/>
                  </a:lnTo>
                  <a:lnTo>
                    <a:pt x="1092873" y="3205221"/>
                  </a:lnTo>
                  <a:lnTo>
                    <a:pt x="1046581" y="3219899"/>
                  </a:lnTo>
                  <a:lnTo>
                    <a:pt x="998562" y="3232320"/>
                  </a:lnTo>
                  <a:lnTo>
                    <a:pt x="948816" y="3242482"/>
                  </a:lnTo>
                  <a:lnTo>
                    <a:pt x="897340" y="3250385"/>
                  </a:lnTo>
                  <a:lnTo>
                    <a:pt x="844136" y="3256031"/>
                  </a:lnTo>
                  <a:lnTo>
                    <a:pt x="789201" y="3259418"/>
                  </a:lnTo>
                  <a:lnTo>
                    <a:pt x="732535" y="3260547"/>
                  </a:lnTo>
                  <a:lnTo>
                    <a:pt x="686141" y="3259596"/>
                  </a:lnTo>
                  <a:lnTo>
                    <a:pt x="639828" y="3256745"/>
                  </a:lnTo>
                  <a:lnTo>
                    <a:pt x="593595" y="3251993"/>
                  </a:lnTo>
                  <a:lnTo>
                    <a:pt x="547443" y="3245340"/>
                  </a:lnTo>
                  <a:lnTo>
                    <a:pt x="501372" y="3236787"/>
                  </a:lnTo>
                  <a:lnTo>
                    <a:pt x="455383" y="3226333"/>
                  </a:lnTo>
                  <a:lnTo>
                    <a:pt x="409475" y="3213978"/>
                  </a:lnTo>
                  <a:lnTo>
                    <a:pt x="363648" y="3199723"/>
                  </a:lnTo>
                  <a:lnTo>
                    <a:pt x="317904" y="3183567"/>
                  </a:lnTo>
                  <a:lnTo>
                    <a:pt x="272241" y="3165511"/>
                  </a:lnTo>
                  <a:lnTo>
                    <a:pt x="226661" y="3145555"/>
                  </a:lnTo>
                  <a:lnTo>
                    <a:pt x="181163" y="3123697"/>
                  </a:lnTo>
                  <a:lnTo>
                    <a:pt x="135748" y="3099940"/>
                  </a:lnTo>
                  <a:lnTo>
                    <a:pt x="90415" y="3074282"/>
                  </a:lnTo>
                  <a:lnTo>
                    <a:pt x="45166" y="3046724"/>
                  </a:lnTo>
                  <a:lnTo>
                    <a:pt x="0" y="3017266"/>
                  </a:lnTo>
                  <a:lnTo>
                    <a:pt x="0" y="3588397"/>
                  </a:lnTo>
                  <a:lnTo>
                    <a:pt x="34029" y="3606697"/>
                  </a:lnTo>
                  <a:lnTo>
                    <a:pt x="70204" y="3623817"/>
                  </a:lnTo>
                  <a:lnTo>
                    <a:pt x="108524" y="3639755"/>
                  </a:lnTo>
                  <a:lnTo>
                    <a:pt x="148988" y="3654513"/>
                  </a:lnTo>
                  <a:lnTo>
                    <a:pt x="191597" y="3668090"/>
                  </a:lnTo>
                  <a:lnTo>
                    <a:pt x="236348" y="3680486"/>
                  </a:lnTo>
                  <a:lnTo>
                    <a:pt x="283243" y="3691702"/>
                  </a:lnTo>
                  <a:lnTo>
                    <a:pt x="332279" y="3701737"/>
                  </a:lnTo>
                  <a:lnTo>
                    <a:pt x="383457" y="3710591"/>
                  </a:lnTo>
                  <a:lnTo>
                    <a:pt x="436777" y="3718265"/>
                  </a:lnTo>
                  <a:lnTo>
                    <a:pt x="492236" y="3724758"/>
                  </a:lnTo>
                  <a:lnTo>
                    <a:pt x="549836" y="3730070"/>
                  </a:lnTo>
                  <a:lnTo>
                    <a:pt x="609575" y="3734202"/>
                  </a:lnTo>
                  <a:lnTo>
                    <a:pt x="671453" y="3737153"/>
                  </a:lnTo>
                  <a:lnTo>
                    <a:pt x="735469" y="3738924"/>
                  </a:lnTo>
                  <a:lnTo>
                    <a:pt x="801624" y="3739515"/>
                  </a:lnTo>
                  <a:lnTo>
                    <a:pt x="859041" y="3738835"/>
                  </a:lnTo>
                  <a:lnTo>
                    <a:pt x="915332" y="3736795"/>
                  </a:lnTo>
                  <a:lnTo>
                    <a:pt x="970495" y="3733395"/>
                  </a:lnTo>
                  <a:lnTo>
                    <a:pt x="1024531" y="3728635"/>
                  </a:lnTo>
                  <a:lnTo>
                    <a:pt x="1077439" y="3722515"/>
                  </a:lnTo>
                  <a:lnTo>
                    <a:pt x="1129221" y="3715035"/>
                  </a:lnTo>
                  <a:lnTo>
                    <a:pt x="1179875" y="3706195"/>
                  </a:lnTo>
                  <a:lnTo>
                    <a:pt x="1229401" y="3695995"/>
                  </a:lnTo>
                  <a:lnTo>
                    <a:pt x="1277801" y="3684435"/>
                  </a:lnTo>
                  <a:lnTo>
                    <a:pt x="1325073" y="3671515"/>
                  </a:lnTo>
                  <a:lnTo>
                    <a:pt x="1371219" y="3657234"/>
                  </a:lnTo>
                  <a:lnTo>
                    <a:pt x="1416236" y="3641594"/>
                  </a:lnTo>
                  <a:lnTo>
                    <a:pt x="1460127" y="3624594"/>
                  </a:lnTo>
                  <a:lnTo>
                    <a:pt x="1502890" y="3606233"/>
                  </a:lnTo>
                  <a:lnTo>
                    <a:pt x="1544526" y="3586512"/>
                  </a:lnTo>
                  <a:lnTo>
                    <a:pt x="1585035" y="3565431"/>
                  </a:lnTo>
                  <a:lnTo>
                    <a:pt x="1624417" y="3542990"/>
                  </a:lnTo>
                  <a:lnTo>
                    <a:pt x="1662671" y="3519189"/>
                  </a:lnTo>
                  <a:lnTo>
                    <a:pt x="1699798" y="3494027"/>
                  </a:lnTo>
                  <a:lnTo>
                    <a:pt x="1735798" y="3467505"/>
                  </a:lnTo>
                  <a:lnTo>
                    <a:pt x="1770670" y="3439624"/>
                  </a:lnTo>
                  <a:lnTo>
                    <a:pt x="1804416" y="3410381"/>
                  </a:lnTo>
                  <a:lnTo>
                    <a:pt x="1840003" y="3376928"/>
                  </a:lnTo>
                  <a:lnTo>
                    <a:pt x="1873765" y="3342392"/>
                  </a:lnTo>
                  <a:lnTo>
                    <a:pt x="1905702" y="3306774"/>
                  </a:lnTo>
                  <a:lnTo>
                    <a:pt x="1935815" y="3270074"/>
                  </a:lnTo>
                  <a:lnTo>
                    <a:pt x="1964102" y="3232292"/>
                  </a:lnTo>
                  <a:lnTo>
                    <a:pt x="1990564" y="3193427"/>
                  </a:lnTo>
                  <a:lnTo>
                    <a:pt x="2015202" y="3153481"/>
                  </a:lnTo>
                  <a:lnTo>
                    <a:pt x="2038014" y="3112452"/>
                  </a:lnTo>
                  <a:lnTo>
                    <a:pt x="2059002" y="3070341"/>
                  </a:lnTo>
                  <a:lnTo>
                    <a:pt x="2078164" y="3027148"/>
                  </a:lnTo>
                  <a:lnTo>
                    <a:pt x="2095501" y="2982872"/>
                  </a:lnTo>
                  <a:lnTo>
                    <a:pt x="2111014" y="2937514"/>
                  </a:lnTo>
                  <a:lnTo>
                    <a:pt x="2124701" y="2891074"/>
                  </a:lnTo>
                  <a:lnTo>
                    <a:pt x="2136564" y="2843551"/>
                  </a:lnTo>
                  <a:lnTo>
                    <a:pt x="2146601" y="2794945"/>
                  </a:lnTo>
                  <a:lnTo>
                    <a:pt x="2154814" y="2745258"/>
                  </a:lnTo>
                  <a:lnTo>
                    <a:pt x="2161201" y="2694487"/>
                  </a:lnTo>
                  <a:lnTo>
                    <a:pt x="2165764" y="2642635"/>
                  </a:lnTo>
                  <a:lnTo>
                    <a:pt x="2168501" y="2589699"/>
                  </a:lnTo>
                  <a:lnTo>
                    <a:pt x="2169414" y="2535682"/>
                  </a:lnTo>
                  <a:lnTo>
                    <a:pt x="2168429" y="2478596"/>
                  </a:lnTo>
                  <a:lnTo>
                    <a:pt x="2165477" y="2422868"/>
                  </a:lnTo>
                  <a:lnTo>
                    <a:pt x="2160555" y="2368498"/>
                  </a:lnTo>
                  <a:lnTo>
                    <a:pt x="2153666" y="2315485"/>
                  </a:lnTo>
                  <a:lnTo>
                    <a:pt x="2144807" y="2263831"/>
                  </a:lnTo>
                  <a:lnTo>
                    <a:pt x="2133981" y="2213534"/>
                  </a:lnTo>
                  <a:lnTo>
                    <a:pt x="2121185" y="2164597"/>
                  </a:lnTo>
                  <a:lnTo>
                    <a:pt x="2106422" y="2117018"/>
                  </a:lnTo>
                  <a:lnTo>
                    <a:pt x="2089689" y="2070798"/>
                  </a:lnTo>
                  <a:lnTo>
                    <a:pt x="2070989" y="2025938"/>
                  </a:lnTo>
                  <a:lnTo>
                    <a:pt x="2050319" y="1982437"/>
                  </a:lnTo>
                  <a:lnTo>
                    <a:pt x="2027681" y="1940296"/>
                  </a:lnTo>
                  <a:lnTo>
                    <a:pt x="2003075" y="1899515"/>
                  </a:lnTo>
                  <a:lnTo>
                    <a:pt x="1976501" y="1860095"/>
                  </a:lnTo>
                  <a:lnTo>
                    <a:pt x="1947957" y="1822036"/>
                  </a:lnTo>
                  <a:lnTo>
                    <a:pt x="1917446" y="1785337"/>
                  </a:lnTo>
                  <a:lnTo>
                    <a:pt x="1884965" y="1749999"/>
                  </a:lnTo>
                  <a:lnTo>
                    <a:pt x="1850517" y="1716023"/>
                  </a:lnTo>
                  <a:lnTo>
                    <a:pt x="1817964" y="1686807"/>
                  </a:lnTo>
                  <a:lnTo>
                    <a:pt x="1784085" y="1659091"/>
                  </a:lnTo>
                  <a:lnTo>
                    <a:pt x="1748881" y="1632873"/>
                  </a:lnTo>
                  <a:lnTo>
                    <a:pt x="1712352" y="1608154"/>
                  </a:lnTo>
                  <a:lnTo>
                    <a:pt x="1674496" y="1584934"/>
                  </a:lnTo>
                  <a:lnTo>
                    <a:pt x="1635316" y="1563212"/>
                  </a:lnTo>
                  <a:lnTo>
                    <a:pt x="1594810" y="1542990"/>
                  </a:lnTo>
                  <a:lnTo>
                    <a:pt x="1552979" y="1524266"/>
                  </a:lnTo>
                  <a:lnTo>
                    <a:pt x="1509823" y="1507040"/>
                  </a:lnTo>
                  <a:lnTo>
                    <a:pt x="1465341" y="1491313"/>
                  </a:lnTo>
                  <a:lnTo>
                    <a:pt x="1419535" y="1477084"/>
                  </a:lnTo>
                  <a:lnTo>
                    <a:pt x="1372404" y="1464353"/>
                  </a:lnTo>
                  <a:lnTo>
                    <a:pt x="1323948" y="1453121"/>
                  </a:lnTo>
                  <a:lnTo>
                    <a:pt x="1274168" y="1443386"/>
                  </a:lnTo>
                  <a:lnTo>
                    <a:pt x="1223063" y="1435149"/>
                  </a:lnTo>
                  <a:lnTo>
                    <a:pt x="1170634" y="1428410"/>
                  </a:lnTo>
                  <a:lnTo>
                    <a:pt x="1116880" y="1423169"/>
                  </a:lnTo>
                  <a:lnTo>
                    <a:pt x="1061802" y="1419425"/>
                  </a:lnTo>
                  <a:lnTo>
                    <a:pt x="1005400" y="1417179"/>
                  </a:lnTo>
                  <a:lnTo>
                    <a:pt x="947674" y="1416431"/>
                  </a:lnTo>
                  <a:lnTo>
                    <a:pt x="898928" y="1416716"/>
                  </a:lnTo>
                  <a:lnTo>
                    <a:pt x="848327" y="1417569"/>
                  </a:lnTo>
                  <a:lnTo>
                    <a:pt x="795877" y="1418986"/>
                  </a:lnTo>
                  <a:lnTo>
                    <a:pt x="741585" y="1420965"/>
                  </a:lnTo>
                  <a:lnTo>
                    <a:pt x="685460" y="1423501"/>
                  </a:lnTo>
                  <a:lnTo>
                    <a:pt x="627506" y="1426590"/>
                  </a:lnTo>
                  <a:lnTo>
                    <a:pt x="688975" y="507111"/>
                  </a:lnTo>
                  <a:lnTo>
                    <a:pt x="2002917" y="507111"/>
                  </a:lnTo>
                  <a:lnTo>
                    <a:pt x="20029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05848" y="2435860"/>
              <a:ext cx="2169795" cy="3739515"/>
            </a:xfrm>
            <a:custGeom>
              <a:avLst/>
              <a:gdLst/>
              <a:ahLst/>
              <a:cxnLst/>
              <a:rect l="l" t="t" r="r" b="b"/>
              <a:pathLst>
                <a:path w="2169795" h="3739515">
                  <a:moveTo>
                    <a:pt x="194564" y="0"/>
                  </a:moveTo>
                  <a:lnTo>
                    <a:pt x="2002917" y="0"/>
                  </a:lnTo>
                  <a:lnTo>
                    <a:pt x="2002917" y="507111"/>
                  </a:lnTo>
                  <a:lnTo>
                    <a:pt x="688975" y="507111"/>
                  </a:lnTo>
                  <a:lnTo>
                    <a:pt x="627506" y="1426590"/>
                  </a:lnTo>
                  <a:lnTo>
                    <a:pt x="685460" y="1423501"/>
                  </a:lnTo>
                  <a:lnTo>
                    <a:pt x="741585" y="1420965"/>
                  </a:lnTo>
                  <a:lnTo>
                    <a:pt x="795877" y="1418986"/>
                  </a:lnTo>
                  <a:lnTo>
                    <a:pt x="848327" y="1417569"/>
                  </a:lnTo>
                  <a:lnTo>
                    <a:pt x="898928" y="1416716"/>
                  </a:lnTo>
                  <a:lnTo>
                    <a:pt x="947674" y="1416431"/>
                  </a:lnTo>
                  <a:lnTo>
                    <a:pt x="1005400" y="1417179"/>
                  </a:lnTo>
                  <a:lnTo>
                    <a:pt x="1061802" y="1419425"/>
                  </a:lnTo>
                  <a:lnTo>
                    <a:pt x="1116880" y="1423169"/>
                  </a:lnTo>
                  <a:lnTo>
                    <a:pt x="1170634" y="1428410"/>
                  </a:lnTo>
                  <a:lnTo>
                    <a:pt x="1223063" y="1435149"/>
                  </a:lnTo>
                  <a:lnTo>
                    <a:pt x="1274168" y="1443386"/>
                  </a:lnTo>
                  <a:lnTo>
                    <a:pt x="1323948" y="1453121"/>
                  </a:lnTo>
                  <a:lnTo>
                    <a:pt x="1372404" y="1464353"/>
                  </a:lnTo>
                  <a:lnTo>
                    <a:pt x="1419535" y="1477084"/>
                  </a:lnTo>
                  <a:lnTo>
                    <a:pt x="1465341" y="1491313"/>
                  </a:lnTo>
                  <a:lnTo>
                    <a:pt x="1509823" y="1507040"/>
                  </a:lnTo>
                  <a:lnTo>
                    <a:pt x="1552979" y="1524266"/>
                  </a:lnTo>
                  <a:lnTo>
                    <a:pt x="1594810" y="1542990"/>
                  </a:lnTo>
                  <a:lnTo>
                    <a:pt x="1635316" y="1563212"/>
                  </a:lnTo>
                  <a:lnTo>
                    <a:pt x="1674496" y="1584934"/>
                  </a:lnTo>
                  <a:lnTo>
                    <a:pt x="1712352" y="1608154"/>
                  </a:lnTo>
                  <a:lnTo>
                    <a:pt x="1748881" y="1632873"/>
                  </a:lnTo>
                  <a:lnTo>
                    <a:pt x="1784085" y="1659091"/>
                  </a:lnTo>
                  <a:lnTo>
                    <a:pt x="1817964" y="1686807"/>
                  </a:lnTo>
                  <a:lnTo>
                    <a:pt x="1850517" y="1716023"/>
                  </a:lnTo>
                  <a:lnTo>
                    <a:pt x="1884965" y="1749999"/>
                  </a:lnTo>
                  <a:lnTo>
                    <a:pt x="1917446" y="1785337"/>
                  </a:lnTo>
                  <a:lnTo>
                    <a:pt x="1947957" y="1822036"/>
                  </a:lnTo>
                  <a:lnTo>
                    <a:pt x="1976501" y="1860095"/>
                  </a:lnTo>
                  <a:lnTo>
                    <a:pt x="2003075" y="1899515"/>
                  </a:lnTo>
                  <a:lnTo>
                    <a:pt x="2027681" y="1940296"/>
                  </a:lnTo>
                  <a:lnTo>
                    <a:pt x="2050319" y="1982437"/>
                  </a:lnTo>
                  <a:lnTo>
                    <a:pt x="2070989" y="2025938"/>
                  </a:lnTo>
                  <a:lnTo>
                    <a:pt x="2089689" y="2070798"/>
                  </a:lnTo>
                  <a:lnTo>
                    <a:pt x="2106422" y="2117018"/>
                  </a:lnTo>
                  <a:lnTo>
                    <a:pt x="2121185" y="2164597"/>
                  </a:lnTo>
                  <a:lnTo>
                    <a:pt x="2133981" y="2213534"/>
                  </a:lnTo>
                  <a:lnTo>
                    <a:pt x="2144807" y="2263831"/>
                  </a:lnTo>
                  <a:lnTo>
                    <a:pt x="2153666" y="2315485"/>
                  </a:lnTo>
                  <a:lnTo>
                    <a:pt x="2160555" y="2368498"/>
                  </a:lnTo>
                  <a:lnTo>
                    <a:pt x="2165477" y="2422868"/>
                  </a:lnTo>
                  <a:lnTo>
                    <a:pt x="2168429" y="2478596"/>
                  </a:lnTo>
                  <a:lnTo>
                    <a:pt x="2169414" y="2535682"/>
                  </a:lnTo>
                  <a:lnTo>
                    <a:pt x="2168501" y="2589699"/>
                  </a:lnTo>
                  <a:lnTo>
                    <a:pt x="2165764" y="2642635"/>
                  </a:lnTo>
                  <a:lnTo>
                    <a:pt x="2161201" y="2694487"/>
                  </a:lnTo>
                  <a:lnTo>
                    <a:pt x="2154814" y="2745258"/>
                  </a:lnTo>
                  <a:lnTo>
                    <a:pt x="2146601" y="2794945"/>
                  </a:lnTo>
                  <a:lnTo>
                    <a:pt x="2136564" y="2843551"/>
                  </a:lnTo>
                  <a:lnTo>
                    <a:pt x="2124701" y="2891074"/>
                  </a:lnTo>
                  <a:lnTo>
                    <a:pt x="2111014" y="2937514"/>
                  </a:lnTo>
                  <a:lnTo>
                    <a:pt x="2095501" y="2982872"/>
                  </a:lnTo>
                  <a:lnTo>
                    <a:pt x="2078164" y="3027148"/>
                  </a:lnTo>
                  <a:lnTo>
                    <a:pt x="2059002" y="3070341"/>
                  </a:lnTo>
                  <a:lnTo>
                    <a:pt x="2038014" y="3112452"/>
                  </a:lnTo>
                  <a:lnTo>
                    <a:pt x="2015202" y="3153481"/>
                  </a:lnTo>
                  <a:lnTo>
                    <a:pt x="1990564" y="3193427"/>
                  </a:lnTo>
                  <a:lnTo>
                    <a:pt x="1964102" y="3232292"/>
                  </a:lnTo>
                  <a:lnTo>
                    <a:pt x="1935815" y="3270074"/>
                  </a:lnTo>
                  <a:lnTo>
                    <a:pt x="1905702" y="3306774"/>
                  </a:lnTo>
                  <a:lnTo>
                    <a:pt x="1873765" y="3342392"/>
                  </a:lnTo>
                  <a:lnTo>
                    <a:pt x="1840003" y="3376928"/>
                  </a:lnTo>
                  <a:lnTo>
                    <a:pt x="1804416" y="3410381"/>
                  </a:lnTo>
                  <a:lnTo>
                    <a:pt x="1770670" y="3439624"/>
                  </a:lnTo>
                  <a:lnTo>
                    <a:pt x="1735798" y="3467505"/>
                  </a:lnTo>
                  <a:lnTo>
                    <a:pt x="1699798" y="3494027"/>
                  </a:lnTo>
                  <a:lnTo>
                    <a:pt x="1662671" y="3519189"/>
                  </a:lnTo>
                  <a:lnTo>
                    <a:pt x="1624417" y="3542990"/>
                  </a:lnTo>
                  <a:lnTo>
                    <a:pt x="1585035" y="3565431"/>
                  </a:lnTo>
                  <a:lnTo>
                    <a:pt x="1544526" y="3586512"/>
                  </a:lnTo>
                  <a:lnTo>
                    <a:pt x="1502890" y="3606233"/>
                  </a:lnTo>
                  <a:lnTo>
                    <a:pt x="1460127" y="3624594"/>
                  </a:lnTo>
                  <a:lnTo>
                    <a:pt x="1416236" y="3641594"/>
                  </a:lnTo>
                  <a:lnTo>
                    <a:pt x="1371219" y="3657234"/>
                  </a:lnTo>
                  <a:lnTo>
                    <a:pt x="1325073" y="3671515"/>
                  </a:lnTo>
                  <a:lnTo>
                    <a:pt x="1277801" y="3684435"/>
                  </a:lnTo>
                  <a:lnTo>
                    <a:pt x="1229401" y="3695995"/>
                  </a:lnTo>
                  <a:lnTo>
                    <a:pt x="1179875" y="3706195"/>
                  </a:lnTo>
                  <a:lnTo>
                    <a:pt x="1129221" y="3715035"/>
                  </a:lnTo>
                  <a:lnTo>
                    <a:pt x="1077439" y="3722515"/>
                  </a:lnTo>
                  <a:lnTo>
                    <a:pt x="1024531" y="3728635"/>
                  </a:lnTo>
                  <a:lnTo>
                    <a:pt x="970495" y="3733395"/>
                  </a:lnTo>
                  <a:lnTo>
                    <a:pt x="915332" y="3736795"/>
                  </a:lnTo>
                  <a:lnTo>
                    <a:pt x="859041" y="3738835"/>
                  </a:lnTo>
                  <a:lnTo>
                    <a:pt x="801624" y="3739515"/>
                  </a:lnTo>
                  <a:lnTo>
                    <a:pt x="735469" y="3738924"/>
                  </a:lnTo>
                  <a:lnTo>
                    <a:pt x="671453" y="3737153"/>
                  </a:lnTo>
                  <a:lnTo>
                    <a:pt x="609575" y="3734202"/>
                  </a:lnTo>
                  <a:lnTo>
                    <a:pt x="549836" y="3730070"/>
                  </a:lnTo>
                  <a:lnTo>
                    <a:pt x="492236" y="3724758"/>
                  </a:lnTo>
                  <a:lnTo>
                    <a:pt x="436777" y="3718265"/>
                  </a:lnTo>
                  <a:lnTo>
                    <a:pt x="383457" y="3710591"/>
                  </a:lnTo>
                  <a:lnTo>
                    <a:pt x="332279" y="3701737"/>
                  </a:lnTo>
                  <a:lnTo>
                    <a:pt x="283243" y="3691702"/>
                  </a:lnTo>
                  <a:lnTo>
                    <a:pt x="236348" y="3680486"/>
                  </a:lnTo>
                  <a:lnTo>
                    <a:pt x="191597" y="3668090"/>
                  </a:lnTo>
                  <a:lnTo>
                    <a:pt x="148988" y="3654513"/>
                  </a:lnTo>
                  <a:lnTo>
                    <a:pt x="108524" y="3639755"/>
                  </a:lnTo>
                  <a:lnTo>
                    <a:pt x="70204" y="3623817"/>
                  </a:lnTo>
                  <a:lnTo>
                    <a:pt x="34029" y="3606697"/>
                  </a:lnTo>
                  <a:lnTo>
                    <a:pt x="0" y="3588397"/>
                  </a:lnTo>
                  <a:lnTo>
                    <a:pt x="0" y="3017266"/>
                  </a:lnTo>
                  <a:lnTo>
                    <a:pt x="45166" y="3046724"/>
                  </a:lnTo>
                  <a:lnTo>
                    <a:pt x="90415" y="3074282"/>
                  </a:lnTo>
                  <a:lnTo>
                    <a:pt x="135748" y="3099940"/>
                  </a:lnTo>
                  <a:lnTo>
                    <a:pt x="181163" y="3123697"/>
                  </a:lnTo>
                  <a:lnTo>
                    <a:pt x="226661" y="3145555"/>
                  </a:lnTo>
                  <a:lnTo>
                    <a:pt x="272241" y="3165511"/>
                  </a:lnTo>
                  <a:lnTo>
                    <a:pt x="317904" y="3183567"/>
                  </a:lnTo>
                  <a:lnTo>
                    <a:pt x="363648" y="3199723"/>
                  </a:lnTo>
                  <a:lnTo>
                    <a:pt x="409475" y="3213978"/>
                  </a:lnTo>
                  <a:lnTo>
                    <a:pt x="455383" y="3226333"/>
                  </a:lnTo>
                  <a:lnTo>
                    <a:pt x="501372" y="3236787"/>
                  </a:lnTo>
                  <a:lnTo>
                    <a:pt x="547443" y="3245340"/>
                  </a:lnTo>
                  <a:lnTo>
                    <a:pt x="593595" y="3251993"/>
                  </a:lnTo>
                  <a:lnTo>
                    <a:pt x="639828" y="3256745"/>
                  </a:lnTo>
                  <a:lnTo>
                    <a:pt x="686141" y="3259596"/>
                  </a:lnTo>
                  <a:lnTo>
                    <a:pt x="732535" y="3260547"/>
                  </a:lnTo>
                  <a:lnTo>
                    <a:pt x="789201" y="3259418"/>
                  </a:lnTo>
                  <a:lnTo>
                    <a:pt x="844136" y="3256031"/>
                  </a:lnTo>
                  <a:lnTo>
                    <a:pt x="897340" y="3250385"/>
                  </a:lnTo>
                  <a:lnTo>
                    <a:pt x="948816" y="3242482"/>
                  </a:lnTo>
                  <a:lnTo>
                    <a:pt x="998562" y="3232320"/>
                  </a:lnTo>
                  <a:lnTo>
                    <a:pt x="1046581" y="3219899"/>
                  </a:lnTo>
                  <a:lnTo>
                    <a:pt x="1092873" y="3205221"/>
                  </a:lnTo>
                  <a:lnTo>
                    <a:pt x="1137438" y="3188283"/>
                  </a:lnTo>
                  <a:lnTo>
                    <a:pt x="1180277" y="3169087"/>
                  </a:lnTo>
                  <a:lnTo>
                    <a:pt x="1221391" y="3147633"/>
                  </a:lnTo>
                  <a:lnTo>
                    <a:pt x="1260780" y="3123920"/>
                  </a:lnTo>
                  <a:lnTo>
                    <a:pt x="1298446" y="3097947"/>
                  </a:lnTo>
                  <a:lnTo>
                    <a:pt x="1334389" y="3069716"/>
                  </a:lnTo>
                  <a:lnTo>
                    <a:pt x="1370808" y="3037025"/>
                  </a:lnTo>
                  <a:lnTo>
                    <a:pt x="1404059" y="3002575"/>
                  </a:lnTo>
                  <a:lnTo>
                    <a:pt x="1434141" y="2966368"/>
                  </a:lnTo>
                  <a:lnTo>
                    <a:pt x="1461055" y="2928403"/>
                  </a:lnTo>
                  <a:lnTo>
                    <a:pt x="1484800" y="2888679"/>
                  </a:lnTo>
                  <a:lnTo>
                    <a:pt x="1505378" y="2847197"/>
                  </a:lnTo>
                  <a:lnTo>
                    <a:pt x="1522789" y="2803954"/>
                  </a:lnTo>
                  <a:lnTo>
                    <a:pt x="1537033" y="2758952"/>
                  </a:lnTo>
                  <a:lnTo>
                    <a:pt x="1548112" y="2712190"/>
                  </a:lnTo>
                  <a:lnTo>
                    <a:pt x="1556024" y="2663666"/>
                  </a:lnTo>
                  <a:lnTo>
                    <a:pt x="1560771" y="2613382"/>
                  </a:lnTo>
                  <a:lnTo>
                    <a:pt x="1562353" y="2561335"/>
                  </a:lnTo>
                  <a:lnTo>
                    <a:pt x="1560439" y="2505643"/>
                  </a:lnTo>
                  <a:lnTo>
                    <a:pt x="1554695" y="2452243"/>
                  </a:lnTo>
                  <a:lnTo>
                    <a:pt x="1545121" y="2401133"/>
                  </a:lnTo>
                  <a:lnTo>
                    <a:pt x="1531716" y="2352315"/>
                  </a:lnTo>
                  <a:lnTo>
                    <a:pt x="1514480" y="2305786"/>
                  </a:lnTo>
                  <a:lnTo>
                    <a:pt x="1493413" y="2261547"/>
                  </a:lnTo>
                  <a:lnTo>
                    <a:pt x="1468513" y="2219596"/>
                  </a:lnTo>
                  <a:lnTo>
                    <a:pt x="1439780" y="2179934"/>
                  </a:lnTo>
                  <a:lnTo>
                    <a:pt x="1407214" y="2142560"/>
                  </a:lnTo>
                  <a:lnTo>
                    <a:pt x="1370813" y="2107472"/>
                  </a:lnTo>
                  <a:lnTo>
                    <a:pt x="1330578" y="2074671"/>
                  </a:lnTo>
                  <a:lnTo>
                    <a:pt x="1296432" y="2050684"/>
                  </a:lnTo>
                  <a:lnTo>
                    <a:pt x="1260234" y="2028470"/>
                  </a:lnTo>
                  <a:lnTo>
                    <a:pt x="1221983" y="2008030"/>
                  </a:lnTo>
                  <a:lnTo>
                    <a:pt x="1181680" y="1989365"/>
                  </a:lnTo>
                  <a:lnTo>
                    <a:pt x="1139326" y="1972474"/>
                  </a:lnTo>
                  <a:lnTo>
                    <a:pt x="1094921" y="1957359"/>
                  </a:lnTo>
                  <a:lnTo>
                    <a:pt x="1048464" y="1944020"/>
                  </a:lnTo>
                  <a:lnTo>
                    <a:pt x="999956" y="1932458"/>
                  </a:lnTo>
                  <a:lnTo>
                    <a:pt x="949398" y="1922673"/>
                  </a:lnTo>
                  <a:lnTo>
                    <a:pt x="896790" y="1914666"/>
                  </a:lnTo>
                  <a:lnTo>
                    <a:pt x="842132" y="1908438"/>
                  </a:lnTo>
                  <a:lnTo>
                    <a:pt x="785424" y="1903988"/>
                  </a:lnTo>
                  <a:lnTo>
                    <a:pt x="726667" y="1901318"/>
                  </a:lnTo>
                  <a:lnTo>
                    <a:pt x="665860" y="1900427"/>
                  </a:lnTo>
                  <a:lnTo>
                    <a:pt x="638981" y="1900642"/>
                  </a:lnTo>
                  <a:lnTo>
                    <a:pt x="572535" y="1902354"/>
                  </a:lnTo>
                  <a:lnTo>
                    <a:pt x="532967" y="1903852"/>
                  </a:lnTo>
                  <a:lnTo>
                    <a:pt x="489167" y="1905776"/>
                  </a:lnTo>
                  <a:lnTo>
                    <a:pt x="441134" y="1908127"/>
                  </a:lnTo>
                  <a:lnTo>
                    <a:pt x="388868" y="1910904"/>
                  </a:lnTo>
                  <a:lnTo>
                    <a:pt x="332368" y="1914106"/>
                  </a:lnTo>
                  <a:lnTo>
                    <a:pt x="271633" y="1917733"/>
                  </a:lnTo>
                  <a:lnTo>
                    <a:pt x="206661" y="1921785"/>
                  </a:lnTo>
                  <a:lnTo>
                    <a:pt x="137453" y="1926261"/>
                  </a:lnTo>
                  <a:lnTo>
                    <a:pt x="64007" y="1931162"/>
                  </a:lnTo>
                  <a:lnTo>
                    <a:pt x="194564" y="0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031480" y="0"/>
            <a:ext cx="2425700" cy="851535"/>
            <a:chOff x="8031480" y="0"/>
            <a:chExt cx="2425700" cy="85153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31480" y="0"/>
              <a:ext cx="2425446" cy="85115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183880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908542" y="292100"/>
            <a:ext cx="6807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</a:t>
            </a:r>
            <a:endParaRPr sz="1400">
              <a:solidFill>
                <a:srgbClr val="8560C5"/>
              </a:solidFill>
              <a:latin typeface="Segoe UI Semibold"/>
              <a:cs typeface="Segoe UI Semibol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A5E4D253-B5CB-01FF-F3FC-FEBCA58871DC}"/>
              </a:ext>
            </a:extLst>
          </p:cNvPr>
          <p:cNvSpPr txBox="1"/>
          <p:nvPr/>
        </p:nvSpPr>
        <p:spPr>
          <a:xfrm>
            <a:off x="811455" y="146469"/>
            <a:ext cx="3068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4191" y="345947"/>
              <a:ext cx="620267" cy="4091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85715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3" y="408431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5840" y="492252"/>
              <a:ext cx="158496" cy="108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8376" y="112776"/>
              <a:ext cx="1618487" cy="6423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35340" y="112776"/>
              <a:ext cx="1617726" cy="6423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479160" y="267080"/>
            <a:ext cx="1064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by-step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56806" y="343280"/>
            <a:ext cx="119253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Additional</a:t>
            </a:r>
            <a:r>
              <a:rPr sz="1000" b="1" spc="-4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36822" y="345975"/>
            <a:ext cx="1340485" cy="1682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  <a:tabLst>
                <a:tab pos="876935" algn="l"/>
              </a:tabLst>
            </a:pPr>
            <a:r>
              <a:rPr sz="1000" b="1" spc="-25">
                <a:solidFill>
                  <a:srgbClr val="FFFFFF"/>
                </a:solidFill>
                <a:latin typeface="Segoe UI Semibold"/>
                <a:cs typeface="Segoe UI Semibold"/>
                <a:hlinkClick r:id="rId11" action="ppaction://hlinksldjump"/>
              </a:rPr>
              <a:t>on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</a:rPr>
              <a:t>	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2" action="ppaction://hlinksldjump"/>
              </a:rPr>
              <a:t>Support</a:t>
            </a:r>
            <a:endParaRPr sz="1000">
              <a:latin typeface="Segoe UI Semibold"/>
              <a:cs typeface="Segoe UI Semibold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8031480" y="0"/>
            <a:ext cx="2425700" cy="851535"/>
            <a:chOff x="8031480" y="0"/>
            <a:chExt cx="2425700" cy="851535"/>
          </a:xfrm>
        </p:grpSpPr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31480" y="0"/>
              <a:ext cx="2425446" cy="85115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183880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8908542" y="292100"/>
            <a:ext cx="6807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</a:t>
            </a:r>
            <a:endParaRPr sz="1400">
              <a:solidFill>
                <a:srgbClr val="8560C5"/>
              </a:solidFill>
              <a:latin typeface="Segoe UI Semibold"/>
              <a:cs typeface="Segoe UI Semibold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0">
            <a:extLst>
              <a:ext uri="{FF2B5EF4-FFF2-40B4-BE49-F238E27FC236}">
                <a16:creationId xmlns:a16="http://schemas.microsoft.com/office/drawing/2014/main" id="{60867963-3E39-647B-2872-047978BB1220}"/>
              </a:ext>
            </a:extLst>
          </p:cNvPr>
          <p:cNvSpPr txBox="1"/>
          <p:nvPr/>
        </p:nvSpPr>
        <p:spPr>
          <a:xfrm>
            <a:off x="556228" y="1211588"/>
            <a:ext cx="5481611" cy="485453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10">
                <a:solidFill>
                  <a:srgbClr val="3A2D57"/>
                </a:solidFill>
                <a:latin typeface="Segoe UI Semibold"/>
                <a:cs typeface="Segoe UI Semibold"/>
              </a:rPr>
              <a:t>Support</a:t>
            </a:r>
            <a:endParaRPr sz="2900">
              <a:latin typeface="Segoe UI Semibold"/>
              <a:cs typeface="Segoe UI Semibold"/>
            </a:endParaRPr>
          </a:p>
          <a:p>
            <a:pPr marL="240665" marR="86995">
              <a:lnSpc>
                <a:spcPct val="133000"/>
              </a:lnSpc>
              <a:spcBef>
                <a:spcPts val="1775"/>
              </a:spcBef>
            </a:pPr>
            <a:r>
              <a:rPr sz="1200">
                <a:latin typeface="Segoe UI"/>
                <a:cs typeface="Segoe UI"/>
              </a:rPr>
              <a:t>For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any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help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or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support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needed</a:t>
            </a:r>
            <a:r>
              <a:rPr sz="1200" spc="-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during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onboarding,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 spc="-25">
                <a:latin typeface="Segoe UI"/>
                <a:cs typeface="Segoe UI"/>
              </a:rPr>
              <a:t>use </a:t>
            </a:r>
            <a:r>
              <a:rPr sz="1200">
                <a:latin typeface="Segoe UI"/>
                <a:cs typeface="Segoe UI"/>
              </a:rPr>
              <a:t>the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link: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support</a:t>
            </a:r>
            <a:r>
              <a:rPr sz="1200" u="sng" spc="-3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sz="1200" u="sng" spc="-15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</a:t>
            </a:r>
            <a:r>
              <a:rPr sz="1200" u="sng" spc="-15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spc="-1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</a:t>
            </a:r>
            <a:r>
              <a:rPr sz="1200" spc="-10">
                <a:latin typeface="Segoe UI"/>
                <a:cs typeface="Segoe UI"/>
              </a:rPr>
              <a:t>.</a:t>
            </a:r>
            <a:r>
              <a:rPr lang="en-US" sz="1200" spc="-25">
                <a:latin typeface="Segoe UI"/>
                <a:cs typeface="Segoe UI"/>
              </a:rPr>
              <a:t> </a:t>
            </a:r>
            <a:endParaRPr lang="en-US" sz="1200">
              <a:latin typeface="Segoe UI"/>
              <a:cs typeface="Segoe UI"/>
            </a:endParaRPr>
          </a:p>
          <a:p>
            <a:pPr marL="240665" marR="86995">
              <a:lnSpc>
                <a:spcPct val="133000"/>
              </a:lnSpc>
              <a:spcBef>
                <a:spcPts val="1775"/>
              </a:spcBef>
            </a:pPr>
            <a:r>
              <a:rPr lang="en-US" sz="1200">
                <a:latin typeface="Segoe UI"/>
                <a:cs typeface="Segoe UI"/>
              </a:rPr>
              <a:t>Select </a:t>
            </a:r>
            <a:r>
              <a:rPr lang="en-US" sz="1200" b="1">
                <a:solidFill>
                  <a:srgbClr val="8560C5"/>
                </a:solidFill>
                <a:latin typeface="Segoe UI Semibold"/>
                <a:cs typeface="Segoe UI Semibold"/>
              </a:rPr>
              <a:t>?</a:t>
            </a:r>
            <a:r>
              <a:rPr lang="en-US" sz="1200">
                <a:latin typeface="Segoe UI"/>
                <a:cs typeface="Segoe UI"/>
              </a:rPr>
              <a:t> in Partner Center to open the</a:t>
            </a:r>
            <a:r>
              <a:rPr lang="en-US" sz="1200">
                <a:solidFill>
                  <a:srgbClr val="000000"/>
                </a:solidFill>
                <a:latin typeface="Segoe UI"/>
                <a:cs typeface="Segoe UI"/>
              </a:rPr>
              <a:t> </a:t>
            </a:r>
            <a:r>
              <a:rPr sz="1200" b="1">
                <a:solidFill>
                  <a:srgbClr val="8560C5"/>
                </a:solidFill>
                <a:latin typeface="Segoe UI Semibold"/>
                <a:cs typeface="Segoe UI Semibold"/>
              </a:rPr>
              <a:t>Help</a:t>
            </a:r>
            <a:r>
              <a:rPr sz="1200" b="1" spc="-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 b="1" spc="-50">
                <a:solidFill>
                  <a:srgbClr val="8560C5"/>
                </a:solidFill>
                <a:latin typeface="Segoe UI Semibold"/>
                <a:cs typeface="Segoe UI Semibold"/>
              </a:rPr>
              <a:t>+ </a:t>
            </a:r>
            <a:r>
              <a:rPr sz="1200" b="1">
                <a:solidFill>
                  <a:srgbClr val="8560C5"/>
                </a:solidFill>
                <a:latin typeface="Segoe UI Semibold"/>
                <a:cs typeface="Segoe UI Semibold"/>
              </a:rPr>
              <a:t>Support</a:t>
            </a:r>
            <a:r>
              <a:rPr sz="1200" b="1" spc="1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lang="en-US" sz="1200">
                <a:latin typeface="Segoe UI"/>
                <a:cs typeface="Segoe UI"/>
              </a:rPr>
              <a:t>form</a:t>
            </a:r>
            <a:r>
              <a:rPr sz="1200">
                <a:latin typeface="Segoe UI"/>
                <a:cs typeface="Segoe UI"/>
              </a:rPr>
              <a:t>,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input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the</a:t>
            </a:r>
            <a:r>
              <a:rPr sz="1200" spc="-10">
                <a:latin typeface="Segoe UI"/>
                <a:cs typeface="Segoe UI"/>
              </a:rPr>
              <a:t> following:</a:t>
            </a:r>
            <a:endParaRPr sz="1200">
              <a:latin typeface="Segoe UI"/>
              <a:cs typeface="Segoe UI"/>
            </a:endParaRPr>
          </a:p>
          <a:p>
            <a:pPr marL="584200">
              <a:spcBef>
                <a:spcPts val="600"/>
              </a:spcBef>
            </a:pPr>
            <a:r>
              <a:rPr lang="en-US" sz="1200" b="1" spc="-10">
                <a:solidFill>
                  <a:srgbClr val="8560C5"/>
                </a:solidFill>
                <a:latin typeface="Segoe UI Semibold"/>
                <a:cs typeface="Segoe UI Semibold"/>
              </a:rPr>
              <a:t>Problem Summary </a:t>
            </a:r>
            <a:r>
              <a:rPr lang="en-US" sz="1200" spc="-10">
                <a:solidFill>
                  <a:srgbClr val="000000"/>
                </a:solidFill>
                <a:latin typeface="Segoe UI"/>
                <a:cs typeface="Segoe UI"/>
              </a:rPr>
              <a:t>= surface</a:t>
            </a:r>
            <a:endParaRPr lang="en-US" sz="1200">
              <a:solidFill>
                <a:srgbClr val="000000"/>
              </a:solidFill>
              <a:latin typeface="Segoe UI"/>
              <a:cs typeface="Segoe UI"/>
            </a:endParaRPr>
          </a:p>
          <a:p>
            <a:pPr marL="584200">
              <a:spcBef>
                <a:spcPts val="600"/>
              </a:spcBef>
            </a:pPr>
            <a:r>
              <a:rPr lang="en-US" sz="1200" b="1" spc="-10">
                <a:solidFill>
                  <a:srgbClr val="8560C5"/>
                </a:solidFill>
                <a:latin typeface="Segoe UI Semibold"/>
                <a:cs typeface="Segoe UI Semibold"/>
              </a:rPr>
              <a:t>Workspace</a:t>
            </a:r>
            <a:r>
              <a:rPr sz="1200" b="1" spc="-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>
                <a:latin typeface="Segoe UI"/>
                <a:cs typeface="Segoe UI"/>
              </a:rPr>
              <a:t>=</a:t>
            </a:r>
            <a:r>
              <a:rPr sz="1200" spc="10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Enrollment</a:t>
            </a:r>
            <a:endParaRPr lang="en-US" sz="1200">
              <a:latin typeface="Segoe UI"/>
              <a:cs typeface="Segoe UI"/>
            </a:endParaRPr>
          </a:p>
          <a:p>
            <a:pPr marL="584200" marR="5080">
              <a:lnSpc>
                <a:spcPct val="133300"/>
              </a:lnSpc>
              <a:spcBef>
                <a:spcPts val="600"/>
              </a:spcBef>
            </a:pPr>
            <a:r>
              <a:rPr sz="1200" b="1">
                <a:solidFill>
                  <a:srgbClr val="8560C5"/>
                </a:solidFill>
                <a:latin typeface="Segoe UI Semibold"/>
                <a:cs typeface="Segoe UI Semibold"/>
              </a:rPr>
              <a:t>Problem</a:t>
            </a:r>
            <a:r>
              <a:rPr sz="1200" b="1" spc="-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 b="1">
                <a:solidFill>
                  <a:srgbClr val="8560C5"/>
                </a:solidFill>
                <a:latin typeface="Segoe UI Semibold"/>
                <a:cs typeface="Segoe UI Semibold"/>
              </a:rPr>
              <a:t>type</a:t>
            </a:r>
            <a:r>
              <a:rPr sz="1200" b="1" spc="-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1200">
                <a:latin typeface="Segoe UI"/>
                <a:cs typeface="Segoe UI"/>
              </a:rPr>
              <a:t>=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lang="en-US" sz="1200">
                <a:latin typeface="Segoe UI"/>
                <a:cs typeface="Segoe UI"/>
              </a:rPr>
              <a:t>Surface &gt; Surface Partner Enrollment (Onboarding)</a:t>
            </a:r>
          </a:p>
          <a:p>
            <a:pPr marL="755650" marR="5080" lvl="2" indent="-171450">
              <a:lnSpc>
                <a:spcPct val="1333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>
                <a:latin typeface="Segoe UI"/>
                <a:cs typeface="Segoe UI"/>
              </a:rPr>
              <a:t>Select appropriate topic - Surface Partner </a:t>
            </a:r>
            <a:r>
              <a:rPr lang="en-GB" sz="1200" err="1">
                <a:latin typeface="Segoe UI"/>
                <a:cs typeface="Segoe UI"/>
              </a:rPr>
              <a:t>Enrollment</a:t>
            </a:r>
            <a:r>
              <a:rPr lang="en-GB" sz="1200">
                <a:latin typeface="Segoe UI"/>
                <a:cs typeface="Segoe UI"/>
              </a:rPr>
              <a:t> (Onboarding) is frequently selected.</a:t>
            </a:r>
          </a:p>
          <a:p>
            <a:pPr marL="584200" marR="5080">
              <a:lnSpc>
                <a:spcPct val="133300"/>
              </a:lnSpc>
              <a:spcBef>
                <a:spcPts val="300"/>
              </a:spcBef>
            </a:pPr>
            <a:endParaRPr lang="en-GB" sz="700">
              <a:latin typeface="Segoe UI"/>
              <a:cs typeface="Segoe UI"/>
            </a:endParaRPr>
          </a:p>
          <a:p>
            <a:pPr marL="240665" marR="487680">
              <a:lnSpc>
                <a:spcPct val="133300"/>
              </a:lnSpc>
              <a:spcBef>
                <a:spcPts val="590"/>
              </a:spcBef>
            </a:pPr>
            <a:r>
              <a:rPr sz="1200">
                <a:latin typeface="Segoe UI"/>
                <a:cs typeface="Segoe UI"/>
              </a:rPr>
              <a:t>Support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will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be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offered</a:t>
            </a:r>
            <a:r>
              <a:rPr sz="1200" spc="-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in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English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per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the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hours</a:t>
            </a:r>
            <a:r>
              <a:rPr sz="1200" spc="-50">
                <a:latin typeface="Segoe UI"/>
                <a:cs typeface="Segoe UI"/>
              </a:rPr>
              <a:t> </a:t>
            </a:r>
            <a:r>
              <a:rPr sz="1200" spc="-25">
                <a:latin typeface="Segoe UI"/>
                <a:cs typeface="Segoe UI"/>
              </a:rPr>
              <a:t>of </a:t>
            </a:r>
            <a:r>
              <a:rPr sz="1200">
                <a:latin typeface="Segoe UI"/>
                <a:cs typeface="Segoe UI"/>
              </a:rPr>
              <a:t>operation.</a:t>
            </a:r>
            <a:r>
              <a:rPr sz="1200" spc="-60">
                <a:latin typeface="Segoe UI"/>
                <a:cs typeface="Segoe UI"/>
              </a:rPr>
              <a:t> </a:t>
            </a:r>
            <a:r>
              <a:rPr sz="1200" spc="-25">
                <a:latin typeface="Segoe UI"/>
                <a:cs typeface="Segoe UI"/>
              </a:rPr>
              <a:t>You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will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receive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lang="en-US" sz="1200" spc="-10">
                <a:latin typeface="Segoe UI"/>
                <a:cs typeface="Segoe UI"/>
              </a:rPr>
              <a:t>emails </a:t>
            </a:r>
            <a:r>
              <a:rPr lang="en-US" sz="1200">
                <a:latin typeface="Segoe UI"/>
                <a:cs typeface="Segoe UI"/>
              </a:rPr>
              <a:t>from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 u="sng" spc="-1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support@mail.support.microsoft.com</a:t>
            </a:r>
            <a:r>
              <a:rPr sz="1200" spc="-10">
                <a:solidFill>
                  <a:srgbClr val="8560C5"/>
                </a:solidFill>
                <a:latin typeface="Segoe UI"/>
                <a:cs typeface="Segoe UI"/>
              </a:rPr>
              <a:t>.</a:t>
            </a:r>
            <a:endParaRPr sz="1200">
              <a:solidFill>
                <a:srgbClr val="8560C5"/>
              </a:solidFill>
              <a:latin typeface="Segoe UI"/>
              <a:cs typeface="Segoe UI"/>
            </a:endParaRPr>
          </a:p>
          <a:p>
            <a:pPr marL="240665" marR="41275">
              <a:lnSpc>
                <a:spcPct val="133100"/>
              </a:lnSpc>
              <a:spcBef>
                <a:spcPts val="605"/>
              </a:spcBef>
            </a:pPr>
            <a:r>
              <a:rPr sz="1200" spc="-60">
                <a:latin typeface="Segoe UI"/>
                <a:cs typeface="Segoe UI"/>
              </a:rPr>
              <a:t>To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update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</a:t>
            </a:r>
            <a:r>
              <a:rPr sz="1200" spc="-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partner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account,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either a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global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admin</a:t>
            </a:r>
            <a:r>
              <a:rPr sz="1200" spc="-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or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 spc="-25">
                <a:latin typeface="Segoe UI"/>
                <a:cs typeface="Segoe UI"/>
              </a:rPr>
              <a:t>an </a:t>
            </a:r>
            <a:r>
              <a:rPr sz="1200">
                <a:latin typeface="Segoe UI"/>
                <a:cs typeface="Segoe UI"/>
              </a:rPr>
              <a:t>MPN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partner</a:t>
            </a:r>
            <a:r>
              <a:rPr sz="1200" spc="-4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admin</a:t>
            </a:r>
            <a:r>
              <a:rPr sz="1200" spc="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role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must</a:t>
            </a:r>
            <a:r>
              <a:rPr sz="1200" spc="-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be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assigned.</a:t>
            </a:r>
            <a:r>
              <a:rPr sz="1200" spc="15">
                <a:latin typeface="Segoe UI"/>
                <a:cs typeface="Segoe UI"/>
              </a:rPr>
              <a:t> </a:t>
            </a:r>
            <a:r>
              <a:rPr sz="1200" spc="-60">
                <a:latin typeface="Segoe UI"/>
                <a:cs typeface="Segoe UI"/>
              </a:rPr>
              <a:t>To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learn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 spc="-25">
                <a:latin typeface="Segoe UI"/>
                <a:cs typeface="Segoe UI"/>
              </a:rPr>
              <a:t>how </a:t>
            </a:r>
            <a:r>
              <a:rPr sz="1200">
                <a:latin typeface="Segoe UI"/>
                <a:cs typeface="Segoe UI"/>
              </a:rPr>
              <a:t>to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assign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roles,</a:t>
            </a:r>
            <a:r>
              <a:rPr sz="1200" spc="-3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refer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to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</a:rPr>
              <a:t>Partner</a:t>
            </a:r>
            <a:r>
              <a:rPr sz="1200" u="sng" spc="-3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</a:rPr>
              <a:t> </a:t>
            </a:r>
            <a:r>
              <a:rPr sz="12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</a:rPr>
              <a:t>Center</a:t>
            </a:r>
            <a:r>
              <a:rPr sz="1200" u="sng" spc="-25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</a:rPr>
              <a:t> </a:t>
            </a:r>
            <a:r>
              <a:rPr sz="1200" u="sng" spc="-1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</a:rPr>
              <a:t>resource</a:t>
            </a:r>
            <a:r>
              <a:rPr sz="1200" u="sng" spc="-6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</a:rPr>
              <a:t> </a:t>
            </a:r>
            <a:r>
              <a:rPr sz="1200" u="sng" spc="-35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</a:rPr>
              <a:t>on</a:t>
            </a:r>
            <a:r>
              <a:rPr sz="1200" spc="-35">
                <a:solidFill>
                  <a:srgbClr val="8560C5"/>
                </a:solidFill>
                <a:latin typeface="Segoe UI"/>
                <a:cs typeface="Segoe UI"/>
              </a:rPr>
              <a:t> </a:t>
            </a:r>
            <a:r>
              <a:rPr sz="12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assigning</a:t>
            </a:r>
            <a:r>
              <a:rPr sz="1200" u="sng" spc="-2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roles</a:t>
            </a:r>
            <a:r>
              <a:rPr sz="1200" u="sng" spc="-4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1200" u="sng" spc="-25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permissions</a:t>
            </a:r>
            <a:r>
              <a:rPr sz="1200" u="sng" spc="-4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sz="1200" u="sng" spc="-25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spc="-1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users</a:t>
            </a:r>
            <a:r>
              <a:rPr sz="1200" spc="-10">
                <a:solidFill>
                  <a:srgbClr val="8560C5"/>
                </a:solidFill>
                <a:latin typeface="Segoe UI"/>
                <a:cs typeface="Segoe U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200">
              <a:solidFill>
                <a:srgbClr val="8560C5"/>
              </a:solidFill>
              <a:latin typeface="Segoe UI"/>
              <a:cs typeface="Segoe UI"/>
            </a:endParaRPr>
          </a:p>
        </p:txBody>
      </p:sp>
      <p:grpSp>
        <p:nvGrpSpPr>
          <p:cNvPr id="23" name="object 31">
            <a:extLst>
              <a:ext uri="{FF2B5EF4-FFF2-40B4-BE49-F238E27FC236}">
                <a16:creationId xmlns:a16="http://schemas.microsoft.com/office/drawing/2014/main" id="{7C7279A2-DC6F-D52A-054C-0172A046C20F}"/>
              </a:ext>
            </a:extLst>
          </p:cNvPr>
          <p:cNvGrpSpPr/>
          <p:nvPr/>
        </p:nvGrpSpPr>
        <p:grpSpPr>
          <a:xfrm>
            <a:off x="592935" y="2649680"/>
            <a:ext cx="61594" cy="106680"/>
            <a:chOff x="792492" y="3751707"/>
            <a:chExt cx="61594" cy="106680"/>
          </a:xfrm>
        </p:grpSpPr>
        <p:sp>
          <p:nvSpPr>
            <p:cNvPr id="24" name="object 32">
              <a:extLst>
                <a:ext uri="{FF2B5EF4-FFF2-40B4-BE49-F238E27FC236}">
                  <a16:creationId xmlns:a16="http://schemas.microsoft.com/office/drawing/2014/main" id="{D544E7D0-FA9A-61AD-CFDC-0AB085E1665C}"/>
                </a:ext>
              </a:extLst>
            </p:cNvPr>
            <p:cNvSpPr/>
            <p:nvPr/>
          </p:nvSpPr>
          <p:spPr>
            <a:xfrm>
              <a:off x="796836" y="3754501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2"/>
                  </a:lnTo>
                  <a:lnTo>
                    <a:pt x="0" y="100711"/>
                  </a:lnTo>
                  <a:lnTo>
                    <a:pt x="28460" y="100584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33">
              <a:extLst>
                <a:ext uri="{FF2B5EF4-FFF2-40B4-BE49-F238E27FC236}">
                  <a16:creationId xmlns:a16="http://schemas.microsoft.com/office/drawing/2014/main" id="{A02224BC-6143-C98C-A431-5A3EACF0E1EE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2492" y="3751707"/>
              <a:ext cx="61290" cy="106172"/>
            </a:xfrm>
            <a:prstGeom prst="rect">
              <a:avLst/>
            </a:prstGeom>
          </p:spPr>
        </p:pic>
      </p:grpSp>
      <p:grpSp>
        <p:nvGrpSpPr>
          <p:cNvPr id="26" name="object 34">
            <a:extLst>
              <a:ext uri="{FF2B5EF4-FFF2-40B4-BE49-F238E27FC236}">
                <a16:creationId xmlns:a16="http://schemas.microsoft.com/office/drawing/2014/main" id="{8569801F-C7E1-A722-1697-6B60B2FE6294}"/>
              </a:ext>
            </a:extLst>
          </p:cNvPr>
          <p:cNvGrpSpPr/>
          <p:nvPr/>
        </p:nvGrpSpPr>
        <p:grpSpPr>
          <a:xfrm>
            <a:off x="581564" y="4865531"/>
            <a:ext cx="61594" cy="106680"/>
            <a:chOff x="792492" y="4557903"/>
            <a:chExt cx="61594" cy="106680"/>
          </a:xfrm>
        </p:grpSpPr>
        <p:sp>
          <p:nvSpPr>
            <p:cNvPr id="27" name="object 35">
              <a:extLst>
                <a:ext uri="{FF2B5EF4-FFF2-40B4-BE49-F238E27FC236}">
                  <a16:creationId xmlns:a16="http://schemas.microsoft.com/office/drawing/2014/main" id="{D231DCE7-A845-3131-E1ED-82EB1B90266F}"/>
                </a:ext>
              </a:extLst>
            </p:cNvPr>
            <p:cNvSpPr/>
            <p:nvPr/>
          </p:nvSpPr>
          <p:spPr>
            <a:xfrm>
              <a:off x="796836" y="4560697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0"/>
                  </a:lnTo>
                  <a:lnTo>
                    <a:pt x="28460" y="100583"/>
                  </a:lnTo>
                  <a:lnTo>
                    <a:pt x="54114" y="49910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36">
              <a:extLst>
                <a:ext uri="{FF2B5EF4-FFF2-40B4-BE49-F238E27FC236}">
                  <a16:creationId xmlns:a16="http://schemas.microsoft.com/office/drawing/2014/main" id="{1ACE40F2-E0EF-F9F1-8CF9-6A24AE9D5723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2492" y="4557903"/>
              <a:ext cx="61290" cy="106172"/>
            </a:xfrm>
            <a:prstGeom prst="rect">
              <a:avLst/>
            </a:prstGeom>
          </p:spPr>
        </p:pic>
      </p:grpSp>
      <p:grpSp>
        <p:nvGrpSpPr>
          <p:cNvPr id="29" name="object 34">
            <a:extLst>
              <a:ext uri="{FF2B5EF4-FFF2-40B4-BE49-F238E27FC236}">
                <a16:creationId xmlns:a16="http://schemas.microsoft.com/office/drawing/2014/main" id="{2FF4345F-85A3-C826-B802-AB904085D822}"/>
              </a:ext>
            </a:extLst>
          </p:cNvPr>
          <p:cNvGrpSpPr/>
          <p:nvPr/>
        </p:nvGrpSpPr>
        <p:grpSpPr>
          <a:xfrm>
            <a:off x="584083" y="5708996"/>
            <a:ext cx="61594" cy="106680"/>
            <a:chOff x="792492" y="4557903"/>
            <a:chExt cx="61594" cy="106680"/>
          </a:xfrm>
        </p:grpSpPr>
        <p:sp>
          <p:nvSpPr>
            <p:cNvPr id="30" name="object 35">
              <a:extLst>
                <a:ext uri="{FF2B5EF4-FFF2-40B4-BE49-F238E27FC236}">
                  <a16:creationId xmlns:a16="http://schemas.microsoft.com/office/drawing/2014/main" id="{2CA582E3-4A61-1048-6F1A-34636FE51715}"/>
                </a:ext>
              </a:extLst>
            </p:cNvPr>
            <p:cNvSpPr/>
            <p:nvPr/>
          </p:nvSpPr>
          <p:spPr>
            <a:xfrm>
              <a:off x="796836" y="4560697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0"/>
                  </a:lnTo>
                  <a:lnTo>
                    <a:pt x="28460" y="100583"/>
                  </a:lnTo>
                  <a:lnTo>
                    <a:pt x="54114" y="49910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6">
              <a:extLst>
                <a:ext uri="{FF2B5EF4-FFF2-40B4-BE49-F238E27FC236}">
                  <a16:creationId xmlns:a16="http://schemas.microsoft.com/office/drawing/2014/main" id="{4CA88F33-4D1C-03FB-D565-312241BFC60D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2492" y="4557903"/>
              <a:ext cx="61290" cy="106172"/>
            </a:xfrm>
            <a:prstGeom prst="rect">
              <a:avLst/>
            </a:prstGeom>
          </p:spPr>
        </p:pic>
      </p:grpSp>
      <p:grpSp>
        <p:nvGrpSpPr>
          <p:cNvPr id="34" name="object 31">
            <a:extLst>
              <a:ext uri="{FF2B5EF4-FFF2-40B4-BE49-F238E27FC236}">
                <a16:creationId xmlns:a16="http://schemas.microsoft.com/office/drawing/2014/main" id="{1865644B-03F4-0622-8EE0-63197EC1455F}"/>
              </a:ext>
            </a:extLst>
          </p:cNvPr>
          <p:cNvGrpSpPr/>
          <p:nvPr/>
        </p:nvGrpSpPr>
        <p:grpSpPr>
          <a:xfrm>
            <a:off x="588427" y="1976645"/>
            <a:ext cx="61594" cy="106680"/>
            <a:chOff x="792492" y="3751707"/>
            <a:chExt cx="61594" cy="106680"/>
          </a:xfrm>
        </p:grpSpPr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A07ABAFB-A9B0-C970-3612-23DE12ED437C}"/>
                </a:ext>
              </a:extLst>
            </p:cNvPr>
            <p:cNvSpPr/>
            <p:nvPr/>
          </p:nvSpPr>
          <p:spPr>
            <a:xfrm>
              <a:off x="796836" y="3754501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2"/>
                  </a:lnTo>
                  <a:lnTo>
                    <a:pt x="0" y="100711"/>
                  </a:lnTo>
                  <a:lnTo>
                    <a:pt x="28460" y="100584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3">
              <a:extLst>
                <a:ext uri="{FF2B5EF4-FFF2-40B4-BE49-F238E27FC236}">
                  <a16:creationId xmlns:a16="http://schemas.microsoft.com/office/drawing/2014/main" id="{EE3E4E1F-14D3-DE40-9E4C-C7716C8F0DCF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2492" y="3751707"/>
              <a:ext cx="61290" cy="106172"/>
            </a:xfrm>
            <a:prstGeom prst="rect">
              <a:avLst/>
            </a:prstGeom>
          </p:spPr>
        </p:pic>
      </p:grpSp>
      <p:pic>
        <p:nvPicPr>
          <p:cNvPr id="38" name="object 29">
            <a:extLst>
              <a:ext uri="{FF2B5EF4-FFF2-40B4-BE49-F238E27FC236}">
                <a16:creationId xmlns:a16="http://schemas.microsoft.com/office/drawing/2014/main" id="{D32F19CE-02A9-C240-9AA3-ADBF28C94849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14400" y="3206890"/>
            <a:ext cx="76200" cy="106679"/>
          </a:xfrm>
          <a:prstGeom prst="rect">
            <a:avLst/>
          </a:prstGeom>
        </p:spPr>
      </p:pic>
      <p:pic>
        <p:nvPicPr>
          <p:cNvPr id="39" name="object 30">
            <a:extLst>
              <a:ext uri="{FF2B5EF4-FFF2-40B4-BE49-F238E27FC236}">
                <a16:creationId xmlns:a16="http://schemas.microsoft.com/office/drawing/2014/main" id="{852FB26E-6FE8-D187-D121-4169E4A03F90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14400" y="3480815"/>
            <a:ext cx="76200" cy="106679"/>
          </a:xfrm>
          <a:prstGeom prst="rect">
            <a:avLst/>
          </a:prstGeom>
        </p:spPr>
      </p:pic>
      <p:pic>
        <p:nvPicPr>
          <p:cNvPr id="41" name="object 30">
            <a:extLst>
              <a:ext uri="{FF2B5EF4-FFF2-40B4-BE49-F238E27FC236}">
                <a16:creationId xmlns:a16="http://schemas.microsoft.com/office/drawing/2014/main" id="{9FD2D3AA-E912-38B3-BB99-DA959869D8C2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14400" y="3703853"/>
            <a:ext cx="76200" cy="106679"/>
          </a:xfrm>
          <a:prstGeom prst="rect">
            <a:avLst/>
          </a:prstGeom>
        </p:spPr>
      </p:pic>
      <p:pic>
        <p:nvPicPr>
          <p:cNvPr id="42" name="Picture 4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05F9F67-9764-37CB-E870-4957C7BA16F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30737" y="2014656"/>
            <a:ext cx="3440934" cy="342543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992E3DE-A65C-6A21-D638-413A5DE95A90}"/>
              </a:ext>
            </a:extLst>
          </p:cNvPr>
          <p:cNvSpPr/>
          <p:nvPr/>
        </p:nvSpPr>
        <p:spPr>
          <a:xfrm>
            <a:off x="9794913" y="1988501"/>
            <a:ext cx="322326" cy="333694"/>
          </a:xfrm>
          <a:prstGeom prst="rect">
            <a:avLst/>
          </a:prstGeom>
          <a:noFill/>
          <a:ln w="38100">
            <a:solidFill>
              <a:srgbClr val="856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14600EAD-E189-12DA-A74E-A36D3A5FBDAD}"/>
              </a:ext>
            </a:extLst>
          </p:cNvPr>
          <p:cNvSpPr txBox="1"/>
          <p:nvPr/>
        </p:nvSpPr>
        <p:spPr>
          <a:xfrm>
            <a:off x="811455" y="146469"/>
            <a:ext cx="3068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A2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1433" y="631019"/>
            <a:ext cx="986790" cy="190500"/>
          </a:xfrm>
          <a:custGeom>
            <a:avLst/>
            <a:gdLst/>
            <a:ahLst/>
            <a:cxnLst/>
            <a:rect l="l" t="t" r="r" b="b"/>
            <a:pathLst>
              <a:path w="986789" h="190500">
                <a:moveTo>
                  <a:pt x="43303" y="12947"/>
                </a:moveTo>
                <a:lnTo>
                  <a:pt x="0" y="12947"/>
                </a:lnTo>
                <a:lnTo>
                  <a:pt x="0" y="187286"/>
                </a:lnTo>
                <a:lnTo>
                  <a:pt x="28595" y="187286"/>
                </a:lnTo>
                <a:lnTo>
                  <a:pt x="28595" y="65594"/>
                </a:lnTo>
                <a:lnTo>
                  <a:pt x="27798" y="56964"/>
                </a:lnTo>
                <a:lnTo>
                  <a:pt x="27718" y="48333"/>
                </a:lnTo>
                <a:lnTo>
                  <a:pt x="26841" y="44881"/>
                </a:lnTo>
                <a:lnTo>
                  <a:pt x="55927" y="44881"/>
                </a:lnTo>
                <a:lnTo>
                  <a:pt x="43303" y="12947"/>
                </a:lnTo>
                <a:close/>
              </a:path>
              <a:path w="986789" h="190500">
                <a:moveTo>
                  <a:pt x="55927" y="44881"/>
                </a:moveTo>
                <a:lnTo>
                  <a:pt x="27718" y="44881"/>
                </a:lnTo>
                <a:lnTo>
                  <a:pt x="29443" y="51785"/>
                </a:lnTo>
                <a:lnTo>
                  <a:pt x="31198" y="56964"/>
                </a:lnTo>
                <a:lnTo>
                  <a:pt x="32046" y="60415"/>
                </a:lnTo>
                <a:lnTo>
                  <a:pt x="84033" y="187286"/>
                </a:lnTo>
                <a:lnTo>
                  <a:pt x="103945" y="187286"/>
                </a:lnTo>
                <a:lnTo>
                  <a:pt x="121041" y="144996"/>
                </a:lnTo>
                <a:lnTo>
                  <a:pt x="94442" y="144996"/>
                </a:lnTo>
                <a:lnTo>
                  <a:pt x="93565" y="139817"/>
                </a:lnTo>
                <a:lnTo>
                  <a:pt x="90963" y="132049"/>
                </a:lnTo>
                <a:lnTo>
                  <a:pt x="86635" y="122556"/>
                </a:lnTo>
                <a:lnTo>
                  <a:pt x="55927" y="44881"/>
                </a:lnTo>
                <a:close/>
              </a:path>
              <a:path w="986789" h="190500">
                <a:moveTo>
                  <a:pt x="188856" y="44881"/>
                </a:moveTo>
                <a:lnTo>
                  <a:pt x="160260" y="44881"/>
                </a:lnTo>
                <a:lnTo>
                  <a:pt x="159769" y="54239"/>
                </a:lnTo>
                <a:lnTo>
                  <a:pt x="159518" y="62789"/>
                </a:lnTo>
                <a:lnTo>
                  <a:pt x="159412" y="187286"/>
                </a:lnTo>
                <a:lnTo>
                  <a:pt x="188856" y="187286"/>
                </a:lnTo>
                <a:lnTo>
                  <a:pt x="188856" y="44881"/>
                </a:lnTo>
                <a:close/>
              </a:path>
              <a:path w="986789" h="190500">
                <a:moveTo>
                  <a:pt x="188856" y="12947"/>
                </a:moveTo>
                <a:lnTo>
                  <a:pt x="148155" y="12947"/>
                </a:lnTo>
                <a:lnTo>
                  <a:pt x="103097" y="122556"/>
                </a:lnTo>
                <a:lnTo>
                  <a:pt x="95290" y="144996"/>
                </a:lnTo>
                <a:lnTo>
                  <a:pt x="121041" y="144996"/>
                </a:lnTo>
                <a:lnTo>
                  <a:pt x="155932" y="58688"/>
                </a:lnTo>
                <a:lnTo>
                  <a:pt x="157687" y="56099"/>
                </a:lnTo>
                <a:lnTo>
                  <a:pt x="158534" y="50057"/>
                </a:lnTo>
                <a:lnTo>
                  <a:pt x="160260" y="44881"/>
                </a:lnTo>
                <a:lnTo>
                  <a:pt x="188856" y="44881"/>
                </a:lnTo>
                <a:lnTo>
                  <a:pt x="188856" y="12947"/>
                </a:lnTo>
                <a:close/>
              </a:path>
              <a:path w="986789" h="190500">
                <a:moveTo>
                  <a:pt x="246895" y="62140"/>
                </a:moveTo>
                <a:lnTo>
                  <a:pt x="217452" y="62140"/>
                </a:lnTo>
                <a:lnTo>
                  <a:pt x="217452" y="187286"/>
                </a:lnTo>
                <a:lnTo>
                  <a:pt x="246895" y="187286"/>
                </a:lnTo>
                <a:lnTo>
                  <a:pt x="246895" y="62140"/>
                </a:lnTo>
                <a:close/>
              </a:path>
              <a:path w="986789" h="190500">
                <a:moveTo>
                  <a:pt x="237363" y="9493"/>
                </a:moveTo>
                <a:lnTo>
                  <a:pt x="227861" y="9493"/>
                </a:lnTo>
                <a:lnTo>
                  <a:pt x="223504" y="11220"/>
                </a:lnTo>
                <a:lnTo>
                  <a:pt x="220054" y="14672"/>
                </a:lnTo>
                <a:lnTo>
                  <a:pt x="216574" y="17261"/>
                </a:lnTo>
                <a:lnTo>
                  <a:pt x="214849" y="21578"/>
                </a:lnTo>
                <a:lnTo>
                  <a:pt x="214849" y="31071"/>
                </a:lnTo>
                <a:lnTo>
                  <a:pt x="216574" y="35385"/>
                </a:lnTo>
                <a:lnTo>
                  <a:pt x="220054" y="38837"/>
                </a:lnTo>
                <a:lnTo>
                  <a:pt x="223504" y="41426"/>
                </a:lnTo>
                <a:lnTo>
                  <a:pt x="227861" y="43154"/>
                </a:lnTo>
                <a:lnTo>
                  <a:pt x="237363" y="43154"/>
                </a:lnTo>
                <a:lnTo>
                  <a:pt x="241720" y="41426"/>
                </a:lnTo>
                <a:lnTo>
                  <a:pt x="245170" y="38837"/>
                </a:lnTo>
                <a:lnTo>
                  <a:pt x="248650" y="35385"/>
                </a:lnTo>
                <a:lnTo>
                  <a:pt x="250375" y="31071"/>
                </a:lnTo>
                <a:lnTo>
                  <a:pt x="250375" y="21578"/>
                </a:lnTo>
                <a:lnTo>
                  <a:pt x="248650" y="18123"/>
                </a:lnTo>
                <a:lnTo>
                  <a:pt x="241720" y="11220"/>
                </a:lnTo>
                <a:lnTo>
                  <a:pt x="237363" y="9493"/>
                </a:lnTo>
                <a:close/>
              </a:path>
              <a:path w="986789" h="190500">
                <a:moveTo>
                  <a:pt x="345665" y="59553"/>
                </a:moveTo>
                <a:lnTo>
                  <a:pt x="334408" y="59553"/>
                </a:lnTo>
                <a:lnTo>
                  <a:pt x="324844" y="60052"/>
                </a:lnTo>
                <a:lnTo>
                  <a:pt x="285246" y="78323"/>
                </a:lnTo>
                <a:lnTo>
                  <a:pt x="268172" y="118201"/>
                </a:lnTo>
                <a:lnTo>
                  <a:pt x="267684" y="127735"/>
                </a:lnTo>
                <a:lnTo>
                  <a:pt x="268172" y="136487"/>
                </a:lnTo>
                <a:lnTo>
                  <a:pt x="284702" y="172507"/>
                </a:lnTo>
                <a:lnTo>
                  <a:pt x="320418" y="189390"/>
                </a:lnTo>
                <a:lnTo>
                  <a:pt x="329204" y="189875"/>
                </a:lnTo>
                <a:lnTo>
                  <a:pt x="339261" y="189390"/>
                </a:lnTo>
                <a:lnTo>
                  <a:pt x="348589" y="187933"/>
                </a:lnTo>
                <a:lnTo>
                  <a:pt x="357106" y="185506"/>
                </a:lnTo>
                <a:lnTo>
                  <a:pt x="364729" y="182109"/>
                </a:lnTo>
                <a:lnTo>
                  <a:pt x="365607" y="181244"/>
                </a:lnTo>
                <a:lnTo>
                  <a:pt x="365607" y="165710"/>
                </a:lnTo>
                <a:lnTo>
                  <a:pt x="335286" y="165710"/>
                </a:lnTo>
                <a:lnTo>
                  <a:pt x="327163" y="165063"/>
                </a:lnTo>
                <a:lnTo>
                  <a:pt x="298668" y="134235"/>
                </a:lnTo>
                <a:lnTo>
                  <a:pt x="298035" y="125145"/>
                </a:lnTo>
                <a:lnTo>
                  <a:pt x="298682" y="116420"/>
                </a:lnTo>
                <a:lnTo>
                  <a:pt x="328028" y="84379"/>
                </a:lnTo>
                <a:lnTo>
                  <a:pt x="336133" y="83718"/>
                </a:lnTo>
                <a:lnTo>
                  <a:pt x="365607" y="83718"/>
                </a:lnTo>
                <a:lnTo>
                  <a:pt x="365607" y="65594"/>
                </a:lnTo>
                <a:lnTo>
                  <a:pt x="364729" y="65594"/>
                </a:lnTo>
                <a:lnTo>
                  <a:pt x="361250" y="63867"/>
                </a:lnTo>
                <a:lnTo>
                  <a:pt x="356923" y="62140"/>
                </a:lnTo>
                <a:lnTo>
                  <a:pt x="350870" y="61278"/>
                </a:lnTo>
                <a:lnTo>
                  <a:pt x="345665" y="59553"/>
                </a:lnTo>
                <a:close/>
              </a:path>
              <a:path w="986789" h="190500">
                <a:moveTo>
                  <a:pt x="365607" y="154489"/>
                </a:moveTo>
                <a:lnTo>
                  <a:pt x="363852" y="155352"/>
                </a:lnTo>
                <a:lnTo>
                  <a:pt x="359525" y="158806"/>
                </a:lnTo>
                <a:lnTo>
                  <a:pt x="355197" y="161396"/>
                </a:lnTo>
                <a:lnTo>
                  <a:pt x="344818" y="164848"/>
                </a:lnTo>
                <a:lnTo>
                  <a:pt x="339613" y="165710"/>
                </a:lnTo>
                <a:lnTo>
                  <a:pt x="365607" y="165710"/>
                </a:lnTo>
                <a:lnTo>
                  <a:pt x="365607" y="154489"/>
                </a:lnTo>
                <a:close/>
              </a:path>
              <a:path w="986789" h="190500">
                <a:moveTo>
                  <a:pt x="365607" y="83718"/>
                </a:moveTo>
                <a:lnTo>
                  <a:pt x="336133" y="83718"/>
                </a:lnTo>
                <a:lnTo>
                  <a:pt x="343269" y="84352"/>
                </a:lnTo>
                <a:lnTo>
                  <a:pt x="350322" y="86199"/>
                </a:lnTo>
                <a:lnTo>
                  <a:pt x="357210" y="89179"/>
                </a:lnTo>
                <a:lnTo>
                  <a:pt x="363852" y="93211"/>
                </a:lnTo>
                <a:lnTo>
                  <a:pt x="365607" y="94074"/>
                </a:lnTo>
                <a:lnTo>
                  <a:pt x="365607" y="83718"/>
                </a:lnTo>
                <a:close/>
              </a:path>
              <a:path w="986789" h="190500">
                <a:moveTo>
                  <a:pt x="416717" y="62140"/>
                </a:moveTo>
                <a:lnTo>
                  <a:pt x="387244" y="62140"/>
                </a:lnTo>
                <a:lnTo>
                  <a:pt x="387244" y="187286"/>
                </a:lnTo>
                <a:lnTo>
                  <a:pt x="416717" y="187286"/>
                </a:lnTo>
                <a:lnTo>
                  <a:pt x="416717" y="123421"/>
                </a:lnTo>
                <a:lnTo>
                  <a:pt x="417204" y="115478"/>
                </a:lnTo>
                <a:lnTo>
                  <a:pt x="435781" y="86308"/>
                </a:lnTo>
                <a:lnTo>
                  <a:pt x="460020" y="86308"/>
                </a:lnTo>
                <a:lnTo>
                  <a:pt x="460020" y="83718"/>
                </a:lnTo>
                <a:lnTo>
                  <a:pt x="416717" y="83718"/>
                </a:lnTo>
                <a:lnTo>
                  <a:pt x="416717" y="62140"/>
                </a:lnTo>
                <a:close/>
              </a:path>
              <a:path w="986789" h="190500">
                <a:moveTo>
                  <a:pt x="460020" y="86308"/>
                </a:moveTo>
                <a:lnTo>
                  <a:pt x="446161" y="86308"/>
                </a:lnTo>
                <a:lnTo>
                  <a:pt x="448763" y="87170"/>
                </a:lnTo>
                <a:lnTo>
                  <a:pt x="455693" y="88897"/>
                </a:lnTo>
                <a:lnTo>
                  <a:pt x="459172" y="90622"/>
                </a:lnTo>
                <a:lnTo>
                  <a:pt x="460020" y="91487"/>
                </a:lnTo>
                <a:lnTo>
                  <a:pt x="460020" y="86308"/>
                </a:lnTo>
                <a:close/>
              </a:path>
              <a:path w="986789" h="190500">
                <a:moveTo>
                  <a:pt x="457418" y="60415"/>
                </a:moveTo>
                <a:lnTo>
                  <a:pt x="440956" y="60415"/>
                </a:lnTo>
                <a:lnTo>
                  <a:pt x="434026" y="62140"/>
                </a:lnTo>
                <a:lnTo>
                  <a:pt x="428851" y="67319"/>
                </a:lnTo>
                <a:lnTo>
                  <a:pt x="423646" y="71636"/>
                </a:lnTo>
                <a:lnTo>
                  <a:pt x="420167" y="76815"/>
                </a:lnTo>
                <a:lnTo>
                  <a:pt x="417565" y="83718"/>
                </a:lnTo>
                <a:lnTo>
                  <a:pt x="460020" y="83718"/>
                </a:lnTo>
                <a:lnTo>
                  <a:pt x="460020" y="62140"/>
                </a:lnTo>
                <a:lnTo>
                  <a:pt x="457418" y="60415"/>
                </a:lnTo>
                <a:close/>
              </a:path>
              <a:path w="986789" h="190500">
                <a:moveTo>
                  <a:pt x="528469" y="59553"/>
                </a:moveTo>
                <a:lnTo>
                  <a:pt x="488996" y="69384"/>
                </a:lnTo>
                <a:lnTo>
                  <a:pt x="462896" y="111282"/>
                </a:lnTo>
                <a:lnTo>
                  <a:pt x="461774" y="126007"/>
                </a:lnTo>
                <a:lnTo>
                  <a:pt x="462896" y="140087"/>
                </a:lnTo>
                <a:lnTo>
                  <a:pt x="488329" y="180044"/>
                </a:lnTo>
                <a:lnTo>
                  <a:pt x="524990" y="189875"/>
                </a:lnTo>
                <a:lnTo>
                  <a:pt x="539266" y="188742"/>
                </a:lnTo>
                <a:lnTo>
                  <a:pt x="552076" y="185344"/>
                </a:lnTo>
                <a:lnTo>
                  <a:pt x="563258" y="179680"/>
                </a:lnTo>
                <a:lnTo>
                  <a:pt x="572649" y="171751"/>
                </a:lnTo>
                <a:lnTo>
                  <a:pt x="577528" y="165710"/>
                </a:lnTo>
                <a:lnTo>
                  <a:pt x="526744" y="165710"/>
                </a:lnTo>
                <a:lnTo>
                  <a:pt x="519279" y="165063"/>
                </a:lnTo>
                <a:lnTo>
                  <a:pt x="492729" y="134356"/>
                </a:lnTo>
                <a:lnTo>
                  <a:pt x="492155" y="126007"/>
                </a:lnTo>
                <a:lnTo>
                  <a:pt x="492214" y="123421"/>
                </a:lnTo>
                <a:lnTo>
                  <a:pt x="512548" y="86307"/>
                </a:lnTo>
                <a:lnTo>
                  <a:pt x="526744" y="83718"/>
                </a:lnTo>
                <a:lnTo>
                  <a:pt x="579587" y="83718"/>
                </a:lnTo>
                <a:lnTo>
                  <a:pt x="574375" y="76815"/>
                </a:lnTo>
                <a:lnTo>
                  <a:pt x="565134" y="69019"/>
                </a:lnTo>
                <a:lnTo>
                  <a:pt x="554349" y="63652"/>
                </a:lnTo>
                <a:lnTo>
                  <a:pt x="542101" y="60551"/>
                </a:lnTo>
                <a:lnTo>
                  <a:pt x="528469" y="59553"/>
                </a:lnTo>
                <a:close/>
              </a:path>
              <a:path w="986789" h="190500">
                <a:moveTo>
                  <a:pt x="579587" y="83718"/>
                </a:moveTo>
                <a:lnTo>
                  <a:pt x="526744" y="83718"/>
                </a:lnTo>
                <a:lnTo>
                  <a:pt x="534059" y="84366"/>
                </a:lnTo>
                <a:lnTo>
                  <a:pt x="540486" y="86307"/>
                </a:lnTo>
                <a:lnTo>
                  <a:pt x="559620" y="123421"/>
                </a:lnTo>
                <a:lnTo>
                  <a:pt x="559581" y="126007"/>
                </a:lnTo>
                <a:lnTo>
                  <a:pt x="541254" y="163121"/>
                </a:lnTo>
                <a:lnTo>
                  <a:pt x="526744" y="165710"/>
                </a:lnTo>
                <a:lnTo>
                  <a:pt x="577528" y="165710"/>
                </a:lnTo>
                <a:lnTo>
                  <a:pt x="580610" y="161893"/>
                </a:lnTo>
                <a:lnTo>
                  <a:pt x="586293" y="150498"/>
                </a:lnTo>
                <a:lnTo>
                  <a:pt x="589701" y="137647"/>
                </a:lnTo>
                <a:lnTo>
                  <a:pt x="590836" y="123421"/>
                </a:lnTo>
                <a:lnTo>
                  <a:pt x="589728" y="109341"/>
                </a:lnTo>
                <a:lnTo>
                  <a:pt x="586509" y="96880"/>
                </a:lnTo>
                <a:lnTo>
                  <a:pt x="581338" y="86038"/>
                </a:lnTo>
                <a:lnTo>
                  <a:pt x="579587" y="83718"/>
                </a:lnTo>
                <a:close/>
              </a:path>
              <a:path w="986789" h="190500">
                <a:moveTo>
                  <a:pt x="604696" y="154489"/>
                </a:moveTo>
                <a:lnTo>
                  <a:pt x="604696" y="182972"/>
                </a:lnTo>
                <a:lnTo>
                  <a:pt x="605573" y="182972"/>
                </a:lnTo>
                <a:lnTo>
                  <a:pt x="609052" y="185561"/>
                </a:lnTo>
                <a:lnTo>
                  <a:pt x="615105" y="186423"/>
                </a:lnTo>
                <a:lnTo>
                  <a:pt x="621157" y="188151"/>
                </a:lnTo>
                <a:lnTo>
                  <a:pt x="633292" y="189875"/>
                </a:lnTo>
                <a:lnTo>
                  <a:pt x="637619" y="189875"/>
                </a:lnTo>
                <a:lnTo>
                  <a:pt x="648673" y="189228"/>
                </a:lnTo>
                <a:lnTo>
                  <a:pt x="684526" y="166572"/>
                </a:lnTo>
                <a:lnTo>
                  <a:pt x="634169" y="166572"/>
                </a:lnTo>
                <a:lnTo>
                  <a:pt x="628964" y="165710"/>
                </a:lnTo>
                <a:lnTo>
                  <a:pt x="622912" y="163983"/>
                </a:lnTo>
                <a:lnTo>
                  <a:pt x="610777" y="158806"/>
                </a:lnTo>
                <a:lnTo>
                  <a:pt x="606450" y="155352"/>
                </a:lnTo>
                <a:lnTo>
                  <a:pt x="604696" y="154489"/>
                </a:lnTo>
                <a:close/>
              </a:path>
              <a:path w="986789" h="190500">
                <a:moveTo>
                  <a:pt x="661888" y="59553"/>
                </a:moveTo>
                <a:lnTo>
                  <a:pt x="652356" y="59553"/>
                </a:lnTo>
                <a:lnTo>
                  <a:pt x="642448" y="60200"/>
                </a:lnTo>
                <a:lnTo>
                  <a:pt x="608062" y="82101"/>
                </a:lnTo>
                <a:lnTo>
                  <a:pt x="604696" y="97528"/>
                </a:lnTo>
                <a:lnTo>
                  <a:pt x="604696" y="103570"/>
                </a:lnTo>
                <a:lnTo>
                  <a:pt x="605573" y="108746"/>
                </a:lnTo>
                <a:lnTo>
                  <a:pt x="607298" y="113063"/>
                </a:lnTo>
                <a:lnTo>
                  <a:pt x="612502" y="121693"/>
                </a:lnTo>
                <a:lnTo>
                  <a:pt x="616830" y="124283"/>
                </a:lnTo>
                <a:lnTo>
                  <a:pt x="620309" y="127735"/>
                </a:lnTo>
                <a:lnTo>
                  <a:pt x="626362" y="131187"/>
                </a:lnTo>
                <a:lnTo>
                  <a:pt x="635017" y="134638"/>
                </a:lnTo>
                <a:lnTo>
                  <a:pt x="641098" y="137228"/>
                </a:lnTo>
                <a:lnTo>
                  <a:pt x="658408" y="151038"/>
                </a:lnTo>
                <a:lnTo>
                  <a:pt x="658408" y="162258"/>
                </a:lnTo>
                <a:lnTo>
                  <a:pt x="652356" y="166572"/>
                </a:lnTo>
                <a:lnTo>
                  <a:pt x="684526" y="166572"/>
                </a:lnTo>
                <a:lnTo>
                  <a:pt x="687056" y="159129"/>
                </a:lnTo>
                <a:lnTo>
                  <a:pt x="687881" y="151038"/>
                </a:lnTo>
                <a:lnTo>
                  <a:pt x="687881" y="142407"/>
                </a:lnTo>
                <a:lnTo>
                  <a:pt x="655835" y="113925"/>
                </a:lnTo>
                <a:lnTo>
                  <a:pt x="646303" y="110473"/>
                </a:lnTo>
                <a:lnTo>
                  <a:pt x="640221" y="107021"/>
                </a:lnTo>
                <a:lnTo>
                  <a:pt x="638496" y="104432"/>
                </a:lnTo>
                <a:lnTo>
                  <a:pt x="635894" y="102704"/>
                </a:lnTo>
                <a:lnTo>
                  <a:pt x="634169" y="99253"/>
                </a:lnTo>
                <a:lnTo>
                  <a:pt x="634169" y="91487"/>
                </a:lnTo>
                <a:lnTo>
                  <a:pt x="635894" y="88897"/>
                </a:lnTo>
                <a:lnTo>
                  <a:pt x="639373" y="86308"/>
                </a:lnTo>
                <a:lnTo>
                  <a:pt x="641946" y="83718"/>
                </a:lnTo>
                <a:lnTo>
                  <a:pt x="646303" y="82856"/>
                </a:lnTo>
                <a:lnTo>
                  <a:pt x="680951" y="82856"/>
                </a:lnTo>
                <a:lnTo>
                  <a:pt x="680951" y="64729"/>
                </a:lnTo>
                <a:lnTo>
                  <a:pt x="677472" y="63005"/>
                </a:lnTo>
                <a:lnTo>
                  <a:pt x="673145" y="62140"/>
                </a:lnTo>
                <a:lnTo>
                  <a:pt x="667092" y="60415"/>
                </a:lnTo>
                <a:lnTo>
                  <a:pt x="661888" y="59553"/>
                </a:lnTo>
                <a:close/>
              </a:path>
              <a:path w="986789" h="190500">
                <a:moveTo>
                  <a:pt x="680951" y="82856"/>
                </a:moveTo>
                <a:lnTo>
                  <a:pt x="656683" y="82856"/>
                </a:lnTo>
                <a:lnTo>
                  <a:pt x="667092" y="84581"/>
                </a:lnTo>
                <a:lnTo>
                  <a:pt x="672297" y="86308"/>
                </a:lnTo>
                <a:lnTo>
                  <a:pt x="676624" y="88897"/>
                </a:lnTo>
                <a:lnTo>
                  <a:pt x="680074" y="90622"/>
                </a:lnTo>
                <a:lnTo>
                  <a:pt x="680951" y="91487"/>
                </a:lnTo>
                <a:lnTo>
                  <a:pt x="680951" y="82856"/>
                </a:lnTo>
                <a:close/>
              </a:path>
              <a:path w="986789" h="190500">
                <a:moveTo>
                  <a:pt x="766710" y="59553"/>
                </a:moveTo>
                <a:lnTo>
                  <a:pt x="728101" y="69384"/>
                </a:lnTo>
                <a:lnTo>
                  <a:pt x="701990" y="111282"/>
                </a:lnTo>
                <a:lnTo>
                  <a:pt x="700863" y="126007"/>
                </a:lnTo>
                <a:lnTo>
                  <a:pt x="701990" y="140087"/>
                </a:lnTo>
                <a:lnTo>
                  <a:pt x="727443" y="180044"/>
                </a:lnTo>
                <a:lnTo>
                  <a:pt x="764108" y="189875"/>
                </a:lnTo>
                <a:lnTo>
                  <a:pt x="778384" y="188742"/>
                </a:lnTo>
                <a:lnTo>
                  <a:pt x="791194" y="185344"/>
                </a:lnTo>
                <a:lnTo>
                  <a:pt x="802376" y="179680"/>
                </a:lnTo>
                <a:lnTo>
                  <a:pt x="811768" y="171751"/>
                </a:lnTo>
                <a:lnTo>
                  <a:pt x="816562" y="165710"/>
                </a:lnTo>
                <a:lnTo>
                  <a:pt x="765862" y="165710"/>
                </a:lnTo>
                <a:lnTo>
                  <a:pt x="758027" y="165063"/>
                </a:lnTo>
                <a:lnTo>
                  <a:pt x="731823" y="134356"/>
                </a:lnTo>
                <a:lnTo>
                  <a:pt x="731244" y="126007"/>
                </a:lnTo>
                <a:lnTo>
                  <a:pt x="731304" y="123421"/>
                </a:lnTo>
                <a:lnTo>
                  <a:pt x="751338" y="86307"/>
                </a:lnTo>
                <a:lnTo>
                  <a:pt x="765862" y="83718"/>
                </a:lnTo>
                <a:lnTo>
                  <a:pt x="818121" y="83718"/>
                </a:lnTo>
                <a:lnTo>
                  <a:pt x="812645" y="76815"/>
                </a:lnTo>
                <a:lnTo>
                  <a:pt x="803880" y="69019"/>
                </a:lnTo>
                <a:lnTo>
                  <a:pt x="793252" y="63652"/>
                </a:lnTo>
                <a:lnTo>
                  <a:pt x="780836" y="60551"/>
                </a:lnTo>
                <a:lnTo>
                  <a:pt x="766710" y="59553"/>
                </a:lnTo>
                <a:close/>
              </a:path>
              <a:path w="986789" h="190500">
                <a:moveTo>
                  <a:pt x="818121" y="83718"/>
                </a:moveTo>
                <a:lnTo>
                  <a:pt x="765862" y="83718"/>
                </a:lnTo>
                <a:lnTo>
                  <a:pt x="773177" y="84366"/>
                </a:lnTo>
                <a:lnTo>
                  <a:pt x="779605" y="86307"/>
                </a:lnTo>
                <a:lnTo>
                  <a:pt x="798710" y="123421"/>
                </a:lnTo>
                <a:lnTo>
                  <a:pt x="798668" y="126007"/>
                </a:lnTo>
                <a:lnTo>
                  <a:pt x="779923" y="163121"/>
                </a:lnTo>
                <a:lnTo>
                  <a:pt x="765862" y="165710"/>
                </a:lnTo>
                <a:lnTo>
                  <a:pt x="816562" y="165710"/>
                </a:lnTo>
                <a:lnTo>
                  <a:pt x="819591" y="161893"/>
                </a:lnTo>
                <a:lnTo>
                  <a:pt x="824973" y="150498"/>
                </a:lnTo>
                <a:lnTo>
                  <a:pt x="828079" y="137647"/>
                </a:lnTo>
                <a:lnTo>
                  <a:pt x="829077" y="123421"/>
                </a:lnTo>
                <a:lnTo>
                  <a:pt x="828093" y="109341"/>
                </a:lnTo>
                <a:lnTo>
                  <a:pt x="825082" y="96880"/>
                </a:lnTo>
                <a:lnTo>
                  <a:pt x="819962" y="86038"/>
                </a:lnTo>
                <a:lnTo>
                  <a:pt x="818121" y="83718"/>
                </a:lnTo>
                <a:close/>
              </a:path>
              <a:path w="986789" h="190500">
                <a:moveTo>
                  <a:pt x="956443" y="86308"/>
                </a:moveTo>
                <a:lnTo>
                  <a:pt x="926999" y="86308"/>
                </a:lnTo>
                <a:lnTo>
                  <a:pt x="926999" y="150176"/>
                </a:lnTo>
                <a:lnTo>
                  <a:pt x="929284" y="167666"/>
                </a:lnTo>
                <a:lnTo>
                  <a:pt x="936195" y="180058"/>
                </a:lnTo>
                <a:lnTo>
                  <a:pt x="947821" y="187434"/>
                </a:lnTo>
                <a:lnTo>
                  <a:pt x="964250" y="189875"/>
                </a:lnTo>
                <a:lnTo>
                  <a:pt x="972028" y="189875"/>
                </a:lnTo>
                <a:lnTo>
                  <a:pt x="976384" y="189013"/>
                </a:lnTo>
                <a:lnTo>
                  <a:pt x="984162" y="186423"/>
                </a:lnTo>
                <a:lnTo>
                  <a:pt x="985887" y="185561"/>
                </a:lnTo>
                <a:lnTo>
                  <a:pt x="986764" y="185561"/>
                </a:lnTo>
                <a:lnTo>
                  <a:pt x="986764" y="165710"/>
                </a:lnTo>
                <a:lnTo>
                  <a:pt x="967700" y="165710"/>
                </a:lnTo>
                <a:lnTo>
                  <a:pt x="963373" y="163983"/>
                </a:lnTo>
                <a:lnTo>
                  <a:pt x="960771" y="161396"/>
                </a:lnTo>
                <a:lnTo>
                  <a:pt x="958168" y="157941"/>
                </a:lnTo>
                <a:lnTo>
                  <a:pt x="956443" y="152765"/>
                </a:lnTo>
                <a:lnTo>
                  <a:pt x="956443" y="86308"/>
                </a:lnTo>
                <a:close/>
              </a:path>
              <a:path w="986789" h="190500">
                <a:moveTo>
                  <a:pt x="882819" y="86308"/>
                </a:moveTo>
                <a:lnTo>
                  <a:pt x="853346" y="86308"/>
                </a:lnTo>
                <a:lnTo>
                  <a:pt x="853346" y="187286"/>
                </a:lnTo>
                <a:lnTo>
                  <a:pt x="882819" y="187286"/>
                </a:lnTo>
                <a:lnTo>
                  <a:pt x="882819" y="86308"/>
                </a:lnTo>
                <a:close/>
              </a:path>
              <a:path w="986789" h="190500">
                <a:moveTo>
                  <a:pt x="986764" y="161396"/>
                </a:moveTo>
                <a:lnTo>
                  <a:pt x="981560" y="163983"/>
                </a:lnTo>
                <a:lnTo>
                  <a:pt x="976384" y="165710"/>
                </a:lnTo>
                <a:lnTo>
                  <a:pt x="986764" y="165710"/>
                </a:lnTo>
                <a:lnTo>
                  <a:pt x="986764" y="161396"/>
                </a:lnTo>
                <a:close/>
              </a:path>
              <a:path w="986789" h="190500">
                <a:moveTo>
                  <a:pt x="986764" y="62140"/>
                </a:moveTo>
                <a:lnTo>
                  <a:pt x="832557" y="62140"/>
                </a:lnTo>
                <a:lnTo>
                  <a:pt x="832557" y="86308"/>
                </a:lnTo>
                <a:lnTo>
                  <a:pt x="986764" y="86308"/>
                </a:lnTo>
                <a:lnTo>
                  <a:pt x="986764" y="62140"/>
                </a:lnTo>
                <a:close/>
              </a:path>
              <a:path w="986789" h="190500">
                <a:moveTo>
                  <a:pt x="905333" y="0"/>
                </a:moveTo>
                <a:lnTo>
                  <a:pt x="889749" y="0"/>
                </a:lnTo>
                <a:lnTo>
                  <a:pt x="881942" y="2589"/>
                </a:lnTo>
                <a:lnTo>
                  <a:pt x="853346" y="36250"/>
                </a:lnTo>
                <a:lnTo>
                  <a:pt x="853346" y="62140"/>
                </a:lnTo>
                <a:lnTo>
                  <a:pt x="882819" y="62140"/>
                </a:lnTo>
                <a:lnTo>
                  <a:pt x="882819" y="39702"/>
                </a:lnTo>
                <a:lnTo>
                  <a:pt x="884544" y="33661"/>
                </a:lnTo>
                <a:lnTo>
                  <a:pt x="887994" y="30209"/>
                </a:lnTo>
                <a:lnTo>
                  <a:pt x="890597" y="25892"/>
                </a:lnTo>
                <a:lnTo>
                  <a:pt x="895801" y="24165"/>
                </a:lnTo>
                <a:lnTo>
                  <a:pt x="915713" y="24165"/>
                </a:lnTo>
                <a:lnTo>
                  <a:pt x="915713" y="2589"/>
                </a:lnTo>
                <a:lnTo>
                  <a:pt x="914865" y="2589"/>
                </a:lnTo>
                <a:lnTo>
                  <a:pt x="910538" y="862"/>
                </a:lnTo>
                <a:lnTo>
                  <a:pt x="905333" y="0"/>
                </a:lnTo>
                <a:close/>
              </a:path>
              <a:path w="986789" h="190500">
                <a:moveTo>
                  <a:pt x="956443" y="25030"/>
                </a:moveTo>
                <a:lnTo>
                  <a:pt x="955566" y="25030"/>
                </a:lnTo>
                <a:lnTo>
                  <a:pt x="927847" y="33661"/>
                </a:lnTo>
                <a:lnTo>
                  <a:pt x="926999" y="34523"/>
                </a:lnTo>
                <a:lnTo>
                  <a:pt x="926999" y="62140"/>
                </a:lnTo>
                <a:lnTo>
                  <a:pt x="956443" y="62140"/>
                </a:lnTo>
                <a:lnTo>
                  <a:pt x="956443" y="25030"/>
                </a:lnTo>
                <a:close/>
              </a:path>
              <a:path w="986789" h="190500">
                <a:moveTo>
                  <a:pt x="915713" y="24165"/>
                </a:moveTo>
                <a:lnTo>
                  <a:pt x="905333" y="24165"/>
                </a:lnTo>
                <a:lnTo>
                  <a:pt x="909661" y="25030"/>
                </a:lnTo>
                <a:lnTo>
                  <a:pt x="913988" y="27619"/>
                </a:lnTo>
                <a:lnTo>
                  <a:pt x="915713" y="27619"/>
                </a:lnTo>
                <a:lnTo>
                  <a:pt x="915713" y="24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837" y="586140"/>
            <a:ext cx="291091" cy="2899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1601" y="5805017"/>
            <a:ext cx="171450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35">
                <a:solidFill>
                  <a:srgbClr val="D49DFF"/>
                </a:solidFill>
                <a:latin typeface="Segoe UI Semibold"/>
                <a:cs typeface="Segoe UI Semibold"/>
              </a:rPr>
              <a:t>Thank</a:t>
            </a:r>
            <a:r>
              <a:rPr sz="2900" b="1" spc="-160">
                <a:solidFill>
                  <a:srgbClr val="D49DFF"/>
                </a:solidFill>
                <a:latin typeface="Segoe UI Semibold"/>
                <a:cs typeface="Segoe UI Semibold"/>
              </a:rPr>
              <a:t> </a:t>
            </a:r>
            <a:r>
              <a:rPr sz="2900" b="1" spc="-25">
                <a:solidFill>
                  <a:srgbClr val="D49DFF"/>
                </a:solidFill>
                <a:latin typeface="Segoe UI Semibold"/>
                <a:cs typeface="Segoe UI Semibold"/>
              </a:rPr>
              <a:t>you</a:t>
            </a:r>
            <a:endParaRPr sz="2900">
              <a:latin typeface="Segoe UI Semibold"/>
              <a:cs typeface="Segoe UI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59061" y="6070498"/>
            <a:ext cx="21774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>
                <a:solidFill>
                  <a:srgbClr val="FFFFFF"/>
                </a:solidFill>
                <a:latin typeface="Segoe UI"/>
                <a:cs typeface="Segoe UI"/>
              </a:rPr>
              <a:t>©</a:t>
            </a:r>
            <a:r>
              <a:rPr sz="7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700">
                <a:solidFill>
                  <a:srgbClr val="FFFFFF"/>
                </a:solidFill>
                <a:latin typeface="Segoe UI"/>
                <a:cs typeface="Segoe UI"/>
              </a:rPr>
              <a:t>Copyright</a:t>
            </a:r>
            <a:r>
              <a:rPr sz="700" spc="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700">
                <a:solidFill>
                  <a:srgbClr val="FFFFFF"/>
                </a:solidFill>
                <a:latin typeface="Segoe UI"/>
                <a:cs typeface="Segoe UI"/>
              </a:rPr>
              <a:t>Microsoft</a:t>
            </a:r>
            <a:r>
              <a:rPr sz="7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700" spc="-10">
                <a:solidFill>
                  <a:srgbClr val="FFFFFF"/>
                </a:solidFill>
                <a:latin typeface="Segoe UI"/>
                <a:cs typeface="Segoe UI"/>
              </a:rPr>
              <a:t>Corporation.</a:t>
            </a:r>
            <a:r>
              <a:rPr sz="700" spc="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700">
                <a:solidFill>
                  <a:srgbClr val="FFFFFF"/>
                </a:solidFill>
                <a:latin typeface="Segoe UI"/>
                <a:cs typeface="Segoe UI"/>
              </a:rPr>
              <a:t>All</a:t>
            </a:r>
            <a:r>
              <a:rPr sz="7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700">
                <a:solidFill>
                  <a:srgbClr val="FFFFFF"/>
                </a:solidFill>
                <a:latin typeface="Segoe UI"/>
                <a:cs typeface="Segoe UI"/>
              </a:rPr>
              <a:t>rights</a:t>
            </a:r>
            <a:r>
              <a:rPr sz="7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700" spc="-10">
                <a:solidFill>
                  <a:srgbClr val="FFFFFF"/>
                </a:solidFill>
                <a:latin typeface="Segoe UI"/>
                <a:cs typeface="Segoe UI"/>
              </a:rPr>
              <a:t>reserved.</a:t>
            </a:r>
            <a:endParaRPr sz="7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455" y="146469"/>
            <a:ext cx="3068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1411" y="112776"/>
              <a:ext cx="1617726" cy="64236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8376" y="112776"/>
              <a:ext cx="1618487" cy="6423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6876" y="345947"/>
              <a:ext cx="620268" cy="4091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58400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4" y="408431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88523" y="492252"/>
              <a:ext cx="158496" cy="1082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529960" y="269775"/>
            <a:ext cx="1570990" cy="320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24130">
              <a:lnSpc>
                <a:spcPct val="100000"/>
              </a:lnSpc>
              <a:spcBef>
                <a:spcPts val="75"/>
              </a:spcBef>
              <a:tabLst>
                <a:tab pos="1533525" algn="l"/>
              </a:tabLst>
            </a:pP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9" action="ppaction://hlinksldjump"/>
              </a:rPr>
              <a:t>High-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9" action="ppaction://hlinksldjump"/>
              </a:rPr>
              <a:t>level</a:t>
            </a:r>
            <a:r>
              <a:rPr sz="1000" b="1" spc="15">
                <a:solidFill>
                  <a:srgbClr val="FFFFFF"/>
                </a:solidFill>
                <a:latin typeface="Segoe UI Semibold"/>
                <a:cs typeface="Segoe UI Semibold"/>
                <a:hlinkClick r:id="rId9" action="ppaction://hlinksldjump"/>
              </a:rPr>
              <a:t> </a:t>
            </a:r>
            <a:r>
              <a:rPr sz="1000" b="1" spc="-25">
                <a:solidFill>
                  <a:srgbClr val="FFFFFF"/>
                </a:solidFill>
                <a:latin typeface="Segoe UI Semibold"/>
                <a:cs typeface="Segoe UI Semibold"/>
                <a:hlinkClick r:id="rId9" action="ppaction://hlinksldjump"/>
              </a:rPr>
              <a:t>DMP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9" action="ppaction://hlinksldjump"/>
              </a:rPr>
              <a:t>onboarding</a:t>
            </a:r>
            <a:r>
              <a:rPr sz="1000" b="1" spc="-45">
                <a:solidFill>
                  <a:srgbClr val="FFFFFF"/>
                </a:solidFill>
                <a:latin typeface="Segoe UI Semibold"/>
                <a:cs typeface="Segoe UI Semibold"/>
                <a:hlinkClick r:id="rId9" action="ppaction://hlinksldjump"/>
              </a:rPr>
              <a:t> </a:t>
            </a:r>
            <a:r>
              <a:rPr sz="1000" b="1" spc="-20">
                <a:solidFill>
                  <a:srgbClr val="FFFFFF"/>
                </a:solidFill>
                <a:latin typeface="Segoe UI Semibold"/>
                <a:cs typeface="Segoe UI Semibold"/>
                <a:hlinkClick r:id="rId9" action="ppaction://hlinksldjump"/>
              </a:rPr>
              <a:t>flow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</a:rPr>
              <a:t>	</a:t>
            </a:r>
            <a:r>
              <a:rPr sz="1500" b="1" spc="-75" baseline="33333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I</a:t>
            </a:r>
            <a:endParaRPr sz="1500" baseline="33333"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13469" y="267080"/>
            <a:ext cx="1064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by-step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725167"/>
            <a:ext cx="12192000" cy="2176780"/>
            <a:chOff x="0" y="1725167"/>
            <a:chExt cx="12192000" cy="2176780"/>
          </a:xfrm>
        </p:grpSpPr>
        <p:sp>
          <p:nvSpPr>
            <p:cNvPr id="23" name="object 23"/>
            <p:cNvSpPr/>
            <p:nvPr/>
          </p:nvSpPr>
          <p:spPr>
            <a:xfrm>
              <a:off x="0" y="1956815"/>
              <a:ext cx="12192000" cy="1713230"/>
            </a:xfrm>
            <a:custGeom>
              <a:avLst/>
              <a:gdLst/>
              <a:ahLst/>
              <a:cxnLst/>
              <a:rect l="l" t="t" r="r" b="b"/>
              <a:pathLst>
                <a:path w="12192000" h="1713229">
                  <a:moveTo>
                    <a:pt x="12192000" y="0"/>
                  </a:moveTo>
                  <a:lnTo>
                    <a:pt x="0" y="0"/>
                  </a:lnTo>
                  <a:lnTo>
                    <a:pt x="0" y="1712975"/>
                  </a:lnTo>
                  <a:lnTo>
                    <a:pt x="12192000" y="171297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9224" y="1725167"/>
              <a:ext cx="990600" cy="2176780"/>
            </a:xfrm>
            <a:custGeom>
              <a:avLst/>
              <a:gdLst/>
              <a:ahLst/>
              <a:cxnLst/>
              <a:rect l="l" t="t" r="r" b="b"/>
              <a:pathLst>
                <a:path w="990600" h="2176779">
                  <a:moveTo>
                    <a:pt x="560832" y="1089660"/>
                  </a:moveTo>
                  <a:lnTo>
                    <a:pt x="280416" y="3048"/>
                  </a:lnTo>
                  <a:lnTo>
                    <a:pt x="0" y="3048"/>
                  </a:lnTo>
                  <a:lnTo>
                    <a:pt x="280416" y="1089660"/>
                  </a:lnTo>
                  <a:lnTo>
                    <a:pt x="0" y="2176272"/>
                  </a:lnTo>
                  <a:lnTo>
                    <a:pt x="280416" y="2176272"/>
                  </a:lnTo>
                  <a:lnTo>
                    <a:pt x="560832" y="1089660"/>
                  </a:lnTo>
                  <a:close/>
                </a:path>
                <a:path w="990600" h="2176779">
                  <a:moveTo>
                    <a:pt x="990600" y="1087374"/>
                  </a:moveTo>
                  <a:lnTo>
                    <a:pt x="710184" y="0"/>
                  </a:lnTo>
                  <a:lnTo>
                    <a:pt x="429768" y="0"/>
                  </a:lnTo>
                  <a:lnTo>
                    <a:pt x="710184" y="1087374"/>
                  </a:lnTo>
                  <a:lnTo>
                    <a:pt x="429768" y="2174748"/>
                  </a:lnTo>
                  <a:lnTo>
                    <a:pt x="710184" y="2174748"/>
                  </a:lnTo>
                  <a:lnTo>
                    <a:pt x="990600" y="108737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2180844" y="5062728"/>
            <a:ext cx="1019810" cy="1035050"/>
          </a:xfrm>
          <a:custGeom>
            <a:avLst/>
            <a:gdLst/>
            <a:ahLst/>
            <a:cxnLst/>
            <a:rect l="l" t="t" r="r" b="b"/>
            <a:pathLst>
              <a:path w="1019810" h="1035050">
                <a:moveTo>
                  <a:pt x="802767" y="585584"/>
                </a:moveTo>
                <a:lnTo>
                  <a:pt x="802767" y="1034796"/>
                </a:lnTo>
                <a:lnTo>
                  <a:pt x="220725" y="1034796"/>
                </a:lnTo>
                <a:lnTo>
                  <a:pt x="220725" y="176530"/>
                </a:lnTo>
                <a:lnTo>
                  <a:pt x="509778" y="0"/>
                </a:lnTo>
                <a:lnTo>
                  <a:pt x="802767" y="176530"/>
                </a:lnTo>
                <a:lnTo>
                  <a:pt x="802767" y="585584"/>
                </a:lnTo>
              </a:path>
              <a:path w="1019810" h="1035050">
                <a:moveTo>
                  <a:pt x="220725" y="288798"/>
                </a:moveTo>
                <a:lnTo>
                  <a:pt x="0" y="288798"/>
                </a:lnTo>
                <a:lnTo>
                  <a:pt x="0" y="1034796"/>
                </a:lnTo>
                <a:lnTo>
                  <a:pt x="220725" y="1034796"/>
                </a:lnTo>
              </a:path>
              <a:path w="1019810" h="1035050">
                <a:moveTo>
                  <a:pt x="84328" y="409067"/>
                </a:moveTo>
                <a:lnTo>
                  <a:pt x="220725" y="409067"/>
                </a:lnTo>
              </a:path>
              <a:path w="1019810" h="1035050">
                <a:moveTo>
                  <a:pt x="84328" y="513334"/>
                </a:moveTo>
                <a:lnTo>
                  <a:pt x="220725" y="513334"/>
                </a:lnTo>
              </a:path>
              <a:path w="1019810" h="1035050">
                <a:moveTo>
                  <a:pt x="84328" y="621677"/>
                </a:moveTo>
                <a:lnTo>
                  <a:pt x="220725" y="621677"/>
                </a:lnTo>
              </a:path>
              <a:path w="1019810" h="1035050">
                <a:moveTo>
                  <a:pt x="84328" y="729970"/>
                </a:moveTo>
                <a:lnTo>
                  <a:pt x="220725" y="729970"/>
                </a:lnTo>
              </a:path>
              <a:path w="1019810" h="1035050">
                <a:moveTo>
                  <a:pt x="84328" y="838263"/>
                </a:moveTo>
                <a:lnTo>
                  <a:pt x="220725" y="838263"/>
                </a:lnTo>
              </a:path>
              <a:path w="1019810" h="1035050">
                <a:moveTo>
                  <a:pt x="802767" y="1034796"/>
                </a:moveTo>
                <a:lnTo>
                  <a:pt x="1019556" y="1034796"/>
                </a:lnTo>
                <a:lnTo>
                  <a:pt x="1019556" y="288798"/>
                </a:lnTo>
                <a:lnTo>
                  <a:pt x="802767" y="288798"/>
                </a:lnTo>
              </a:path>
              <a:path w="1019810" h="1035050">
                <a:moveTo>
                  <a:pt x="939292" y="409067"/>
                </a:moveTo>
                <a:lnTo>
                  <a:pt x="802767" y="409067"/>
                </a:lnTo>
              </a:path>
              <a:path w="1019810" h="1035050">
                <a:moveTo>
                  <a:pt x="939292" y="513334"/>
                </a:moveTo>
                <a:lnTo>
                  <a:pt x="802767" y="513334"/>
                </a:lnTo>
              </a:path>
              <a:path w="1019810" h="1035050">
                <a:moveTo>
                  <a:pt x="939292" y="621677"/>
                </a:moveTo>
                <a:lnTo>
                  <a:pt x="802767" y="621677"/>
                </a:lnTo>
              </a:path>
              <a:path w="1019810" h="1035050">
                <a:moveTo>
                  <a:pt x="939292" y="729970"/>
                </a:moveTo>
                <a:lnTo>
                  <a:pt x="802767" y="729970"/>
                </a:lnTo>
              </a:path>
              <a:path w="1019810" h="1035050">
                <a:moveTo>
                  <a:pt x="939292" y="838263"/>
                </a:moveTo>
                <a:lnTo>
                  <a:pt x="802767" y="838263"/>
                </a:lnTo>
              </a:path>
              <a:path w="1019810" h="1035050">
                <a:moveTo>
                  <a:pt x="385318" y="284734"/>
                </a:moveTo>
                <a:lnTo>
                  <a:pt x="385318" y="264668"/>
                </a:lnTo>
                <a:lnTo>
                  <a:pt x="349250" y="264668"/>
                </a:lnTo>
                <a:lnTo>
                  <a:pt x="349250" y="304800"/>
                </a:lnTo>
                <a:lnTo>
                  <a:pt x="385318" y="304800"/>
                </a:lnTo>
                <a:lnTo>
                  <a:pt x="385318" y="284734"/>
                </a:lnTo>
              </a:path>
              <a:path w="1019810" h="1035050">
                <a:moveTo>
                  <a:pt x="529844" y="284734"/>
                </a:moveTo>
                <a:lnTo>
                  <a:pt x="529844" y="264668"/>
                </a:lnTo>
                <a:lnTo>
                  <a:pt x="489712" y="264668"/>
                </a:lnTo>
                <a:lnTo>
                  <a:pt x="489712" y="304800"/>
                </a:lnTo>
                <a:lnTo>
                  <a:pt x="529844" y="304800"/>
                </a:lnTo>
                <a:lnTo>
                  <a:pt x="529844" y="284734"/>
                </a:lnTo>
              </a:path>
              <a:path w="1019810" h="1035050">
                <a:moveTo>
                  <a:pt x="674369" y="284734"/>
                </a:moveTo>
                <a:lnTo>
                  <a:pt x="674369" y="264668"/>
                </a:lnTo>
                <a:lnTo>
                  <a:pt x="634238" y="264668"/>
                </a:lnTo>
                <a:lnTo>
                  <a:pt x="634238" y="304800"/>
                </a:lnTo>
                <a:lnTo>
                  <a:pt x="674369" y="304800"/>
                </a:lnTo>
                <a:lnTo>
                  <a:pt x="674369" y="284734"/>
                </a:lnTo>
              </a:path>
              <a:path w="1019810" h="1035050">
                <a:moveTo>
                  <a:pt x="385318" y="437134"/>
                </a:moveTo>
                <a:lnTo>
                  <a:pt x="385318" y="417068"/>
                </a:lnTo>
                <a:lnTo>
                  <a:pt x="349250" y="417068"/>
                </a:lnTo>
                <a:lnTo>
                  <a:pt x="349250" y="457200"/>
                </a:lnTo>
                <a:lnTo>
                  <a:pt x="385318" y="457200"/>
                </a:lnTo>
                <a:lnTo>
                  <a:pt x="385318" y="437134"/>
                </a:lnTo>
              </a:path>
              <a:path w="1019810" h="1035050">
                <a:moveTo>
                  <a:pt x="529844" y="437134"/>
                </a:moveTo>
                <a:lnTo>
                  <a:pt x="529844" y="417068"/>
                </a:lnTo>
                <a:lnTo>
                  <a:pt x="489712" y="417068"/>
                </a:lnTo>
                <a:lnTo>
                  <a:pt x="489712" y="457200"/>
                </a:lnTo>
                <a:lnTo>
                  <a:pt x="529844" y="457200"/>
                </a:lnTo>
                <a:lnTo>
                  <a:pt x="529844" y="437134"/>
                </a:lnTo>
              </a:path>
              <a:path w="1019810" h="1035050">
                <a:moveTo>
                  <a:pt x="674369" y="437134"/>
                </a:moveTo>
                <a:lnTo>
                  <a:pt x="674369" y="417068"/>
                </a:lnTo>
                <a:lnTo>
                  <a:pt x="634238" y="417068"/>
                </a:lnTo>
                <a:lnTo>
                  <a:pt x="634238" y="457200"/>
                </a:lnTo>
                <a:lnTo>
                  <a:pt x="674369" y="457200"/>
                </a:lnTo>
                <a:lnTo>
                  <a:pt x="674369" y="437134"/>
                </a:lnTo>
              </a:path>
              <a:path w="1019810" h="1035050">
                <a:moveTo>
                  <a:pt x="385318" y="589597"/>
                </a:moveTo>
                <a:lnTo>
                  <a:pt x="385318" y="569544"/>
                </a:lnTo>
                <a:lnTo>
                  <a:pt x="349250" y="569544"/>
                </a:lnTo>
                <a:lnTo>
                  <a:pt x="349250" y="609650"/>
                </a:lnTo>
                <a:lnTo>
                  <a:pt x="385318" y="609650"/>
                </a:lnTo>
                <a:lnTo>
                  <a:pt x="385318" y="589597"/>
                </a:lnTo>
              </a:path>
              <a:path w="1019810" h="1035050">
                <a:moveTo>
                  <a:pt x="529844" y="589597"/>
                </a:moveTo>
                <a:lnTo>
                  <a:pt x="529844" y="569544"/>
                </a:lnTo>
                <a:lnTo>
                  <a:pt x="489712" y="569544"/>
                </a:lnTo>
                <a:lnTo>
                  <a:pt x="489712" y="609650"/>
                </a:lnTo>
                <a:lnTo>
                  <a:pt x="529844" y="609650"/>
                </a:lnTo>
                <a:lnTo>
                  <a:pt x="529844" y="589597"/>
                </a:lnTo>
              </a:path>
              <a:path w="1019810" h="1035050">
                <a:moveTo>
                  <a:pt x="674369" y="589597"/>
                </a:moveTo>
                <a:lnTo>
                  <a:pt x="674369" y="569544"/>
                </a:lnTo>
                <a:lnTo>
                  <a:pt x="634238" y="569544"/>
                </a:lnTo>
                <a:lnTo>
                  <a:pt x="634238" y="609650"/>
                </a:lnTo>
                <a:lnTo>
                  <a:pt x="674369" y="609650"/>
                </a:lnTo>
                <a:lnTo>
                  <a:pt x="674369" y="589597"/>
                </a:lnTo>
              </a:path>
              <a:path w="1019810" h="1035050">
                <a:moveTo>
                  <a:pt x="385318" y="742010"/>
                </a:moveTo>
                <a:lnTo>
                  <a:pt x="385318" y="721944"/>
                </a:lnTo>
                <a:lnTo>
                  <a:pt x="349250" y="721944"/>
                </a:lnTo>
                <a:lnTo>
                  <a:pt x="349250" y="762063"/>
                </a:lnTo>
                <a:lnTo>
                  <a:pt x="385318" y="762063"/>
                </a:lnTo>
                <a:lnTo>
                  <a:pt x="385318" y="742010"/>
                </a:lnTo>
              </a:path>
              <a:path w="1019810" h="1035050">
                <a:moveTo>
                  <a:pt x="529844" y="746010"/>
                </a:moveTo>
                <a:lnTo>
                  <a:pt x="529844" y="721944"/>
                </a:lnTo>
                <a:lnTo>
                  <a:pt x="489712" y="721944"/>
                </a:lnTo>
                <a:lnTo>
                  <a:pt x="489712" y="762063"/>
                </a:lnTo>
                <a:lnTo>
                  <a:pt x="529844" y="762063"/>
                </a:lnTo>
                <a:lnTo>
                  <a:pt x="529844" y="746010"/>
                </a:lnTo>
              </a:path>
              <a:path w="1019810" h="1035050">
                <a:moveTo>
                  <a:pt x="674369" y="737997"/>
                </a:moveTo>
                <a:lnTo>
                  <a:pt x="674369" y="721944"/>
                </a:lnTo>
                <a:lnTo>
                  <a:pt x="634238" y="721944"/>
                </a:lnTo>
                <a:lnTo>
                  <a:pt x="634238" y="762063"/>
                </a:lnTo>
                <a:lnTo>
                  <a:pt x="674369" y="762063"/>
                </a:lnTo>
                <a:lnTo>
                  <a:pt x="674369" y="737997"/>
                </a:lnTo>
              </a:path>
              <a:path w="1019810" h="1035050">
                <a:moveTo>
                  <a:pt x="654304" y="1034796"/>
                </a:moveTo>
                <a:lnTo>
                  <a:pt x="654304" y="870356"/>
                </a:lnTo>
                <a:lnTo>
                  <a:pt x="369316" y="870356"/>
                </a:lnTo>
                <a:lnTo>
                  <a:pt x="369316" y="1034796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67100" y="5062728"/>
            <a:ext cx="914400" cy="1035050"/>
          </a:xfrm>
          <a:custGeom>
            <a:avLst/>
            <a:gdLst/>
            <a:ahLst/>
            <a:cxnLst/>
            <a:rect l="l" t="t" r="r" b="b"/>
            <a:pathLst>
              <a:path w="914400" h="1035050">
                <a:moveTo>
                  <a:pt x="552576" y="423164"/>
                </a:moveTo>
                <a:lnTo>
                  <a:pt x="611020" y="423164"/>
                </a:lnTo>
                <a:lnTo>
                  <a:pt x="641032" y="423164"/>
                </a:lnTo>
                <a:lnTo>
                  <a:pt x="652089" y="423164"/>
                </a:lnTo>
                <a:lnTo>
                  <a:pt x="653669" y="423164"/>
                </a:lnTo>
                <a:lnTo>
                  <a:pt x="700541" y="427311"/>
                </a:lnTo>
                <a:lnTo>
                  <a:pt x="744654" y="439246"/>
                </a:lnTo>
                <a:lnTo>
                  <a:pt x="785273" y="458209"/>
                </a:lnTo>
                <a:lnTo>
                  <a:pt x="821662" y="483441"/>
                </a:lnTo>
                <a:lnTo>
                  <a:pt x="853086" y="514181"/>
                </a:lnTo>
                <a:lnTo>
                  <a:pt x="878807" y="549671"/>
                </a:lnTo>
                <a:lnTo>
                  <a:pt x="898090" y="589149"/>
                </a:lnTo>
                <a:lnTo>
                  <a:pt x="910199" y="631858"/>
                </a:lnTo>
                <a:lnTo>
                  <a:pt x="914400" y="677037"/>
                </a:lnTo>
                <a:lnTo>
                  <a:pt x="914400" y="883866"/>
                </a:lnTo>
                <a:lnTo>
                  <a:pt x="914400" y="990076"/>
                </a:lnTo>
                <a:lnTo>
                  <a:pt x="914400" y="1029206"/>
                </a:lnTo>
                <a:lnTo>
                  <a:pt x="914400" y="1034796"/>
                </a:lnTo>
              </a:path>
              <a:path w="914400" h="1035050">
                <a:moveTo>
                  <a:pt x="552576" y="361569"/>
                </a:moveTo>
                <a:lnTo>
                  <a:pt x="552576" y="312670"/>
                </a:lnTo>
                <a:lnTo>
                  <a:pt x="552576" y="287559"/>
                </a:lnTo>
                <a:lnTo>
                  <a:pt x="552576" y="278308"/>
                </a:lnTo>
                <a:lnTo>
                  <a:pt x="552576" y="276987"/>
                </a:lnTo>
                <a:lnTo>
                  <a:pt x="233118" y="276987"/>
                </a:lnTo>
                <a:lnTo>
                  <a:pt x="69072" y="276987"/>
                </a:lnTo>
                <a:lnTo>
                  <a:pt x="8634" y="276987"/>
                </a:lnTo>
                <a:lnTo>
                  <a:pt x="0" y="276987"/>
                </a:lnTo>
                <a:lnTo>
                  <a:pt x="0" y="715095"/>
                </a:lnTo>
                <a:lnTo>
                  <a:pt x="0" y="940069"/>
                </a:lnTo>
                <a:lnTo>
                  <a:pt x="0" y="1022955"/>
                </a:lnTo>
                <a:lnTo>
                  <a:pt x="0" y="1034796"/>
                </a:lnTo>
                <a:lnTo>
                  <a:pt x="121439" y="1034796"/>
                </a:lnTo>
                <a:lnTo>
                  <a:pt x="183800" y="1034796"/>
                </a:lnTo>
                <a:lnTo>
                  <a:pt x="206775" y="1034796"/>
                </a:lnTo>
                <a:lnTo>
                  <a:pt x="210058" y="1034796"/>
                </a:lnTo>
                <a:lnTo>
                  <a:pt x="210058" y="914699"/>
                </a:lnTo>
                <a:lnTo>
                  <a:pt x="210058" y="853028"/>
                </a:lnTo>
                <a:lnTo>
                  <a:pt x="210058" y="830307"/>
                </a:lnTo>
                <a:lnTo>
                  <a:pt x="210058" y="827062"/>
                </a:lnTo>
                <a:lnTo>
                  <a:pt x="293318" y="827062"/>
                </a:lnTo>
                <a:lnTo>
                  <a:pt x="336073" y="827062"/>
                </a:lnTo>
                <a:lnTo>
                  <a:pt x="351825" y="827062"/>
                </a:lnTo>
                <a:lnTo>
                  <a:pt x="354075" y="827062"/>
                </a:lnTo>
                <a:lnTo>
                  <a:pt x="354075" y="947158"/>
                </a:lnTo>
                <a:lnTo>
                  <a:pt x="354075" y="1008829"/>
                </a:lnTo>
                <a:lnTo>
                  <a:pt x="354075" y="1031550"/>
                </a:lnTo>
                <a:lnTo>
                  <a:pt x="354075" y="1034796"/>
                </a:lnTo>
                <a:lnTo>
                  <a:pt x="468834" y="1034796"/>
                </a:lnTo>
                <a:lnTo>
                  <a:pt x="527764" y="1034796"/>
                </a:lnTo>
                <a:lnTo>
                  <a:pt x="549475" y="1034796"/>
                </a:lnTo>
                <a:lnTo>
                  <a:pt x="552576" y="1034796"/>
                </a:lnTo>
                <a:lnTo>
                  <a:pt x="552576" y="681196"/>
                </a:lnTo>
                <a:lnTo>
                  <a:pt x="552576" y="499618"/>
                </a:lnTo>
                <a:lnTo>
                  <a:pt x="552576" y="432720"/>
                </a:lnTo>
                <a:lnTo>
                  <a:pt x="552576" y="423164"/>
                </a:lnTo>
                <a:lnTo>
                  <a:pt x="552576" y="361569"/>
                </a:lnTo>
                <a:close/>
              </a:path>
              <a:path w="914400" h="1035050">
                <a:moveTo>
                  <a:pt x="494157" y="276987"/>
                </a:moveTo>
                <a:lnTo>
                  <a:pt x="494157" y="199159"/>
                </a:lnTo>
                <a:lnTo>
                  <a:pt x="494157" y="159194"/>
                </a:lnTo>
                <a:lnTo>
                  <a:pt x="494157" y="144470"/>
                </a:lnTo>
                <a:lnTo>
                  <a:pt x="494157" y="142367"/>
                </a:lnTo>
                <a:lnTo>
                  <a:pt x="244449" y="142367"/>
                </a:lnTo>
                <a:lnTo>
                  <a:pt x="116220" y="142367"/>
                </a:lnTo>
                <a:lnTo>
                  <a:pt x="68978" y="142367"/>
                </a:lnTo>
                <a:lnTo>
                  <a:pt x="62229" y="142367"/>
                </a:lnTo>
                <a:lnTo>
                  <a:pt x="62229" y="220194"/>
                </a:lnTo>
                <a:lnTo>
                  <a:pt x="62229" y="260159"/>
                </a:lnTo>
                <a:lnTo>
                  <a:pt x="62229" y="274883"/>
                </a:lnTo>
                <a:lnTo>
                  <a:pt x="62229" y="276987"/>
                </a:lnTo>
              </a:path>
              <a:path w="914400" h="1035050">
                <a:moveTo>
                  <a:pt x="350138" y="142367"/>
                </a:moveTo>
                <a:lnTo>
                  <a:pt x="350138" y="60061"/>
                </a:lnTo>
                <a:lnTo>
                  <a:pt x="350138" y="17795"/>
                </a:lnTo>
                <a:lnTo>
                  <a:pt x="350138" y="2224"/>
                </a:lnTo>
                <a:lnTo>
                  <a:pt x="350138" y="0"/>
                </a:lnTo>
                <a:lnTo>
                  <a:pt x="266952" y="0"/>
                </a:lnTo>
                <a:lnTo>
                  <a:pt x="224234" y="0"/>
                </a:lnTo>
                <a:lnTo>
                  <a:pt x="208496" y="0"/>
                </a:lnTo>
                <a:lnTo>
                  <a:pt x="206248" y="0"/>
                </a:lnTo>
                <a:lnTo>
                  <a:pt x="206248" y="82305"/>
                </a:lnTo>
                <a:lnTo>
                  <a:pt x="206248" y="124571"/>
                </a:lnTo>
                <a:lnTo>
                  <a:pt x="206248" y="140142"/>
                </a:lnTo>
                <a:lnTo>
                  <a:pt x="206248" y="142367"/>
                </a:lnTo>
              </a:path>
              <a:path w="914400" h="1035050">
                <a:moveTo>
                  <a:pt x="140080" y="407797"/>
                </a:moveTo>
                <a:lnTo>
                  <a:pt x="140080" y="458898"/>
                </a:lnTo>
                <a:lnTo>
                  <a:pt x="140080" y="485140"/>
                </a:lnTo>
                <a:lnTo>
                  <a:pt x="140080" y="494807"/>
                </a:lnTo>
                <a:lnTo>
                  <a:pt x="140080" y="496189"/>
                </a:lnTo>
              </a:path>
              <a:path w="914400" h="1035050">
                <a:moveTo>
                  <a:pt x="276225" y="407797"/>
                </a:moveTo>
                <a:lnTo>
                  <a:pt x="276225" y="458898"/>
                </a:lnTo>
                <a:lnTo>
                  <a:pt x="276225" y="485140"/>
                </a:lnTo>
                <a:lnTo>
                  <a:pt x="276225" y="494807"/>
                </a:lnTo>
                <a:lnTo>
                  <a:pt x="276225" y="496189"/>
                </a:lnTo>
              </a:path>
              <a:path w="914400" h="1035050">
                <a:moveTo>
                  <a:pt x="420242" y="407797"/>
                </a:moveTo>
                <a:lnTo>
                  <a:pt x="420242" y="458898"/>
                </a:lnTo>
                <a:lnTo>
                  <a:pt x="420242" y="485140"/>
                </a:lnTo>
                <a:lnTo>
                  <a:pt x="420242" y="494807"/>
                </a:lnTo>
                <a:lnTo>
                  <a:pt x="420242" y="496189"/>
                </a:lnTo>
              </a:path>
              <a:path w="914400" h="1035050">
                <a:moveTo>
                  <a:pt x="140080" y="615492"/>
                </a:moveTo>
                <a:lnTo>
                  <a:pt x="140080" y="668870"/>
                </a:lnTo>
                <a:lnTo>
                  <a:pt x="140080" y="696280"/>
                </a:lnTo>
                <a:lnTo>
                  <a:pt x="140080" y="706379"/>
                </a:lnTo>
                <a:lnTo>
                  <a:pt x="140080" y="707821"/>
                </a:lnTo>
              </a:path>
              <a:path w="914400" h="1035050">
                <a:moveTo>
                  <a:pt x="276225" y="615492"/>
                </a:moveTo>
                <a:lnTo>
                  <a:pt x="276225" y="668870"/>
                </a:lnTo>
                <a:lnTo>
                  <a:pt x="276225" y="696280"/>
                </a:lnTo>
                <a:lnTo>
                  <a:pt x="276225" y="706379"/>
                </a:lnTo>
                <a:lnTo>
                  <a:pt x="276225" y="707821"/>
                </a:lnTo>
              </a:path>
              <a:path w="914400" h="1035050">
                <a:moveTo>
                  <a:pt x="420242" y="615492"/>
                </a:moveTo>
                <a:lnTo>
                  <a:pt x="420242" y="668870"/>
                </a:lnTo>
                <a:lnTo>
                  <a:pt x="420242" y="696280"/>
                </a:lnTo>
                <a:lnTo>
                  <a:pt x="420242" y="706379"/>
                </a:lnTo>
                <a:lnTo>
                  <a:pt x="420242" y="707821"/>
                </a:lnTo>
              </a:path>
              <a:path w="914400" h="1035050">
                <a:moveTo>
                  <a:pt x="680974" y="1034796"/>
                </a:moveTo>
                <a:lnTo>
                  <a:pt x="739417" y="1034796"/>
                </a:lnTo>
                <a:lnTo>
                  <a:pt x="769429" y="1034796"/>
                </a:lnTo>
                <a:lnTo>
                  <a:pt x="780486" y="1034796"/>
                </a:lnTo>
                <a:lnTo>
                  <a:pt x="782065" y="1034796"/>
                </a:lnTo>
              </a:path>
              <a:path w="914400" h="1035050">
                <a:moveTo>
                  <a:pt x="680974" y="903998"/>
                </a:moveTo>
                <a:lnTo>
                  <a:pt x="739417" y="903998"/>
                </a:lnTo>
                <a:lnTo>
                  <a:pt x="769429" y="903998"/>
                </a:lnTo>
                <a:lnTo>
                  <a:pt x="780486" y="903998"/>
                </a:lnTo>
                <a:lnTo>
                  <a:pt x="782065" y="903998"/>
                </a:lnTo>
              </a:path>
              <a:path w="914400" h="1035050">
                <a:moveTo>
                  <a:pt x="680974" y="769366"/>
                </a:moveTo>
                <a:lnTo>
                  <a:pt x="739417" y="769366"/>
                </a:lnTo>
                <a:lnTo>
                  <a:pt x="769429" y="769366"/>
                </a:lnTo>
                <a:lnTo>
                  <a:pt x="780486" y="769366"/>
                </a:lnTo>
                <a:lnTo>
                  <a:pt x="782065" y="769366"/>
                </a:lnTo>
              </a:path>
              <a:path w="914400" h="1035050">
                <a:moveTo>
                  <a:pt x="680974" y="638568"/>
                </a:moveTo>
                <a:lnTo>
                  <a:pt x="739417" y="638568"/>
                </a:lnTo>
                <a:lnTo>
                  <a:pt x="769429" y="638568"/>
                </a:lnTo>
                <a:lnTo>
                  <a:pt x="780486" y="638568"/>
                </a:lnTo>
                <a:lnTo>
                  <a:pt x="782065" y="638568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0119" y="5062728"/>
            <a:ext cx="952500" cy="1035050"/>
          </a:xfrm>
          <a:custGeom>
            <a:avLst/>
            <a:gdLst/>
            <a:ahLst/>
            <a:cxnLst/>
            <a:rect l="l" t="t" r="r" b="b"/>
            <a:pathLst>
              <a:path w="952500" h="1035050">
                <a:moveTo>
                  <a:pt x="720979" y="364236"/>
                </a:moveTo>
                <a:lnTo>
                  <a:pt x="720979" y="1034796"/>
                </a:lnTo>
                <a:lnTo>
                  <a:pt x="583565" y="1034796"/>
                </a:lnTo>
                <a:lnTo>
                  <a:pt x="583565" y="803236"/>
                </a:lnTo>
                <a:lnTo>
                  <a:pt x="436499" y="803236"/>
                </a:lnTo>
                <a:lnTo>
                  <a:pt x="436499" y="1034796"/>
                </a:lnTo>
                <a:lnTo>
                  <a:pt x="291782" y="1034796"/>
                </a:lnTo>
                <a:lnTo>
                  <a:pt x="291782" y="364236"/>
                </a:lnTo>
                <a:lnTo>
                  <a:pt x="508762" y="364236"/>
                </a:lnTo>
                <a:lnTo>
                  <a:pt x="720979" y="364236"/>
                </a:lnTo>
              </a:path>
              <a:path w="952500" h="1035050">
                <a:moveTo>
                  <a:pt x="508762" y="364236"/>
                </a:moveTo>
                <a:lnTo>
                  <a:pt x="508762" y="221869"/>
                </a:lnTo>
                <a:lnTo>
                  <a:pt x="0" y="221869"/>
                </a:lnTo>
                <a:lnTo>
                  <a:pt x="0" y="1034796"/>
                </a:lnTo>
              </a:path>
              <a:path w="952500" h="1035050">
                <a:moveTo>
                  <a:pt x="952500" y="1034796"/>
                </a:moveTo>
                <a:lnTo>
                  <a:pt x="952500" y="296672"/>
                </a:lnTo>
                <a:lnTo>
                  <a:pt x="646303" y="0"/>
                </a:lnTo>
                <a:lnTo>
                  <a:pt x="646303" y="364236"/>
                </a:lnTo>
              </a:path>
              <a:path w="952500" h="1035050">
                <a:moveTo>
                  <a:pt x="149504" y="364236"/>
                </a:moveTo>
                <a:lnTo>
                  <a:pt x="135039" y="364236"/>
                </a:lnTo>
                <a:lnTo>
                  <a:pt x="135039" y="373888"/>
                </a:lnTo>
                <a:lnTo>
                  <a:pt x="149504" y="373888"/>
                </a:lnTo>
                <a:lnTo>
                  <a:pt x="149504" y="364236"/>
                </a:lnTo>
              </a:path>
              <a:path w="952500" h="1035050">
                <a:moveTo>
                  <a:pt x="149504" y="509016"/>
                </a:moveTo>
                <a:lnTo>
                  <a:pt x="135039" y="509016"/>
                </a:lnTo>
                <a:lnTo>
                  <a:pt x="135039" y="523367"/>
                </a:lnTo>
                <a:lnTo>
                  <a:pt x="149504" y="523367"/>
                </a:lnTo>
                <a:lnTo>
                  <a:pt x="149504" y="509016"/>
                </a:lnTo>
              </a:path>
              <a:path w="952500" h="1035050">
                <a:moveTo>
                  <a:pt x="149504" y="653681"/>
                </a:moveTo>
                <a:lnTo>
                  <a:pt x="135039" y="653681"/>
                </a:lnTo>
                <a:lnTo>
                  <a:pt x="135039" y="668159"/>
                </a:lnTo>
                <a:lnTo>
                  <a:pt x="149504" y="668159"/>
                </a:lnTo>
                <a:lnTo>
                  <a:pt x="149504" y="653681"/>
                </a:lnTo>
              </a:path>
              <a:path w="952500" h="1035050">
                <a:moveTo>
                  <a:pt x="149504" y="800823"/>
                </a:moveTo>
                <a:lnTo>
                  <a:pt x="135039" y="800823"/>
                </a:lnTo>
                <a:lnTo>
                  <a:pt x="135039" y="812876"/>
                </a:lnTo>
                <a:lnTo>
                  <a:pt x="149504" y="812876"/>
                </a:lnTo>
                <a:lnTo>
                  <a:pt x="149504" y="800823"/>
                </a:lnTo>
              </a:path>
              <a:path w="952500" h="1035050">
                <a:moveTo>
                  <a:pt x="149504" y="945553"/>
                </a:moveTo>
                <a:lnTo>
                  <a:pt x="135039" y="945553"/>
                </a:lnTo>
                <a:lnTo>
                  <a:pt x="135039" y="957605"/>
                </a:lnTo>
                <a:lnTo>
                  <a:pt x="149504" y="957605"/>
                </a:lnTo>
                <a:lnTo>
                  <a:pt x="149504" y="945553"/>
                </a:lnTo>
              </a:path>
              <a:path w="952500" h="1035050">
                <a:moveTo>
                  <a:pt x="438912" y="509016"/>
                </a:moveTo>
                <a:lnTo>
                  <a:pt x="426847" y="509016"/>
                </a:lnTo>
                <a:lnTo>
                  <a:pt x="426847" y="523367"/>
                </a:lnTo>
                <a:lnTo>
                  <a:pt x="438912" y="523367"/>
                </a:lnTo>
                <a:lnTo>
                  <a:pt x="438912" y="509016"/>
                </a:lnTo>
              </a:path>
              <a:path w="952500" h="1035050">
                <a:moveTo>
                  <a:pt x="438912" y="658507"/>
                </a:moveTo>
                <a:lnTo>
                  <a:pt x="426847" y="658507"/>
                </a:lnTo>
                <a:lnTo>
                  <a:pt x="426847" y="668159"/>
                </a:lnTo>
                <a:lnTo>
                  <a:pt x="438912" y="668159"/>
                </a:lnTo>
                <a:lnTo>
                  <a:pt x="438912" y="658507"/>
                </a:lnTo>
              </a:path>
              <a:path w="952500" h="1035050">
                <a:moveTo>
                  <a:pt x="585978" y="509016"/>
                </a:moveTo>
                <a:lnTo>
                  <a:pt x="571500" y="509016"/>
                </a:lnTo>
                <a:lnTo>
                  <a:pt x="571500" y="523367"/>
                </a:lnTo>
                <a:lnTo>
                  <a:pt x="585978" y="523367"/>
                </a:lnTo>
                <a:lnTo>
                  <a:pt x="585978" y="509016"/>
                </a:lnTo>
              </a:path>
              <a:path w="952500" h="1035050">
                <a:moveTo>
                  <a:pt x="585978" y="658507"/>
                </a:moveTo>
                <a:lnTo>
                  <a:pt x="571500" y="658507"/>
                </a:lnTo>
                <a:lnTo>
                  <a:pt x="571500" y="668159"/>
                </a:lnTo>
                <a:lnTo>
                  <a:pt x="585978" y="668159"/>
                </a:lnTo>
                <a:lnTo>
                  <a:pt x="585978" y="658507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05532" y="2637790"/>
            <a:ext cx="4407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>
                <a:solidFill>
                  <a:srgbClr val="8560C5"/>
                </a:solidFill>
                <a:latin typeface="Segoe UI Semibold"/>
                <a:cs typeface="Segoe UI Semibold"/>
              </a:rPr>
              <a:t>High-</a:t>
            </a:r>
            <a:r>
              <a:rPr sz="2400" b="1" spc="-55">
                <a:solidFill>
                  <a:srgbClr val="8560C5"/>
                </a:solidFill>
                <a:latin typeface="Segoe UI Semibold"/>
                <a:cs typeface="Segoe UI Semibold"/>
              </a:rPr>
              <a:t>level</a:t>
            </a:r>
            <a:r>
              <a:rPr sz="2400" b="1" spc="-7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2400" b="1" spc="-20">
                <a:solidFill>
                  <a:srgbClr val="8560C5"/>
                </a:solidFill>
                <a:latin typeface="Segoe UI Semibold"/>
                <a:cs typeface="Segoe UI Semibold"/>
              </a:rPr>
              <a:t>DMP</a:t>
            </a:r>
            <a:r>
              <a:rPr sz="2400" b="1" spc="-70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2400" b="1" spc="-55">
                <a:solidFill>
                  <a:srgbClr val="8560C5"/>
                </a:solidFill>
                <a:latin typeface="Segoe UI Semibold"/>
                <a:cs typeface="Segoe UI Semibold"/>
              </a:rPr>
              <a:t>onboarding</a:t>
            </a:r>
            <a:r>
              <a:rPr sz="2400" b="1" spc="-90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2400" b="1" spc="-20">
                <a:solidFill>
                  <a:srgbClr val="8560C5"/>
                </a:solidFill>
                <a:latin typeface="Segoe UI Semibold"/>
                <a:cs typeface="Segoe UI Semibold"/>
              </a:rPr>
              <a:t>flow</a:t>
            </a:r>
            <a:endParaRPr sz="2400">
              <a:latin typeface="Segoe UI Semibold"/>
              <a:cs typeface="Segoe UI Semibold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381490" y="2315717"/>
            <a:ext cx="1441450" cy="3831590"/>
            <a:chOff x="9381490" y="2315717"/>
            <a:chExt cx="1441450" cy="3831590"/>
          </a:xfrm>
        </p:grpSpPr>
        <p:sp>
          <p:nvSpPr>
            <p:cNvPr id="30" name="object 30"/>
            <p:cNvSpPr/>
            <p:nvPr/>
          </p:nvSpPr>
          <p:spPr>
            <a:xfrm>
              <a:off x="9419590" y="2353817"/>
              <a:ext cx="1365250" cy="3755390"/>
            </a:xfrm>
            <a:custGeom>
              <a:avLst/>
              <a:gdLst/>
              <a:ahLst/>
              <a:cxnLst/>
              <a:rect l="l" t="t" r="r" b="b"/>
              <a:pathLst>
                <a:path w="1365250" h="3755390">
                  <a:moveTo>
                    <a:pt x="1365250" y="0"/>
                  </a:moveTo>
                  <a:lnTo>
                    <a:pt x="1114298" y="0"/>
                  </a:lnTo>
                  <a:lnTo>
                    <a:pt x="1072737" y="29563"/>
                  </a:lnTo>
                  <a:lnTo>
                    <a:pt x="1031551" y="58169"/>
                  </a:lnTo>
                  <a:lnTo>
                    <a:pt x="990737" y="85824"/>
                  </a:lnTo>
                  <a:lnTo>
                    <a:pt x="950296" y="112536"/>
                  </a:lnTo>
                  <a:lnTo>
                    <a:pt x="910229" y="138309"/>
                  </a:lnTo>
                  <a:lnTo>
                    <a:pt x="870535" y="163152"/>
                  </a:lnTo>
                  <a:lnTo>
                    <a:pt x="831214" y="187071"/>
                  </a:lnTo>
                  <a:lnTo>
                    <a:pt x="785622" y="213952"/>
                  </a:lnTo>
                  <a:lnTo>
                    <a:pt x="740160" y="239982"/>
                  </a:lnTo>
                  <a:lnTo>
                    <a:pt x="694832" y="265160"/>
                  </a:lnTo>
                  <a:lnTo>
                    <a:pt x="649642" y="289480"/>
                  </a:lnTo>
                  <a:lnTo>
                    <a:pt x="604593" y="312939"/>
                  </a:lnTo>
                  <a:lnTo>
                    <a:pt x="559688" y="335534"/>
                  </a:lnTo>
                  <a:lnTo>
                    <a:pt x="514752" y="357399"/>
                  </a:lnTo>
                  <a:lnTo>
                    <a:pt x="469603" y="378544"/>
                  </a:lnTo>
                  <a:lnTo>
                    <a:pt x="424243" y="398970"/>
                  </a:lnTo>
                  <a:lnTo>
                    <a:pt x="378671" y="418676"/>
                  </a:lnTo>
                  <a:lnTo>
                    <a:pt x="332888" y="437663"/>
                  </a:lnTo>
                  <a:lnTo>
                    <a:pt x="286892" y="455930"/>
                  </a:lnTo>
                  <a:lnTo>
                    <a:pt x="240506" y="473752"/>
                  </a:lnTo>
                  <a:lnTo>
                    <a:pt x="193547" y="491278"/>
                  </a:lnTo>
                  <a:lnTo>
                    <a:pt x="146018" y="508508"/>
                  </a:lnTo>
                  <a:lnTo>
                    <a:pt x="97916" y="525441"/>
                  </a:lnTo>
                  <a:lnTo>
                    <a:pt x="49244" y="542078"/>
                  </a:lnTo>
                  <a:lnTo>
                    <a:pt x="0" y="558419"/>
                  </a:lnTo>
                  <a:lnTo>
                    <a:pt x="0" y="1065530"/>
                  </a:lnTo>
                  <a:lnTo>
                    <a:pt x="52309" y="1051658"/>
                  </a:lnTo>
                  <a:lnTo>
                    <a:pt x="103320" y="1037307"/>
                  </a:lnTo>
                  <a:lnTo>
                    <a:pt x="153030" y="1022477"/>
                  </a:lnTo>
                  <a:lnTo>
                    <a:pt x="201439" y="1007166"/>
                  </a:lnTo>
                  <a:lnTo>
                    <a:pt x="248545" y="991376"/>
                  </a:lnTo>
                  <a:lnTo>
                    <a:pt x="294348" y="975106"/>
                  </a:lnTo>
                  <a:lnTo>
                    <a:pt x="338846" y="958356"/>
                  </a:lnTo>
                  <a:lnTo>
                    <a:pt x="382039" y="941126"/>
                  </a:lnTo>
                  <a:lnTo>
                    <a:pt x="423925" y="923417"/>
                  </a:lnTo>
                  <a:lnTo>
                    <a:pt x="469979" y="902687"/>
                  </a:lnTo>
                  <a:lnTo>
                    <a:pt x="515270" y="880885"/>
                  </a:lnTo>
                  <a:lnTo>
                    <a:pt x="559800" y="858009"/>
                  </a:lnTo>
                  <a:lnTo>
                    <a:pt x="603567" y="834056"/>
                  </a:lnTo>
                  <a:lnTo>
                    <a:pt x="646572" y="809026"/>
                  </a:lnTo>
                  <a:lnTo>
                    <a:pt x="688816" y="782917"/>
                  </a:lnTo>
                  <a:lnTo>
                    <a:pt x="730297" y="755727"/>
                  </a:lnTo>
                  <a:lnTo>
                    <a:pt x="771016" y="727456"/>
                  </a:lnTo>
                  <a:lnTo>
                    <a:pt x="771016" y="3754970"/>
                  </a:lnTo>
                  <a:lnTo>
                    <a:pt x="1365250" y="3754970"/>
                  </a:lnTo>
                  <a:lnTo>
                    <a:pt x="1365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419590" y="2353817"/>
              <a:ext cx="1365250" cy="3755390"/>
            </a:xfrm>
            <a:custGeom>
              <a:avLst/>
              <a:gdLst/>
              <a:ahLst/>
              <a:cxnLst/>
              <a:rect l="l" t="t" r="r" b="b"/>
              <a:pathLst>
                <a:path w="1365250" h="3755390">
                  <a:moveTo>
                    <a:pt x="1114298" y="0"/>
                  </a:moveTo>
                  <a:lnTo>
                    <a:pt x="1365250" y="0"/>
                  </a:lnTo>
                  <a:lnTo>
                    <a:pt x="1365250" y="3754970"/>
                  </a:lnTo>
                  <a:lnTo>
                    <a:pt x="771016" y="3754970"/>
                  </a:lnTo>
                  <a:lnTo>
                    <a:pt x="771016" y="727456"/>
                  </a:lnTo>
                  <a:lnTo>
                    <a:pt x="730297" y="755727"/>
                  </a:lnTo>
                  <a:lnTo>
                    <a:pt x="688816" y="782917"/>
                  </a:lnTo>
                  <a:lnTo>
                    <a:pt x="646572" y="809026"/>
                  </a:lnTo>
                  <a:lnTo>
                    <a:pt x="603567" y="834056"/>
                  </a:lnTo>
                  <a:lnTo>
                    <a:pt x="559800" y="858009"/>
                  </a:lnTo>
                  <a:lnTo>
                    <a:pt x="515270" y="880885"/>
                  </a:lnTo>
                  <a:lnTo>
                    <a:pt x="469979" y="902687"/>
                  </a:lnTo>
                  <a:lnTo>
                    <a:pt x="423925" y="923417"/>
                  </a:lnTo>
                  <a:lnTo>
                    <a:pt x="382039" y="941126"/>
                  </a:lnTo>
                  <a:lnTo>
                    <a:pt x="338846" y="958356"/>
                  </a:lnTo>
                  <a:lnTo>
                    <a:pt x="294348" y="975106"/>
                  </a:lnTo>
                  <a:lnTo>
                    <a:pt x="248545" y="991376"/>
                  </a:lnTo>
                  <a:lnTo>
                    <a:pt x="201439" y="1007166"/>
                  </a:lnTo>
                  <a:lnTo>
                    <a:pt x="153030" y="1022477"/>
                  </a:lnTo>
                  <a:lnTo>
                    <a:pt x="103320" y="1037307"/>
                  </a:lnTo>
                  <a:lnTo>
                    <a:pt x="52309" y="1051658"/>
                  </a:lnTo>
                  <a:lnTo>
                    <a:pt x="0" y="1065530"/>
                  </a:lnTo>
                  <a:lnTo>
                    <a:pt x="0" y="558419"/>
                  </a:lnTo>
                  <a:lnTo>
                    <a:pt x="49244" y="542078"/>
                  </a:lnTo>
                  <a:lnTo>
                    <a:pt x="97916" y="525441"/>
                  </a:lnTo>
                  <a:lnTo>
                    <a:pt x="146018" y="508508"/>
                  </a:lnTo>
                  <a:lnTo>
                    <a:pt x="193547" y="491278"/>
                  </a:lnTo>
                  <a:lnTo>
                    <a:pt x="240506" y="473752"/>
                  </a:lnTo>
                  <a:lnTo>
                    <a:pt x="286892" y="455930"/>
                  </a:lnTo>
                  <a:lnTo>
                    <a:pt x="332888" y="437663"/>
                  </a:lnTo>
                  <a:lnTo>
                    <a:pt x="378671" y="418676"/>
                  </a:lnTo>
                  <a:lnTo>
                    <a:pt x="424243" y="398970"/>
                  </a:lnTo>
                  <a:lnTo>
                    <a:pt x="469603" y="378544"/>
                  </a:lnTo>
                  <a:lnTo>
                    <a:pt x="514752" y="357399"/>
                  </a:lnTo>
                  <a:lnTo>
                    <a:pt x="559688" y="335534"/>
                  </a:lnTo>
                  <a:lnTo>
                    <a:pt x="604593" y="312939"/>
                  </a:lnTo>
                  <a:lnTo>
                    <a:pt x="649642" y="289480"/>
                  </a:lnTo>
                  <a:lnTo>
                    <a:pt x="694832" y="265160"/>
                  </a:lnTo>
                  <a:lnTo>
                    <a:pt x="740160" y="239982"/>
                  </a:lnTo>
                  <a:lnTo>
                    <a:pt x="785622" y="213952"/>
                  </a:lnTo>
                  <a:lnTo>
                    <a:pt x="831214" y="187071"/>
                  </a:lnTo>
                  <a:lnTo>
                    <a:pt x="870535" y="163152"/>
                  </a:lnTo>
                  <a:lnTo>
                    <a:pt x="910229" y="138309"/>
                  </a:lnTo>
                  <a:lnTo>
                    <a:pt x="950296" y="112536"/>
                  </a:lnTo>
                  <a:lnTo>
                    <a:pt x="990737" y="85824"/>
                  </a:lnTo>
                  <a:lnTo>
                    <a:pt x="1031551" y="58169"/>
                  </a:lnTo>
                  <a:lnTo>
                    <a:pt x="1072737" y="29563"/>
                  </a:lnTo>
                  <a:lnTo>
                    <a:pt x="1114298" y="0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806696" y="0"/>
            <a:ext cx="2425700" cy="851535"/>
            <a:chOff x="4806696" y="0"/>
            <a:chExt cx="2425700" cy="85153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06696" y="0"/>
              <a:ext cx="2425446" cy="85115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959096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341111" y="185420"/>
            <a:ext cx="13620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</a:t>
            </a:r>
            <a:r>
              <a:rPr sz="1400" b="1">
                <a:solidFill>
                  <a:srgbClr val="8560C5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</a:t>
            </a:r>
            <a:r>
              <a:rPr sz="1400" b="1" spc="-25">
                <a:solidFill>
                  <a:srgbClr val="8560C5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DMP </a:t>
            </a: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400" b="1" spc="-25">
                <a:solidFill>
                  <a:srgbClr val="8560C5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b="1" spc="-20">
                <a:solidFill>
                  <a:srgbClr val="8560C5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</a:t>
            </a:r>
            <a:endParaRPr sz="1400">
              <a:solidFill>
                <a:srgbClr val="8560C5"/>
              </a:solidFill>
              <a:latin typeface="Segoe UI Semibold"/>
              <a:cs typeface="Segoe UI Semibol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9">
            <a:extLst>
              <a:ext uri="{FF2B5EF4-FFF2-40B4-BE49-F238E27FC236}">
                <a16:creationId xmlns:a16="http://schemas.microsoft.com/office/drawing/2014/main" id="{9481E4DA-8D38-561F-936C-976633B26C0D}"/>
              </a:ext>
            </a:extLst>
          </p:cNvPr>
          <p:cNvSpPr txBox="1"/>
          <p:nvPr/>
        </p:nvSpPr>
        <p:spPr>
          <a:xfrm>
            <a:off x="7166483" y="154014"/>
            <a:ext cx="115379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 </a:t>
            </a:r>
            <a:r>
              <a:rPr lang="en-US" sz="1000" b="1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Prerequisites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25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callouts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1411" y="112776"/>
              <a:ext cx="1617726" cy="64236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8376" y="112776"/>
              <a:ext cx="1618487" cy="6423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6876" y="345947"/>
              <a:ext cx="620268" cy="4091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58400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4" y="408431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88523" y="492252"/>
              <a:ext cx="158496" cy="1082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529960" y="269775"/>
            <a:ext cx="1570990" cy="320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24130">
              <a:lnSpc>
                <a:spcPct val="100000"/>
              </a:lnSpc>
              <a:spcBef>
                <a:spcPts val="75"/>
              </a:spcBef>
              <a:tabLst>
                <a:tab pos="1533525" algn="l"/>
              </a:tabLst>
            </a:pP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9" action="ppaction://hlinksldjump"/>
              </a:rPr>
              <a:t>High-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9" action="ppaction://hlinksldjump"/>
              </a:rPr>
              <a:t>level</a:t>
            </a:r>
            <a:r>
              <a:rPr sz="1000" b="1" spc="15">
                <a:solidFill>
                  <a:srgbClr val="FFFFFF"/>
                </a:solidFill>
                <a:latin typeface="Segoe UI Semibold"/>
                <a:cs typeface="Segoe UI Semibold"/>
                <a:hlinkClick r:id="rId9" action="ppaction://hlinksldjump"/>
              </a:rPr>
              <a:t> </a:t>
            </a:r>
            <a:r>
              <a:rPr sz="1000" b="1" spc="-25">
                <a:solidFill>
                  <a:srgbClr val="FFFFFF"/>
                </a:solidFill>
                <a:latin typeface="Segoe UI Semibold"/>
                <a:cs typeface="Segoe UI Semibold"/>
                <a:hlinkClick r:id="rId9" action="ppaction://hlinksldjump"/>
              </a:rPr>
              <a:t>DMP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9" action="ppaction://hlinksldjump"/>
              </a:rPr>
              <a:t>onboarding</a:t>
            </a:r>
            <a:r>
              <a:rPr sz="1000" b="1" spc="-45">
                <a:solidFill>
                  <a:srgbClr val="FFFFFF"/>
                </a:solidFill>
                <a:latin typeface="Segoe UI Semibold"/>
                <a:cs typeface="Segoe UI Semibold"/>
                <a:hlinkClick r:id="rId9" action="ppaction://hlinksldjump"/>
              </a:rPr>
              <a:t> </a:t>
            </a:r>
            <a:r>
              <a:rPr sz="1000" b="1" spc="-20">
                <a:solidFill>
                  <a:srgbClr val="FFFFFF"/>
                </a:solidFill>
                <a:latin typeface="Segoe UI Semibold"/>
                <a:cs typeface="Segoe UI Semibold"/>
                <a:hlinkClick r:id="rId9" action="ppaction://hlinksldjump"/>
              </a:rPr>
              <a:t>flow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</a:rPr>
              <a:t>	</a:t>
            </a:r>
            <a:r>
              <a:rPr sz="1500" b="1" spc="-75" baseline="33333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I</a:t>
            </a:r>
            <a:endParaRPr sz="1500" baseline="33333"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13469" y="267080"/>
            <a:ext cx="1064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by-step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06696" y="0"/>
            <a:ext cx="2425700" cy="851535"/>
            <a:chOff x="4806696" y="0"/>
            <a:chExt cx="2425700" cy="85153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06696" y="0"/>
              <a:ext cx="2425446" cy="85115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959096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01040" y="2258567"/>
            <a:ext cx="9188450" cy="3731260"/>
            <a:chOff x="701040" y="2258567"/>
            <a:chExt cx="9188450" cy="3731260"/>
          </a:xfrm>
        </p:grpSpPr>
        <p:sp>
          <p:nvSpPr>
            <p:cNvPr id="26" name="object 26"/>
            <p:cNvSpPr/>
            <p:nvPr/>
          </p:nvSpPr>
          <p:spPr>
            <a:xfrm>
              <a:off x="8374380" y="2258567"/>
              <a:ext cx="1515110" cy="1630680"/>
            </a:xfrm>
            <a:custGeom>
              <a:avLst/>
              <a:gdLst/>
              <a:ahLst/>
              <a:cxnLst/>
              <a:rect l="l" t="t" r="r" b="b"/>
              <a:pathLst>
                <a:path w="1515109" h="1630679">
                  <a:moveTo>
                    <a:pt x="1514855" y="0"/>
                  </a:moveTo>
                  <a:lnTo>
                    <a:pt x="0" y="0"/>
                  </a:lnTo>
                  <a:lnTo>
                    <a:pt x="0" y="1630679"/>
                  </a:lnTo>
                  <a:lnTo>
                    <a:pt x="1514855" y="1630679"/>
                  </a:lnTo>
                  <a:lnTo>
                    <a:pt x="15148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70548" y="2316492"/>
              <a:ext cx="2186940" cy="3672840"/>
            </a:xfrm>
            <a:custGeom>
              <a:avLst/>
              <a:gdLst/>
              <a:ahLst/>
              <a:cxnLst/>
              <a:rect l="l" t="t" r="r" b="b"/>
              <a:pathLst>
                <a:path w="2186940" h="3672840">
                  <a:moveTo>
                    <a:pt x="1336548" y="0"/>
                  </a:moveTo>
                  <a:lnTo>
                    <a:pt x="0" y="0"/>
                  </a:lnTo>
                  <a:lnTo>
                    <a:pt x="0" y="1498079"/>
                  </a:lnTo>
                  <a:lnTo>
                    <a:pt x="1336548" y="1498079"/>
                  </a:lnTo>
                  <a:lnTo>
                    <a:pt x="1336548" y="0"/>
                  </a:lnTo>
                  <a:close/>
                </a:path>
                <a:path w="2186940" h="3672840">
                  <a:moveTo>
                    <a:pt x="2186940" y="2174735"/>
                  </a:moveTo>
                  <a:lnTo>
                    <a:pt x="850392" y="2174735"/>
                  </a:lnTo>
                  <a:lnTo>
                    <a:pt x="850392" y="3672827"/>
                  </a:lnTo>
                  <a:lnTo>
                    <a:pt x="2186940" y="3672827"/>
                  </a:lnTo>
                  <a:lnTo>
                    <a:pt x="2186940" y="2174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70548" y="2316479"/>
              <a:ext cx="1336675" cy="1498600"/>
            </a:xfrm>
            <a:custGeom>
              <a:avLst/>
              <a:gdLst/>
              <a:ahLst/>
              <a:cxnLst/>
              <a:rect l="l" t="t" r="r" b="b"/>
              <a:pathLst>
                <a:path w="1336675" h="1498600">
                  <a:moveTo>
                    <a:pt x="0" y="1498091"/>
                  </a:moveTo>
                  <a:lnTo>
                    <a:pt x="1336548" y="1498091"/>
                  </a:lnTo>
                  <a:lnTo>
                    <a:pt x="1336548" y="0"/>
                  </a:lnTo>
                  <a:lnTo>
                    <a:pt x="0" y="0"/>
                  </a:lnTo>
                  <a:lnTo>
                    <a:pt x="0" y="1498091"/>
                  </a:lnTo>
                  <a:close/>
                </a:path>
              </a:pathLst>
            </a:custGeom>
            <a:ln w="9525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07920" y="3378707"/>
              <a:ext cx="3732529" cy="1617345"/>
            </a:xfrm>
            <a:custGeom>
              <a:avLst/>
              <a:gdLst/>
              <a:ahLst/>
              <a:cxnLst/>
              <a:rect l="l" t="t" r="r" b="b"/>
              <a:pathLst>
                <a:path w="3732529" h="1617345">
                  <a:moveTo>
                    <a:pt x="1516380" y="50292"/>
                  </a:moveTo>
                  <a:lnTo>
                    <a:pt x="0" y="50292"/>
                  </a:lnTo>
                  <a:lnTo>
                    <a:pt x="0" y="1548384"/>
                  </a:lnTo>
                  <a:lnTo>
                    <a:pt x="1516380" y="1548384"/>
                  </a:lnTo>
                  <a:lnTo>
                    <a:pt x="1516380" y="50292"/>
                  </a:lnTo>
                  <a:close/>
                </a:path>
                <a:path w="3732529" h="1617345">
                  <a:moveTo>
                    <a:pt x="3732276" y="0"/>
                  </a:moveTo>
                  <a:lnTo>
                    <a:pt x="1816608" y="0"/>
                  </a:lnTo>
                  <a:lnTo>
                    <a:pt x="1816608" y="1616964"/>
                  </a:lnTo>
                  <a:lnTo>
                    <a:pt x="3732276" y="1616964"/>
                  </a:lnTo>
                  <a:lnTo>
                    <a:pt x="37322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56560" y="3660647"/>
              <a:ext cx="356870" cy="447040"/>
            </a:xfrm>
            <a:custGeom>
              <a:avLst/>
              <a:gdLst/>
              <a:ahLst/>
              <a:cxnLst/>
              <a:rect l="l" t="t" r="r" b="b"/>
              <a:pathLst>
                <a:path w="356870" h="447039">
                  <a:moveTo>
                    <a:pt x="356488" y="118999"/>
                  </a:moveTo>
                  <a:lnTo>
                    <a:pt x="287839" y="118999"/>
                  </a:lnTo>
                  <a:lnTo>
                    <a:pt x="252587" y="118999"/>
                  </a:lnTo>
                  <a:lnTo>
                    <a:pt x="239599" y="118999"/>
                  </a:lnTo>
                  <a:lnTo>
                    <a:pt x="237744" y="118999"/>
                  </a:lnTo>
                  <a:lnTo>
                    <a:pt x="237744" y="50202"/>
                  </a:lnTo>
                  <a:lnTo>
                    <a:pt x="237744" y="14874"/>
                  </a:lnTo>
                  <a:lnTo>
                    <a:pt x="237744" y="1859"/>
                  </a:lnTo>
                  <a:lnTo>
                    <a:pt x="237744" y="0"/>
                  </a:lnTo>
                </a:path>
                <a:path w="356870" h="447039">
                  <a:moveTo>
                    <a:pt x="356488" y="161035"/>
                  </a:moveTo>
                  <a:lnTo>
                    <a:pt x="356488" y="136733"/>
                  </a:lnTo>
                  <a:lnTo>
                    <a:pt x="356488" y="124253"/>
                  </a:lnTo>
                  <a:lnTo>
                    <a:pt x="356488" y="119655"/>
                  </a:lnTo>
                  <a:lnTo>
                    <a:pt x="356488" y="118999"/>
                  </a:lnTo>
                  <a:lnTo>
                    <a:pt x="287839" y="50202"/>
                  </a:lnTo>
                  <a:lnTo>
                    <a:pt x="252587" y="14874"/>
                  </a:lnTo>
                  <a:lnTo>
                    <a:pt x="239599" y="1859"/>
                  </a:lnTo>
                  <a:lnTo>
                    <a:pt x="237744" y="0"/>
                  </a:lnTo>
                  <a:lnTo>
                    <a:pt x="100298" y="0"/>
                  </a:lnTo>
                  <a:lnTo>
                    <a:pt x="29718" y="0"/>
                  </a:lnTo>
                  <a:lnTo>
                    <a:pt x="3714" y="0"/>
                  </a:lnTo>
                  <a:lnTo>
                    <a:pt x="0" y="0"/>
                  </a:lnTo>
                  <a:lnTo>
                    <a:pt x="0" y="258151"/>
                  </a:lnTo>
                  <a:lnTo>
                    <a:pt x="0" y="390715"/>
                  </a:lnTo>
                  <a:lnTo>
                    <a:pt x="0" y="439554"/>
                  </a:lnTo>
                  <a:lnTo>
                    <a:pt x="0" y="446531"/>
                  </a:lnTo>
                  <a:lnTo>
                    <a:pt x="73862" y="446531"/>
                  </a:lnTo>
                  <a:lnTo>
                    <a:pt x="111791" y="446531"/>
                  </a:lnTo>
                  <a:lnTo>
                    <a:pt x="125765" y="446531"/>
                  </a:lnTo>
                  <a:lnTo>
                    <a:pt x="127762" y="446531"/>
                  </a:lnTo>
                </a:path>
              </a:pathLst>
            </a:custGeom>
            <a:ln w="15875">
              <a:solidFill>
                <a:srgbClr val="856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32391" y="3860990"/>
              <a:ext cx="248126" cy="24853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01040" y="3429000"/>
              <a:ext cx="1336675" cy="1498600"/>
            </a:xfrm>
            <a:custGeom>
              <a:avLst/>
              <a:gdLst/>
              <a:ahLst/>
              <a:cxnLst/>
              <a:rect l="l" t="t" r="r" b="b"/>
              <a:pathLst>
                <a:path w="1336675" h="1498600">
                  <a:moveTo>
                    <a:pt x="1336548" y="0"/>
                  </a:moveTo>
                  <a:lnTo>
                    <a:pt x="0" y="0"/>
                  </a:lnTo>
                  <a:lnTo>
                    <a:pt x="0" y="1498092"/>
                  </a:lnTo>
                  <a:lnTo>
                    <a:pt x="1336548" y="1498092"/>
                  </a:lnTo>
                  <a:lnTo>
                    <a:pt x="1336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36904" y="3639311"/>
              <a:ext cx="464820" cy="490855"/>
            </a:xfrm>
            <a:custGeom>
              <a:avLst/>
              <a:gdLst/>
              <a:ahLst/>
              <a:cxnLst/>
              <a:rect l="l" t="t" r="r" b="b"/>
              <a:pathLst>
                <a:path w="464819" h="490854">
                  <a:moveTo>
                    <a:pt x="464820" y="136398"/>
                  </a:moveTo>
                  <a:lnTo>
                    <a:pt x="464820" y="281050"/>
                  </a:lnTo>
                  <a:lnTo>
                    <a:pt x="0" y="281050"/>
                  </a:lnTo>
                  <a:lnTo>
                    <a:pt x="0" y="0"/>
                  </a:lnTo>
                  <a:lnTo>
                    <a:pt x="464820" y="0"/>
                  </a:lnTo>
                  <a:lnTo>
                    <a:pt x="464820" y="136398"/>
                  </a:lnTo>
                </a:path>
                <a:path w="464819" h="490854">
                  <a:moveTo>
                    <a:pt x="424942" y="451993"/>
                  </a:moveTo>
                  <a:lnTo>
                    <a:pt x="402209" y="415417"/>
                  </a:lnTo>
                  <a:lnTo>
                    <a:pt x="62611" y="415417"/>
                  </a:lnTo>
                  <a:lnTo>
                    <a:pt x="13284" y="490727"/>
                  </a:lnTo>
                  <a:lnTo>
                    <a:pt x="451484" y="490727"/>
                  </a:lnTo>
                  <a:lnTo>
                    <a:pt x="424942" y="451993"/>
                  </a:lnTo>
                </a:path>
                <a:path w="464819" h="490854">
                  <a:moveTo>
                    <a:pt x="149859" y="350265"/>
                  </a:moveTo>
                  <a:lnTo>
                    <a:pt x="313055" y="350265"/>
                  </a:lnTo>
                </a:path>
                <a:path w="464819" h="490854">
                  <a:moveTo>
                    <a:pt x="233299" y="283082"/>
                  </a:moveTo>
                  <a:lnTo>
                    <a:pt x="233299" y="348233"/>
                  </a:lnTo>
                </a:path>
              </a:pathLst>
            </a:custGeom>
            <a:ln w="15875">
              <a:solidFill>
                <a:srgbClr val="856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5341111" y="185420"/>
            <a:ext cx="13620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pc="-10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</a:t>
            </a:r>
            <a:r>
              <a:rPr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</a:t>
            </a:r>
            <a:r>
              <a:rPr spc="-25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DMP </a:t>
            </a:r>
            <a:r>
              <a:rPr spc="-10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pc="-25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20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</a:t>
            </a:r>
          </a:p>
        </p:txBody>
      </p:sp>
      <p:sp>
        <p:nvSpPr>
          <p:cNvPr id="35" name="object 35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13968" y="1172337"/>
            <a:ext cx="536511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50">
                <a:solidFill>
                  <a:srgbClr val="3A2D57"/>
                </a:solidFill>
                <a:latin typeface="Segoe UI Semibold"/>
                <a:cs typeface="Segoe UI Semibold"/>
              </a:rPr>
              <a:t>High-</a:t>
            </a:r>
            <a:r>
              <a:rPr sz="2900" b="1" spc="-45">
                <a:solidFill>
                  <a:srgbClr val="3A2D57"/>
                </a:solidFill>
                <a:latin typeface="Segoe UI Semibold"/>
                <a:cs typeface="Segoe UI Semibold"/>
              </a:rPr>
              <a:t>level</a:t>
            </a:r>
            <a:r>
              <a:rPr sz="2900" b="1" spc="-155">
                <a:solidFill>
                  <a:srgbClr val="3A2D57"/>
                </a:solidFill>
                <a:latin typeface="Segoe UI Semibold"/>
                <a:cs typeface="Segoe UI Semibold"/>
              </a:rPr>
              <a:t> </a:t>
            </a:r>
            <a:r>
              <a:rPr sz="2900" b="1" spc="-10">
                <a:solidFill>
                  <a:srgbClr val="3A2D57"/>
                </a:solidFill>
                <a:latin typeface="Segoe UI Semibold"/>
                <a:cs typeface="Segoe UI Semibold"/>
              </a:rPr>
              <a:t>DMP</a:t>
            </a:r>
            <a:r>
              <a:rPr sz="2900" b="1" spc="-145">
                <a:solidFill>
                  <a:srgbClr val="3A2D57"/>
                </a:solidFill>
                <a:latin typeface="Segoe UI Semibold"/>
                <a:cs typeface="Segoe UI Semibold"/>
              </a:rPr>
              <a:t> </a:t>
            </a:r>
            <a:r>
              <a:rPr sz="2900" b="1" spc="-50">
                <a:solidFill>
                  <a:srgbClr val="3A2D57"/>
                </a:solidFill>
                <a:latin typeface="Segoe UI Semibold"/>
                <a:cs typeface="Segoe UI Semibold"/>
              </a:rPr>
              <a:t>onboarding</a:t>
            </a:r>
            <a:r>
              <a:rPr sz="2900" b="1" spc="-145">
                <a:solidFill>
                  <a:srgbClr val="3A2D57"/>
                </a:solidFill>
                <a:latin typeface="Segoe UI Semibold"/>
                <a:cs typeface="Segoe UI Semibold"/>
              </a:rPr>
              <a:t> </a:t>
            </a:r>
            <a:r>
              <a:rPr sz="2900" b="1" spc="-20">
                <a:solidFill>
                  <a:srgbClr val="3A2D57"/>
                </a:solidFill>
                <a:latin typeface="Segoe UI Semibold"/>
                <a:cs typeface="Segoe UI Semibold"/>
              </a:rPr>
              <a:t>flow</a:t>
            </a:r>
            <a:endParaRPr sz="2900">
              <a:latin typeface="Segoe UI Semibold"/>
              <a:cs typeface="Segoe UI Semi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1040" y="3429000"/>
            <a:ext cx="1336675" cy="1498600"/>
          </a:xfrm>
          <a:prstGeom prst="rect">
            <a:avLst/>
          </a:prstGeom>
          <a:ln w="9525">
            <a:solidFill>
              <a:srgbClr val="D2D2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182880" marR="177165" indent="164465">
              <a:lnSpc>
                <a:spcPct val="100000"/>
              </a:lnSpc>
              <a:spcBef>
                <a:spcPts val="5"/>
              </a:spcBef>
            </a:pPr>
            <a:r>
              <a:rPr sz="1200">
                <a:latin typeface="Segoe UI"/>
                <a:cs typeface="Segoe UI"/>
              </a:rPr>
              <a:t>Sign</a:t>
            </a:r>
            <a:r>
              <a:rPr sz="1200" spc="-10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in</a:t>
            </a:r>
            <a:r>
              <a:rPr sz="1200" spc="-20">
                <a:latin typeface="Segoe UI"/>
                <a:cs typeface="Segoe UI"/>
              </a:rPr>
              <a:t> </a:t>
            </a:r>
            <a:r>
              <a:rPr sz="1200" spc="-25">
                <a:latin typeface="Segoe UI"/>
                <a:cs typeface="Segoe UI"/>
              </a:rPr>
              <a:t>to </a:t>
            </a:r>
            <a:r>
              <a:rPr sz="1200">
                <a:latin typeface="Segoe UI"/>
                <a:cs typeface="Segoe UI"/>
              </a:rPr>
              <a:t>Partner</a:t>
            </a:r>
            <a:r>
              <a:rPr sz="1200" spc="-35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Center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07920" y="3429000"/>
            <a:ext cx="1516380" cy="1498600"/>
          </a:xfrm>
          <a:prstGeom prst="rect">
            <a:avLst/>
          </a:prstGeom>
          <a:ln w="9525">
            <a:solidFill>
              <a:srgbClr val="D2D2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185420" marR="178435" indent="246379">
              <a:lnSpc>
                <a:spcPct val="100000"/>
              </a:lnSpc>
              <a:spcBef>
                <a:spcPts val="5"/>
              </a:spcBef>
            </a:pPr>
            <a:r>
              <a:rPr sz="1200" spc="-10">
                <a:latin typeface="Segoe UI"/>
                <a:cs typeface="Segoe UI"/>
              </a:rPr>
              <a:t>Complete </a:t>
            </a:r>
            <a:r>
              <a:rPr sz="1200">
                <a:latin typeface="Segoe UI"/>
                <a:cs typeface="Segoe UI"/>
              </a:rPr>
              <a:t>onboarding</a:t>
            </a:r>
            <a:r>
              <a:rPr sz="1200" spc="-70">
                <a:latin typeface="Segoe UI"/>
                <a:cs typeface="Segoe UI"/>
              </a:rPr>
              <a:t> </a:t>
            </a:r>
            <a:r>
              <a:rPr sz="1200" spc="-20">
                <a:latin typeface="Segoe UI"/>
                <a:cs typeface="Segoe UI"/>
              </a:rPr>
              <a:t>form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24528" y="3378708"/>
            <a:ext cx="1915795" cy="1617345"/>
          </a:xfrm>
          <a:prstGeom prst="rect">
            <a:avLst/>
          </a:prstGeom>
          <a:ln w="9525">
            <a:solidFill>
              <a:srgbClr val="D2D2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61925" marR="152400" indent="-3175" algn="ctr">
              <a:lnSpc>
                <a:spcPct val="100000"/>
              </a:lnSpc>
            </a:pPr>
            <a:r>
              <a:rPr sz="1200">
                <a:latin typeface="Segoe UI"/>
                <a:cs typeface="Segoe UI"/>
              </a:rPr>
              <a:t>Partner</a:t>
            </a:r>
            <a:r>
              <a:rPr sz="1200" spc="-40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development </a:t>
            </a:r>
            <a:r>
              <a:rPr sz="1200">
                <a:latin typeface="Segoe UI"/>
                <a:cs typeface="Segoe UI"/>
              </a:rPr>
              <a:t>manager</a:t>
            </a:r>
            <a:r>
              <a:rPr sz="1200" spc="-15">
                <a:latin typeface="Segoe UI"/>
                <a:cs typeface="Segoe UI"/>
              </a:rPr>
              <a:t> </a:t>
            </a:r>
            <a:r>
              <a:rPr sz="1200">
                <a:latin typeface="Segoe UI"/>
                <a:cs typeface="Segoe UI"/>
              </a:rPr>
              <a:t>(PDM)</a:t>
            </a:r>
            <a:r>
              <a:rPr sz="1200" spc="-10">
                <a:latin typeface="Segoe UI"/>
                <a:cs typeface="Segoe UI"/>
              </a:rPr>
              <a:t> reviews submission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80097" y="3254755"/>
            <a:ext cx="932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100"/>
              </a:spcBef>
            </a:pPr>
            <a:r>
              <a:rPr sz="1200">
                <a:latin typeface="Segoe UI"/>
                <a:cs typeface="Segoe UI"/>
              </a:rPr>
              <a:t>Submission</a:t>
            </a:r>
            <a:r>
              <a:rPr sz="1200" spc="-65">
                <a:latin typeface="Segoe UI"/>
                <a:cs typeface="Segoe UI"/>
              </a:rPr>
              <a:t> </a:t>
            </a:r>
            <a:r>
              <a:rPr sz="1200" spc="-25">
                <a:latin typeface="Segoe UI"/>
                <a:cs typeface="Segoe UI"/>
              </a:rPr>
              <a:t>is </a:t>
            </a:r>
            <a:r>
              <a:rPr sz="1200" spc="-10">
                <a:latin typeface="Segoe UI"/>
                <a:cs typeface="Segoe UI"/>
              </a:rPr>
              <a:t>approved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374380" y="2258567"/>
            <a:ext cx="1515110" cy="1630680"/>
          </a:xfrm>
          <a:prstGeom prst="rect">
            <a:avLst/>
          </a:prstGeom>
          <a:ln w="9525">
            <a:solidFill>
              <a:srgbClr val="D2D2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75260" marR="164465" indent="1270" algn="ctr">
              <a:lnSpc>
                <a:spcPct val="100000"/>
              </a:lnSpc>
            </a:pPr>
            <a:r>
              <a:rPr sz="1200">
                <a:latin typeface="Segoe UI"/>
                <a:cs typeface="Segoe UI"/>
              </a:rPr>
              <a:t>Accept</a:t>
            </a:r>
            <a:r>
              <a:rPr sz="1200" spc="-25">
                <a:latin typeface="Segoe UI"/>
                <a:cs typeface="Segoe UI"/>
              </a:rPr>
              <a:t> </a:t>
            </a:r>
            <a:r>
              <a:rPr sz="1200" spc="-10">
                <a:latin typeface="Segoe UI"/>
                <a:cs typeface="Segoe UI"/>
              </a:rPr>
              <a:t>Surface </a:t>
            </a:r>
            <a:r>
              <a:rPr sz="1200">
                <a:latin typeface="Segoe UI"/>
                <a:cs typeface="Segoe UI"/>
              </a:rPr>
              <a:t>Commercial</a:t>
            </a:r>
            <a:r>
              <a:rPr sz="1200" spc="-70">
                <a:latin typeface="Segoe UI"/>
                <a:cs typeface="Segoe UI"/>
              </a:rPr>
              <a:t> </a:t>
            </a:r>
            <a:r>
              <a:rPr sz="1200" spc="-25">
                <a:latin typeface="Segoe UI"/>
                <a:cs typeface="Segoe UI"/>
              </a:rPr>
              <a:t>DMP </a:t>
            </a:r>
            <a:r>
              <a:rPr sz="1200" spc="-10">
                <a:latin typeface="Segoe UI"/>
                <a:cs typeface="Segoe UI"/>
              </a:rPr>
              <a:t>agreement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940490" y="2454846"/>
            <a:ext cx="6808470" cy="2757170"/>
            <a:chOff x="4940490" y="2454846"/>
            <a:chExt cx="6808470" cy="2757170"/>
          </a:xfrm>
        </p:grpSpPr>
        <p:sp>
          <p:nvSpPr>
            <p:cNvPr id="43" name="object 43"/>
            <p:cNvSpPr/>
            <p:nvPr/>
          </p:nvSpPr>
          <p:spPr>
            <a:xfrm>
              <a:off x="8860409" y="2464815"/>
              <a:ext cx="229870" cy="239395"/>
            </a:xfrm>
            <a:custGeom>
              <a:avLst/>
              <a:gdLst/>
              <a:ahLst/>
              <a:cxnLst/>
              <a:rect l="l" t="t" r="r" b="b"/>
              <a:pathLst>
                <a:path w="229870" h="239394">
                  <a:moveTo>
                    <a:pt x="53467" y="238887"/>
                  </a:moveTo>
                  <a:lnTo>
                    <a:pt x="23877" y="209297"/>
                  </a:lnTo>
                  <a:lnTo>
                    <a:pt x="8683" y="194103"/>
                  </a:lnTo>
                  <a:lnTo>
                    <a:pt x="3085" y="188505"/>
                  </a:lnTo>
                  <a:lnTo>
                    <a:pt x="2286" y="187706"/>
                  </a:lnTo>
                  <a:lnTo>
                    <a:pt x="0" y="185420"/>
                  </a:lnTo>
                  <a:lnTo>
                    <a:pt x="0" y="181229"/>
                  </a:lnTo>
                  <a:lnTo>
                    <a:pt x="2286" y="178816"/>
                  </a:lnTo>
                  <a:lnTo>
                    <a:pt x="104342" y="76833"/>
                  </a:lnTo>
                  <a:lnTo>
                    <a:pt x="156749" y="24463"/>
                  </a:lnTo>
                  <a:lnTo>
                    <a:pt x="176057" y="5169"/>
                  </a:lnTo>
                  <a:lnTo>
                    <a:pt x="178816" y="2412"/>
                  </a:lnTo>
                  <a:lnTo>
                    <a:pt x="181101" y="0"/>
                  </a:lnTo>
                  <a:lnTo>
                    <a:pt x="185293" y="0"/>
                  </a:lnTo>
                  <a:lnTo>
                    <a:pt x="187706" y="2412"/>
                  </a:lnTo>
                  <a:lnTo>
                    <a:pt x="211935" y="26642"/>
                  </a:lnTo>
                  <a:lnTo>
                    <a:pt x="224377" y="39084"/>
                  </a:lnTo>
                  <a:lnTo>
                    <a:pt x="228961" y="43668"/>
                  </a:lnTo>
                  <a:lnTo>
                    <a:pt x="229616" y="44323"/>
                  </a:lnTo>
                </a:path>
              </a:pathLst>
            </a:custGeom>
            <a:ln w="15875">
              <a:solidFill>
                <a:srgbClr val="856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50344" y="2695797"/>
              <a:ext cx="479234" cy="29381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9006586" y="2462783"/>
              <a:ext cx="405765" cy="370840"/>
            </a:xfrm>
            <a:custGeom>
              <a:avLst/>
              <a:gdLst/>
              <a:ahLst/>
              <a:cxnLst/>
              <a:rect l="l" t="t" r="r" b="b"/>
              <a:pathLst>
                <a:path w="405765" h="370839">
                  <a:moveTo>
                    <a:pt x="324358" y="268731"/>
                  </a:moveTo>
                  <a:lnTo>
                    <a:pt x="369952" y="223063"/>
                  </a:lnTo>
                  <a:lnTo>
                    <a:pt x="393366" y="199612"/>
                  </a:lnTo>
                  <a:lnTo>
                    <a:pt x="401992" y="190972"/>
                  </a:lnTo>
                  <a:lnTo>
                    <a:pt x="403225" y="189737"/>
                  </a:lnTo>
                  <a:lnTo>
                    <a:pt x="405638" y="187451"/>
                  </a:lnTo>
                  <a:lnTo>
                    <a:pt x="405638" y="183261"/>
                  </a:lnTo>
                  <a:lnTo>
                    <a:pt x="403225" y="180848"/>
                  </a:lnTo>
                  <a:lnTo>
                    <a:pt x="298672" y="76295"/>
                  </a:lnTo>
                  <a:lnTo>
                    <a:pt x="244983" y="22605"/>
                  </a:lnTo>
                  <a:lnTo>
                    <a:pt x="225202" y="2825"/>
                  </a:lnTo>
                  <a:lnTo>
                    <a:pt x="222377" y="0"/>
                  </a:lnTo>
                  <a:lnTo>
                    <a:pt x="128910" y="31130"/>
                  </a:lnTo>
                  <a:lnTo>
                    <a:pt x="80914" y="47117"/>
                  </a:lnTo>
                  <a:lnTo>
                    <a:pt x="63232" y="53006"/>
                  </a:lnTo>
                  <a:lnTo>
                    <a:pt x="60706" y="53848"/>
                  </a:lnTo>
                  <a:lnTo>
                    <a:pt x="59309" y="54355"/>
                  </a:lnTo>
                  <a:lnTo>
                    <a:pt x="57912" y="55625"/>
                  </a:lnTo>
                  <a:lnTo>
                    <a:pt x="57150" y="57023"/>
                  </a:lnTo>
                  <a:lnTo>
                    <a:pt x="26753" y="117816"/>
                  </a:lnTo>
                  <a:lnTo>
                    <a:pt x="11144" y="149034"/>
                  </a:lnTo>
                  <a:lnTo>
                    <a:pt x="5393" y="160535"/>
                  </a:lnTo>
                  <a:lnTo>
                    <a:pt x="4572" y="162178"/>
                  </a:lnTo>
                  <a:lnTo>
                    <a:pt x="1650" y="169290"/>
                  </a:lnTo>
                  <a:lnTo>
                    <a:pt x="0" y="177164"/>
                  </a:lnTo>
                  <a:lnTo>
                    <a:pt x="0" y="185292"/>
                  </a:lnTo>
                  <a:lnTo>
                    <a:pt x="22606" y="219455"/>
                  </a:lnTo>
                  <a:lnTo>
                    <a:pt x="37084" y="222376"/>
                  </a:lnTo>
                  <a:lnTo>
                    <a:pt x="58668" y="218007"/>
                  </a:lnTo>
                  <a:lnTo>
                    <a:pt x="76311" y="206089"/>
                  </a:lnTo>
                  <a:lnTo>
                    <a:pt x="88215" y="188408"/>
                  </a:lnTo>
                  <a:lnTo>
                    <a:pt x="92583" y="166750"/>
                  </a:lnTo>
                  <a:lnTo>
                    <a:pt x="96970" y="145147"/>
                  </a:lnTo>
                  <a:lnTo>
                    <a:pt x="108918" y="127460"/>
                  </a:lnTo>
                  <a:lnTo>
                    <a:pt x="126605" y="115512"/>
                  </a:lnTo>
                  <a:lnTo>
                    <a:pt x="148209" y="111125"/>
                  </a:lnTo>
                  <a:lnTo>
                    <a:pt x="155771" y="111718"/>
                  </a:lnTo>
                  <a:lnTo>
                    <a:pt x="281876" y="226323"/>
                  </a:lnTo>
                  <a:lnTo>
                    <a:pt x="336169" y="280654"/>
                  </a:lnTo>
                  <a:lnTo>
                    <a:pt x="356171" y="300670"/>
                  </a:lnTo>
                  <a:lnTo>
                    <a:pt x="359029" y="303529"/>
                  </a:lnTo>
                  <a:lnTo>
                    <a:pt x="367793" y="316638"/>
                  </a:lnTo>
                  <a:lnTo>
                    <a:pt x="370665" y="331533"/>
                  </a:lnTo>
                  <a:lnTo>
                    <a:pt x="367655" y="346428"/>
                  </a:lnTo>
                  <a:lnTo>
                    <a:pt x="358775" y="359537"/>
                  </a:lnTo>
                  <a:lnTo>
                    <a:pt x="345654" y="367936"/>
                  </a:lnTo>
                  <a:lnTo>
                    <a:pt x="330866" y="370538"/>
                  </a:lnTo>
                  <a:lnTo>
                    <a:pt x="316126" y="367448"/>
                  </a:lnTo>
                  <a:lnTo>
                    <a:pt x="303149" y="358775"/>
                  </a:lnTo>
                  <a:lnTo>
                    <a:pt x="284573" y="340199"/>
                  </a:lnTo>
                  <a:lnTo>
                    <a:pt x="275034" y="330660"/>
                  </a:lnTo>
                  <a:lnTo>
                    <a:pt x="271520" y="327146"/>
                  </a:lnTo>
                  <a:lnTo>
                    <a:pt x="271018" y="326643"/>
                  </a:lnTo>
                </a:path>
              </a:pathLst>
            </a:custGeom>
            <a:ln w="15875">
              <a:solidFill>
                <a:srgbClr val="856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999857" y="4837683"/>
              <a:ext cx="366395" cy="366395"/>
            </a:xfrm>
            <a:custGeom>
              <a:avLst/>
              <a:gdLst/>
              <a:ahLst/>
              <a:cxnLst/>
              <a:rect l="l" t="t" r="r" b="b"/>
              <a:pathLst>
                <a:path w="366395" h="366395">
                  <a:moveTo>
                    <a:pt x="0" y="0"/>
                  </a:moveTo>
                  <a:lnTo>
                    <a:pt x="366268" y="366141"/>
                  </a:lnTo>
                </a:path>
                <a:path w="366395" h="366395">
                  <a:moveTo>
                    <a:pt x="366268" y="0"/>
                  </a:moveTo>
                  <a:lnTo>
                    <a:pt x="0" y="366141"/>
                  </a:lnTo>
                </a:path>
              </a:pathLst>
            </a:custGeom>
            <a:ln w="15875">
              <a:solidFill>
                <a:srgbClr val="D73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80504" y="2616707"/>
              <a:ext cx="530860" cy="373380"/>
            </a:xfrm>
            <a:custGeom>
              <a:avLst/>
              <a:gdLst/>
              <a:ahLst/>
              <a:cxnLst/>
              <a:rect l="l" t="t" r="r" b="b"/>
              <a:pathLst>
                <a:path w="530859" h="373380">
                  <a:moveTo>
                    <a:pt x="530351" y="0"/>
                  </a:moveTo>
                  <a:lnTo>
                    <a:pt x="157988" y="373379"/>
                  </a:lnTo>
                  <a:lnTo>
                    <a:pt x="0" y="217931"/>
                  </a:lnTo>
                </a:path>
              </a:pathLst>
            </a:custGeom>
            <a:ln w="15875">
              <a:solidFill>
                <a:srgbClr val="0F7B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48428" y="3596639"/>
              <a:ext cx="469900" cy="460375"/>
            </a:xfrm>
            <a:custGeom>
              <a:avLst/>
              <a:gdLst/>
              <a:ahLst/>
              <a:cxnLst/>
              <a:rect l="l" t="t" r="r" b="b"/>
              <a:pathLst>
                <a:path w="469900" h="460375">
                  <a:moveTo>
                    <a:pt x="316102" y="303657"/>
                  </a:moveTo>
                  <a:lnTo>
                    <a:pt x="364622" y="295901"/>
                  </a:lnTo>
                  <a:lnTo>
                    <a:pt x="406709" y="274290"/>
                  </a:lnTo>
                  <a:lnTo>
                    <a:pt x="439867" y="241304"/>
                  </a:lnTo>
                  <a:lnTo>
                    <a:pt x="461594" y="199423"/>
                  </a:lnTo>
                  <a:lnTo>
                    <a:pt x="469392" y="151130"/>
                  </a:lnTo>
                  <a:lnTo>
                    <a:pt x="461594" y="103518"/>
                  </a:lnTo>
                  <a:lnTo>
                    <a:pt x="439867" y="62051"/>
                  </a:lnTo>
                  <a:lnTo>
                    <a:pt x="406709" y="29277"/>
                  </a:lnTo>
                  <a:lnTo>
                    <a:pt x="364622" y="7743"/>
                  </a:lnTo>
                  <a:lnTo>
                    <a:pt x="316102" y="0"/>
                  </a:lnTo>
                  <a:lnTo>
                    <a:pt x="268265" y="7743"/>
                  </a:lnTo>
                  <a:lnTo>
                    <a:pt x="226591" y="29277"/>
                  </a:lnTo>
                  <a:lnTo>
                    <a:pt x="193646" y="62051"/>
                  </a:lnTo>
                  <a:lnTo>
                    <a:pt x="171997" y="103518"/>
                  </a:lnTo>
                  <a:lnTo>
                    <a:pt x="164211" y="151130"/>
                  </a:lnTo>
                  <a:lnTo>
                    <a:pt x="171997" y="199423"/>
                  </a:lnTo>
                  <a:lnTo>
                    <a:pt x="193646" y="241304"/>
                  </a:lnTo>
                  <a:lnTo>
                    <a:pt x="226591" y="274290"/>
                  </a:lnTo>
                  <a:lnTo>
                    <a:pt x="268265" y="295901"/>
                  </a:lnTo>
                  <a:lnTo>
                    <a:pt x="316102" y="303657"/>
                  </a:lnTo>
                  <a:close/>
                </a:path>
                <a:path w="469900" h="460375">
                  <a:moveTo>
                    <a:pt x="0" y="460248"/>
                  </a:moveTo>
                  <a:lnTo>
                    <a:pt x="120265" y="342919"/>
                  </a:lnTo>
                  <a:lnTo>
                    <a:pt x="182022" y="282670"/>
                  </a:lnTo>
                  <a:lnTo>
                    <a:pt x="204775" y="260473"/>
                  </a:lnTo>
                  <a:lnTo>
                    <a:pt x="208025" y="257302"/>
                  </a:lnTo>
                </a:path>
              </a:pathLst>
            </a:custGeom>
            <a:ln w="15875">
              <a:solidFill>
                <a:srgbClr val="856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11968" y="3429000"/>
              <a:ext cx="1336675" cy="1498600"/>
            </a:xfrm>
            <a:custGeom>
              <a:avLst/>
              <a:gdLst/>
              <a:ahLst/>
              <a:cxnLst/>
              <a:rect l="l" t="t" r="r" b="b"/>
              <a:pathLst>
                <a:path w="1336675" h="1498600">
                  <a:moveTo>
                    <a:pt x="1336548" y="0"/>
                  </a:moveTo>
                  <a:lnTo>
                    <a:pt x="0" y="0"/>
                  </a:lnTo>
                  <a:lnTo>
                    <a:pt x="0" y="1498092"/>
                  </a:lnTo>
                  <a:lnTo>
                    <a:pt x="1336548" y="1498092"/>
                  </a:lnTo>
                  <a:lnTo>
                    <a:pt x="1336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0411968" y="3429000"/>
            <a:ext cx="1336675" cy="1498600"/>
          </a:xfrm>
          <a:prstGeom prst="rect">
            <a:avLst/>
          </a:prstGeom>
          <a:ln w="9525">
            <a:solidFill>
              <a:srgbClr val="D2D2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47625" algn="ctr">
              <a:lnSpc>
                <a:spcPct val="100000"/>
              </a:lnSpc>
              <a:spcBef>
                <a:spcPts val="1220"/>
              </a:spcBef>
            </a:pPr>
            <a:r>
              <a:rPr sz="1200" spc="-25">
                <a:latin typeface="Segoe UI"/>
                <a:cs typeface="Segoe UI"/>
              </a:rPr>
              <a:t>End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20940" y="4491228"/>
            <a:ext cx="1336675" cy="1498600"/>
          </a:xfrm>
          <a:prstGeom prst="rect">
            <a:avLst/>
          </a:prstGeom>
          <a:ln w="9525">
            <a:solidFill>
              <a:srgbClr val="D2D2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431800" marR="212090" indent="-222885">
              <a:lnSpc>
                <a:spcPct val="100000"/>
              </a:lnSpc>
            </a:pPr>
            <a:r>
              <a:rPr sz="1200">
                <a:latin typeface="Segoe UI"/>
                <a:cs typeface="Segoe UI"/>
              </a:rPr>
              <a:t>Submission</a:t>
            </a:r>
            <a:r>
              <a:rPr sz="1200" spc="-65">
                <a:latin typeface="Segoe UI"/>
                <a:cs typeface="Segoe UI"/>
              </a:rPr>
              <a:t> </a:t>
            </a:r>
            <a:r>
              <a:rPr sz="1200" spc="-25">
                <a:latin typeface="Segoe UI"/>
                <a:cs typeface="Segoe UI"/>
              </a:rPr>
              <a:t>is </a:t>
            </a:r>
            <a:r>
              <a:rPr sz="1200" spc="-10">
                <a:latin typeface="Segoe UI"/>
                <a:cs typeface="Segoe UI"/>
              </a:rPr>
              <a:t>denied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038350" y="3003550"/>
            <a:ext cx="9286875" cy="2300605"/>
            <a:chOff x="2038350" y="3003550"/>
            <a:chExt cx="9286875" cy="2300605"/>
          </a:xfrm>
        </p:grpSpPr>
        <p:sp>
          <p:nvSpPr>
            <p:cNvPr id="53" name="object 53"/>
            <p:cNvSpPr/>
            <p:nvPr/>
          </p:nvSpPr>
          <p:spPr>
            <a:xfrm>
              <a:off x="2038350" y="4114545"/>
              <a:ext cx="2188210" cy="132715"/>
            </a:xfrm>
            <a:custGeom>
              <a:avLst/>
              <a:gdLst/>
              <a:ahLst/>
              <a:cxnLst/>
              <a:rect l="l" t="t" r="r" b="b"/>
              <a:pathLst>
                <a:path w="2188210" h="132714">
                  <a:moveTo>
                    <a:pt x="19050" y="53975"/>
                  </a:moveTo>
                  <a:lnTo>
                    <a:pt x="0" y="53975"/>
                  </a:lnTo>
                  <a:lnTo>
                    <a:pt x="0" y="73025"/>
                  </a:lnTo>
                  <a:lnTo>
                    <a:pt x="19050" y="73025"/>
                  </a:lnTo>
                  <a:lnTo>
                    <a:pt x="19050" y="53975"/>
                  </a:lnTo>
                  <a:close/>
                </a:path>
                <a:path w="2188210" h="132714">
                  <a:moveTo>
                    <a:pt x="57150" y="53975"/>
                  </a:moveTo>
                  <a:lnTo>
                    <a:pt x="38100" y="53975"/>
                  </a:lnTo>
                  <a:lnTo>
                    <a:pt x="38100" y="73025"/>
                  </a:lnTo>
                  <a:lnTo>
                    <a:pt x="57150" y="73025"/>
                  </a:lnTo>
                  <a:lnTo>
                    <a:pt x="57150" y="53975"/>
                  </a:lnTo>
                  <a:close/>
                </a:path>
                <a:path w="2188210" h="132714">
                  <a:moveTo>
                    <a:pt x="95250" y="53975"/>
                  </a:moveTo>
                  <a:lnTo>
                    <a:pt x="76200" y="53975"/>
                  </a:lnTo>
                  <a:lnTo>
                    <a:pt x="76200" y="73025"/>
                  </a:lnTo>
                  <a:lnTo>
                    <a:pt x="95250" y="73025"/>
                  </a:lnTo>
                  <a:lnTo>
                    <a:pt x="95250" y="53975"/>
                  </a:lnTo>
                  <a:close/>
                </a:path>
                <a:path w="2188210" h="132714">
                  <a:moveTo>
                    <a:pt x="133350" y="53975"/>
                  </a:moveTo>
                  <a:lnTo>
                    <a:pt x="114300" y="53975"/>
                  </a:lnTo>
                  <a:lnTo>
                    <a:pt x="114300" y="73025"/>
                  </a:lnTo>
                  <a:lnTo>
                    <a:pt x="133350" y="73025"/>
                  </a:lnTo>
                  <a:lnTo>
                    <a:pt x="133350" y="53975"/>
                  </a:lnTo>
                  <a:close/>
                </a:path>
                <a:path w="2188210" h="132714">
                  <a:moveTo>
                    <a:pt x="171450" y="53975"/>
                  </a:moveTo>
                  <a:lnTo>
                    <a:pt x="152400" y="53975"/>
                  </a:lnTo>
                  <a:lnTo>
                    <a:pt x="152400" y="73025"/>
                  </a:lnTo>
                  <a:lnTo>
                    <a:pt x="171450" y="73025"/>
                  </a:lnTo>
                  <a:lnTo>
                    <a:pt x="171450" y="53975"/>
                  </a:lnTo>
                  <a:close/>
                </a:path>
                <a:path w="2188210" h="132714">
                  <a:moveTo>
                    <a:pt x="209550" y="53975"/>
                  </a:moveTo>
                  <a:lnTo>
                    <a:pt x="190500" y="53975"/>
                  </a:lnTo>
                  <a:lnTo>
                    <a:pt x="190500" y="73025"/>
                  </a:lnTo>
                  <a:lnTo>
                    <a:pt x="209550" y="73025"/>
                  </a:lnTo>
                  <a:lnTo>
                    <a:pt x="209550" y="53975"/>
                  </a:lnTo>
                  <a:close/>
                </a:path>
                <a:path w="2188210" h="132714">
                  <a:moveTo>
                    <a:pt x="370332" y="63500"/>
                  </a:moveTo>
                  <a:lnTo>
                    <a:pt x="351282" y="53975"/>
                  </a:lnTo>
                  <a:lnTo>
                    <a:pt x="243332" y="0"/>
                  </a:lnTo>
                  <a:lnTo>
                    <a:pt x="243332" y="53975"/>
                  </a:lnTo>
                  <a:lnTo>
                    <a:pt x="228600" y="53975"/>
                  </a:lnTo>
                  <a:lnTo>
                    <a:pt x="228600" y="73025"/>
                  </a:lnTo>
                  <a:lnTo>
                    <a:pt x="243332" y="73025"/>
                  </a:lnTo>
                  <a:lnTo>
                    <a:pt x="243332" y="127000"/>
                  </a:lnTo>
                  <a:lnTo>
                    <a:pt x="351282" y="73025"/>
                  </a:lnTo>
                  <a:lnTo>
                    <a:pt x="370332" y="63500"/>
                  </a:lnTo>
                  <a:close/>
                </a:path>
                <a:path w="2188210" h="132714">
                  <a:moveTo>
                    <a:pt x="1906016" y="54610"/>
                  </a:moveTo>
                  <a:lnTo>
                    <a:pt x="1886966" y="53975"/>
                  </a:lnTo>
                  <a:lnTo>
                    <a:pt x="1886458" y="73025"/>
                  </a:lnTo>
                  <a:lnTo>
                    <a:pt x="1905508" y="73660"/>
                  </a:lnTo>
                  <a:lnTo>
                    <a:pt x="1906016" y="54610"/>
                  </a:lnTo>
                  <a:close/>
                </a:path>
                <a:path w="2188210" h="132714">
                  <a:moveTo>
                    <a:pt x="1944116" y="55753"/>
                  </a:moveTo>
                  <a:lnTo>
                    <a:pt x="1925066" y="55118"/>
                  </a:lnTo>
                  <a:lnTo>
                    <a:pt x="1924558" y="74168"/>
                  </a:lnTo>
                  <a:lnTo>
                    <a:pt x="1943608" y="74803"/>
                  </a:lnTo>
                  <a:lnTo>
                    <a:pt x="1944116" y="55753"/>
                  </a:lnTo>
                  <a:close/>
                </a:path>
                <a:path w="2188210" h="132714">
                  <a:moveTo>
                    <a:pt x="1982216" y="56896"/>
                  </a:moveTo>
                  <a:lnTo>
                    <a:pt x="1963166" y="56261"/>
                  </a:lnTo>
                  <a:lnTo>
                    <a:pt x="1962531" y="75311"/>
                  </a:lnTo>
                  <a:lnTo>
                    <a:pt x="1981581" y="75946"/>
                  </a:lnTo>
                  <a:lnTo>
                    <a:pt x="1982216" y="56896"/>
                  </a:lnTo>
                  <a:close/>
                </a:path>
                <a:path w="2188210" h="132714">
                  <a:moveTo>
                    <a:pt x="2020316" y="58039"/>
                  </a:moveTo>
                  <a:lnTo>
                    <a:pt x="2001266" y="57404"/>
                  </a:lnTo>
                  <a:lnTo>
                    <a:pt x="2000631" y="76454"/>
                  </a:lnTo>
                  <a:lnTo>
                    <a:pt x="2019681" y="77089"/>
                  </a:lnTo>
                  <a:lnTo>
                    <a:pt x="2020316" y="58039"/>
                  </a:lnTo>
                  <a:close/>
                </a:path>
                <a:path w="2188210" h="132714">
                  <a:moveTo>
                    <a:pt x="2058416" y="59182"/>
                  </a:moveTo>
                  <a:lnTo>
                    <a:pt x="2039366" y="58547"/>
                  </a:lnTo>
                  <a:lnTo>
                    <a:pt x="2038731" y="77597"/>
                  </a:lnTo>
                  <a:lnTo>
                    <a:pt x="2057781" y="78232"/>
                  </a:lnTo>
                  <a:lnTo>
                    <a:pt x="2058416" y="59182"/>
                  </a:lnTo>
                  <a:close/>
                </a:path>
                <a:path w="2188210" h="132714">
                  <a:moveTo>
                    <a:pt x="2187829" y="72644"/>
                  </a:moveTo>
                  <a:lnTo>
                    <a:pt x="2062861" y="5334"/>
                  </a:lnTo>
                  <a:lnTo>
                    <a:pt x="2059051" y="132207"/>
                  </a:lnTo>
                  <a:lnTo>
                    <a:pt x="2187829" y="72644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31433" y="3003550"/>
              <a:ext cx="1389507" cy="230022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007603" y="3008756"/>
              <a:ext cx="367030" cy="127000"/>
            </a:xfrm>
            <a:custGeom>
              <a:avLst/>
              <a:gdLst/>
              <a:ahLst/>
              <a:cxnLst/>
              <a:rect l="l" t="t" r="r" b="b"/>
              <a:pathLst>
                <a:path w="367029" h="127000">
                  <a:moveTo>
                    <a:pt x="507" y="48767"/>
                  </a:moveTo>
                  <a:lnTo>
                    <a:pt x="0" y="67817"/>
                  </a:lnTo>
                  <a:lnTo>
                    <a:pt x="19050" y="68198"/>
                  </a:lnTo>
                  <a:lnTo>
                    <a:pt x="19557" y="49148"/>
                  </a:lnTo>
                  <a:lnTo>
                    <a:pt x="507" y="48767"/>
                  </a:lnTo>
                  <a:close/>
                </a:path>
                <a:path w="367029" h="127000">
                  <a:moveTo>
                    <a:pt x="38607" y="49656"/>
                  </a:moveTo>
                  <a:lnTo>
                    <a:pt x="38100" y="68706"/>
                  </a:lnTo>
                  <a:lnTo>
                    <a:pt x="57150" y="69087"/>
                  </a:lnTo>
                  <a:lnTo>
                    <a:pt x="57657" y="50037"/>
                  </a:lnTo>
                  <a:lnTo>
                    <a:pt x="38607" y="49656"/>
                  </a:lnTo>
                  <a:close/>
                </a:path>
                <a:path w="367029" h="127000">
                  <a:moveTo>
                    <a:pt x="76580" y="50418"/>
                  </a:moveTo>
                  <a:lnTo>
                    <a:pt x="76200" y="69468"/>
                  </a:lnTo>
                  <a:lnTo>
                    <a:pt x="95250" y="69850"/>
                  </a:lnTo>
                  <a:lnTo>
                    <a:pt x="95630" y="50800"/>
                  </a:lnTo>
                  <a:lnTo>
                    <a:pt x="76580" y="50418"/>
                  </a:lnTo>
                  <a:close/>
                </a:path>
                <a:path w="367029" h="127000">
                  <a:moveTo>
                    <a:pt x="114680" y="51307"/>
                  </a:moveTo>
                  <a:lnTo>
                    <a:pt x="114300" y="70357"/>
                  </a:lnTo>
                  <a:lnTo>
                    <a:pt x="133350" y="70738"/>
                  </a:lnTo>
                  <a:lnTo>
                    <a:pt x="133730" y="51688"/>
                  </a:lnTo>
                  <a:lnTo>
                    <a:pt x="114680" y="51307"/>
                  </a:lnTo>
                  <a:close/>
                </a:path>
                <a:path w="367029" h="127000">
                  <a:moveTo>
                    <a:pt x="152780" y="52069"/>
                  </a:moveTo>
                  <a:lnTo>
                    <a:pt x="152400" y="71119"/>
                  </a:lnTo>
                  <a:lnTo>
                    <a:pt x="171450" y="71500"/>
                  </a:lnTo>
                  <a:lnTo>
                    <a:pt x="171830" y="52450"/>
                  </a:lnTo>
                  <a:lnTo>
                    <a:pt x="152780" y="52069"/>
                  </a:lnTo>
                  <a:close/>
                </a:path>
                <a:path w="367029" h="127000">
                  <a:moveTo>
                    <a:pt x="190880" y="52958"/>
                  </a:moveTo>
                  <a:lnTo>
                    <a:pt x="190500" y="72008"/>
                  </a:lnTo>
                  <a:lnTo>
                    <a:pt x="209550" y="72389"/>
                  </a:lnTo>
                  <a:lnTo>
                    <a:pt x="209930" y="53339"/>
                  </a:lnTo>
                  <a:lnTo>
                    <a:pt x="190880" y="52958"/>
                  </a:lnTo>
                  <a:close/>
                </a:path>
                <a:path w="367029" h="127000">
                  <a:moveTo>
                    <a:pt x="240919" y="0"/>
                  </a:moveTo>
                  <a:lnTo>
                    <a:pt x="239786" y="53937"/>
                  </a:lnTo>
                  <a:lnTo>
                    <a:pt x="248030" y="54101"/>
                  </a:lnTo>
                  <a:lnTo>
                    <a:pt x="247650" y="73151"/>
                  </a:lnTo>
                  <a:lnTo>
                    <a:pt x="239382" y="73151"/>
                  </a:lnTo>
                  <a:lnTo>
                    <a:pt x="238251" y="127000"/>
                  </a:lnTo>
                  <a:lnTo>
                    <a:pt x="352031" y="73151"/>
                  </a:lnTo>
                  <a:lnTo>
                    <a:pt x="247650" y="73151"/>
                  </a:lnTo>
                  <a:lnTo>
                    <a:pt x="239386" y="72986"/>
                  </a:lnTo>
                  <a:lnTo>
                    <a:pt x="352380" y="72986"/>
                  </a:lnTo>
                  <a:lnTo>
                    <a:pt x="366522" y="66293"/>
                  </a:lnTo>
                  <a:lnTo>
                    <a:pt x="240919" y="0"/>
                  </a:lnTo>
                  <a:close/>
                </a:path>
                <a:path w="367029" h="127000">
                  <a:moveTo>
                    <a:pt x="239786" y="53937"/>
                  </a:moveTo>
                  <a:lnTo>
                    <a:pt x="239386" y="72986"/>
                  </a:lnTo>
                  <a:lnTo>
                    <a:pt x="247650" y="73151"/>
                  </a:lnTo>
                  <a:lnTo>
                    <a:pt x="248030" y="54101"/>
                  </a:lnTo>
                  <a:lnTo>
                    <a:pt x="239786" y="53937"/>
                  </a:lnTo>
                  <a:close/>
                </a:path>
                <a:path w="367029" h="127000">
                  <a:moveTo>
                    <a:pt x="228980" y="53720"/>
                  </a:moveTo>
                  <a:lnTo>
                    <a:pt x="228600" y="72770"/>
                  </a:lnTo>
                  <a:lnTo>
                    <a:pt x="239386" y="72986"/>
                  </a:lnTo>
                  <a:lnTo>
                    <a:pt x="239786" y="53937"/>
                  </a:lnTo>
                  <a:lnTo>
                    <a:pt x="228980" y="5372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888980" y="3767327"/>
              <a:ext cx="428625" cy="548640"/>
            </a:xfrm>
            <a:custGeom>
              <a:avLst/>
              <a:gdLst/>
              <a:ahLst/>
              <a:cxnLst/>
              <a:rect l="l" t="t" r="r" b="b"/>
              <a:pathLst>
                <a:path w="428625" h="548639">
                  <a:moveTo>
                    <a:pt x="0" y="548640"/>
                  </a:moveTo>
                  <a:lnTo>
                    <a:pt x="0" y="0"/>
                  </a:lnTo>
                  <a:lnTo>
                    <a:pt x="222758" y="0"/>
                  </a:lnTo>
                  <a:lnTo>
                    <a:pt x="222758" y="341249"/>
                  </a:lnTo>
                  <a:lnTo>
                    <a:pt x="428244" y="341249"/>
                  </a:lnTo>
                  <a:lnTo>
                    <a:pt x="428244" y="82042"/>
                  </a:lnTo>
                  <a:lnTo>
                    <a:pt x="222758" y="82042"/>
                  </a:lnTo>
                </a:path>
                <a:path w="428625" h="548639">
                  <a:moveTo>
                    <a:pt x="0" y="263525"/>
                  </a:moveTo>
                  <a:lnTo>
                    <a:pt x="222758" y="263525"/>
                  </a:lnTo>
                </a:path>
              </a:pathLst>
            </a:custGeom>
            <a:ln w="15875">
              <a:solidFill>
                <a:srgbClr val="8560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848725" y="3065144"/>
              <a:ext cx="1565275" cy="2185035"/>
            </a:xfrm>
            <a:custGeom>
              <a:avLst/>
              <a:gdLst/>
              <a:ahLst/>
              <a:cxnLst/>
              <a:rect l="l" t="t" r="r" b="b"/>
              <a:pathLst>
                <a:path w="1565275" h="2185035">
                  <a:moveTo>
                    <a:pt x="19050" y="2169795"/>
                  </a:moveTo>
                  <a:lnTo>
                    <a:pt x="14859" y="2165604"/>
                  </a:lnTo>
                  <a:lnTo>
                    <a:pt x="4318" y="2165604"/>
                  </a:lnTo>
                  <a:lnTo>
                    <a:pt x="0" y="2169795"/>
                  </a:lnTo>
                  <a:lnTo>
                    <a:pt x="0" y="2180336"/>
                  </a:lnTo>
                  <a:lnTo>
                    <a:pt x="4318" y="2184654"/>
                  </a:lnTo>
                  <a:lnTo>
                    <a:pt x="14859" y="2184654"/>
                  </a:lnTo>
                  <a:lnTo>
                    <a:pt x="19050" y="2180336"/>
                  </a:lnTo>
                  <a:lnTo>
                    <a:pt x="19050" y="2169795"/>
                  </a:lnTo>
                  <a:close/>
                </a:path>
                <a:path w="1565275" h="2185035">
                  <a:moveTo>
                    <a:pt x="57150" y="2169795"/>
                  </a:moveTo>
                  <a:lnTo>
                    <a:pt x="52959" y="2165604"/>
                  </a:lnTo>
                  <a:lnTo>
                    <a:pt x="42418" y="2165604"/>
                  </a:lnTo>
                  <a:lnTo>
                    <a:pt x="38100" y="2169795"/>
                  </a:lnTo>
                  <a:lnTo>
                    <a:pt x="38100" y="2180336"/>
                  </a:lnTo>
                  <a:lnTo>
                    <a:pt x="42418" y="2184654"/>
                  </a:lnTo>
                  <a:lnTo>
                    <a:pt x="52959" y="2184654"/>
                  </a:lnTo>
                  <a:lnTo>
                    <a:pt x="57150" y="2180336"/>
                  </a:lnTo>
                  <a:lnTo>
                    <a:pt x="57150" y="2169795"/>
                  </a:lnTo>
                  <a:close/>
                </a:path>
                <a:path w="1565275" h="2185035">
                  <a:moveTo>
                    <a:pt x="95250" y="2169795"/>
                  </a:moveTo>
                  <a:lnTo>
                    <a:pt x="91059" y="2165604"/>
                  </a:lnTo>
                  <a:lnTo>
                    <a:pt x="80518" y="2165604"/>
                  </a:lnTo>
                  <a:lnTo>
                    <a:pt x="76200" y="2169795"/>
                  </a:lnTo>
                  <a:lnTo>
                    <a:pt x="76200" y="2180336"/>
                  </a:lnTo>
                  <a:lnTo>
                    <a:pt x="80518" y="2184654"/>
                  </a:lnTo>
                  <a:lnTo>
                    <a:pt x="91059" y="2184654"/>
                  </a:lnTo>
                  <a:lnTo>
                    <a:pt x="95250" y="2180336"/>
                  </a:lnTo>
                  <a:lnTo>
                    <a:pt x="95250" y="2169795"/>
                  </a:lnTo>
                  <a:close/>
                </a:path>
                <a:path w="1565275" h="2185035">
                  <a:moveTo>
                    <a:pt x="133477" y="2169795"/>
                  </a:moveTo>
                  <a:lnTo>
                    <a:pt x="129159" y="2165604"/>
                  </a:lnTo>
                  <a:lnTo>
                    <a:pt x="118618" y="2165604"/>
                  </a:lnTo>
                  <a:lnTo>
                    <a:pt x="114300" y="2169795"/>
                  </a:lnTo>
                  <a:lnTo>
                    <a:pt x="114300" y="2180336"/>
                  </a:lnTo>
                  <a:lnTo>
                    <a:pt x="118618" y="2184654"/>
                  </a:lnTo>
                  <a:lnTo>
                    <a:pt x="129159" y="2184654"/>
                  </a:lnTo>
                  <a:lnTo>
                    <a:pt x="133477" y="2180336"/>
                  </a:lnTo>
                  <a:lnTo>
                    <a:pt x="133477" y="2169795"/>
                  </a:lnTo>
                  <a:close/>
                </a:path>
                <a:path w="1565275" h="2185035">
                  <a:moveTo>
                    <a:pt x="171577" y="2169795"/>
                  </a:moveTo>
                  <a:lnTo>
                    <a:pt x="167259" y="2165604"/>
                  </a:lnTo>
                  <a:lnTo>
                    <a:pt x="156718" y="2165604"/>
                  </a:lnTo>
                  <a:lnTo>
                    <a:pt x="152527" y="2169795"/>
                  </a:lnTo>
                  <a:lnTo>
                    <a:pt x="152527" y="2180336"/>
                  </a:lnTo>
                  <a:lnTo>
                    <a:pt x="156718" y="2184654"/>
                  </a:lnTo>
                  <a:lnTo>
                    <a:pt x="167259" y="2184654"/>
                  </a:lnTo>
                  <a:lnTo>
                    <a:pt x="171577" y="2180336"/>
                  </a:lnTo>
                  <a:lnTo>
                    <a:pt x="171577" y="2169795"/>
                  </a:lnTo>
                  <a:close/>
                </a:path>
                <a:path w="1565275" h="2185035">
                  <a:moveTo>
                    <a:pt x="209677" y="2169795"/>
                  </a:moveTo>
                  <a:lnTo>
                    <a:pt x="205359" y="2165604"/>
                  </a:lnTo>
                  <a:lnTo>
                    <a:pt x="194818" y="2165604"/>
                  </a:lnTo>
                  <a:lnTo>
                    <a:pt x="190627" y="2169795"/>
                  </a:lnTo>
                  <a:lnTo>
                    <a:pt x="190627" y="2180336"/>
                  </a:lnTo>
                  <a:lnTo>
                    <a:pt x="194818" y="2184654"/>
                  </a:lnTo>
                  <a:lnTo>
                    <a:pt x="205359" y="2184654"/>
                  </a:lnTo>
                  <a:lnTo>
                    <a:pt x="209677" y="2180336"/>
                  </a:lnTo>
                  <a:lnTo>
                    <a:pt x="209677" y="2169795"/>
                  </a:lnTo>
                  <a:close/>
                </a:path>
                <a:path w="1565275" h="2185035">
                  <a:moveTo>
                    <a:pt x="247777" y="2169795"/>
                  </a:moveTo>
                  <a:lnTo>
                    <a:pt x="243459" y="2165604"/>
                  </a:lnTo>
                  <a:lnTo>
                    <a:pt x="232918" y="2165604"/>
                  </a:lnTo>
                  <a:lnTo>
                    <a:pt x="228727" y="2169795"/>
                  </a:lnTo>
                  <a:lnTo>
                    <a:pt x="228727" y="2180336"/>
                  </a:lnTo>
                  <a:lnTo>
                    <a:pt x="232918" y="2184654"/>
                  </a:lnTo>
                  <a:lnTo>
                    <a:pt x="243459" y="2184654"/>
                  </a:lnTo>
                  <a:lnTo>
                    <a:pt x="247777" y="2180336"/>
                  </a:lnTo>
                  <a:lnTo>
                    <a:pt x="247777" y="2169795"/>
                  </a:lnTo>
                  <a:close/>
                </a:path>
                <a:path w="1565275" h="2185035">
                  <a:moveTo>
                    <a:pt x="285877" y="2169795"/>
                  </a:moveTo>
                  <a:lnTo>
                    <a:pt x="281686" y="2165604"/>
                  </a:lnTo>
                  <a:lnTo>
                    <a:pt x="271145" y="2165604"/>
                  </a:lnTo>
                  <a:lnTo>
                    <a:pt x="266827" y="2169795"/>
                  </a:lnTo>
                  <a:lnTo>
                    <a:pt x="266827" y="2180336"/>
                  </a:lnTo>
                  <a:lnTo>
                    <a:pt x="271145" y="2184654"/>
                  </a:lnTo>
                  <a:lnTo>
                    <a:pt x="281686" y="2184654"/>
                  </a:lnTo>
                  <a:lnTo>
                    <a:pt x="285877" y="2180336"/>
                  </a:lnTo>
                  <a:lnTo>
                    <a:pt x="285877" y="2169795"/>
                  </a:lnTo>
                  <a:close/>
                </a:path>
                <a:path w="1565275" h="2185035">
                  <a:moveTo>
                    <a:pt x="323977" y="2169795"/>
                  </a:moveTo>
                  <a:lnTo>
                    <a:pt x="319786" y="2165604"/>
                  </a:lnTo>
                  <a:lnTo>
                    <a:pt x="309245" y="2165604"/>
                  </a:lnTo>
                  <a:lnTo>
                    <a:pt x="304927" y="2169795"/>
                  </a:lnTo>
                  <a:lnTo>
                    <a:pt x="304927" y="2180336"/>
                  </a:lnTo>
                  <a:lnTo>
                    <a:pt x="309245" y="2184654"/>
                  </a:lnTo>
                  <a:lnTo>
                    <a:pt x="319786" y="2184654"/>
                  </a:lnTo>
                  <a:lnTo>
                    <a:pt x="323977" y="2180336"/>
                  </a:lnTo>
                  <a:lnTo>
                    <a:pt x="323977" y="2169795"/>
                  </a:lnTo>
                  <a:close/>
                </a:path>
                <a:path w="1565275" h="2185035">
                  <a:moveTo>
                    <a:pt x="362077" y="2169795"/>
                  </a:moveTo>
                  <a:lnTo>
                    <a:pt x="357886" y="2165604"/>
                  </a:lnTo>
                  <a:lnTo>
                    <a:pt x="347345" y="2165604"/>
                  </a:lnTo>
                  <a:lnTo>
                    <a:pt x="343027" y="2169795"/>
                  </a:lnTo>
                  <a:lnTo>
                    <a:pt x="343027" y="2180336"/>
                  </a:lnTo>
                  <a:lnTo>
                    <a:pt x="347345" y="2184654"/>
                  </a:lnTo>
                  <a:lnTo>
                    <a:pt x="357886" y="2184654"/>
                  </a:lnTo>
                  <a:lnTo>
                    <a:pt x="362077" y="2180336"/>
                  </a:lnTo>
                  <a:lnTo>
                    <a:pt x="362077" y="2169795"/>
                  </a:lnTo>
                  <a:close/>
                </a:path>
                <a:path w="1565275" h="2185035">
                  <a:moveTo>
                    <a:pt x="400304" y="2169795"/>
                  </a:moveTo>
                  <a:lnTo>
                    <a:pt x="395986" y="2165604"/>
                  </a:lnTo>
                  <a:lnTo>
                    <a:pt x="385445" y="2165604"/>
                  </a:lnTo>
                  <a:lnTo>
                    <a:pt x="381127" y="2169795"/>
                  </a:lnTo>
                  <a:lnTo>
                    <a:pt x="381127" y="2180336"/>
                  </a:lnTo>
                  <a:lnTo>
                    <a:pt x="385445" y="2184654"/>
                  </a:lnTo>
                  <a:lnTo>
                    <a:pt x="395986" y="2184654"/>
                  </a:lnTo>
                  <a:lnTo>
                    <a:pt x="400304" y="2180336"/>
                  </a:lnTo>
                  <a:lnTo>
                    <a:pt x="400304" y="2169795"/>
                  </a:lnTo>
                  <a:close/>
                </a:path>
                <a:path w="1565275" h="2185035">
                  <a:moveTo>
                    <a:pt x="438404" y="2169795"/>
                  </a:moveTo>
                  <a:lnTo>
                    <a:pt x="434086" y="2165604"/>
                  </a:lnTo>
                  <a:lnTo>
                    <a:pt x="423545" y="2165604"/>
                  </a:lnTo>
                  <a:lnTo>
                    <a:pt x="419354" y="2169795"/>
                  </a:lnTo>
                  <a:lnTo>
                    <a:pt x="419354" y="2180336"/>
                  </a:lnTo>
                  <a:lnTo>
                    <a:pt x="423545" y="2184654"/>
                  </a:lnTo>
                  <a:lnTo>
                    <a:pt x="434086" y="2184654"/>
                  </a:lnTo>
                  <a:lnTo>
                    <a:pt x="438404" y="2180336"/>
                  </a:lnTo>
                  <a:lnTo>
                    <a:pt x="438404" y="2169795"/>
                  </a:lnTo>
                  <a:close/>
                </a:path>
                <a:path w="1565275" h="2185035">
                  <a:moveTo>
                    <a:pt x="476504" y="2169795"/>
                  </a:moveTo>
                  <a:lnTo>
                    <a:pt x="472186" y="2165604"/>
                  </a:lnTo>
                  <a:lnTo>
                    <a:pt x="461645" y="2165604"/>
                  </a:lnTo>
                  <a:lnTo>
                    <a:pt x="457454" y="2169795"/>
                  </a:lnTo>
                  <a:lnTo>
                    <a:pt x="457454" y="2180336"/>
                  </a:lnTo>
                  <a:lnTo>
                    <a:pt x="461645" y="2184654"/>
                  </a:lnTo>
                  <a:lnTo>
                    <a:pt x="472186" y="2184654"/>
                  </a:lnTo>
                  <a:lnTo>
                    <a:pt x="476504" y="2180336"/>
                  </a:lnTo>
                  <a:lnTo>
                    <a:pt x="476504" y="2169795"/>
                  </a:lnTo>
                  <a:close/>
                </a:path>
                <a:path w="1565275" h="2185035">
                  <a:moveTo>
                    <a:pt x="514604" y="2169795"/>
                  </a:moveTo>
                  <a:lnTo>
                    <a:pt x="510286" y="2165604"/>
                  </a:lnTo>
                  <a:lnTo>
                    <a:pt x="499745" y="2165604"/>
                  </a:lnTo>
                  <a:lnTo>
                    <a:pt x="495554" y="2169795"/>
                  </a:lnTo>
                  <a:lnTo>
                    <a:pt x="495554" y="2180336"/>
                  </a:lnTo>
                  <a:lnTo>
                    <a:pt x="499745" y="2184654"/>
                  </a:lnTo>
                  <a:lnTo>
                    <a:pt x="510286" y="2184654"/>
                  </a:lnTo>
                  <a:lnTo>
                    <a:pt x="514604" y="2180336"/>
                  </a:lnTo>
                  <a:lnTo>
                    <a:pt x="514604" y="2169795"/>
                  </a:lnTo>
                  <a:close/>
                </a:path>
                <a:path w="1565275" h="2185035">
                  <a:moveTo>
                    <a:pt x="552704" y="2169795"/>
                  </a:moveTo>
                  <a:lnTo>
                    <a:pt x="548513" y="2165604"/>
                  </a:lnTo>
                  <a:lnTo>
                    <a:pt x="537972" y="2165604"/>
                  </a:lnTo>
                  <a:lnTo>
                    <a:pt x="533654" y="2169795"/>
                  </a:lnTo>
                  <a:lnTo>
                    <a:pt x="533654" y="2180336"/>
                  </a:lnTo>
                  <a:lnTo>
                    <a:pt x="537972" y="2184654"/>
                  </a:lnTo>
                  <a:lnTo>
                    <a:pt x="548513" y="2184654"/>
                  </a:lnTo>
                  <a:lnTo>
                    <a:pt x="552704" y="2180336"/>
                  </a:lnTo>
                  <a:lnTo>
                    <a:pt x="552704" y="2169795"/>
                  </a:lnTo>
                  <a:close/>
                </a:path>
                <a:path w="1565275" h="2185035">
                  <a:moveTo>
                    <a:pt x="590804" y="2169795"/>
                  </a:moveTo>
                  <a:lnTo>
                    <a:pt x="586613" y="2165604"/>
                  </a:lnTo>
                  <a:lnTo>
                    <a:pt x="576072" y="2165604"/>
                  </a:lnTo>
                  <a:lnTo>
                    <a:pt x="571754" y="2169795"/>
                  </a:lnTo>
                  <a:lnTo>
                    <a:pt x="571754" y="2180336"/>
                  </a:lnTo>
                  <a:lnTo>
                    <a:pt x="576072" y="2184654"/>
                  </a:lnTo>
                  <a:lnTo>
                    <a:pt x="586613" y="2184654"/>
                  </a:lnTo>
                  <a:lnTo>
                    <a:pt x="590804" y="2180336"/>
                  </a:lnTo>
                  <a:lnTo>
                    <a:pt x="590804" y="2169795"/>
                  </a:lnTo>
                  <a:close/>
                </a:path>
                <a:path w="1565275" h="2185035">
                  <a:moveTo>
                    <a:pt x="629031" y="2169795"/>
                  </a:moveTo>
                  <a:lnTo>
                    <a:pt x="624713" y="2165604"/>
                  </a:lnTo>
                  <a:lnTo>
                    <a:pt x="614172" y="2165604"/>
                  </a:lnTo>
                  <a:lnTo>
                    <a:pt x="609854" y="2169795"/>
                  </a:lnTo>
                  <a:lnTo>
                    <a:pt x="609854" y="2180336"/>
                  </a:lnTo>
                  <a:lnTo>
                    <a:pt x="614172" y="2184654"/>
                  </a:lnTo>
                  <a:lnTo>
                    <a:pt x="624713" y="2184654"/>
                  </a:lnTo>
                  <a:lnTo>
                    <a:pt x="629031" y="2180336"/>
                  </a:lnTo>
                  <a:lnTo>
                    <a:pt x="629031" y="2169795"/>
                  </a:lnTo>
                  <a:close/>
                </a:path>
                <a:path w="1565275" h="2185035">
                  <a:moveTo>
                    <a:pt x="667131" y="2169795"/>
                  </a:moveTo>
                  <a:lnTo>
                    <a:pt x="662813" y="2165604"/>
                  </a:lnTo>
                  <a:lnTo>
                    <a:pt x="652272" y="2165604"/>
                  </a:lnTo>
                  <a:lnTo>
                    <a:pt x="648081" y="2169795"/>
                  </a:lnTo>
                  <a:lnTo>
                    <a:pt x="648081" y="2180336"/>
                  </a:lnTo>
                  <a:lnTo>
                    <a:pt x="652272" y="2184654"/>
                  </a:lnTo>
                  <a:lnTo>
                    <a:pt x="662813" y="2184654"/>
                  </a:lnTo>
                  <a:lnTo>
                    <a:pt x="667131" y="2180336"/>
                  </a:lnTo>
                  <a:lnTo>
                    <a:pt x="667131" y="2169795"/>
                  </a:lnTo>
                  <a:close/>
                </a:path>
                <a:path w="1565275" h="2185035">
                  <a:moveTo>
                    <a:pt x="705231" y="2169795"/>
                  </a:moveTo>
                  <a:lnTo>
                    <a:pt x="700913" y="2165604"/>
                  </a:lnTo>
                  <a:lnTo>
                    <a:pt x="690372" y="2165604"/>
                  </a:lnTo>
                  <a:lnTo>
                    <a:pt x="686181" y="2169795"/>
                  </a:lnTo>
                  <a:lnTo>
                    <a:pt x="686181" y="2180336"/>
                  </a:lnTo>
                  <a:lnTo>
                    <a:pt x="690372" y="2184654"/>
                  </a:lnTo>
                  <a:lnTo>
                    <a:pt x="700913" y="2184654"/>
                  </a:lnTo>
                  <a:lnTo>
                    <a:pt x="705231" y="2180336"/>
                  </a:lnTo>
                  <a:lnTo>
                    <a:pt x="705231" y="2169795"/>
                  </a:lnTo>
                  <a:close/>
                </a:path>
                <a:path w="1565275" h="2185035">
                  <a:moveTo>
                    <a:pt x="743331" y="2169795"/>
                  </a:moveTo>
                  <a:lnTo>
                    <a:pt x="739013" y="2165604"/>
                  </a:lnTo>
                  <a:lnTo>
                    <a:pt x="728472" y="2165604"/>
                  </a:lnTo>
                  <a:lnTo>
                    <a:pt x="724281" y="2169795"/>
                  </a:lnTo>
                  <a:lnTo>
                    <a:pt x="724281" y="2180336"/>
                  </a:lnTo>
                  <a:lnTo>
                    <a:pt x="728472" y="2184654"/>
                  </a:lnTo>
                  <a:lnTo>
                    <a:pt x="739013" y="2184654"/>
                  </a:lnTo>
                  <a:lnTo>
                    <a:pt x="743331" y="2180336"/>
                  </a:lnTo>
                  <a:lnTo>
                    <a:pt x="743331" y="2169795"/>
                  </a:lnTo>
                  <a:close/>
                </a:path>
                <a:path w="1565275" h="2185035">
                  <a:moveTo>
                    <a:pt x="781431" y="2169795"/>
                  </a:moveTo>
                  <a:lnTo>
                    <a:pt x="777240" y="2165604"/>
                  </a:lnTo>
                  <a:lnTo>
                    <a:pt x="766699" y="2165604"/>
                  </a:lnTo>
                  <a:lnTo>
                    <a:pt x="762381" y="2169795"/>
                  </a:lnTo>
                  <a:lnTo>
                    <a:pt x="762381" y="2180336"/>
                  </a:lnTo>
                  <a:lnTo>
                    <a:pt x="766699" y="2184654"/>
                  </a:lnTo>
                  <a:lnTo>
                    <a:pt x="777240" y="2184654"/>
                  </a:lnTo>
                  <a:lnTo>
                    <a:pt x="781431" y="2180336"/>
                  </a:lnTo>
                  <a:lnTo>
                    <a:pt x="781431" y="2169795"/>
                  </a:lnTo>
                  <a:close/>
                </a:path>
                <a:path w="1565275" h="2185035">
                  <a:moveTo>
                    <a:pt x="819531" y="2169795"/>
                  </a:moveTo>
                  <a:lnTo>
                    <a:pt x="815340" y="2165604"/>
                  </a:lnTo>
                  <a:lnTo>
                    <a:pt x="804799" y="2165604"/>
                  </a:lnTo>
                  <a:lnTo>
                    <a:pt x="800481" y="2169795"/>
                  </a:lnTo>
                  <a:lnTo>
                    <a:pt x="800481" y="2180336"/>
                  </a:lnTo>
                  <a:lnTo>
                    <a:pt x="804799" y="2184654"/>
                  </a:lnTo>
                  <a:lnTo>
                    <a:pt x="815340" y="2184654"/>
                  </a:lnTo>
                  <a:lnTo>
                    <a:pt x="819531" y="2180336"/>
                  </a:lnTo>
                  <a:lnTo>
                    <a:pt x="819531" y="2169795"/>
                  </a:lnTo>
                  <a:close/>
                </a:path>
                <a:path w="1565275" h="2185035">
                  <a:moveTo>
                    <a:pt x="857631" y="2169795"/>
                  </a:moveTo>
                  <a:lnTo>
                    <a:pt x="853440" y="2165604"/>
                  </a:lnTo>
                  <a:lnTo>
                    <a:pt x="842899" y="2165604"/>
                  </a:lnTo>
                  <a:lnTo>
                    <a:pt x="838581" y="2169795"/>
                  </a:lnTo>
                  <a:lnTo>
                    <a:pt x="838581" y="2180336"/>
                  </a:lnTo>
                  <a:lnTo>
                    <a:pt x="842899" y="2184654"/>
                  </a:lnTo>
                  <a:lnTo>
                    <a:pt x="853440" y="2184654"/>
                  </a:lnTo>
                  <a:lnTo>
                    <a:pt x="857631" y="2180336"/>
                  </a:lnTo>
                  <a:lnTo>
                    <a:pt x="857631" y="2169795"/>
                  </a:lnTo>
                  <a:close/>
                </a:path>
                <a:path w="1565275" h="2185035">
                  <a:moveTo>
                    <a:pt x="895858" y="2169795"/>
                  </a:moveTo>
                  <a:lnTo>
                    <a:pt x="891540" y="2165604"/>
                  </a:lnTo>
                  <a:lnTo>
                    <a:pt x="880999" y="2165604"/>
                  </a:lnTo>
                  <a:lnTo>
                    <a:pt x="876681" y="2169795"/>
                  </a:lnTo>
                  <a:lnTo>
                    <a:pt x="876681" y="2180336"/>
                  </a:lnTo>
                  <a:lnTo>
                    <a:pt x="880999" y="2184654"/>
                  </a:lnTo>
                  <a:lnTo>
                    <a:pt x="891540" y="2184654"/>
                  </a:lnTo>
                  <a:lnTo>
                    <a:pt x="895858" y="2180336"/>
                  </a:lnTo>
                  <a:lnTo>
                    <a:pt x="895858" y="2169795"/>
                  </a:lnTo>
                  <a:close/>
                </a:path>
                <a:path w="1565275" h="2185035">
                  <a:moveTo>
                    <a:pt x="933958" y="2169795"/>
                  </a:moveTo>
                  <a:lnTo>
                    <a:pt x="929640" y="2165604"/>
                  </a:lnTo>
                  <a:lnTo>
                    <a:pt x="919099" y="2165604"/>
                  </a:lnTo>
                  <a:lnTo>
                    <a:pt x="914908" y="2169795"/>
                  </a:lnTo>
                  <a:lnTo>
                    <a:pt x="914908" y="2180336"/>
                  </a:lnTo>
                  <a:lnTo>
                    <a:pt x="919099" y="2184654"/>
                  </a:lnTo>
                  <a:lnTo>
                    <a:pt x="929640" y="2184654"/>
                  </a:lnTo>
                  <a:lnTo>
                    <a:pt x="933958" y="2180336"/>
                  </a:lnTo>
                  <a:lnTo>
                    <a:pt x="933958" y="2169795"/>
                  </a:lnTo>
                  <a:close/>
                </a:path>
                <a:path w="1565275" h="2185035">
                  <a:moveTo>
                    <a:pt x="972058" y="2169795"/>
                  </a:moveTo>
                  <a:lnTo>
                    <a:pt x="967740" y="2165604"/>
                  </a:lnTo>
                  <a:lnTo>
                    <a:pt x="957199" y="2165604"/>
                  </a:lnTo>
                  <a:lnTo>
                    <a:pt x="953008" y="2169795"/>
                  </a:lnTo>
                  <a:lnTo>
                    <a:pt x="953008" y="2180336"/>
                  </a:lnTo>
                  <a:lnTo>
                    <a:pt x="957199" y="2184654"/>
                  </a:lnTo>
                  <a:lnTo>
                    <a:pt x="967740" y="2184654"/>
                  </a:lnTo>
                  <a:lnTo>
                    <a:pt x="972058" y="2180336"/>
                  </a:lnTo>
                  <a:lnTo>
                    <a:pt x="972058" y="2169795"/>
                  </a:lnTo>
                  <a:close/>
                </a:path>
                <a:path w="1565275" h="2185035">
                  <a:moveTo>
                    <a:pt x="1010158" y="2169795"/>
                  </a:moveTo>
                  <a:lnTo>
                    <a:pt x="1005840" y="2165604"/>
                  </a:lnTo>
                  <a:lnTo>
                    <a:pt x="995299" y="2165604"/>
                  </a:lnTo>
                  <a:lnTo>
                    <a:pt x="991108" y="2169795"/>
                  </a:lnTo>
                  <a:lnTo>
                    <a:pt x="991108" y="2180336"/>
                  </a:lnTo>
                  <a:lnTo>
                    <a:pt x="995299" y="2184654"/>
                  </a:lnTo>
                  <a:lnTo>
                    <a:pt x="1005840" y="2184654"/>
                  </a:lnTo>
                  <a:lnTo>
                    <a:pt x="1010158" y="2180336"/>
                  </a:lnTo>
                  <a:lnTo>
                    <a:pt x="1010158" y="2169795"/>
                  </a:lnTo>
                  <a:close/>
                </a:path>
                <a:path w="1565275" h="2185035">
                  <a:moveTo>
                    <a:pt x="1048258" y="2169795"/>
                  </a:moveTo>
                  <a:lnTo>
                    <a:pt x="1044067" y="2165604"/>
                  </a:lnTo>
                  <a:lnTo>
                    <a:pt x="1033526" y="2165604"/>
                  </a:lnTo>
                  <a:lnTo>
                    <a:pt x="1029208" y="2169795"/>
                  </a:lnTo>
                  <a:lnTo>
                    <a:pt x="1029208" y="2180336"/>
                  </a:lnTo>
                  <a:lnTo>
                    <a:pt x="1033526" y="2184654"/>
                  </a:lnTo>
                  <a:lnTo>
                    <a:pt x="1044067" y="2184654"/>
                  </a:lnTo>
                  <a:lnTo>
                    <a:pt x="1048258" y="2180336"/>
                  </a:lnTo>
                  <a:lnTo>
                    <a:pt x="1048258" y="2169795"/>
                  </a:lnTo>
                  <a:close/>
                </a:path>
                <a:path w="1565275" h="2185035">
                  <a:moveTo>
                    <a:pt x="1050798" y="4318"/>
                  </a:moveTo>
                  <a:lnTo>
                    <a:pt x="1046607" y="0"/>
                  </a:lnTo>
                  <a:lnTo>
                    <a:pt x="1036066" y="0"/>
                  </a:lnTo>
                  <a:lnTo>
                    <a:pt x="1031748" y="4318"/>
                  </a:lnTo>
                  <a:lnTo>
                    <a:pt x="1031748" y="14732"/>
                  </a:lnTo>
                  <a:lnTo>
                    <a:pt x="1036066" y="19050"/>
                  </a:lnTo>
                  <a:lnTo>
                    <a:pt x="1046607" y="19050"/>
                  </a:lnTo>
                  <a:lnTo>
                    <a:pt x="1050798" y="14732"/>
                  </a:lnTo>
                  <a:lnTo>
                    <a:pt x="1050798" y="4318"/>
                  </a:lnTo>
                  <a:close/>
                </a:path>
                <a:path w="1565275" h="2185035">
                  <a:moveTo>
                    <a:pt x="1086358" y="2169795"/>
                  </a:moveTo>
                  <a:lnTo>
                    <a:pt x="1082167" y="2165604"/>
                  </a:lnTo>
                  <a:lnTo>
                    <a:pt x="1071626" y="2165604"/>
                  </a:lnTo>
                  <a:lnTo>
                    <a:pt x="1067308" y="2169795"/>
                  </a:lnTo>
                  <a:lnTo>
                    <a:pt x="1067308" y="2180336"/>
                  </a:lnTo>
                  <a:lnTo>
                    <a:pt x="1071626" y="2184654"/>
                  </a:lnTo>
                  <a:lnTo>
                    <a:pt x="1082167" y="2184654"/>
                  </a:lnTo>
                  <a:lnTo>
                    <a:pt x="1086358" y="2180336"/>
                  </a:lnTo>
                  <a:lnTo>
                    <a:pt x="1086358" y="2169795"/>
                  </a:lnTo>
                  <a:close/>
                </a:path>
                <a:path w="1565275" h="2185035">
                  <a:moveTo>
                    <a:pt x="1088898" y="4318"/>
                  </a:moveTo>
                  <a:lnTo>
                    <a:pt x="1084707" y="0"/>
                  </a:lnTo>
                  <a:lnTo>
                    <a:pt x="1074166" y="0"/>
                  </a:lnTo>
                  <a:lnTo>
                    <a:pt x="1069848" y="4318"/>
                  </a:lnTo>
                  <a:lnTo>
                    <a:pt x="1069848" y="14732"/>
                  </a:lnTo>
                  <a:lnTo>
                    <a:pt x="1074166" y="19050"/>
                  </a:lnTo>
                  <a:lnTo>
                    <a:pt x="1084707" y="19050"/>
                  </a:lnTo>
                  <a:lnTo>
                    <a:pt x="1088898" y="14732"/>
                  </a:lnTo>
                  <a:lnTo>
                    <a:pt x="1088898" y="4318"/>
                  </a:lnTo>
                  <a:close/>
                </a:path>
                <a:path w="1565275" h="2185035">
                  <a:moveTo>
                    <a:pt x="1124458" y="2169795"/>
                  </a:moveTo>
                  <a:lnTo>
                    <a:pt x="1120267" y="2165604"/>
                  </a:lnTo>
                  <a:lnTo>
                    <a:pt x="1109726" y="2165604"/>
                  </a:lnTo>
                  <a:lnTo>
                    <a:pt x="1105408" y="2169795"/>
                  </a:lnTo>
                  <a:lnTo>
                    <a:pt x="1105408" y="2180336"/>
                  </a:lnTo>
                  <a:lnTo>
                    <a:pt x="1109726" y="2184654"/>
                  </a:lnTo>
                  <a:lnTo>
                    <a:pt x="1120267" y="2184654"/>
                  </a:lnTo>
                  <a:lnTo>
                    <a:pt x="1124458" y="2180336"/>
                  </a:lnTo>
                  <a:lnTo>
                    <a:pt x="1124458" y="2169795"/>
                  </a:lnTo>
                  <a:close/>
                </a:path>
                <a:path w="1565275" h="2185035">
                  <a:moveTo>
                    <a:pt x="1126998" y="4318"/>
                  </a:moveTo>
                  <a:lnTo>
                    <a:pt x="1122807" y="0"/>
                  </a:lnTo>
                  <a:lnTo>
                    <a:pt x="1112266" y="0"/>
                  </a:lnTo>
                  <a:lnTo>
                    <a:pt x="1107948" y="4318"/>
                  </a:lnTo>
                  <a:lnTo>
                    <a:pt x="1107948" y="14732"/>
                  </a:lnTo>
                  <a:lnTo>
                    <a:pt x="1112266" y="19050"/>
                  </a:lnTo>
                  <a:lnTo>
                    <a:pt x="1122807" y="19050"/>
                  </a:lnTo>
                  <a:lnTo>
                    <a:pt x="1126998" y="14732"/>
                  </a:lnTo>
                  <a:lnTo>
                    <a:pt x="1126998" y="4318"/>
                  </a:lnTo>
                  <a:close/>
                </a:path>
                <a:path w="1565275" h="2185035">
                  <a:moveTo>
                    <a:pt x="1162685" y="2169795"/>
                  </a:moveTo>
                  <a:lnTo>
                    <a:pt x="1158367" y="2165604"/>
                  </a:lnTo>
                  <a:lnTo>
                    <a:pt x="1147826" y="2165604"/>
                  </a:lnTo>
                  <a:lnTo>
                    <a:pt x="1143508" y="2169795"/>
                  </a:lnTo>
                  <a:lnTo>
                    <a:pt x="1143508" y="2180336"/>
                  </a:lnTo>
                  <a:lnTo>
                    <a:pt x="1147826" y="2184654"/>
                  </a:lnTo>
                  <a:lnTo>
                    <a:pt x="1158367" y="2184654"/>
                  </a:lnTo>
                  <a:lnTo>
                    <a:pt x="1162685" y="2180336"/>
                  </a:lnTo>
                  <a:lnTo>
                    <a:pt x="1162685" y="2169795"/>
                  </a:lnTo>
                  <a:close/>
                </a:path>
                <a:path w="1565275" h="2185035">
                  <a:moveTo>
                    <a:pt x="1165225" y="4318"/>
                  </a:moveTo>
                  <a:lnTo>
                    <a:pt x="1160907" y="0"/>
                  </a:lnTo>
                  <a:lnTo>
                    <a:pt x="1150366" y="0"/>
                  </a:lnTo>
                  <a:lnTo>
                    <a:pt x="1146048" y="4318"/>
                  </a:lnTo>
                  <a:lnTo>
                    <a:pt x="1146048" y="14732"/>
                  </a:lnTo>
                  <a:lnTo>
                    <a:pt x="1150366" y="19050"/>
                  </a:lnTo>
                  <a:lnTo>
                    <a:pt x="1160907" y="19050"/>
                  </a:lnTo>
                  <a:lnTo>
                    <a:pt x="1165225" y="14732"/>
                  </a:lnTo>
                  <a:lnTo>
                    <a:pt x="1165225" y="4318"/>
                  </a:lnTo>
                  <a:close/>
                </a:path>
                <a:path w="1565275" h="2185035">
                  <a:moveTo>
                    <a:pt x="1200785" y="2169795"/>
                  </a:moveTo>
                  <a:lnTo>
                    <a:pt x="1196467" y="2165604"/>
                  </a:lnTo>
                  <a:lnTo>
                    <a:pt x="1185926" y="2165604"/>
                  </a:lnTo>
                  <a:lnTo>
                    <a:pt x="1181735" y="2169795"/>
                  </a:lnTo>
                  <a:lnTo>
                    <a:pt x="1181735" y="2180336"/>
                  </a:lnTo>
                  <a:lnTo>
                    <a:pt x="1185926" y="2184654"/>
                  </a:lnTo>
                  <a:lnTo>
                    <a:pt x="1196467" y="2184654"/>
                  </a:lnTo>
                  <a:lnTo>
                    <a:pt x="1200785" y="2180336"/>
                  </a:lnTo>
                  <a:lnTo>
                    <a:pt x="1200785" y="2169795"/>
                  </a:lnTo>
                  <a:close/>
                </a:path>
                <a:path w="1565275" h="2185035">
                  <a:moveTo>
                    <a:pt x="1203325" y="4318"/>
                  </a:moveTo>
                  <a:lnTo>
                    <a:pt x="1199007" y="0"/>
                  </a:lnTo>
                  <a:lnTo>
                    <a:pt x="1188466" y="0"/>
                  </a:lnTo>
                  <a:lnTo>
                    <a:pt x="1184275" y="4318"/>
                  </a:lnTo>
                  <a:lnTo>
                    <a:pt x="1184275" y="14732"/>
                  </a:lnTo>
                  <a:lnTo>
                    <a:pt x="1188466" y="19050"/>
                  </a:lnTo>
                  <a:lnTo>
                    <a:pt x="1199007" y="19050"/>
                  </a:lnTo>
                  <a:lnTo>
                    <a:pt x="1203325" y="14732"/>
                  </a:lnTo>
                  <a:lnTo>
                    <a:pt x="1203325" y="4318"/>
                  </a:lnTo>
                  <a:close/>
                </a:path>
                <a:path w="1565275" h="2185035">
                  <a:moveTo>
                    <a:pt x="1238885" y="2169795"/>
                  </a:moveTo>
                  <a:lnTo>
                    <a:pt x="1234567" y="2165604"/>
                  </a:lnTo>
                  <a:lnTo>
                    <a:pt x="1224026" y="2165604"/>
                  </a:lnTo>
                  <a:lnTo>
                    <a:pt x="1219835" y="2169795"/>
                  </a:lnTo>
                  <a:lnTo>
                    <a:pt x="1219835" y="2180336"/>
                  </a:lnTo>
                  <a:lnTo>
                    <a:pt x="1224026" y="2184654"/>
                  </a:lnTo>
                  <a:lnTo>
                    <a:pt x="1234567" y="2184654"/>
                  </a:lnTo>
                  <a:lnTo>
                    <a:pt x="1238885" y="2180336"/>
                  </a:lnTo>
                  <a:lnTo>
                    <a:pt x="1238885" y="2169795"/>
                  </a:lnTo>
                  <a:close/>
                </a:path>
                <a:path w="1565275" h="2185035">
                  <a:moveTo>
                    <a:pt x="1241425" y="4318"/>
                  </a:moveTo>
                  <a:lnTo>
                    <a:pt x="1237107" y="0"/>
                  </a:lnTo>
                  <a:lnTo>
                    <a:pt x="1226566" y="0"/>
                  </a:lnTo>
                  <a:lnTo>
                    <a:pt x="1222375" y="4318"/>
                  </a:lnTo>
                  <a:lnTo>
                    <a:pt x="1222375" y="14732"/>
                  </a:lnTo>
                  <a:lnTo>
                    <a:pt x="1226566" y="19050"/>
                  </a:lnTo>
                  <a:lnTo>
                    <a:pt x="1237107" y="19050"/>
                  </a:lnTo>
                  <a:lnTo>
                    <a:pt x="1241425" y="14732"/>
                  </a:lnTo>
                  <a:lnTo>
                    <a:pt x="1241425" y="4318"/>
                  </a:lnTo>
                  <a:close/>
                </a:path>
                <a:path w="1565275" h="2185035">
                  <a:moveTo>
                    <a:pt x="1276985" y="2169795"/>
                  </a:moveTo>
                  <a:lnTo>
                    <a:pt x="1272667" y="2165604"/>
                  </a:lnTo>
                  <a:lnTo>
                    <a:pt x="1262253" y="2165604"/>
                  </a:lnTo>
                  <a:lnTo>
                    <a:pt x="1257935" y="2169795"/>
                  </a:lnTo>
                  <a:lnTo>
                    <a:pt x="1257935" y="2180336"/>
                  </a:lnTo>
                  <a:lnTo>
                    <a:pt x="1262253" y="2184654"/>
                  </a:lnTo>
                  <a:lnTo>
                    <a:pt x="1272667" y="2184654"/>
                  </a:lnTo>
                  <a:lnTo>
                    <a:pt x="1276985" y="2180336"/>
                  </a:lnTo>
                  <a:lnTo>
                    <a:pt x="1276985" y="2169795"/>
                  </a:lnTo>
                  <a:close/>
                </a:path>
                <a:path w="1565275" h="2185035">
                  <a:moveTo>
                    <a:pt x="1279525" y="4318"/>
                  </a:moveTo>
                  <a:lnTo>
                    <a:pt x="1275207" y="0"/>
                  </a:lnTo>
                  <a:lnTo>
                    <a:pt x="1264666" y="0"/>
                  </a:lnTo>
                  <a:lnTo>
                    <a:pt x="1260475" y="4318"/>
                  </a:lnTo>
                  <a:lnTo>
                    <a:pt x="1260475" y="14732"/>
                  </a:lnTo>
                  <a:lnTo>
                    <a:pt x="1264666" y="19050"/>
                  </a:lnTo>
                  <a:lnTo>
                    <a:pt x="1275207" y="19050"/>
                  </a:lnTo>
                  <a:lnTo>
                    <a:pt x="1279525" y="14732"/>
                  </a:lnTo>
                  <a:lnTo>
                    <a:pt x="1279525" y="4318"/>
                  </a:lnTo>
                  <a:close/>
                </a:path>
                <a:path w="1565275" h="2185035">
                  <a:moveTo>
                    <a:pt x="1306830" y="2161552"/>
                  </a:moveTo>
                  <a:lnTo>
                    <a:pt x="1302512" y="2157234"/>
                  </a:lnTo>
                  <a:lnTo>
                    <a:pt x="1291971" y="2157234"/>
                  </a:lnTo>
                  <a:lnTo>
                    <a:pt x="1287780" y="2161552"/>
                  </a:lnTo>
                  <a:lnTo>
                    <a:pt x="1287780" y="2172081"/>
                  </a:lnTo>
                  <a:lnTo>
                    <a:pt x="1291971" y="2176272"/>
                  </a:lnTo>
                  <a:lnTo>
                    <a:pt x="1302512" y="2176272"/>
                  </a:lnTo>
                  <a:lnTo>
                    <a:pt x="1306830" y="2172081"/>
                  </a:lnTo>
                  <a:lnTo>
                    <a:pt x="1306830" y="2161552"/>
                  </a:lnTo>
                  <a:close/>
                </a:path>
                <a:path w="1565275" h="2185035">
                  <a:moveTo>
                    <a:pt x="1306830" y="2123440"/>
                  </a:moveTo>
                  <a:lnTo>
                    <a:pt x="1302512" y="2119122"/>
                  </a:lnTo>
                  <a:lnTo>
                    <a:pt x="1291971" y="2119122"/>
                  </a:lnTo>
                  <a:lnTo>
                    <a:pt x="1287780" y="2123440"/>
                  </a:lnTo>
                  <a:lnTo>
                    <a:pt x="1287780" y="2133981"/>
                  </a:lnTo>
                  <a:lnTo>
                    <a:pt x="1291971" y="2138184"/>
                  </a:lnTo>
                  <a:lnTo>
                    <a:pt x="1302512" y="2138184"/>
                  </a:lnTo>
                  <a:lnTo>
                    <a:pt x="1306830" y="2133981"/>
                  </a:lnTo>
                  <a:lnTo>
                    <a:pt x="1306830" y="2123440"/>
                  </a:lnTo>
                  <a:close/>
                </a:path>
                <a:path w="1565275" h="2185035">
                  <a:moveTo>
                    <a:pt x="1306830" y="2085340"/>
                  </a:moveTo>
                  <a:lnTo>
                    <a:pt x="1302512" y="2081022"/>
                  </a:lnTo>
                  <a:lnTo>
                    <a:pt x="1291971" y="2081022"/>
                  </a:lnTo>
                  <a:lnTo>
                    <a:pt x="1287780" y="2085340"/>
                  </a:lnTo>
                  <a:lnTo>
                    <a:pt x="1287780" y="2095881"/>
                  </a:lnTo>
                  <a:lnTo>
                    <a:pt x="1291971" y="2100072"/>
                  </a:lnTo>
                  <a:lnTo>
                    <a:pt x="1302512" y="2100072"/>
                  </a:lnTo>
                  <a:lnTo>
                    <a:pt x="1306830" y="2095881"/>
                  </a:lnTo>
                  <a:lnTo>
                    <a:pt x="1306830" y="2085340"/>
                  </a:lnTo>
                  <a:close/>
                </a:path>
                <a:path w="1565275" h="2185035">
                  <a:moveTo>
                    <a:pt x="1306830" y="2047113"/>
                  </a:moveTo>
                  <a:lnTo>
                    <a:pt x="1302512" y="2042922"/>
                  </a:lnTo>
                  <a:lnTo>
                    <a:pt x="1291971" y="2042922"/>
                  </a:lnTo>
                  <a:lnTo>
                    <a:pt x="1287780" y="2047113"/>
                  </a:lnTo>
                  <a:lnTo>
                    <a:pt x="1287780" y="2057654"/>
                  </a:lnTo>
                  <a:lnTo>
                    <a:pt x="1291971" y="2061972"/>
                  </a:lnTo>
                  <a:lnTo>
                    <a:pt x="1302512" y="2061972"/>
                  </a:lnTo>
                  <a:lnTo>
                    <a:pt x="1306830" y="2057654"/>
                  </a:lnTo>
                  <a:lnTo>
                    <a:pt x="1306830" y="2047113"/>
                  </a:lnTo>
                  <a:close/>
                </a:path>
                <a:path w="1565275" h="2185035">
                  <a:moveTo>
                    <a:pt x="1306830" y="2009013"/>
                  </a:moveTo>
                  <a:lnTo>
                    <a:pt x="1302512" y="2004822"/>
                  </a:lnTo>
                  <a:lnTo>
                    <a:pt x="1291971" y="2004822"/>
                  </a:lnTo>
                  <a:lnTo>
                    <a:pt x="1287780" y="2009013"/>
                  </a:lnTo>
                  <a:lnTo>
                    <a:pt x="1287780" y="2019554"/>
                  </a:lnTo>
                  <a:lnTo>
                    <a:pt x="1291971" y="2023872"/>
                  </a:lnTo>
                  <a:lnTo>
                    <a:pt x="1302512" y="2023872"/>
                  </a:lnTo>
                  <a:lnTo>
                    <a:pt x="1306830" y="2019554"/>
                  </a:lnTo>
                  <a:lnTo>
                    <a:pt x="1306830" y="2009013"/>
                  </a:lnTo>
                  <a:close/>
                </a:path>
                <a:path w="1565275" h="2185035">
                  <a:moveTo>
                    <a:pt x="1306830" y="1970913"/>
                  </a:moveTo>
                  <a:lnTo>
                    <a:pt x="1302512" y="1966722"/>
                  </a:lnTo>
                  <a:lnTo>
                    <a:pt x="1291971" y="1966722"/>
                  </a:lnTo>
                  <a:lnTo>
                    <a:pt x="1287780" y="1970913"/>
                  </a:lnTo>
                  <a:lnTo>
                    <a:pt x="1287780" y="1981454"/>
                  </a:lnTo>
                  <a:lnTo>
                    <a:pt x="1291971" y="1985772"/>
                  </a:lnTo>
                  <a:lnTo>
                    <a:pt x="1302512" y="1985772"/>
                  </a:lnTo>
                  <a:lnTo>
                    <a:pt x="1306830" y="1981454"/>
                  </a:lnTo>
                  <a:lnTo>
                    <a:pt x="1306830" y="1970913"/>
                  </a:lnTo>
                  <a:close/>
                </a:path>
                <a:path w="1565275" h="2185035">
                  <a:moveTo>
                    <a:pt x="1306830" y="1932813"/>
                  </a:moveTo>
                  <a:lnTo>
                    <a:pt x="1302512" y="1928495"/>
                  </a:lnTo>
                  <a:lnTo>
                    <a:pt x="1291971" y="1928495"/>
                  </a:lnTo>
                  <a:lnTo>
                    <a:pt x="1287780" y="1932813"/>
                  </a:lnTo>
                  <a:lnTo>
                    <a:pt x="1287780" y="1943354"/>
                  </a:lnTo>
                  <a:lnTo>
                    <a:pt x="1291971" y="1947672"/>
                  </a:lnTo>
                  <a:lnTo>
                    <a:pt x="1302512" y="1947672"/>
                  </a:lnTo>
                  <a:lnTo>
                    <a:pt x="1306830" y="1943354"/>
                  </a:lnTo>
                  <a:lnTo>
                    <a:pt x="1306830" y="1932813"/>
                  </a:lnTo>
                  <a:close/>
                </a:path>
                <a:path w="1565275" h="2185035">
                  <a:moveTo>
                    <a:pt x="1306830" y="1894713"/>
                  </a:moveTo>
                  <a:lnTo>
                    <a:pt x="1302512" y="1890395"/>
                  </a:lnTo>
                  <a:lnTo>
                    <a:pt x="1291971" y="1890395"/>
                  </a:lnTo>
                  <a:lnTo>
                    <a:pt x="1287780" y="1894713"/>
                  </a:lnTo>
                  <a:lnTo>
                    <a:pt x="1287780" y="1905254"/>
                  </a:lnTo>
                  <a:lnTo>
                    <a:pt x="1291971" y="1909445"/>
                  </a:lnTo>
                  <a:lnTo>
                    <a:pt x="1302512" y="1909445"/>
                  </a:lnTo>
                  <a:lnTo>
                    <a:pt x="1306830" y="1905254"/>
                  </a:lnTo>
                  <a:lnTo>
                    <a:pt x="1306830" y="1894713"/>
                  </a:lnTo>
                  <a:close/>
                </a:path>
                <a:path w="1565275" h="2185035">
                  <a:moveTo>
                    <a:pt x="1306830" y="1856613"/>
                  </a:moveTo>
                  <a:lnTo>
                    <a:pt x="1302512" y="1852295"/>
                  </a:lnTo>
                  <a:lnTo>
                    <a:pt x="1291971" y="1852295"/>
                  </a:lnTo>
                  <a:lnTo>
                    <a:pt x="1287780" y="1856613"/>
                  </a:lnTo>
                  <a:lnTo>
                    <a:pt x="1287780" y="1867154"/>
                  </a:lnTo>
                  <a:lnTo>
                    <a:pt x="1291971" y="1871345"/>
                  </a:lnTo>
                  <a:lnTo>
                    <a:pt x="1302512" y="1871345"/>
                  </a:lnTo>
                  <a:lnTo>
                    <a:pt x="1306830" y="1867154"/>
                  </a:lnTo>
                  <a:lnTo>
                    <a:pt x="1306830" y="1856613"/>
                  </a:lnTo>
                  <a:close/>
                </a:path>
                <a:path w="1565275" h="2185035">
                  <a:moveTo>
                    <a:pt x="1306830" y="1818513"/>
                  </a:moveTo>
                  <a:lnTo>
                    <a:pt x="1302512" y="1814195"/>
                  </a:lnTo>
                  <a:lnTo>
                    <a:pt x="1291971" y="1814195"/>
                  </a:lnTo>
                  <a:lnTo>
                    <a:pt x="1287780" y="1818513"/>
                  </a:lnTo>
                  <a:lnTo>
                    <a:pt x="1287780" y="1829054"/>
                  </a:lnTo>
                  <a:lnTo>
                    <a:pt x="1291971" y="1833245"/>
                  </a:lnTo>
                  <a:lnTo>
                    <a:pt x="1302512" y="1833245"/>
                  </a:lnTo>
                  <a:lnTo>
                    <a:pt x="1306830" y="1829054"/>
                  </a:lnTo>
                  <a:lnTo>
                    <a:pt x="1306830" y="1818513"/>
                  </a:lnTo>
                  <a:close/>
                </a:path>
                <a:path w="1565275" h="2185035">
                  <a:moveTo>
                    <a:pt x="1306830" y="1780286"/>
                  </a:moveTo>
                  <a:lnTo>
                    <a:pt x="1302512" y="1776095"/>
                  </a:lnTo>
                  <a:lnTo>
                    <a:pt x="1291971" y="1776095"/>
                  </a:lnTo>
                  <a:lnTo>
                    <a:pt x="1287780" y="1780286"/>
                  </a:lnTo>
                  <a:lnTo>
                    <a:pt x="1287780" y="1790827"/>
                  </a:lnTo>
                  <a:lnTo>
                    <a:pt x="1291971" y="1795145"/>
                  </a:lnTo>
                  <a:lnTo>
                    <a:pt x="1302512" y="1795145"/>
                  </a:lnTo>
                  <a:lnTo>
                    <a:pt x="1306830" y="1790827"/>
                  </a:lnTo>
                  <a:lnTo>
                    <a:pt x="1306830" y="1780286"/>
                  </a:lnTo>
                  <a:close/>
                </a:path>
                <a:path w="1565275" h="2185035">
                  <a:moveTo>
                    <a:pt x="1306830" y="1742186"/>
                  </a:moveTo>
                  <a:lnTo>
                    <a:pt x="1302512" y="1737995"/>
                  </a:lnTo>
                  <a:lnTo>
                    <a:pt x="1291971" y="1737995"/>
                  </a:lnTo>
                  <a:lnTo>
                    <a:pt x="1287780" y="1742186"/>
                  </a:lnTo>
                  <a:lnTo>
                    <a:pt x="1287780" y="1752727"/>
                  </a:lnTo>
                  <a:lnTo>
                    <a:pt x="1291971" y="1757045"/>
                  </a:lnTo>
                  <a:lnTo>
                    <a:pt x="1302512" y="1757045"/>
                  </a:lnTo>
                  <a:lnTo>
                    <a:pt x="1306830" y="1752727"/>
                  </a:lnTo>
                  <a:lnTo>
                    <a:pt x="1306830" y="1742186"/>
                  </a:lnTo>
                  <a:close/>
                </a:path>
                <a:path w="1565275" h="2185035">
                  <a:moveTo>
                    <a:pt x="1306830" y="1704086"/>
                  </a:moveTo>
                  <a:lnTo>
                    <a:pt x="1302512" y="1699895"/>
                  </a:lnTo>
                  <a:lnTo>
                    <a:pt x="1291971" y="1699895"/>
                  </a:lnTo>
                  <a:lnTo>
                    <a:pt x="1287780" y="1704086"/>
                  </a:lnTo>
                  <a:lnTo>
                    <a:pt x="1287780" y="1714627"/>
                  </a:lnTo>
                  <a:lnTo>
                    <a:pt x="1291971" y="1718945"/>
                  </a:lnTo>
                  <a:lnTo>
                    <a:pt x="1302512" y="1718945"/>
                  </a:lnTo>
                  <a:lnTo>
                    <a:pt x="1306830" y="1714627"/>
                  </a:lnTo>
                  <a:lnTo>
                    <a:pt x="1306830" y="1704086"/>
                  </a:lnTo>
                  <a:close/>
                </a:path>
                <a:path w="1565275" h="2185035">
                  <a:moveTo>
                    <a:pt x="1306830" y="1665986"/>
                  </a:moveTo>
                  <a:lnTo>
                    <a:pt x="1302512" y="1661668"/>
                  </a:lnTo>
                  <a:lnTo>
                    <a:pt x="1291971" y="1661668"/>
                  </a:lnTo>
                  <a:lnTo>
                    <a:pt x="1287780" y="1665986"/>
                  </a:lnTo>
                  <a:lnTo>
                    <a:pt x="1287780" y="1676527"/>
                  </a:lnTo>
                  <a:lnTo>
                    <a:pt x="1291971" y="1680845"/>
                  </a:lnTo>
                  <a:lnTo>
                    <a:pt x="1302512" y="1680845"/>
                  </a:lnTo>
                  <a:lnTo>
                    <a:pt x="1306830" y="1676527"/>
                  </a:lnTo>
                  <a:lnTo>
                    <a:pt x="1306830" y="1665986"/>
                  </a:lnTo>
                  <a:close/>
                </a:path>
                <a:path w="1565275" h="2185035">
                  <a:moveTo>
                    <a:pt x="1306830" y="1627886"/>
                  </a:moveTo>
                  <a:lnTo>
                    <a:pt x="1302512" y="1623568"/>
                  </a:lnTo>
                  <a:lnTo>
                    <a:pt x="1291971" y="1623568"/>
                  </a:lnTo>
                  <a:lnTo>
                    <a:pt x="1287780" y="1627886"/>
                  </a:lnTo>
                  <a:lnTo>
                    <a:pt x="1287780" y="1638427"/>
                  </a:lnTo>
                  <a:lnTo>
                    <a:pt x="1291971" y="1642618"/>
                  </a:lnTo>
                  <a:lnTo>
                    <a:pt x="1302512" y="1642618"/>
                  </a:lnTo>
                  <a:lnTo>
                    <a:pt x="1306830" y="1638427"/>
                  </a:lnTo>
                  <a:lnTo>
                    <a:pt x="1306830" y="1627886"/>
                  </a:lnTo>
                  <a:close/>
                </a:path>
                <a:path w="1565275" h="2185035">
                  <a:moveTo>
                    <a:pt x="1306830" y="1589786"/>
                  </a:moveTo>
                  <a:lnTo>
                    <a:pt x="1302512" y="1585468"/>
                  </a:lnTo>
                  <a:lnTo>
                    <a:pt x="1291971" y="1585468"/>
                  </a:lnTo>
                  <a:lnTo>
                    <a:pt x="1287780" y="1589786"/>
                  </a:lnTo>
                  <a:lnTo>
                    <a:pt x="1287780" y="1600327"/>
                  </a:lnTo>
                  <a:lnTo>
                    <a:pt x="1291971" y="1604518"/>
                  </a:lnTo>
                  <a:lnTo>
                    <a:pt x="1302512" y="1604518"/>
                  </a:lnTo>
                  <a:lnTo>
                    <a:pt x="1306830" y="1600327"/>
                  </a:lnTo>
                  <a:lnTo>
                    <a:pt x="1306830" y="1589786"/>
                  </a:lnTo>
                  <a:close/>
                </a:path>
                <a:path w="1565275" h="2185035">
                  <a:moveTo>
                    <a:pt x="1306830" y="1551559"/>
                  </a:moveTo>
                  <a:lnTo>
                    <a:pt x="1302512" y="1547368"/>
                  </a:lnTo>
                  <a:lnTo>
                    <a:pt x="1291971" y="1547368"/>
                  </a:lnTo>
                  <a:lnTo>
                    <a:pt x="1287780" y="1551559"/>
                  </a:lnTo>
                  <a:lnTo>
                    <a:pt x="1287780" y="1562100"/>
                  </a:lnTo>
                  <a:lnTo>
                    <a:pt x="1291971" y="1566418"/>
                  </a:lnTo>
                  <a:lnTo>
                    <a:pt x="1302512" y="1566418"/>
                  </a:lnTo>
                  <a:lnTo>
                    <a:pt x="1306830" y="1562100"/>
                  </a:lnTo>
                  <a:lnTo>
                    <a:pt x="1306830" y="1551559"/>
                  </a:lnTo>
                  <a:close/>
                </a:path>
                <a:path w="1565275" h="2185035">
                  <a:moveTo>
                    <a:pt x="1306830" y="1513459"/>
                  </a:moveTo>
                  <a:lnTo>
                    <a:pt x="1302512" y="1509268"/>
                  </a:lnTo>
                  <a:lnTo>
                    <a:pt x="1291971" y="1509268"/>
                  </a:lnTo>
                  <a:lnTo>
                    <a:pt x="1287780" y="1513459"/>
                  </a:lnTo>
                  <a:lnTo>
                    <a:pt x="1287780" y="1524000"/>
                  </a:lnTo>
                  <a:lnTo>
                    <a:pt x="1291971" y="1528318"/>
                  </a:lnTo>
                  <a:lnTo>
                    <a:pt x="1302512" y="1528318"/>
                  </a:lnTo>
                  <a:lnTo>
                    <a:pt x="1306830" y="1524000"/>
                  </a:lnTo>
                  <a:lnTo>
                    <a:pt x="1306830" y="1513459"/>
                  </a:lnTo>
                  <a:close/>
                </a:path>
                <a:path w="1565275" h="2185035">
                  <a:moveTo>
                    <a:pt x="1306830" y="1475359"/>
                  </a:moveTo>
                  <a:lnTo>
                    <a:pt x="1302512" y="1471168"/>
                  </a:lnTo>
                  <a:lnTo>
                    <a:pt x="1291971" y="1471168"/>
                  </a:lnTo>
                  <a:lnTo>
                    <a:pt x="1287780" y="1475359"/>
                  </a:lnTo>
                  <a:lnTo>
                    <a:pt x="1287780" y="1485900"/>
                  </a:lnTo>
                  <a:lnTo>
                    <a:pt x="1291971" y="1490218"/>
                  </a:lnTo>
                  <a:lnTo>
                    <a:pt x="1302512" y="1490218"/>
                  </a:lnTo>
                  <a:lnTo>
                    <a:pt x="1306830" y="1485900"/>
                  </a:lnTo>
                  <a:lnTo>
                    <a:pt x="1306830" y="1475359"/>
                  </a:lnTo>
                  <a:close/>
                </a:path>
                <a:path w="1565275" h="2185035">
                  <a:moveTo>
                    <a:pt x="1306830" y="1437259"/>
                  </a:moveTo>
                  <a:lnTo>
                    <a:pt x="1302512" y="1432941"/>
                  </a:lnTo>
                  <a:lnTo>
                    <a:pt x="1291971" y="1432941"/>
                  </a:lnTo>
                  <a:lnTo>
                    <a:pt x="1287780" y="1437259"/>
                  </a:lnTo>
                  <a:lnTo>
                    <a:pt x="1287780" y="1447800"/>
                  </a:lnTo>
                  <a:lnTo>
                    <a:pt x="1291971" y="1452118"/>
                  </a:lnTo>
                  <a:lnTo>
                    <a:pt x="1302512" y="1452118"/>
                  </a:lnTo>
                  <a:lnTo>
                    <a:pt x="1306830" y="1447800"/>
                  </a:lnTo>
                  <a:lnTo>
                    <a:pt x="1306830" y="1437259"/>
                  </a:lnTo>
                  <a:close/>
                </a:path>
                <a:path w="1565275" h="2185035">
                  <a:moveTo>
                    <a:pt x="1306830" y="1399159"/>
                  </a:moveTo>
                  <a:lnTo>
                    <a:pt x="1302512" y="1394841"/>
                  </a:lnTo>
                  <a:lnTo>
                    <a:pt x="1291971" y="1394841"/>
                  </a:lnTo>
                  <a:lnTo>
                    <a:pt x="1287780" y="1399159"/>
                  </a:lnTo>
                  <a:lnTo>
                    <a:pt x="1287780" y="1409700"/>
                  </a:lnTo>
                  <a:lnTo>
                    <a:pt x="1291971" y="1413891"/>
                  </a:lnTo>
                  <a:lnTo>
                    <a:pt x="1302512" y="1413891"/>
                  </a:lnTo>
                  <a:lnTo>
                    <a:pt x="1306830" y="1409700"/>
                  </a:lnTo>
                  <a:lnTo>
                    <a:pt x="1306830" y="1399159"/>
                  </a:lnTo>
                  <a:close/>
                </a:path>
                <a:path w="1565275" h="2185035">
                  <a:moveTo>
                    <a:pt x="1306830" y="1361059"/>
                  </a:moveTo>
                  <a:lnTo>
                    <a:pt x="1302512" y="1356741"/>
                  </a:lnTo>
                  <a:lnTo>
                    <a:pt x="1291971" y="1356741"/>
                  </a:lnTo>
                  <a:lnTo>
                    <a:pt x="1287780" y="1361059"/>
                  </a:lnTo>
                  <a:lnTo>
                    <a:pt x="1287780" y="1371600"/>
                  </a:lnTo>
                  <a:lnTo>
                    <a:pt x="1291971" y="1375791"/>
                  </a:lnTo>
                  <a:lnTo>
                    <a:pt x="1302512" y="1375791"/>
                  </a:lnTo>
                  <a:lnTo>
                    <a:pt x="1306830" y="1371600"/>
                  </a:lnTo>
                  <a:lnTo>
                    <a:pt x="1306830" y="1361059"/>
                  </a:lnTo>
                  <a:close/>
                </a:path>
                <a:path w="1565275" h="2185035">
                  <a:moveTo>
                    <a:pt x="1306830" y="1322959"/>
                  </a:moveTo>
                  <a:lnTo>
                    <a:pt x="1302512" y="1318641"/>
                  </a:lnTo>
                  <a:lnTo>
                    <a:pt x="1291971" y="1318641"/>
                  </a:lnTo>
                  <a:lnTo>
                    <a:pt x="1287780" y="1322959"/>
                  </a:lnTo>
                  <a:lnTo>
                    <a:pt x="1287780" y="1333500"/>
                  </a:lnTo>
                  <a:lnTo>
                    <a:pt x="1291971" y="1337691"/>
                  </a:lnTo>
                  <a:lnTo>
                    <a:pt x="1302512" y="1337691"/>
                  </a:lnTo>
                  <a:lnTo>
                    <a:pt x="1306830" y="1333500"/>
                  </a:lnTo>
                  <a:lnTo>
                    <a:pt x="1306830" y="1322959"/>
                  </a:lnTo>
                  <a:close/>
                </a:path>
                <a:path w="1565275" h="2185035">
                  <a:moveTo>
                    <a:pt x="1306830" y="1284732"/>
                  </a:moveTo>
                  <a:lnTo>
                    <a:pt x="1302512" y="1280541"/>
                  </a:lnTo>
                  <a:lnTo>
                    <a:pt x="1291971" y="1280541"/>
                  </a:lnTo>
                  <a:lnTo>
                    <a:pt x="1287780" y="1284732"/>
                  </a:lnTo>
                  <a:lnTo>
                    <a:pt x="1287780" y="1295273"/>
                  </a:lnTo>
                  <a:lnTo>
                    <a:pt x="1291971" y="1299591"/>
                  </a:lnTo>
                  <a:lnTo>
                    <a:pt x="1302512" y="1299591"/>
                  </a:lnTo>
                  <a:lnTo>
                    <a:pt x="1306830" y="1295273"/>
                  </a:lnTo>
                  <a:lnTo>
                    <a:pt x="1306830" y="1284732"/>
                  </a:lnTo>
                  <a:close/>
                </a:path>
                <a:path w="1565275" h="2185035">
                  <a:moveTo>
                    <a:pt x="1306830" y="1246632"/>
                  </a:moveTo>
                  <a:lnTo>
                    <a:pt x="1302512" y="1242441"/>
                  </a:lnTo>
                  <a:lnTo>
                    <a:pt x="1291971" y="1242441"/>
                  </a:lnTo>
                  <a:lnTo>
                    <a:pt x="1287780" y="1246632"/>
                  </a:lnTo>
                  <a:lnTo>
                    <a:pt x="1287780" y="1257173"/>
                  </a:lnTo>
                  <a:lnTo>
                    <a:pt x="1291971" y="1261491"/>
                  </a:lnTo>
                  <a:lnTo>
                    <a:pt x="1302512" y="1261491"/>
                  </a:lnTo>
                  <a:lnTo>
                    <a:pt x="1306830" y="1257173"/>
                  </a:lnTo>
                  <a:lnTo>
                    <a:pt x="1306830" y="1246632"/>
                  </a:lnTo>
                  <a:close/>
                </a:path>
                <a:path w="1565275" h="2185035">
                  <a:moveTo>
                    <a:pt x="1306830" y="1208532"/>
                  </a:moveTo>
                  <a:lnTo>
                    <a:pt x="1302512" y="1204341"/>
                  </a:lnTo>
                  <a:lnTo>
                    <a:pt x="1291971" y="1204341"/>
                  </a:lnTo>
                  <a:lnTo>
                    <a:pt x="1287780" y="1208532"/>
                  </a:lnTo>
                  <a:lnTo>
                    <a:pt x="1287780" y="1219073"/>
                  </a:lnTo>
                  <a:lnTo>
                    <a:pt x="1291971" y="1223391"/>
                  </a:lnTo>
                  <a:lnTo>
                    <a:pt x="1302512" y="1223391"/>
                  </a:lnTo>
                  <a:lnTo>
                    <a:pt x="1306830" y="1219073"/>
                  </a:lnTo>
                  <a:lnTo>
                    <a:pt x="1306830" y="1208532"/>
                  </a:lnTo>
                  <a:close/>
                </a:path>
                <a:path w="1565275" h="2185035">
                  <a:moveTo>
                    <a:pt x="1306830" y="1170432"/>
                  </a:moveTo>
                  <a:lnTo>
                    <a:pt x="1302512" y="1166114"/>
                  </a:lnTo>
                  <a:lnTo>
                    <a:pt x="1291971" y="1166114"/>
                  </a:lnTo>
                  <a:lnTo>
                    <a:pt x="1287780" y="1170432"/>
                  </a:lnTo>
                  <a:lnTo>
                    <a:pt x="1287780" y="1180973"/>
                  </a:lnTo>
                  <a:lnTo>
                    <a:pt x="1291971" y="1185291"/>
                  </a:lnTo>
                  <a:lnTo>
                    <a:pt x="1302512" y="1185291"/>
                  </a:lnTo>
                  <a:lnTo>
                    <a:pt x="1306830" y="1180973"/>
                  </a:lnTo>
                  <a:lnTo>
                    <a:pt x="1306830" y="1170432"/>
                  </a:lnTo>
                  <a:close/>
                </a:path>
                <a:path w="1565275" h="2185035">
                  <a:moveTo>
                    <a:pt x="1306830" y="1132332"/>
                  </a:moveTo>
                  <a:lnTo>
                    <a:pt x="1302512" y="1128014"/>
                  </a:lnTo>
                  <a:lnTo>
                    <a:pt x="1291971" y="1128014"/>
                  </a:lnTo>
                  <a:lnTo>
                    <a:pt x="1287780" y="1132332"/>
                  </a:lnTo>
                  <a:lnTo>
                    <a:pt x="1287780" y="1142873"/>
                  </a:lnTo>
                  <a:lnTo>
                    <a:pt x="1291971" y="1147064"/>
                  </a:lnTo>
                  <a:lnTo>
                    <a:pt x="1302512" y="1147064"/>
                  </a:lnTo>
                  <a:lnTo>
                    <a:pt x="1306830" y="1142873"/>
                  </a:lnTo>
                  <a:lnTo>
                    <a:pt x="1306830" y="1132332"/>
                  </a:lnTo>
                  <a:close/>
                </a:path>
                <a:path w="1565275" h="2185035">
                  <a:moveTo>
                    <a:pt x="1312037" y="1077214"/>
                  </a:moveTo>
                  <a:lnTo>
                    <a:pt x="1307846" y="1072896"/>
                  </a:lnTo>
                  <a:lnTo>
                    <a:pt x="1297305" y="1072896"/>
                  </a:lnTo>
                  <a:lnTo>
                    <a:pt x="1292987" y="1077214"/>
                  </a:lnTo>
                  <a:lnTo>
                    <a:pt x="1292987" y="1087755"/>
                  </a:lnTo>
                  <a:lnTo>
                    <a:pt x="1297305" y="1091946"/>
                  </a:lnTo>
                  <a:lnTo>
                    <a:pt x="1307846" y="1091946"/>
                  </a:lnTo>
                  <a:lnTo>
                    <a:pt x="1312037" y="1087755"/>
                  </a:lnTo>
                  <a:lnTo>
                    <a:pt x="1312037" y="1077214"/>
                  </a:lnTo>
                  <a:close/>
                </a:path>
                <a:path w="1565275" h="2185035">
                  <a:moveTo>
                    <a:pt x="1312037" y="1038987"/>
                  </a:moveTo>
                  <a:lnTo>
                    <a:pt x="1307846" y="1034796"/>
                  </a:lnTo>
                  <a:lnTo>
                    <a:pt x="1297305" y="1034796"/>
                  </a:lnTo>
                  <a:lnTo>
                    <a:pt x="1292987" y="1038987"/>
                  </a:lnTo>
                  <a:lnTo>
                    <a:pt x="1292987" y="1049528"/>
                  </a:lnTo>
                  <a:lnTo>
                    <a:pt x="1297305" y="1053846"/>
                  </a:lnTo>
                  <a:lnTo>
                    <a:pt x="1307846" y="1053846"/>
                  </a:lnTo>
                  <a:lnTo>
                    <a:pt x="1312037" y="1049528"/>
                  </a:lnTo>
                  <a:lnTo>
                    <a:pt x="1312037" y="1038987"/>
                  </a:lnTo>
                  <a:close/>
                </a:path>
                <a:path w="1565275" h="2185035">
                  <a:moveTo>
                    <a:pt x="1312037" y="1000887"/>
                  </a:moveTo>
                  <a:lnTo>
                    <a:pt x="1307846" y="996696"/>
                  </a:lnTo>
                  <a:lnTo>
                    <a:pt x="1297305" y="996696"/>
                  </a:lnTo>
                  <a:lnTo>
                    <a:pt x="1292987" y="1000887"/>
                  </a:lnTo>
                  <a:lnTo>
                    <a:pt x="1292987" y="1011428"/>
                  </a:lnTo>
                  <a:lnTo>
                    <a:pt x="1297305" y="1015746"/>
                  </a:lnTo>
                  <a:lnTo>
                    <a:pt x="1307846" y="1015746"/>
                  </a:lnTo>
                  <a:lnTo>
                    <a:pt x="1312037" y="1011428"/>
                  </a:lnTo>
                  <a:lnTo>
                    <a:pt x="1312037" y="1000887"/>
                  </a:lnTo>
                  <a:close/>
                </a:path>
                <a:path w="1565275" h="2185035">
                  <a:moveTo>
                    <a:pt x="1312037" y="962787"/>
                  </a:moveTo>
                  <a:lnTo>
                    <a:pt x="1307846" y="958596"/>
                  </a:lnTo>
                  <a:lnTo>
                    <a:pt x="1297305" y="958596"/>
                  </a:lnTo>
                  <a:lnTo>
                    <a:pt x="1292987" y="962787"/>
                  </a:lnTo>
                  <a:lnTo>
                    <a:pt x="1292987" y="973328"/>
                  </a:lnTo>
                  <a:lnTo>
                    <a:pt x="1297305" y="977646"/>
                  </a:lnTo>
                  <a:lnTo>
                    <a:pt x="1307846" y="977646"/>
                  </a:lnTo>
                  <a:lnTo>
                    <a:pt x="1312037" y="973328"/>
                  </a:lnTo>
                  <a:lnTo>
                    <a:pt x="1312037" y="962787"/>
                  </a:lnTo>
                  <a:close/>
                </a:path>
                <a:path w="1565275" h="2185035">
                  <a:moveTo>
                    <a:pt x="1312037" y="924687"/>
                  </a:moveTo>
                  <a:lnTo>
                    <a:pt x="1307846" y="920369"/>
                  </a:lnTo>
                  <a:lnTo>
                    <a:pt x="1297305" y="920369"/>
                  </a:lnTo>
                  <a:lnTo>
                    <a:pt x="1292987" y="924687"/>
                  </a:lnTo>
                  <a:lnTo>
                    <a:pt x="1292987" y="935228"/>
                  </a:lnTo>
                  <a:lnTo>
                    <a:pt x="1297305" y="939546"/>
                  </a:lnTo>
                  <a:lnTo>
                    <a:pt x="1307846" y="939546"/>
                  </a:lnTo>
                  <a:lnTo>
                    <a:pt x="1312037" y="935228"/>
                  </a:lnTo>
                  <a:lnTo>
                    <a:pt x="1312037" y="924687"/>
                  </a:lnTo>
                  <a:close/>
                </a:path>
                <a:path w="1565275" h="2185035">
                  <a:moveTo>
                    <a:pt x="1312037" y="886587"/>
                  </a:moveTo>
                  <a:lnTo>
                    <a:pt x="1307846" y="882269"/>
                  </a:lnTo>
                  <a:lnTo>
                    <a:pt x="1297305" y="882269"/>
                  </a:lnTo>
                  <a:lnTo>
                    <a:pt x="1292987" y="886587"/>
                  </a:lnTo>
                  <a:lnTo>
                    <a:pt x="1292987" y="897128"/>
                  </a:lnTo>
                  <a:lnTo>
                    <a:pt x="1297305" y="901319"/>
                  </a:lnTo>
                  <a:lnTo>
                    <a:pt x="1307846" y="901319"/>
                  </a:lnTo>
                  <a:lnTo>
                    <a:pt x="1312037" y="897128"/>
                  </a:lnTo>
                  <a:lnTo>
                    <a:pt x="1312037" y="886587"/>
                  </a:lnTo>
                  <a:close/>
                </a:path>
                <a:path w="1565275" h="2185035">
                  <a:moveTo>
                    <a:pt x="1312037" y="848487"/>
                  </a:moveTo>
                  <a:lnTo>
                    <a:pt x="1307846" y="844169"/>
                  </a:lnTo>
                  <a:lnTo>
                    <a:pt x="1297305" y="844169"/>
                  </a:lnTo>
                  <a:lnTo>
                    <a:pt x="1292987" y="848487"/>
                  </a:lnTo>
                  <a:lnTo>
                    <a:pt x="1292987" y="859028"/>
                  </a:lnTo>
                  <a:lnTo>
                    <a:pt x="1297305" y="863219"/>
                  </a:lnTo>
                  <a:lnTo>
                    <a:pt x="1307846" y="863219"/>
                  </a:lnTo>
                  <a:lnTo>
                    <a:pt x="1312037" y="859028"/>
                  </a:lnTo>
                  <a:lnTo>
                    <a:pt x="1312037" y="848487"/>
                  </a:lnTo>
                  <a:close/>
                </a:path>
                <a:path w="1565275" h="2185035">
                  <a:moveTo>
                    <a:pt x="1312037" y="810260"/>
                  </a:moveTo>
                  <a:lnTo>
                    <a:pt x="1307846" y="806069"/>
                  </a:lnTo>
                  <a:lnTo>
                    <a:pt x="1297305" y="806069"/>
                  </a:lnTo>
                  <a:lnTo>
                    <a:pt x="1292987" y="810260"/>
                  </a:lnTo>
                  <a:lnTo>
                    <a:pt x="1292987" y="820801"/>
                  </a:lnTo>
                  <a:lnTo>
                    <a:pt x="1297305" y="825119"/>
                  </a:lnTo>
                  <a:lnTo>
                    <a:pt x="1307846" y="825119"/>
                  </a:lnTo>
                  <a:lnTo>
                    <a:pt x="1312037" y="820801"/>
                  </a:lnTo>
                  <a:lnTo>
                    <a:pt x="1312037" y="810260"/>
                  </a:lnTo>
                  <a:close/>
                </a:path>
                <a:path w="1565275" h="2185035">
                  <a:moveTo>
                    <a:pt x="1312037" y="772160"/>
                  </a:moveTo>
                  <a:lnTo>
                    <a:pt x="1307846" y="767969"/>
                  </a:lnTo>
                  <a:lnTo>
                    <a:pt x="1297305" y="767969"/>
                  </a:lnTo>
                  <a:lnTo>
                    <a:pt x="1292987" y="772160"/>
                  </a:lnTo>
                  <a:lnTo>
                    <a:pt x="1292987" y="782701"/>
                  </a:lnTo>
                  <a:lnTo>
                    <a:pt x="1297305" y="787019"/>
                  </a:lnTo>
                  <a:lnTo>
                    <a:pt x="1307846" y="787019"/>
                  </a:lnTo>
                  <a:lnTo>
                    <a:pt x="1312037" y="782701"/>
                  </a:lnTo>
                  <a:lnTo>
                    <a:pt x="1312037" y="772160"/>
                  </a:lnTo>
                  <a:close/>
                </a:path>
                <a:path w="1565275" h="2185035">
                  <a:moveTo>
                    <a:pt x="1312037" y="734060"/>
                  </a:moveTo>
                  <a:lnTo>
                    <a:pt x="1307846" y="729869"/>
                  </a:lnTo>
                  <a:lnTo>
                    <a:pt x="1297305" y="729869"/>
                  </a:lnTo>
                  <a:lnTo>
                    <a:pt x="1292987" y="734060"/>
                  </a:lnTo>
                  <a:lnTo>
                    <a:pt x="1292987" y="744601"/>
                  </a:lnTo>
                  <a:lnTo>
                    <a:pt x="1297305" y="748919"/>
                  </a:lnTo>
                  <a:lnTo>
                    <a:pt x="1307846" y="748919"/>
                  </a:lnTo>
                  <a:lnTo>
                    <a:pt x="1312037" y="744601"/>
                  </a:lnTo>
                  <a:lnTo>
                    <a:pt x="1312037" y="734060"/>
                  </a:lnTo>
                  <a:close/>
                </a:path>
                <a:path w="1565275" h="2185035">
                  <a:moveTo>
                    <a:pt x="1312037" y="695960"/>
                  </a:moveTo>
                  <a:lnTo>
                    <a:pt x="1307846" y="691642"/>
                  </a:lnTo>
                  <a:lnTo>
                    <a:pt x="1297305" y="691642"/>
                  </a:lnTo>
                  <a:lnTo>
                    <a:pt x="1292987" y="695960"/>
                  </a:lnTo>
                  <a:lnTo>
                    <a:pt x="1292987" y="706501"/>
                  </a:lnTo>
                  <a:lnTo>
                    <a:pt x="1297305" y="710819"/>
                  </a:lnTo>
                  <a:lnTo>
                    <a:pt x="1307846" y="710819"/>
                  </a:lnTo>
                  <a:lnTo>
                    <a:pt x="1312037" y="706501"/>
                  </a:lnTo>
                  <a:lnTo>
                    <a:pt x="1312037" y="695960"/>
                  </a:lnTo>
                  <a:close/>
                </a:path>
                <a:path w="1565275" h="2185035">
                  <a:moveTo>
                    <a:pt x="1312037" y="657860"/>
                  </a:moveTo>
                  <a:lnTo>
                    <a:pt x="1307846" y="653542"/>
                  </a:lnTo>
                  <a:lnTo>
                    <a:pt x="1297305" y="653542"/>
                  </a:lnTo>
                  <a:lnTo>
                    <a:pt x="1292987" y="657860"/>
                  </a:lnTo>
                  <a:lnTo>
                    <a:pt x="1292987" y="668401"/>
                  </a:lnTo>
                  <a:lnTo>
                    <a:pt x="1297305" y="672592"/>
                  </a:lnTo>
                  <a:lnTo>
                    <a:pt x="1307846" y="672592"/>
                  </a:lnTo>
                  <a:lnTo>
                    <a:pt x="1312037" y="668401"/>
                  </a:lnTo>
                  <a:lnTo>
                    <a:pt x="1312037" y="657860"/>
                  </a:lnTo>
                  <a:close/>
                </a:path>
                <a:path w="1565275" h="2185035">
                  <a:moveTo>
                    <a:pt x="1312037" y="619760"/>
                  </a:moveTo>
                  <a:lnTo>
                    <a:pt x="1307846" y="615442"/>
                  </a:lnTo>
                  <a:lnTo>
                    <a:pt x="1297305" y="615442"/>
                  </a:lnTo>
                  <a:lnTo>
                    <a:pt x="1292987" y="619760"/>
                  </a:lnTo>
                  <a:lnTo>
                    <a:pt x="1292987" y="630301"/>
                  </a:lnTo>
                  <a:lnTo>
                    <a:pt x="1297305" y="634492"/>
                  </a:lnTo>
                  <a:lnTo>
                    <a:pt x="1307846" y="634492"/>
                  </a:lnTo>
                  <a:lnTo>
                    <a:pt x="1312037" y="630301"/>
                  </a:lnTo>
                  <a:lnTo>
                    <a:pt x="1312037" y="619760"/>
                  </a:lnTo>
                  <a:close/>
                </a:path>
                <a:path w="1565275" h="2185035">
                  <a:moveTo>
                    <a:pt x="1312037" y="581660"/>
                  </a:moveTo>
                  <a:lnTo>
                    <a:pt x="1307846" y="577342"/>
                  </a:lnTo>
                  <a:lnTo>
                    <a:pt x="1297305" y="577342"/>
                  </a:lnTo>
                  <a:lnTo>
                    <a:pt x="1292987" y="581660"/>
                  </a:lnTo>
                  <a:lnTo>
                    <a:pt x="1292987" y="592201"/>
                  </a:lnTo>
                  <a:lnTo>
                    <a:pt x="1297305" y="596392"/>
                  </a:lnTo>
                  <a:lnTo>
                    <a:pt x="1307846" y="596392"/>
                  </a:lnTo>
                  <a:lnTo>
                    <a:pt x="1312037" y="592201"/>
                  </a:lnTo>
                  <a:lnTo>
                    <a:pt x="1312037" y="581660"/>
                  </a:lnTo>
                  <a:close/>
                </a:path>
                <a:path w="1565275" h="2185035">
                  <a:moveTo>
                    <a:pt x="1312037" y="543433"/>
                  </a:moveTo>
                  <a:lnTo>
                    <a:pt x="1307846" y="539242"/>
                  </a:lnTo>
                  <a:lnTo>
                    <a:pt x="1297305" y="539242"/>
                  </a:lnTo>
                  <a:lnTo>
                    <a:pt x="1292987" y="543433"/>
                  </a:lnTo>
                  <a:lnTo>
                    <a:pt x="1292987" y="553974"/>
                  </a:lnTo>
                  <a:lnTo>
                    <a:pt x="1297305" y="558292"/>
                  </a:lnTo>
                  <a:lnTo>
                    <a:pt x="1307846" y="558292"/>
                  </a:lnTo>
                  <a:lnTo>
                    <a:pt x="1312037" y="553974"/>
                  </a:lnTo>
                  <a:lnTo>
                    <a:pt x="1312037" y="543433"/>
                  </a:lnTo>
                  <a:close/>
                </a:path>
                <a:path w="1565275" h="2185035">
                  <a:moveTo>
                    <a:pt x="1312037" y="505333"/>
                  </a:moveTo>
                  <a:lnTo>
                    <a:pt x="1307846" y="501142"/>
                  </a:lnTo>
                  <a:lnTo>
                    <a:pt x="1297305" y="501142"/>
                  </a:lnTo>
                  <a:lnTo>
                    <a:pt x="1292987" y="505333"/>
                  </a:lnTo>
                  <a:lnTo>
                    <a:pt x="1292987" y="515886"/>
                  </a:lnTo>
                  <a:lnTo>
                    <a:pt x="1297305" y="520192"/>
                  </a:lnTo>
                  <a:lnTo>
                    <a:pt x="1307846" y="520192"/>
                  </a:lnTo>
                  <a:lnTo>
                    <a:pt x="1312037" y="515886"/>
                  </a:lnTo>
                  <a:lnTo>
                    <a:pt x="1312037" y="505333"/>
                  </a:lnTo>
                  <a:close/>
                </a:path>
                <a:path w="1565275" h="2185035">
                  <a:moveTo>
                    <a:pt x="1312037" y="467233"/>
                  </a:moveTo>
                  <a:lnTo>
                    <a:pt x="1307846" y="463042"/>
                  </a:lnTo>
                  <a:lnTo>
                    <a:pt x="1297305" y="463042"/>
                  </a:lnTo>
                  <a:lnTo>
                    <a:pt x="1292987" y="467233"/>
                  </a:lnTo>
                  <a:lnTo>
                    <a:pt x="1292987" y="477786"/>
                  </a:lnTo>
                  <a:lnTo>
                    <a:pt x="1297305" y="482092"/>
                  </a:lnTo>
                  <a:lnTo>
                    <a:pt x="1307846" y="482092"/>
                  </a:lnTo>
                  <a:lnTo>
                    <a:pt x="1312037" y="477786"/>
                  </a:lnTo>
                  <a:lnTo>
                    <a:pt x="1312037" y="467233"/>
                  </a:lnTo>
                  <a:close/>
                </a:path>
                <a:path w="1565275" h="2185035">
                  <a:moveTo>
                    <a:pt x="1312037" y="429133"/>
                  </a:moveTo>
                  <a:lnTo>
                    <a:pt x="1307846" y="424815"/>
                  </a:lnTo>
                  <a:lnTo>
                    <a:pt x="1297305" y="424815"/>
                  </a:lnTo>
                  <a:lnTo>
                    <a:pt x="1292987" y="429133"/>
                  </a:lnTo>
                  <a:lnTo>
                    <a:pt x="1292987" y="439674"/>
                  </a:lnTo>
                  <a:lnTo>
                    <a:pt x="1297305" y="443992"/>
                  </a:lnTo>
                  <a:lnTo>
                    <a:pt x="1307846" y="443992"/>
                  </a:lnTo>
                  <a:lnTo>
                    <a:pt x="1312037" y="439674"/>
                  </a:lnTo>
                  <a:lnTo>
                    <a:pt x="1312037" y="429133"/>
                  </a:lnTo>
                  <a:close/>
                </a:path>
                <a:path w="1565275" h="2185035">
                  <a:moveTo>
                    <a:pt x="1312037" y="391033"/>
                  </a:moveTo>
                  <a:lnTo>
                    <a:pt x="1307846" y="386715"/>
                  </a:lnTo>
                  <a:lnTo>
                    <a:pt x="1297305" y="386715"/>
                  </a:lnTo>
                  <a:lnTo>
                    <a:pt x="1292987" y="391033"/>
                  </a:lnTo>
                  <a:lnTo>
                    <a:pt x="1292987" y="401574"/>
                  </a:lnTo>
                  <a:lnTo>
                    <a:pt x="1297305" y="405765"/>
                  </a:lnTo>
                  <a:lnTo>
                    <a:pt x="1307846" y="405765"/>
                  </a:lnTo>
                  <a:lnTo>
                    <a:pt x="1312037" y="401574"/>
                  </a:lnTo>
                  <a:lnTo>
                    <a:pt x="1312037" y="391033"/>
                  </a:lnTo>
                  <a:close/>
                </a:path>
                <a:path w="1565275" h="2185035">
                  <a:moveTo>
                    <a:pt x="1312037" y="352933"/>
                  </a:moveTo>
                  <a:lnTo>
                    <a:pt x="1307846" y="348615"/>
                  </a:lnTo>
                  <a:lnTo>
                    <a:pt x="1297305" y="348615"/>
                  </a:lnTo>
                  <a:lnTo>
                    <a:pt x="1292987" y="352933"/>
                  </a:lnTo>
                  <a:lnTo>
                    <a:pt x="1292987" y="363474"/>
                  </a:lnTo>
                  <a:lnTo>
                    <a:pt x="1297305" y="367665"/>
                  </a:lnTo>
                  <a:lnTo>
                    <a:pt x="1307846" y="367665"/>
                  </a:lnTo>
                  <a:lnTo>
                    <a:pt x="1312037" y="363474"/>
                  </a:lnTo>
                  <a:lnTo>
                    <a:pt x="1312037" y="352933"/>
                  </a:lnTo>
                  <a:close/>
                </a:path>
                <a:path w="1565275" h="2185035">
                  <a:moveTo>
                    <a:pt x="1312037" y="314833"/>
                  </a:moveTo>
                  <a:lnTo>
                    <a:pt x="1307846" y="310515"/>
                  </a:lnTo>
                  <a:lnTo>
                    <a:pt x="1297305" y="310515"/>
                  </a:lnTo>
                  <a:lnTo>
                    <a:pt x="1292987" y="314833"/>
                  </a:lnTo>
                  <a:lnTo>
                    <a:pt x="1292987" y="325374"/>
                  </a:lnTo>
                  <a:lnTo>
                    <a:pt x="1297305" y="329565"/>
                  </a:lnTo>
                  <a:lnTo>
                    <a:pt x="1307846" y="329565"/>
                  </a:lnTo>
                  <a:lnTo>
                    <a:pt x="1312037" y="325374"/>
                  </a:lnTo>
                  <a:lnTo>
                    <a:pt x="1312037" y="314833"/>
                  </a:lnTo>
                  <a:close/>
                </a:path>
                <a:path w="1565275" h="2185035">
                  <a:moveTo>
                    <a:pt x="1312037" y="276606"/>
                  </a:moveTo>
                  <a:lnTo>
                    <a:pt x="1307846" y="272415"/>
                  </a:lnTo>
                  <a:lnTo>
                    <a:pt x="1297305" y="272415"/>
                  </a:lnTo>
                  <a:lnTo>
                    <a:pt x="1292987" y="276606"/>
                  </a:lnTo>
                  <a:lnTo>
                    <a:pt x="1292987" y="287147"/>
                  </a:lnTo>
                  <a:lnTo>
                    <a:pt x="1297305" y="291465"/>
                  </a:lnTo>
                  <a:lnTo>
                    <a:pt x="1307846" y="291465"/>
                  </a:lnTo>
                  <a:lnTo>
                    <a:pt x="1312037" y="287147"/>
                  </a:lnTo>
                  <a:lnTo>
                    <a:pt x="1312037" y="276606"/>
                  </a:lnTo>
                  <a:close/>
                </a:path>
                <a:path w="1565275" h="2185035">
                  <a:moveTo>
                    <a:pt x="1312037" y="238506"/>
                  </a:moveTo>
                  <a:lnTo>
                    <a:pt x="1307846" y="234315"/>
                  </a:lnTo>
                  <a:lnTo>
                    <a:pt x="1297305" y="234315"/>
                  </a:lnTo>
                  <a:lnTo>
                    <a:pt x="1292987" y="238506"/>
                  </a:lnTo>
                  <a:lnTo>
                    <a:pt x="1292987" y="249047"/>
                  </a:lnTo>
                  <a:lnTo>
                    <a:pt x="1297305" y="253365"/>
                  </a:lnTo>
                  <a:lnTo>
                    <a:pt x="1307846" y="253365"/>
                  </a:lnTo>
                  <a:lnTo>
                    <a:pt x="1312037" y="249047"/>
                  </a:lnTo>
                  <a:lnTo>
                    <a:pt x="1312037" y="238506"/>
                  </a:lnTo>
                  <a:close/>
                </a:path>
                <a:path w="1565275" h="2185035">
                  <a:moveTo>
                    <a:pt x="1312037" y="200406"/>
                  </a:moveTo>
                  <a:lnTo>
                    <a:pt x="1307846" y="196215"/>
                  </a:lnTo>
                  <a:lnTo>
                    <a:pt x="1297305" y="196215"/>
                  </a:lnTo>
                  <a:lnTo>
                    <a:pt x="1292987" y="200406"/>
                  </a:lnTo>
                  <a:lnTo>
                    <a:pt x="1292987" y="210947"/>
                  </a:lnTo>
                  <a:lnTo>
                    <a:pt x="1297305" y="215265"/>
                  </a:lnTo>
                  <a:lnTo>
                    <a:pt x="1307846" y="215265"/>
                  </a:lnTo>
                  <a:lnTo>
                    <a:pt x="1312037" y="210947"/>
                  </a:lnTo>
                  <a:lnTo>
                    <a:pt x="1312037" y="200406"/>
                  </a:lnTo>
                  <a:close/>
                </a:path>
                <a:path w="1565275" h="2185035">
                  <a:moveTo>
                    <a:pt x="1312037" y="162306"/>
                  </a:moveTo>
                  <a:lnTo>
                    <a:pt x="1307846" y="157988"/>
                  </a:lnTo>
                  <a:lnTo>
                    <a:pt x="1297305" y="157988"/>
                  </a:lnTo>
                  <a:lnTo>
                    <a:pt x="1292987" y="162306"/>
                  </a:lnTo>
                  <a:lnTo>
                    <a:pt x="1292987" y="172847"/>
                  </a:lnTo>
                  <a:lnTo>
                    <a:pt x="1297305" y="177165"/>
                  </a:lnTo>
                  <a:lnTo>
                    <a:pt x="1307846" y="177165"/>
                  </a:lnTo>
                  <a:lnTo>
                    <a:pt x="1312037" y="172847"/>
                  </a:lnTo>
                  <a:lnTo>
                    <a:pt x="1312037" y="162306"/>
                  </a:lnTo>
                  <a:close/>
                </a:path>
                <a:path w="1565275" h="2185035">
                  <a:moveTo>
                    <a:pt x="1312037" y="124206"/>
                  </a:moveTo>
                  <a:lnTo>
                    <a:pt x="1307846" y="119888"/>
                  </a:lnTo>
                  <a:lnTo>
                    <a:pt x="1297305" y="119888"/>
                  </a:lnTo>
                  <a:lnTo>
                    <a:pt x="1292987" y="124206"/>
                  </a:lnTo>
                  <a:lnTo>
                    <a:pt x="1292987" y="134747"/>
                  </a:lnTo>
                  <a:lnTo>
                    <a:pt x="1297305" y="138938"/>
                  </a:lnTo>
                  <a:lnTo>
                    <a:pt x="1307846" y="138938"/>
                  </a:lnTo>
                  <a:lnTo>
                    <a:pt x="1312037" y="134747"/>
                  </a:lnTo>
                  <a:lnTo>
                    <a:pt x="1312037" y="124206"/>
                  </a:lnTo>
                  <a:close/>
                </a:path>
                <a:path w="1565275" h="2185035">
                  <a:moveTo>
                    <a:pt x="1312037" y="86106"/>
                  </a:moveTo>
                  <a:lnTo>
                    <a:pt x="1307846" y="81788"/>
                  </a:lnTo>
                  <a:lnTo>
                    <a:pt x="1297305" y="81788"/>
                  </a:lnTo>
                  <a:lnTo>
                    <a:pt x="1292987" y="86106"/>
                  </a:lnTo>
                  <a:lnTo>
                    <a:pt x="1292987" y="96647"/>
                  </a:lnTo>
                  <a:lnTo>
                    <a:pt x="1297305" y="100838"/>
                  </a:lnTo>
                  <a:lnTo>
                    <a:pt x="1307846" y="100838"/>
                  </a:lnTo>
                  <a:lnTo>
                    <a:pt x="1312037" y="96647"/>
                  </a:lnTo>
                  <a:lnTo>
                    <a:pt x="1312037" y="86106"/>
                  </a:lnTo>
                  <a:close/>
                </a:path>
                <a:path w="1565275" h="2185035">
                  <a:moveTo>
                    <a:pt x="1312037" y="47879"/>
                  </a:moveTo>
                  <a:lnTo>
                    <a:pt x="1307846" y="43688"/>
                  </a:lnTo>
                  <a:lnTo>
                    <a:pt x="1297305" y="43688"/>
                  </a:lnTo>
                  <a:lnTo>
                    <a:pt x="1292987" y="47879"/>
                  </a:lnTo>
                  <a:lnTo>
                    <a:pt x="1292987" y="58420"/>
                  </a:lnTo>
                  <a:lnTo>
                    <a:pt x="1297305" y="62738"/>
                  </a:lnTo>
                  <a:lnTo>
                    <a:pt x="1307846" y="62738"/>
                  </a:lnTo>
                  <a:lnTo>
                    <a:pt x="1312037" y="58420"/>
                  </a:lnTo>
                  <a:lnTo>
                    <a:pt x="1312037" y="47879"/>
                  </a:lnTo>
                  <a:close/>
                </a:path>
                <a:path w="1565275" h="2185035">
                  <a:moveTo>
                    <a:pt x="1312037" y="9779"/>
                  </a:moveTo>
                  <a:lnTo>
                    <a:pt x="1307846" y="5588"/>
                  </a:lnTo>
                  <a:lnTo>
                    <a:pt x="1297305" y="5588"/>
                  </a:lnTo>
                  <a:lnTo>
                    <a:pt x="1292987" y="9779"/>
                  </a:lnTo>
                  <a:lnTo>
                    <a:pt x="1292987" y="20320"/>
                  </a:lnTo>
                  <a:lnTo>
                    <a:pt x="1297305" y="24638"/>
                  </a:lnTo>
                  <a:lnTo>
                    <a:pt x="1307846" y="24638"/>
                  </a:lnTo>
                  <a:lnTo>
                    <a:pt x="1312037" y="20320"/>
                  </a:lnTo>
                  <a:lnTo>
                    <a:pt x="1312037" y="9779"/>
                  </a:lnTo>
                  <a:close/>
                </a:path>
                <a:path w="1565275" h="2185035">
                  <a:moveTo>
                    <a:pt x="1320292" y="1107694"/>
                  </a:moveTo>
                  <a:lnTo>
                    <a:pt x="1315974" y="1103376"/>
                  </a:lnTo>
                  <a:lnTo>
                    <a:pt x="1305433" y="1103376"/>
                  </a:lnTo>
                  <a:lnTo>
                    <a:pt x="1304810" y="1104011"/>
                  </a:lnTo>
                  <a:lnTo>
                    <a:pt x="1304290" y="1104011"/>
                  </a:lnTo>
                  <a:lnTo>
                    <a:pt x="1300099" y="1108202"/>
                  </a:lnTo>
                  <a:lnTo>
                    <a:pt x="1300099" y="1118743"/>
                  </a:lnTo>
                  <a:lnTo>
                    <a:pt x="1304290" y="1123061"/>
                  </a:lnTo>
                  <a:lnTo>
                    <a:pt x="1314831" y="1123061"/>
                  </a:lnTo>
                  <a:lnTo>
                    <a:pt x="1315466" y="1122426"/>
                  </a:lnTo>
                  <a:lnTo>
                    <a:pt x="1315974" y="1122426"/>
                  </a:lnTo>
                  <a:lnTo>
                    <a:pt x="1320292" y="1118108"/>
                  </a:lnTo>
                  <a:lnTo>
                    <a:pt x="1320292" y="1107694"/>
                  </a:lnTo>
                  <a:close/>
                </a:path>
                <a:path w="1565275" h="2185035">
                  <a:moveTo>
                    <a:pt x="1358392" y="1107694"/>
                  </a:moveTo>
                  <a:lnTo>
                    <a:pt x="1354074" y="1103376"/>
                  </a:lnTo>
                  <a:lnTo>
                    <a:pt x="1343533" y="1103376"/>
                  </a:lnTo>
                  <a:lnTo>
                    <a:pt x="1342910" y="1104011"/>
                  </a:lnTo>
                  <a:lnTo>
                    <a:pt x="1342390" y="1104011"/>
                  </a:lnTo>
                  <a:lnTo>
                    <a:pt x="1338199" y="1108202"/>
                  </a:lnTo>
                  <a:lnTo>
                    <a:pt x="1338199" y="1118743"/>
                  </a:lnTo>
                  <a:lnTo>
                    <a:pt x="1342390" y="1123061"/>
                  </a:lnTo>
                  <a:lnTo>
                    <a:pt x="1352931" y="1123061"/>
                  </a:lnTo>
                  <a:lnTo>
                    <a:pt x="1353566" y="1122426"/>
                  </a:lnTo>
                  <a:lnTo>
                    <a:pt x="1354074" y="1122426"/>
                  </a:lnTo>
                  <a:lnTo>
                    <a:pt x="1358392" y="1118108"/>
                  </a:lnTo>
                  <a:lnTo>
                    <a:pt x="1358392" y="1107694"/>
                  </a:lnTo>
                  <a:close/>
                </a:path>
                <a:path w="1565275" h="2185035">
                  <a:moveTo>
                    <a:pt x="1396492" y="1107694"/>
                  </a:moveTo>
                  <a:lnTo>
                    <a:pt x="1392301" y="1103376"/>
                  </a:lnTo>
                  <a:lnTo>
                    <a:pt x="1381760" y="1103376"/>
                  </a:lnTo>
                  <a:lnTo>
                    <a:pt x="1381125" y="1104011"/>
                  </a:lnTo>
                  <a:lnTo>
                    <a:pt x="1380490" y="1104011"/>
                  </a:lnTo>
                  <a:lnTo>
                    <a:pt x="1376299" y="1108202"/>
                  </a:lnTo>
                  <a:lnTo>
                    <a:pt x="1376299" y="1118743"/>
                  </a:lnTo>
                  <a:lnTo>
                    <a:pt x="1380490" y="1123061"/>
                  </a:lnTo>
                  <a:lnTo>
                    <a:pt x="1391031" y="1123061"/>
                  </a:lnTo>
                  <a:lnTo>
                    <a:pt x="1391666" y="1122426"/>
                  </a:lnTo>
                  <a:lnTo>
                    <a:pt x="1392301" y="1122426"/>
                  </a:lnTo>
                  <a:lnTo>
                    <a:pt x="1396492" y="1118108"/>
                  </a:lnTo>
                  <a:lnTo>
                    <a:pt x="1396492" y="1107694"/>
                  </a:lnTo>
                  <a:close/>
                </a:path>
                <a:path w="1565275" h="2185035">
                  <a:moveTo>
                    <a:pt x="1434592" y="1107694"/>
                  </a:moveTo>
                  <a:lnTo>
                    <a:pt x="1430401" y="1103376"/>
                  </a:lnTo>
                  <a:lnTo>
                    <a:pt x="1419860" y="1103376"/>
                  </a:lnTo>
                  <a:lnTo>
                    <a:pt x="1419225" y="1104011"/>
                  </a:lnTo>
                  <a:lnTo>
                    <a:pt x="1418717" y="1104011"/>
                  </a:lnTo>
                  <a:lnTo>
                    <a:pt x="1414399" y="1108202"/>
                  </a:lnTo>
                  <a:lnTo>
                    <a:pt x="1414399" y="1118743"/>
                  </a:lnTo>
                  <a:lnTo>
                    <a:pt x="1418717" y="1123061"/>
                  </a:lnTo>
                  <a:lnTo>
                    <a:pt x="1429258" y="1123061"/>
                  </a:lnTo>
                  <a:lnTo>
                    <a:pt x="1429867" y="1122426"/>
                  </a:lnTo>
                  <a:lnTo>
                    <a:pt x="1430401" y="1122426"/>
                  </a:lnTo>
                  <a:lnTo>
                    <a:pt x="1434592" y="1118108"/>
                  </a:lnTo>
                  <a:lnTo>
                    <a:pt x="1434592" y="1107694"/>
                  </a:lnTo>
                  <a:close/>
                </a:path>
                <a:path w="1565275" h="2185035">
                  <a:moveTo>
                    <a:pt x="1564767" y="1112901"/>
                  </a:moveTo>
                  <a:lnTo>
                    <a:pt x="1437767" y="1049401"/>
                  </a:lnTo>
                  <a:lnTo>
                    <a:pt x="1437767" y="1050480"/>
                  </a:lnTo>
                  <a:lnTo>
                    <a:pt x="1436878" y="1050036"/>
                  </a:lnTo>
                  <a:lnTo>
                    <a:pt x="1436878" y="1177036"/>
                  </a:lnTo>
                  <a:lnTo>
                    <a:pt x="1563878" y="1113536"/>
                  </a:lnTo>
                  <a:lnTo>
                    <a:pt x="1563687" y="1113447"/>
                  </a:lnTo>
                  <a:lnTo>
                    <a:pt x="1564767" y="1112901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">
            <a:extLst>
              <a:ext uri="{FF2B5EF4-FFF2-40B4-BE49-F238E27FC236}">
                <a16:creationId xmlns:a16="http://schemas.microsoft.com/office/drawing/2014/main" id="{C598C805-F51F-D702-B1F5-7490189D9EEF}"/>
              </a:ext>
            </a:extLst>
          </p:cNvPr>
          <p:cNvSpPr txBox="1"/>
          <p:nvPr/>
        </p:nvSpPr>
        <p:spPr>
          <a:xfrm>
            <a:off x="811455" y="146469"/>
            <a:ext cx="3068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  <p:sp>
        <p:nvSpPr>
          <p:cNvPr id="59" name="object 19">
            <a:extLst>
              <a:ext uri="{FF2B5EF4-FFF2-40B4-BE49-F238E27FC236}">
                <a16:creationId xmlns:a16="http://schemas.microsoft.com/office/drawing/2014/main" id="{3AFE847C-3AAF-FF86-F880-E31153E3A876}"/>
              </a:ext>
            </a:extLst>
          </p:cNvPr>
          <p:cNvSpPr txBox="1"/>
          <p:nvPr/>
        </p:nvSpPr>
        <p:spPr>
          <a:xfrm>
            <a:off x="7188298" y="174036"/>
            <a:ext cx="115379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 </a:t>
            </a:r>
            <a:r>
              <a:rPr lang="en-US" sz="1000" b="1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Prerequisites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25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callouts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6876" y="345947"/>
              <a:ext cx="620268" cy="4091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58400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4" y="408431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88523" y="492252"/>
              <a:ext cx="158496" cy="1082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517260" y="267080"/>
            <a:ext cx="9874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</a:t>
            </a:r>
            <a:r>
              <a:rPr sz="1000" b="1" spc="15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25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DMP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63993" y="193575"/>
            <a:ext cx="1128395" cy="473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635" algn="ctr">
              <a:lnSpc>
                <a:spcPct val="100000"/>
              </a:lnSpc>
              <a:spcBef>
                <a:spcPts val="75"/>
              </a:spcBef>
            </a:pP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Onboarding: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Important</a:t>
            </a:r>
            <a:r>
              <a:rPr sz="1000" b="1" spc="-3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links</a:t>
            </a:r>
            <a:r>
              <a:rPr sz="1000" b="1" spc="-45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 </a:t>
            </a:r>
            <a:r>
              <a:rPr sz="1000" b="1" spc="-25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and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callouts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13469" y="267080"/>
            <a:ext cx="1064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by-step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725167"/>
            <a:ext cx="12192000" cy="2176780"/>
            <a:chOff x="0" y="1725167"/>
            <a:chExt cx="12192000" cy="2176780"/>
          </a:xfrm>
        </p:grpSpPr>
        <p:sp>
          <p:nvSpPr>
            <p:cNvPr id="23" name="object 23"/>
            <p:cNvSpPr/>
            <p:nvPr/>
          </p:nvSpPr>
          <p:spPr>
            <a:xfrm>
              <a:off x="0" y="1956815"/>
              <a:ext cx="12192000" cy="1713230"/>
            </a:xfrm>
            <a:custGeom>
              <a:avLst/>
              <a:gdLst/>
              <a:ahLst/>
              <a:cxnLst/>
              <a:rect l="l" t="t" r="r" b="b"/>
              <a:pathLst>
                <a:path w="12192000" h="1713229">
                  <a:moveTo>
                    <a:pt x="12192000" y="0"/>
                  </a:moveTo>
                  <a:lnTo>
                    <a:pt x="0" y="0"/>
                  </a:lnTo>
                  <a:lnTo>
                    <a:pt x="0" y="1712975"/>
                  </a:lnTo>
                  <a:lnTo>
                    <a:pt x="12192000" y="171297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9224" y="1725167"/>
              <a:ext cx="990600" cy="2176780"/>
            </a:xfrm>
            <a:custGeom>
              <a:avLst/>
              <a:gdLst/>
              <a:ahLst/>
              <a:cxnLst/>
              <a:rect l="l" t="t" r="r" b="b"/>
              <a:pathLst>
                <a:path w="990600" h="2176779">
                  <a:moveTo>
                    <a:pt x="560832" y="1089660"/>
                  </a:moveTo>
                  <a:lnTo>
                    <a:pt x="280416" y="3048"/>
                  </a:lnTo>
                  <a:lnTo>
                    <a:pt x="0" y="3048"/>
                  </a:lnTo>
                  <a:lnTo>
                    <a:pt x="280416" y="1089660"/>
                  </a:lnTo>
                  <a:lnTo>
                    <a:pt x="0" y="2176272"/>
                  </a:lnTo>
                  <a:lnTo>
                    <a:pt x="280416" y="2176272"/>
                  </a:lnTo>
                  <a:lnTo>
                    <a:pt x="560832" y="1089660"/>
                  </a:lnTo>
                  <a:close/>
                </a:path>
                <a:path w="990600" h="2176779">
                  <a:moveTo>
                    <a:pt x="990600" y="1087374"/>
                  </a:moveTo>
                  <a:lnTo>
                    <a:pt x="710184" y="0"/>
                  </a:lnTo>
                  <a:lnTo>
                    <a:pt x="429768" y="0"/>
                  </a:lnTo>
                  <a:lnTo>
                    <a:pt x="710184" y="1087374"/>
                  </a:lnTo>
                  <a:lnTo>
                    <a:pt x="429768" y="2174748"/>
                  </a:lnTo>
                  <a:lnTo>
                    <a:pt x="710184" y="2174748"/>
                  </a:lnTo>
                  <a:lnTo>
                    <a:pt x="990600" y="108737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2180844" y="5062728"/>
            <a:ext cx="1019810" cy="1035050"/>
          </a:xfrm>
          <a:custGeom>
            <a:avLst/>
            <a:gdLst/>
            <a:ahLst/>
            <a:cxnLst/>
            <a:rect l="l" t="t" r="r" b="b"/>
            <a:pathLst>
              <a:path w="1019810" h="1035050">
                <a:moveTo>
                  <a:pt x="802767" y="585584"/>
                </a:moveTo>
                <a:lnTo>
                  <a:pt x="802767" y="1034796"/>
                </a:lnTo>
                <a:lnTo>
                  <a:pt x="220725" y="1034796"/>
                </a:lnTo>
                <a:lnTo>
                  <a:pt x="220725" y="176530"/>
                </a:lnTo>
                <a:lnTo>
                  <a:pt x="509778" y="0"/>
                </a:lnTo>
                <a:lnTo>
                  <a:pt x="802767" y="176530"/>
                </a:lnTo>
                <a:lnTo>
                  <a:pt x="802767" y="585584"/>
                </a:lnTo>
              </a:path>
              <a:path w="1019810" h="1035050">
                <a:moveTo>
                  <a:pt x="220725" y="288798"/>
                </a:moveTo>
                <a:lnTo>
                  <a:pt x="0" y="288798"/>
                </a:lnTo>
                <a:lnTo>
                  <a:pt x="0" y="1034796"/>
                </a:lnTo>
                <a:lnTo>
                  <a:pt x="220725" y="1034796"/>
                </a:lnTo>
              </a:path>
              <a:path w="1019810" h="1035050">
                <a:moveTo>
                  <a:pt x="84328" y="409067"/>
                </a:moveTo>
                <a:lnTo>
                  <a:pt x="220725" y="409067"/>
                </a:lnTo>
              </a:path>
              <a:path w="1019810" h="1035050">
                <a:moveTo>
                  <a:pt x="84328" y="513334"/>
                </a:moveTo>
                <a:lnTo>
                  <a:pt x="220725" y="513334"/>
                </a:lnTo>
              </a:path>
              <a:path w="1019810" h="1035050">
                <a:moveTo>
                  <a:pt x="84328" y="621677"/>
                </a:moveTo>
                <a:lnTo>
                  <a:pt x="220725" y="621677"/>
                </a:lnTo>
              </a:path>
              <a:path w="1019810" h="1035050">
                <a:moveTo>
                  <a:pt x="84328" y="729970"/>
                </a:moveTo>
                <a:lnTo>
                  <a:pt x="220725" y="729970"/>
                </a:lnTo>
              </a:path>
              <a:path w="1019810" h="1035050">
                <a:moveTo>
                  <a:pt x="84328" y="838263"/>
                </a:moveTo>
                <a:lnTo>
                  <a:pt x="220725" y="838263"/>
                </a:lnTo>
              </a:path>
              <a:path w="1019810" h="1035050">
                <a:moveTo>
                  <a:pt x="802767" y="1034796"/>
                </a:moveTo>
                <a:lnTo>
                  <a:pt x="1019556" y="1034796"/>
                </a:lnTo>
                <a:lnTo>
                  <a:pt x="1019556" y="288798"/>
                </a:lnTo>
                <a:lnTo>
                  <a:pt x="802767" y="288798"/>
                </a:lnTo>
              </a:path>
              <a:path w="1019810" h="1035050">
                <a:moveTo>
                  <a:pt x="939292" y="409067"/>
                </a:moveTo>
                <a:lnTo>
                  <a:pt x="802767" y="409067"/>
                </a:lnTo>
              </a:path>
              <a:path w="1019810" h="1035050">
                <a:moveTo>
                  <a:pt x="939292" y="513334"/>
                </a:moveTo>
                <a:lnTo>
                  <a:pt x="802767" y="513334"/>
                </a:lnTo>
              </a:path>
              <a:path w="1019810" h="1035050">
                <a:moveTo>
                  <a:pt x="939292" y="621677"/>
                </a:moveTo>
                <a:lnTo>
                  <a:pt x="802767" y="621677"/>
                </a:lnTo>
              </a:path>
              <a:path w="1019810" h="1035050">
                <a:moveTo>
                  <a:pt x="939292" y="729970"/>
                </a:moveTo>
                <a:lnTo>
                  <a:pt x="802767" y="729970"/>
                </a:lnTo>
              </a:path>
              <a:path w="1019810" h="1035050">
                <a:moveTo>
                  <a:pt x="939292" y="838263"/>
                </a:moveTo>
                <a:lnTo>
                  <a:pt x="802767" y="838263"/>
                </a:lnTo>
              </a:path>
              <a:path w="1019810" h="1035050">
                <a:moveTo>
                  <a:pt x="385318" y="284734"/>
                </a:moveTo>
                <a:lnTo>
                  <a:pt x="385318" y="264668"/>
                </a:lnTo>
                <a:lnTo>
                  <a:pt x="349250" y="264668"/>
                </a:lnTo>
                <a:lnTo>
                  <a:pt x="349250" y="304800"/>
                </a:lnTo>
                <a:lnTo>
                  <a:pt x="385318" y="304800"/>
                </a:lnTo>
                <a:lnTo>
                  <a:pt x="385318" y="284734"/>
                </a:lnTo>
              </a:path>
              <a:path w="1019810" h="1035050">
                <a:moveTo>
                  <a:pt x="529844" y="284734"/>
                </a:moveTo>
                <a:lnTo>
                  <a:pt x="529844" y="264668"/>
                </a:lnTo>
                <a:lnTo>
                  <a:pt x="489712" y="264668"/>
                </a:lnTo>
                <a:lnTo>
                  <a:pt x="489712" y="304800"/>
                </a:lnTo>
                <a:lnTo>
                  <a:pt x="529844" y="304800"/>
                </a:lnTo>
                <a:lnTo>
                  <a:pt x="529844" y="284734"/>
                </a:lnTo>
              </a:path>
              <a:path w="1019810" h="1035050">
                <a:moveTo>
                  <a:pt x="674369" y="284734"/>
                </a:moveTo>
                <a:lnTo>
                  <a:pt x="674369" y="264668"/>
                </a:lnTo>
                <a:lnTo>
                  <a:pt x="634238" y="264668"/>
                </a:lnTo>
                <a:lnTo>
                  <a:pt x="634238" y="304800"/>
                </a:lnTo>
                <a:lnTo>
                  <a:pt x="674369" y="304800"/>
                </a:lnTo>
                <a:lnTo>
                  <a:pt x="674369" y="284734"/>
                </a:lnTo>
              </a:path>
              <a:path w="1019810" h="1035050">
                <a:moveTo>
                  <a:pt x="385318" y="437134"/>
                </a:moveTo>
                <a:lnTo>
                  <a:pt x="385318" y="417068"/>
                </a:lnTo>
                <a:lnTo>
                  <a:pt x="349250" y="417068"/>
                </a:lnTo>
                <a:lnTo>
                  <a:pt x="349250" y="457200"/>
                </a:lnTo>
                <a:lnTo>
                  <a:pt x="385318" y="457200"/>
                </a:lnTo>
                <a:lnTo>
                  <a:pt x="385318" y="437134"/>
                </a:lnTo>
              </a:path>
              <a:path w="1019810" h="1035050">
                <a:moveTo>
                  <a:pt x="529844" y="437134"/>
                </a:moveTo>
                <a:lnTo>
                  <a:pt x="529844" y="417068"/>
                </a:lnTo>
                <a:lnTo>
                  <a:pt x="489712" y="417068"/>
                </a:lnTo>
                <a:lnTo>
                  <a:pt x="489712" y="457200"/>
                </a:lnTo>
                <a:lnTo>
                  <a:pt x="529844" y="457200"/>
                </a:lnTo>
                <a:lnTo>
                  <a:pt x="529844" y="437134"/>
                </a:lnTo>
              </a:path>
              <a:path w="1019810" h="1035050">
                <a:moveTo>
                  <a:pt x="674369" y="437134"/>
                </a:moveTo>
                <a:lnTo>
                  <a:pt x="674369" y="417068"/>
                </a:lnTo>
                <a:lnTo>
                  <a:pt x="634238" y="417068"/>
                </a:lnTo>
                <a:lnTo>
                  <a:pt x="634238" y="457200"/>
                </a:lnTo>
                <a:lnTo>
                  <a:pt x="674369" y="457200"/>
                </a:lnTo>
                <a:lnTo>
                  <a:pt x="674369" y="437134"/>
                </a:lnTo>
              </a:path>
              <a:path w="1019810" h="1035050">
                <a:moveTo>
                  <a:pt x="385318" y="589597"/>
                </a:moveTo>
                <a:lnTo>
                  <a:pt x="385318" y="569544"/>
                </a:lnTo>
                <a:lnTo>
                  <a:pt x="349250" y="569544"/>
                </a:lnTo>
                <a:lnTo>
                  <a:pt x="349250" y="609650"/>
                </a:lnTo>
                <a:lnTo>
                  <a:pt x="385318" y="609650"/>
                </a:lnTo>
                <a:lnTo>
                  <a:pt x="385318" y="589597"/>
                </a:lnTo>
              </a:path>
              <a:path w="1019810" h="1035050">
                <a:moveTo>
                  <a:pt x="529844" y="589597"/>
                </a:moveTo>
                <a:lnTo>
                  <a:pt x="529844" y="569544"/>
                </a:lnTo>
                <a:lnTo>
                  <a:pt x="489712" y="569544"/>
                </a:lnTo>
                <a:lnTo>
                  <a:pt x="489712" y="609650"/>
                </a:lnTo>
                <a:lnTo>
                  <a:pt x="529844" y="609650"/>
                </a:lnTo>
                <a:lnTo>
                  <a:pt x="529844" y="589597"/>
                </a:lnTo>
              </a:path>
              <a:path w="1019810" h="1035050">
                <a:moveTo>
                  <a:pt x="674369" y="589597"/>
                </a:moveTo>
                <a:lnTo>
                  <a:pt x="674369" y="569544"/>
                </a:lnTo>
                <a:lnTo>
                  <a:pt x="634238" y="569544"/>
                </a:lnTo>
                <a:lnTo>
                  <a:pt x="634238" y="609650"/>
                </a:lnTo>
                <a:lnTo>
                  <a:pt x="674369" y="609650"/>
                </a:lnTo>
                <a:lnTo>
                  <a:pt x="674369" y="589597"/>
                </a:lnTo>
              </a:path>
              <a:path w="1019810" h="1035050">
                <a:moveTo>
                  <a:pt x="385318" y="742010"/>
                </a:moveTo>
                <a:lnTo>
                  <a:pt x="385318" y="721944"/>
                </a:lnTo>
                <a:lnTo>
                  <a:pt x="349250" y="721944"/>
                </a:lnTo>
                <a:lnTo>
                  <a:pt x="349250" y="762063"/>
                </a:lnTo>
                <a:lnTo>
                  <a:pt x="385318" y="762063"/>
                </a:lnTo>
                <a:lnTo>
                  <a:pt x="385318" y="742010"/>
                </a:lnTo>
              </a:path>
              <a:path w="1019810" h="1035050">
                <a:moveTo>
                  <a:pt x="529844" y="746010"/>
                </a:moveTo>
                <a:lnTo>
                  <a:pt x="529844" y="721944"/>
                </a:lnTo>
                <a:lnTo>
                  <a:pt x="489712" y="721944"/>
                </a:lnTo>
                <a:lnTo>
                  <a:pt x="489712" y="762063"/>
                </a:lnTo>
                <a:lnTo>
                  <a:pt x="529844" y="762063"/>
                </a:lnTo>
                <a:lnTo>
                  <a:pt x="529844" y="746010"/>
                </a:lnTo>
              </a:path>
              <a:path w="1019810" h="1035050">
                <a:moveTo>
                  <a:pt x="674369" y="737997"/>
                </a:moveTo>
                <a:lnTo>
                  <a:pt x="674369" y="721944"/>
                </a:lnTo>
                <a:lnTo>
                  <a:pt x="634238" y="721944"/>
                </a:lnTo>
                <a:lnTo>
                  <a:pt x="634238" y="762063"/>
                </a:lnTo>
                <a:lnTo>
                  <a:pt x="674369" y="762063"/>
                </a:lnTo>
                <a:lnTo>
                  <a:pt x="674369" y="737997"/>
                </a:lnTo>
              </a:path>
              <a:path w="1019810" h="1035050">
                <a:moveTo>
                  <a:pt x="654304" y="1034796"/>
                </a:moveTo>
                <a:lnTo>
                  <a:pt x="654304" y="870356"/>
                </a:lnTo>
                <a:lnTo>
                  <a:pt x="369316" y="870356"/>
                </a:lnTo>
                <a:lnTo>
                  <a:pt x="369316" y="1034796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67100" y="5062728"/>
            <a:ext cx="914400" cy="1035050"/>
          </a:xfrm>
          <a:custGeom>
            <a:avLst/>
            <a:gdLst/>
            <a:ahLst/>
            <a:cxnLst/>
            <a:rect l="l" t="t" r="r" b="b"/>
            <a:pathLst>
              <a:path w="914400" h="1035050">
                <a:moveTo>
                  <a:pt x="552576" y="423164"/>
                </a:moveTo>
                <a:lnTo>
                  <a:pt x="611020" y="423164"/>
                </a:lnTo>
                <a:lnTo>
                  <a:pt x="641032" y="423164"/>
                </a:lnTo>
                <a:lnTo>
                  <a:pt x="652089" y="423164"/>
                </a:lnTo>
                <a:lnTo>
                  <a:pt x="653669" y="423164"/>
                </a:lnTo>
                <a:lnTo>
                  <a:pt x="700541" y="427311"/>
                </a:lnTo>
                <a:lnTo>
                  <a:pt x="744654" y="439246"/>
                </a:lnTo>
                <a:lnTo>
                  <a:pt x="785273" y="458209"/>
                </a:lnTo>
                <a:lnTo>
                  <a:pt x="821662" y="483441"/>
                </a:lnTo>
                <a:lnTo>
                  <a:pt x="853086" y="514181"/>
                </a:lnTo>
                <a:lnTo>
                  <a:pt x="878807" y="549671"/>
                </a:lnTo>
                <a:lnTo>
                  <a:pt x="898090" y="589149"/>
                </a:lnTo>
                <a:lnTo>
                  <a:pt x="910199" y="631858"/>
                </a:lnTo>
                <a:lnTo>
                  <a:pt x="914400" y="677037"/>
                </a:lnTo>
                <a:lnTo>
                  <a:pt x="914400" y="883866"/>
                </a:lnTo>
                <a:lnTo>
                  <a:pt x="914400" y="990076"/>
                </a:lnTo>
                <a:lnTo>
                  <a:pt x="914400" y="1029206"/>
                </a:lnTo>
                <a:lnTo>
                  <a:pt x="914400" y="1034796"/>
                </a:lnTo>
              </a:path>
              <a:path w="914400" h="1035050">
                <a:moveTo>
                  <a:pt x="552576" y="361569"/>
                </a:moveTo>
                <a:lnTo>
                  <a:pt x="552576" y="312670"/>
                </a:lnTo>
                <a:lnTo>
                  <a:pt x="552576" y="287559"/>
                </a:lnTo>
                <a:lnTo>
                  <a:pt x="552576" y="278308"/>
                </a:lnTo>
                <a:lnTo>
                  <a:pt x="552576" y="276987"/>
                </a:lnTo>
                <a:lnTo>
                  <a:pt x="233118" y="276987"/>
                </a:lnTo>
                <a:lnTo>
                  <a:pt x="69072" y="276987"/>
                </a:lnTo>
                <a:lnTo>
                  <a:pt x="8634" y="276987"/>
                </a:lnTo>
                <a:lnTo>
                  <a:pt x="0" y="276987"/>
                </a:lnTo>
                <a:lnTo>
                  <a:pt x="0" y="715095"/>
                </a:lnTo>
                <a:lnTo>
                  <a:pt x="0" y="940069"/>
                </a:lnTo>
                <a:lnTo>
                  <a:pt x="0" y="1022955"/>
                </a:lnTo>
                <a:lnTo>
                  <a:pt x="0" y="1034796"/>
                </a:lnTo>
                <a:lnTo>
                  <a:pt x="121439" y="1034796"/>
                </a:lnTo>
                <a:lnTo>
                  <a:pt x="183800" y="1034796"/>
                </a:lnTo>
                <a:lnTo>
                  <a:pt x="206775" y="1034796"/>
                </a:lnTo>
                <a:lnTo>
                  <a:pt x="210058" y="1034796"/>
                </a:lnTo>
                <a:lnTo>
                  <a:pt x="210058" y="914699"/>
                </a:lnTo>
                <a:lnTo>
                  <a:pt x="210058" y="853028"/>
                </a:lnTo>
                <a:lnTo>
                  <a:pt x="210058" y="830307"/>
                </a:lnTo>
                <a:lnTo>
                  <a:pt x="210058" y="827062"/>
                </a:lnTo>
                <a:lnTo>
                  <a:pt x="293318" y="827062"/>
                </a:lnTo>
                <a:lnTo>
                  <a:pt x="336073" y="827062"/>
                </a:lnTo>
                <a:lnTo>
                  <a:pt x="351825" y="827062"/>
                </a:lnTo>
                <a:lnTo>
                  <a:pt x="354075" y="827062"/>
                </a:lnTo>
                <a:lnTo>
                  <a:pt x="354075" y="947158"/>
                </a:lnTo>
                <a:lnTo>
                  <a:pt x="354075" y="1008829"/>
                </a:lnTo>
                <a:lnTo>
                  <a:pt x="354075" y="1031550"/>
                </a:lnTo>
                <a:lnTo>
                  <a:pt x="354075" y="1034796"/>
                </a:lnTo>
                <a:lnTo>
                  <a:pt x="468834" y="1034796"/>
                </a:lnTo>
                <a:lnTo>
                  <a:pt x="527764" y="1034796"/>
                </a:lnTo>
                <a:lnTo>
                  <a:pt x="549475" y="1034796"/>
                </a:lnTo>
                <a:lnTo>
                  <a:pt x="552576" y="1034796"/>
                </a:lnTo>
                <a:lnTo>
                  <a:pt x="552576" y="681196"/>
                </a:lnTo>
                <a:lnTo>
                  <a:pt x="552576" y="499618"/>
                </a:lnTo>
                <a:lnTo>
                  <a:pt x="552576" y="432720"/>
                </a:lnTo>
                <a:lnTo>
                  <a:pt x="552576" y="423164"/>
                </a:lnTo>
                <a:lnTo>
                  <a:pt x="552576" y="361569"/>
                </a:lnTo>
                <a:close/>
              </a:path>
              <a:path w="914400" h="1035050">
                <a:moveTo>
                  <a:pt x="494157" y="276987"/>
                </a:moveTo>
                <a:lnTo>
                  <a:pt x="494157" y="199159"/>
                </a:lnTo>
                <a:lnTo>
                  <a:pt x="494157" y="159194"/>
                </a:lnTo>
                <a:lnTo>
                  <a:pt x="494157" y="144470"/>
                </a:lnTo>
                <a:lnTo>
                  <a:pt x="494157" y="142367"/>
                </a:lnTo>
                <a:lnTo>
                  <a:pt x="244449" y="142367"/>
                </a:lnTo>
                <a:lnTo>
                  <a:pt x="116220" y="142367"/>
                </a:lnTo>
                <a:lnTo>
                  <a:pt x="68978" y="142367"/>
                </a:lnTo>
                <a:lnTo>
                  <a:pt x="62229" y="142367"/>
                </a:lnTo>
                <a:lnTo>
                  <a:pt x="62229" y="220194"/>
                </a:lnTo>
                <a:lnTo>
                  <a:pt x="62229" y="260159"/>
                </a:lnTo>
                <a:lnTo>
                  <a:pt x="62229" y="274883"/>
                </a:lnTo>
                <a:lnTo>
                  <a:pt x="62229" y="276987"/>
                </a:lnTo>
              </a:path>
              <a:path w="914400" h="1035050">
                <a:moveTo>
                  <a:pt x="350138" y="142367"/>
                </a:moveTo>
                <a:lnTo>
                  <a:pt x="350138" y="60061"/>
                </a:lnTo>
                <a:lnTo>
                  <a:pt x="350138" y="17795"/>
                </a:lnTo>
                <a:lnTo>
                  <a:pt x="350138" y="2224"/>
                </a:lnTo>
                <a:lnTo>
                  <a:pt x="350138" y="0"/>
                </a:lnTo>
                <a:lnTo>
                  <a:pt x="266952" y="0"/>
                </a:lnTo>
                <a:lnTo>
                  <a:pt x="224234" y="0"/>
                </a:lnTo>
                <a:lnTo>
                  <a:pt x="208496" y="0"/>
                </a:lnTo>
                <a:lnTo>
                  <a:pt x="206248" y="0"/>
                </a:lnTo>
                <a:lnTo>
                  <a:pt x="206248" y="82305"/>
                </a:lnTo>
                <a:lnTo>
                  <a:pt x="206248" y="124571"/>
                </a:lnTo>
                <a:lnTo>
                  <a:pt x="206248" y="140142"/>
                </a:lnTo>
                <a:lnTo>
                  <a:pt x="206248" y="142367"/>
                </a:lnTo>
              </a:path>
              <a:path w="914400" h="1035050">
                <a:moveTo>
                  <a:pt x="140080" y="407797"/>
                </a:moveTo>
                <a:lnTo>
                  <a:pt x="140080" y="458898"/>
                </a:lnTo>
                <a:lnTo>
                  <a:pt x="140080" y="485140"/>
                </a:lnTo>
                <a:lnTo>
                  <a:pt x="140080" y="494807"/>
                </a:lnTo>
                <a:lnTo>
                  <a:pt x="140080" y="496189"/>
                </a:lnTo>
              </a:path>
              <a:path w="914400" h="1035050">
                <a:moveTo>
                  <a:pt x="276225" y="407797"/>
                </a:moveTo>
                <a:lnTo>
                  <a:pt x="276225" y="458898"/>
                </a:lnTo>
                <a:lnTo>
                  <a:pt x="276225" y="485140"/>
                </a:lnTo>
                <a:lnTo>
                  <a:pt x="276225" y="494807"/>
                </a:lnTo>
                <a:lnTo>
                  <a:pt x="276225" y="496189"/>
                </a:lnTo>
              </a:path>
              <a:path w="914400" h="1035050">
                <a:moveTo>
                  <a:pt x="420242" y="407797"/>
                </a:moveTo>
                <a:lnTo>
                  <a:pt x="420242" y="458898"/>
                </a:lnTo>
                <a:lnTo>
                  <a:pt x="420242" y="485140"/>
                </a:lnTo>
                <a:lnTo>
                  <a:pt x="420242" y="494807"/>
                </a:lnTo>
                <a:lnTo>
                  <a:pt x="420242" y="496189"/>
                </a:lnTo>
              </a:path>
              <a:path w="914400" h="1035050">
                <a:moveTo>
                  <a:pt x="140080" y="615492"/>
                </a:moveTo>
                <a:lnTo>
                  <a:pt x="140080" y="668870"/>
                </a:lnTo>
                <a:lnTo>
                  <a:pt x="140080" y="696280"/>
                </a:lnTo>
                <a:lnTo>
                  <a:pt x="140080" y="706379"/>
                </a:lnTo>
                <a:lnTo>
                  <a:pt x="140080" y="707821"/>
                </a:lnTo>
              </a:path>
              <a:path w="914400" h="1035050">
                <a:moveTo>
                  <a:pt x="276225" y="615492"/>
                </a:moveTo>
                <a:lnTo>
                  <a:pt x="276225" y="668870"/>
                </a:lnTo>
                <a:lnTo>
                  <a:pt x="276225" y="696280"/>
                </a:lnTo>
                <a:lnTo>
                  <a:pt x="276225" y="706379"/>
                </a:lnTo>
                <a:lnTo>
                  <a:pt x="276225" y="707821"/>
                </a:lnTo>
              </a:path>
              <a:path w="914400" h="1035050">
                <a:moveTo>
                  <a:pt x="420242" y="615492"/>
                </a:moveTo>
                <a:lnTo>
                  <a:pt x="420242" y="668870"/>
                </a:lnTo>
                <a:lnTo>
                  <a:pt x="420242" y="696280"/>
                </a:lnTo>
                <a:lnTo>
                  <a:pt x="420242" y="706379"/>
                </a:lnTo>
                <a:lnTo>
                  <a:pt x="420242" y="707821"/>
                </a:lnTo>
              </a:path>
              <a:path w="914400" h="1035050">
                <a:moveTo>
                  <a:pt x="680974" y="1034796"/>
                </a:moveTo>
                <a:lnTo>
                  <a:pt x="739417" y="1034796"/>
                </a:lnTo>
                <a:lnTo>
                  <a:pt x="769429" y="1034796"/>
                </a:lnTo>
                <a:lnTo>
                  <a:pt x="780486" y="1034796"/>
                </a:lnTo>
                <a:lnTo>
                  <a:pt x="782065" y="1034796"/>
                </a:lnTo>
              </a:path>
              <a:path w="914400" h="1035050">
                <a:moveTo>
                  <a:pt x="680974" y="903998"/>
                </a:moveTo>
                <a:lnTo>
                  <a:pt x="739417" y="903998"/>
                </a:lnTo>
                <a:lnTo>
                  <a:pt x="769429" y="903998"/>
                </a:lnTo>
                <a:lnTo>
                  <a:pt x="780486" y="903998"/>
                </a:lnTo>
                <a:lnTo>
                  <a:pt x="782065" y="903998"/>
                </a:lnTo>
              </a:path>
              <a:path w="914400" h="1035050">
                <a:moveTo>
                  <a:pt x="680974" y="769366"/>
                </a:moveTo>
                <a:lnTo>
                  <a:pt x="739417" y="769366"/>
                </a:lnTo>
                <a:lnTo>
                  <a:pt x="769429" y="769366"/>
                </a:lnTo>
                <a:lnTo>
                  <a:pt x="780486" y="769366"/>
                </a:lnTo>
                <a:lnTo>
                  <a:pt x="782065" y="769366"/>
                </a:lnTo>
              </a:path>
              <a:path w="914400" h="1035050">
                <a:moveTo>
                  <a:pt x="680974" y="638568"/>
                </a:moveTo>
                <a:lnTo>
                  <a:pt x="739417" y="638568"/>
                </a:lnTo>
                <a:lnTo>
                  <a:pt x="769429" y="638568"/>
                </a:lnTo>
                <a:lnTo>
                  <a:pt x="780486" y="638568"/>
                </a:lnTo>
                <a:lnTo>
                  <a:pt x="782065" y="638568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0119" y="5062728"/>
            <a:ext cx="952500" cy="1035050"/>
          </a:xfrm>
          <a:custGeom>
            <a:avLst/>
            <a:gdLst/>
            <a:ahLst/>
            <a:cxnLst/>
            <a:rect l="l" t="t" r="r" b="b"/>
            <a:pathLst>
              <a:path w="952500" h="1035050">
                <a:moveTo>
                  <a:pt x="720979" y="364236"/>
                </a:moveTo>
                <a:lnTo>
                  <a:pt x="720979" y="1034796"/>
                </a:lnTo>
                <a:lnTo>
                  <a:pt x="583565" y="1034796"/>
                </a:lnTo>
                <a:lnTo>
                  <a:pt x="583565" y="803236"/>
                </a:lnTo>
                <a:lnTo>
                  <a:pt x="436499" y="803236"/>
                </a:lnTo>
                <a:lnTo>
                  <a:pt x="436499" y="1034796"/>
                </a:lnTo>
                <a:lnTo>
                  <a:pt x="291782" y="1034796"/>
                </a:lnTo>
                <a:lnTo>
                  <a:pt x="291782" y="364236"/>
                </a:lnTo>
                <a:lnTo>
                  <a:pt x="508762" y="364236"/>
                </a:lnTo>
                <a:lnTo>
                  <a:pt x="720979" y="364236"/>
                </a:lnTo>
              </a:path>
              <a:path w="952500" h="1035050">
                <a:moveTo>
                  <a:pt x="508762" y="364236"/>
                </a:moveTo>
                <a:lnTo>
                  <a:pt x="508762" y="221869"/>
                </a:lnTo>
                <a:lnTo>
                  <a:pt x="0" y="221869"/>
                </a:lnTo>
                <a:lnTo>
                  <a:pt x="0" y="1034796"/>
                </a:lnTo>
              </a:path>
              <a:path w="952500" h="1035050">
                <a:moveTo>
                  <a:pt x="952500" y="1034796"/>
                </a:moveTo>
                <a:lnTo>
                  <a:pt x="952500" y="296672"/>
                </a:lnTo>
                <a:lnTo>
                  <a:pt x="646303" y="0"/>
                </a:lnTo>
                <a:lnTo>
                  <a:pt x="646303" y="364236"/>
                </a:lnTo>
              </a:path>
              <a:path w="952500" h="1035050">
                <a:moveTo>
                  <a:pt x="149504" y="364236"/>
                </a:moveTo>
                <a:lnTo>
                  <a:pt x="135039" y="364236"/>
                </a:lnTo>
                <a:lnTo>
                  <a:pt x="135039" y="373888"/>
                </a:lnTo>
                <a:lnTo>
                  <a:pt x="149504" y="373888"/>
                </a:lnTo>
                <a:lnTo>
                  <a:pt x="149504" y="364236"/>
                </a:lnTo>
              </a:path>
              <a:path w="952500" h="1035050">
                <a:moveTo>
                  <a:pt x="149504" y="509016"/>
                </a:moveTo>
                <a:lnTo>
                  <a:pt x="135039" y="509016"/>
                </a:lnTo>
                <a:lnTo>
                  <a:pt x="135039" y="523367"/>
                </a:lnTo>
                <a:lnTo>
                  <a:pt x="149504" y="523367"/>
                </a:lnTo>
                <a:lnTo>
                  <a:pt x="149504" y="509016"/>
                </a:lnTo>
              </a:path>
              <a:path w="952500" h="1035050">
                <a:moveTo>
                  <a:pt x="149504" y="653681"/>
                </a:moveTo>
                <a:lnTo>
                  <a:pt x="135039" y="653681"/>
                </a:lnTo>
                <a:lnTo>
                  <a:pt x="135039" y="668159"/>
                </a:lnTo>
                <a:lnTo>
                  <a:pt x="149504" y="668159"/>
                </a:lnTo>
                <a:lnTo>
                  <a:pt x="149504" y="653681"/>
                </a:lnTo>
              </a:path>
              <a:path w="952500" h="1035050">
                <a:moveTo>
                  <a:pt x="149504" y="800823"/>
                </a:moveTo>
                <a:lnTo>
                  <a:pt x="135039" y="800823"/>
                </a:lnTo>
                <a:lnTo>
                  <a:pt x="135039" y="812876"/>
                </a:lnTo>
                <a:lnTo>
                  <a:pt x="149504" y="812876"/>
                </a:lnTo>
                <a:lnTo>
                  <a:pt x="149504" y="800823"/>
                </a:lnTo>
              </a:path>
              <a:path w="952500" h="1035050">
                <a:moveTo>
                  <a:pt x="149504" y="945553"/>
                </a:moveTo>
                <a:lnTo>
                  <a:pt x="135039" y="945553"/>
                </a:lnTo>
                <a:lnTo>
                  <a:pt x="135039" y="957605"/>
                </a:lnTo>
                <a:lnTo>
                  <a:pt x="149504" y="957605"/>
                </a:lnTo>
                <a:lnTo>
                  <a:pt x="149504" y="945553"/>
                </a:lnTo>
              </a:path>
              <a:path w="952500" h="1035050">
                <a:moveTo>
                  <a:pt x="438912" y="509016"/>
                </a:moveTo>
                <a:lnTo>
                  <a:pt x="426847" y="509016"/>
                </a:lnTo>
                <a:lnTo>
                  <a:pt x="426847" y="523367"/>
                </a:lnTo>
                <a:lnTo>
                  <a:pt x="438912" y="523367"/>
                </a:lnTo>
                <a:lnTo>
                  <a:pt x="438912" y="509016"/>
                </a:lnTo>
              </a:path>
              <a:path w="952500" h="1035050">
                <a:moveTo>
                  <a:pt x="438912" y="658507"/>
                </a:moveTo>
                <a:lnTo>
                  <a:pt x="426847" y="658507"/>
                </a:lnTo>
                <a:lnTo>
                  <a:pt x="426847" y="668159"/>
                </a:lnTo>
                <a:lnTo>
                  <a:pt x="438912" y="668159"/>
                </a:lnTo>
                <a:lnTo>
                  <a:pt x="438912" y="658507"/>
                </a:lnTo>
              </a:path>
              <a:path w="952500" h="1035050">
                <a:moveTo>
                  <a:pt x="585978" y="509016"/>
                </a:moveTo>
                <a:lnTo>
                  <a:pt x="571500" y="509016"/>
                </a:lnTo>
                <a:lnTo>
                  <a:pt x="571500" y="523367"/>
                </a:lnTo>
                <a:lnTo>
                  <a:pt x="585978" y="523367"/>
                </a:lnTo>
                <a:lnTo>
                  <a:pt x="585978" y="509016"/>
                </a:lnTo>
              </a:path>
              <a:path w="952500" h="1035050">
                <a:moveTo>
                  <a:pt x="585978" y="658507"/>
                </a:moveTo>
                <a:lnTo>
                  <a:pt x="571500" y="658507"/>
                </a:lnTo>
                <a:lnTo>
                  <a:pt x="571500" y="668159"/>
                </a:lnTo>
                <a:lnTo>
                  <a:pt x="585978" y="668159"/>
                </a:lnTo>
                <a:lnTo>
                  <a:pt x="585978" y="658507"/>
                </a:lnTo>
              </a:path>
            </a:pathLst>
          </a:custGeom>
          <a:ln w="158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05532" y="2639695"/>
            <a:ext cx="5467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5">
                <a:solidFill>
                  <a:srgbClr val="8560C5"/>
                </a:solidFill>
                <a:latin typeface="Segoe UI Semibold"/>
                <a:cs typeface="Segoe UI Semibold"/>
              </a:rPr>
              <a:t>Onboarding:</a:t>
            </a:r>
            <a:r>
              <a:rPr sz="2400" b="1" spc="-105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lang="en-US" sz="2400" b="1" spc="-40">
                <a:solidFill>
                  <a:srgbClr val="8560C5"/>
                </a:solidFill>
                <a:latin typeface="Segoe UI Semibold"/>
                <a:cs typeface="Segoe UI Semibold"/>
              </a:rPr>
              <a:t>Prerequisites </a:t>
            </a:r>
            <a:r>
              <a:rPr sz="2400" b="1" spc="-30">
                <a:solidFill>
                  <a:srgbClr val="8560C5"/>
                </a:solidFill>
                <a:latin typeface="Segoe UI Semibold"/>
                <a:cs typeface="Segoe UI Semibold"/>
              </a:rPr>
              <a:t>and</a:t>
            </a:r>
            <a:r>
              <a:rPr sz="2400" b="1" spc="-80">
                <a:solidFill>
                  <a:srgbClr val="8560C5"/>
                </a:solidFill>
                <a:latin typeface="Segoe UI Semibold"/>
                <a:cs typeface="Segoe UI Semibold"/>
              </a:rPr>
              <a:t> </a:t>
            </a:r>
            <a:r>
              <a:rPr sz="2400" b="1" spc="-35">
                <a:solidFill>
                  <a:srgbClr val="8560C5"/>
                </a:solidFill>
                <a:latin typeface="Segoe UI Semibold"/>
                <a:cs typeface="Segoe UI Semibold"/>
              </a:rPr>
              <a:t>callouts</a:t>
            </a:r>
            <a:endParaRPr sz="2400">
              <a:latin typeface="Segoe UI Semibold"/>
              <a:cs typeface="Segoe UI Semibold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021698" y="2336292"/>
            <a:ext cx="2381885" cy="3810635"/>
            <a:chOff x="9021698" y="2336292"/>
            <a:chExt cx="2381885" cy="3810635"/>
          </a:xfrm>
        </p:grpSpPr>
        <p:sp>
          <p:nvSpPr>
            <p:cNvPr id="30" name="object 30"/>
            <p:cNvSpPr/>
            <p:nvPr/>
          </p:nvSpPr>
          <p:spPr>
            <a:xfrm>
              <a:off x="9059798" y="2374392"/>
              <a:ext cx="2305685" cy="3734435"/>
            </a:xfrm>
            <a:custGeom>
              <a:avLst/>
              <a:gdLst/>
              <a:ahLst/>
              <a:cxnLst/>
              <a:rect l="l" t="t" r="r" b="b"/>
              <a:pathLst>
                <a:path w="2305684" h="3734435">
                  <a:moveTo>
                    <a:pt x="1152652" y="0"/>
                  </a:moveTo>
                  <a:lnTo>
                    <a:pt x="1101905" y="570"/>
                  </a:lnTo>
                  <a:lnTo>
                    <a:pt x="1052157" y="2281"/>
                  </a:lnTo>
                  <a:lnTo>
                    <a:pt x="1003411" y="5127"/>
                  </a:lnTo>
                  <a:lnTo>
                    <a:pt x="955670" y="9106"/>
                  </a:lnTo>
                  <a:lnTo>
                    <a:pt x="908938" y="14214"/>
                  </a:lnTo>
                  <a:lnTo>
                    <a:pt x="863219" y="20447"/>
                  </a:lnTo>
                  <a:lnTo>
                    <a:pt x="809406" y="29532"/>
                  </a:lnTo>
                  <a:lnTo>
                    <a:pt x="756630" y="40336"/>
                  </a:lnTo>
                  <a:lnTo>
                    <a:pt x="704890" y="52871"/>
                  </a:lnTo>
                  <a:lnTo>
                    <a:pt x="654187" y="67150"/>
                  </a:lnTo>
                  <a:lnTo>
                    <a:pt x="604520" y="83185"/>
                  </a:lnTo>
                  <a:lnTo>
                    <a:pt x="555613" y="100923"/>
                  </a:lnTo>
                  <a:lnTo>
                    <a:pt x="507341" y="120301"/>
                  </a:lnTo>
                  <a:lnTo>
                    <a:pt x="459697" y="141313"/>
                  </a:lnTo>
                  <a:lnTo>
                    <a:pt x="412674" y="163952"/>
                  </a:lnTo>
                  <a:lnTo>
                    <a:pt x="366268" y="188213"/>
                  </a:lnTo>
                  <a:lnTo>
                    <a:pt x="320272" y="214215"/>
                  </a:lnTo>
                  <a:lnTo>
                    <a:pt x="274484" y="241936"/>
                  </a:lnTo>
                  <a:lnTo>
                    <a:pt x="228897" y="271387"/>
                  </a:lnTo>
                  <a:lnTo>
                    <a:pt x="183505" y="302583"/>
                  </a:lnTo>
                  <a:lnTo>
                    <a:pt x="138302" y="335534"/>
                  </a:lnTo>
                  <a:lnTo>
                    <a:pt x="138302" y="906653"/>
                  </a:lnTo>
                  <a:lnTo>
                    <a:pt x="177558" y="869349"/>
                  </a:lnTo>
                  <a:lnTo>
                    <a:pt x="217114" y="833778"/>
                  </a:lnTo>
                  <a:lnTo>
                    <a:pt x="256971" y="799940"/>
                  </a:lnTo>
                  <a:lnTo>
                    <a:pt x="297126" y="767836"/>
                  </a:lnTo>
                  <a:lnTo>
                    <a:pt x="337579" y="737466"/>
                  </a:lnTo>
                  <a:lnTo>
                    <a:pt x="378329" y="708830"/>
                  </a:lnTo>
                  <a:lnTo>
                    <a:pt x="419374" y="681930"/>
                  </a:lnTo>
                  <a:lnTo>
                    <a:pt x="460713" y="656765"/>
                  </a:lnTo>
                  <a:lnTo>
                    <a:pt x="502346" y="633337"/>
                  </a:lnTo>
                  <a:lnTo>
                    <a:pt x="544270" y="611646"/>
                  </a:lnTo>
                  <a:lnTo>
                    <a:pt x="586485" y="591693"/>
                  </a:lnTo>
                  <a:lnTo>
                    <a:pt x="638203" y="569627"/>
                  </a:lnTo>
                  <a:lnTo>
                    <a:pt x="689724" y="550165"/>
                  </a:lnTo>
                  <a:lnTo>
                    <a:pt x="741049" y="533305"/>
                  </a:lnTo>
                  <a:lnTo>
                    <a:pt x="792180" y="519045"/>
                  </a:lnTo>
                  <a:lnTo>
                    <a:pt x="843118" y="507382"/>
                  </a:lnTo>
                  <a:lnTo>
                    <a:pt x="893863" y="498315"/>
                  </a:lnTo>
                  <a:lnTo>
                    <a:pt x="944417" y="491840"/>
                  </a:lnTo>
                  <a:lnTo>
                    <a:pt x="994781" y="487957"/>
                  </a:lnTo>
                  <a:lnTo>
                    <a:pt x="1044955" y="486663"/>
                  </a:lnTo>
                  <a:lnTo>
                    <a:pt x="1096406" y="488143"/>
                  </a:lnTo>
                  <a:lnTo>
                    <a:pt x="1146210" y="492585"/>
                  </a:lnTo>
                  <a:lnTo>
                    <a:pt x="1194368" y="499995"/>
                  </a:lnTo>
                  <a:lnTo>
                    <a:pt x="1240881" y="510381"/>
                  </a:lnTo>
                  <a:lnTo>
                    <a:pt x="1285748" y="523748"/>
                  </a:lnTo>
                  <a:lnTo>
                    <a:pt x="1338968" y="544560"/>
                  </a:lnTo>
                  <a:lnTo>
                    <a:pt x="1388522" y="569849"/>
                  </a:lnTo>
                  <a:lnTo>
                    <a:pt x="1434409" y="599614"/>
                  </a:lnTo>
                  <a:lnTo>
                    <a:pt x="1476628" y="633857"/>
                  </a:lnTo>
                  <a:lnTo>
                    <a:pt x="1514701" y="672649"/>
                  </a:lnTo>
                  <a:lnTo>
                    <a:pt x="1548320" y="715883"/>
                  </a:lnTo>
                  <a:lnTo>
                    <a:pt x="1577463" y="763569"/>
                  </a:lnTo>
                  <a:lnTo>
                    <a:pt x="1602104" y="815721"/>
                  </a:lnTo>
                  <a:lnTo>
                    <a:pt x="1618227" y="860785"/>
                  </a:lnTo>
                  <a:lnTo>
                    <a:pt x="1630778" y="908806"/>
                  </a:lnTo>
                  <a:lnTo>
                    <a:pt x="1639750" y="959784"/>
                  </a:lnTo>
                  <a:lnTo>
                    <a:pt x="1645138" y="1013719"/>
                  </a:lnTo>
                  <a:lnTo>
                    <a:pt x="1646935" y="1070610"/>
                  </a:lnTo>
                  <a:lnTo>
                    <a:pt x="1645396" y="1123110"/>
                  </a:lnTo>
                  <a:lnTo>
                    <a:pt x="1640779" y="1174081"/>
                  </a:lnTo>
                  <a:lnTo>
                    <a:pt x="1633082" y="1223515"/>
                  </a:lnTo>
                  <a:lnTo>
                    <a:pt x="1622308" y="1271408"/>
                  </a:lnTo>
                  <a:lnTo>
                    <a:pt x="1608454" y="1317752"/>
                  </a:lnTo>
                  <a:lnTo>
                    <a:pt x="1591891" y="1362923"/>
                  </a:lnTo>
                  <a:lnTo>
                    <a:pt x="1572840" y="1407149"/>
                  </a:lnTo>
                  <a:lnTo>
                    <a:pt x="1551314" y="1450431"/>
                  </a:lnTo>
                  <a:lnTo>
                    <a:pt x="1527325" y="1492768"/>
                  </a:lnTo>
                  <a:lnTo>
                    <a:pt x="1500885" y="1534160"/>
                  </a:lnTo>
                  <a:lnTo>
                    <a:pt x="1472097" y="1574896"/>
                  </a:lnTo>
                  <a:lnTo>
                    <a:pt x="1441053" y="1615114"/>
                  </a:lnTo>
                  <a:lnTo>
                    <a:pt x="1407754" y="1654815"/>
                  </a:lnTo>
                  <a:lnTo>
                    <a:pt x="1372199" y="1693997"/>
                  </a:lnTo>
                  <a:lnTo>
                    <a:pt x="1334389" y="1732661"/>
                  </a:lnTo>
                  <a:lnTo>
                    <a:pt x="1301422" y="1764824"/>
                  </a:lnTo>
                  <a:lnTo>
                    <a:pt x="1267295" y="1797181"/>
                  </a:lnTo>
                  <a:lnTo>
                    <a:pt x="1232011" y="1829736"/>
                  </a:lnTo>
                  <a:lnTo>
                    <a:pt x="1195573" y="1862492"/>
                  </a:lnTo>
                  <a:lnTo>
                    <a:pt x="1157985" y="1895453"/>
                  </a:lnTo>
                  <a:lnTo>
                    <a:pt x="1119251" y="1928622"/>
                  </a:lnTo>
                  <a:lnTo>
                    <a:pt x="1083321" y="1958628"/>
                  </a:lnTo>
                  <a:lnTo>
                    <a:pt x="1010789" y="2018435"/>
                  </a:lnTo>
                  <a:lnTo>
                    <a:pt x="937404" y="2078011"/>
                  </a:lnTo>
                  <a:lnTo>
                    <a:pt x="825989" y="2167182"/>
                  </a:lnTo>
                  <a:lnTo>
                    <a:pt x="788975" y="2197278"/>
                  </a:lnTo>
                  <a:lnTo>
                    <a:pt x="752174" y="2227697"/>
                  </a:lnTo>
                  <a:lnTo>
                    <a:pt x="715585" y="2258435"/>
                  </a:lnTo>
                  <a:lnTo>
                    <a:pt x="679204" y="2289491"/>
                  </a:lnTo>
                  <a:lnTo>
                    <a:pt x="643029" y="2320863"/>
                  </a:lnTo>
                  <a:lnTo>
                    <a:pt x="607059" y="2352548"/>
                  </a:lnTo>
                  <a:lnTo>
                    <a:pt x="565637" y="2389907"/>
                  </a:lnTo>
                  <a:lnTo>
                    <a:pt x="525065" y="2427689"/>
                  </a:lnTo>
                  <a:lnTo>
                    <a:pt x="485346" y="2465895"/>
                  </a:lnTo>
                  <a:lnTo>
                    <a:pt x="446484" y="2504524"/>
                  </a:lnTo>
                  <a:lnTo>
                    <a:pt x="408484" y="2543577"/>
                  </a:lnTo>
                  <a:lnTo>
                    <a:pt x="371348" y="2583053"/>
                  </a:lnTo>
                  <a:lnTo>
                    <a:pt x="335428" y="2623173"/>
                  </a:lnTo>
                  <a:lnTo>
                    <a:pt x="301074" y="2664158"/>
                  </a:lnTo>
                  <a:lnTo>
                    <a:pt x="268287" y="2706004"/>
                  </a:lnTo>
                  <a:lnTo>
                    <a:pt x="237066" y="2748708"/>
                  </a:lnTo>
                  <a:lnTo>
                    <a:pt x="207412" y="2792264"/>
                  </a:lnTo>
                  <a:lnTo>
                    <a:pt x="179324" y="2836672"/>
                  </a:lnTo>
                  <a:lnTo>
                    <a:pt x="152895" y="2882000"/>
                  </a:lnTo>
                  <a:lnTo>
                    <a:pt x="128340" y="2928323"/>
                  </a:lnTo>
                  <a:lnTo>
                    <a:pt x="105648" y="2975641"/>
                  </a:lnTo>
                  <a:lnTo>
                    <a:pt x="84807" y="3023954"/>
                  </a:lnTo>
                  <a:lnTo>
                    <a:pt x="65808" y="3073262"/>
                  </a:lnTo>
                  <a:lnTo>
                    <a:pt x="48641" y="3123565"/>
                  </a:lnTo>
                  <a:lnTo>
                    <a:pt x="35749" y="3167533"/>
                  </a:lnTo>
                  <a:lnTo>
                    <a:pt x="24835" y="3212394"/>
                  </a:lnTo>
                  <a:lnTo>
                    <a:pt x="15900" y="3258149"/>
                  </a:lnTo>
                  <a:lnTo>
                    <a:pt x="8947" y="3304795"/>
                  </a:lnTo>
                  <a:lnTo>
                    <a:pt x="3978" y="3352333"/>
                  </a:lnTo>
                  <a:lnTo>
                    <a:pt x="994" y="3400762"/>
                  </a:lnTo>
                  <a:lnTo>
                    <a:pt x="0" y="3450082"/>
                  </a:lnTo>
                  <a:lnTo>
                    <a:pt x="0" y="3734396"/>
                  </a:lnTo>
                  <a:lnTo>
                    <a:pt x="2305177" y="3734396"/>
                  </a:lnTo>
                  <a:lnTo>
                    <a:pt x="2305177" y="3224682"/>
                  </a:lnTo>
                  <a:lnTo>
                    <a:pt x="647953" y="3224682"/>
                  </a:lnTo>
                  <a:lnTo>
                    <a:pt x="647953" y="3211830"/>
                  </a:lnTo>
                  <a:lnTo>
                    <a:pt x="650879" y="3167833"/>
                  </a:lnTo>
                  <a:lnTo>
                    <a:pt x="659650" y="3123933"/>
                  </a:lnTo>
                  <a:lnTo>
                    <a:pt x="674261" y="3080138"/>
                  </a:lnTo>
                  <a:lnTo>
                    <a:pt x="694706" y="3036452"/>
                  </a:lnTo>
                  <a:lnTo>
                    <a:pt x="720978" y="2992882"/>
                  </a:lnTo>
                  <a:lnTo>
                    <a:pt x="746548" y="2956614"/>
                  </a:lnTo>
                  <a:lnTo>
                    <a:pt x="774615" y="2920332"/>
                  </a:lnTo>
                  <a:lnTo>
                    <a:pt x="805179" y="2884043"/>
                  </a:lnTo>
                  <a:lnTo>
                    <a:pt x="838242" y="2847753"/>
                  </a:lnTo>
                  <a:lnTo>
                    <a:pt x="873802" y="2811471"/>
                  </a:lnTo>
                  <a:lnTo>
                    <a:pt x="911859" y="2775204"/>
                  </a:lnTo>
                  <a:lnTo>
                    <a:pt x="946102" y="2743969"/>
                  </a:lnTo>
                  <a:lnTo>
                    <a:pt x="981556" y="2712533"/>
                  </a:lnTo>
                  <a:lnTo>
                    <a:pt x="1018218" y="2680894"/>
                  </a:lnTo>
                  <a:lnTo>
                    <a:pt x="1056087" y="2649054"/>
                  </a:lnTo>
                  <a:lnTo>
                    <a:pt x="1095160" y="2617011"/>
                  </a:lnTo>
                  <a:lnTo>
                    <a:pt x="1135434" y="2584766"/>
                  </a:lnTo>
                  <a:lnTo>
                    <a:pt x="1219013" y="2519638"/>
                  </a:lnTo>
                  <a:lnTo>
                    <a:pt x="1303398" y="2453484"/>
                  </a:lnTo>
                  <a:lnTo>
                    <a:pt x="1388006" y="2386272"/>
                  </a:lnTo>
                  <a:lnTo>
                    <a:pt x="1472819" y="2318004"/>
                  </a:lnTo>
                  <a:lnTo>
                    <a:pt x="1516454" y="2281600"/>
                  </a:lnTo>
                  <a:lnTo>
                    <a:pt x="1559063" y="2245445"/>
                  </a:lnTo>
                  <a:lnTo>
                    <a:pt x="1600643" y="2209537"/>
                  </a:lnTo>
                  <a:lnTo>
                    <a:pt x="1641189" y="2173874"/>
                  </a:lnTo>
                  <a:lnTo>
                    <a:pt x="1680699" y="2138456"/>
                  </a:lnTo>
                  <a:lnTo>
                    <a:pt x="1719171" y="2103280"/>
                  </a:lnTo>
                  <a:lnTo>
                    <a:pt x="1756600" y="2068346"/>
                  </a:lnTo>
                  <a:lnTo>
                    <a:pt x="1792985" y="2033651"/>
                  </a:lnTo>
                  <a:lnTo>
                    <a:pt x="1828145" y="1998836"/>
                  </a:lnTo>
                  <a:lnTo>
                    <a:pt x="1861994" y="1963545"/>
                  </a:lnTo>
                  <a:lnTo>
                    <a:pt x="1894534" y="1927773"/>
                  </a:lnTo>
                  <a:lnTo>
                    <a:pt x="1925764" y="1891522"/>
                  </a:lnTo>
                  <a:lnTo>
                    <a:pt x="1955684" y="1854788"/>
                  </a:lnTo>
                  <a:lnTo>
                    <a:pt x="1984295" y="1817570"/>
                  </a:lnTo>
                  <a:lnTo>
                    <a:pt x="2011596" y="1779867"/>
                  </a:lnTo>
                  <a:lnTo>
                    <a:pt x="2037587" y="1741678"/>
                  </a:lnTo>
                  <a:lnTo>
                    <a:pt x="2065548" y="1697263"/>
                  </a:lnTo>
                  <a:lnTo>
                    <a:pt x="2091627" y="1651864"/>
                  </a:lnTo>
                  <a:lnTo>
                    <a:pt x="2115825" y="1605477"/>
                  </a:lnTo>
                  <a:lnTo>
                    <a:pt x="2138140" y="1558097"/>
                  </a:lnTo>
                  <a:lnTo>
                    <a:pt x="2158574" y="1509719"/>
                  </a:lnTo>
                  <a:lnTo>
                    <a:pt x="2177127" y="1460340"/>
                  </a:lnTo>
                  <a:lnTo>
                    <a:pt x="2193798" y="1409954"/>
                  </a:lnTo>
                  <a:lnTo>
                    <a:pt x="2206698" y="1364769"/>
                  </a:lnTo>
                  <a:lnTo>
                    <a:pt x="2217874" y="1318180"/>
                  </a:lnTo>
                  <a:lnTo>
                    <a:pt x="2227326" y="1270186"/>
                  </a:lnTo>
                  <a:lnTo>
                    <a:pt x="2235057" y="1220787"/>
                  </a:lnTo>
                  <a:lnTo>
                    <a:pt x="2241067" y="1169983"/>
                  </a:lnTo>
                  <a:lnTo>
                    <a:pt x="2245358" y="1117774"/>
                  </a:lnTo>
                  <a:lnTo>
                    <a:pt x="2247931" y="1064160"/>
                  </a:lnTo>
                  <a:lnTo>
                    <a:pt x="2248789" y="1009142"/>
                  </a:lnTo>
                  <a:lnTo>
                    <a:pt x="2247824" y="955185"/>
                  </a:lnTo>
                  <a:lnTo>
                    <a:pt x="2244931" y="902621"/>
                  </a:lnTo>
                  <a:lnTo>
                    <a:pt x="2240110" y="851450"/>
                  </a:lnTo>
                  <a:lnTo>
                    <a:pt x="2233360" y="801671"/>
                  </a:lnTo>
                  <a:lnTo>
                    <a:pt x="2224682" y="753284"/>
                  </a:lnTo>
                  <a:lnTo>
                    <a:pt x="2214075" y="706289"/>
                  </a:lnTo>
                  <a:lnTo>
                    <a:pt x="2201540" y="660686"/>
                  </a:lnTo>
                  <a:lnTo>
                    <a:pt x="2187076" y="616476"/>
                  </a:lnTo>
                  <a:lnTo>
                    <a:pt x="2170683" y="573659"/>
                  </a:lnTo>
                  <a:lnTo>
                    <a:pt x="2150139" y="527254"/>
                  </a:lnTo>
                  <a:lnTo>
                    <a:pt x="2127557" y="482814"/>
                  </a:lnTo>
                  <a:lnTo>
                    <a:pt x="2102936" y="440338"/>
                  </a:lnTo>
                  <a:lnTo>
                    <a:pt x="2076275" y="399827"/>
                  </a:lnTo>
                  <a:lnTo>
                    <a:pt x="2047572" y="361281"/>
                  </a:lnTo>
                  <a:lnTo>
                    <a:pt x="2016825" y="324699"/>
                  </a:lnTo>
                  <a:lnTo>
                    <a:pt x="1984033" y="290081"/>
                  </a:lnTo>
                  <a:lnTo>
                    <a:pt x="1949196" y="257429"/>
                  </a:lnTo>
                  <a:lnTo>
                    <a:pt x="1912411" y="226674"/>
                  </a:lnTo>
                  <a:lnTo>
                    <a:pt x="1873783" y="197848"/>
                  </a:lnTo>
                  <a:lnTo>
                    <a:pt x="1833313" y="170947"/>
                  </a:lnTo>
                  <a:lnTo>
                    <a:pt x="1791001" y="145970"/>
                  </a:lnTo>
                  <a:lnTo>
                    <a:pt x="1746850" y="122916"/>
                  </a:lnTo>
                  <a:lnTo>
                    <a:pt x="1700861" y="101784"/>
                  </a:lnTo>
                  <a:lnTo>
                    <a:pt x="1653035" y="82572"/>
                  </a:lnTo>
                  <a:lnTo>
                    <a:pt x="1603375" y="65278"/>
                  </a:lnTo>
                  <a:lnTo>
                    <a:pt x="1557847" y="51566"/>
                  </a:lnTo>
                  <a:lnTo>
                    <a:pt x="1511182" y="39472"/>
                  </a:lnTo>
                  <a:lnTo>
                    <a:pt x="1463378" y="28993"/>
                  </a:lnTo>
                  <a:lnTo>
                    <a:pt x="1414436" y="20130"/>
                  </a:lnTo>
                  <a:lnTo>
                    <a:pt x="1364356" y="12880"/>
                  </a:lnTo>
                  <a:lnTo>
                    <a:pt x="1313137" y="7243"/>
                  </a:lnTo>
                  <a:lnTo>
                    <a:pt x="1260780" y="3218"/>
                  </a:lnTo>
                  <a:lnTo>
                    <a:pt x="1207285" y="804"/>
                  </a:lnTo>
                  <a:lnTo>
                    <a:pt x="1152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059798" y="2374392"/>
              <a:ext cx="2305685" cy="3734435"/>
            </a:xfrm>
            <a:custGeom>
              <a:avLst/>
              <a:gdLst/>
              <a:ahLst/>
              <a:cxnLst/>
              <a:rect l="l" t="t" r="r" b="b"/>
              <a:pathLst>
                <a:path w="2305684" h="3734435">
                  <a:moveTo>
                    <a:pt x="1152652" y="0"/>
                  </a:moveTo>
                  <a:lnTo>
                    <a:pt x="1207285" y="804"/>
                  </a:lnTo>
                  <a:lnTo>
                    <a:pt x="1260780" y="3218"/>
                  </a:lnTo>
                  <a:lnTo>
                    <a:pt x="1313137" y="7243"/>
                  </a:lnTo>
                  <a:lnTo>
                    <a:pt x="1364356" y="12880"/>
                  </a:lnTo>
                  <a:lnTo>
                    <a:pt x="1414436" y="20130"/>
                  </a:lnTo>
                  <a:lnTo>
                    <a:pt x="1463378" y="28993"/>
                  </a:lnTo>
                  <a:lnTo>
                    <a:pt x="1511182" y="39472"/>
                  </a:lnTo>
                  <a:lnTo>
                    <a:pt x="1557847" y="51566"/>
                  </a:lnTo>
                  <a:lnTo>
                    <a:pt x="1603375" y="65278"/>
                  </a:lnTo>
                  <a:lnTo>
                    <a:pt x="1653035" y="82572"/>
                  </a:lnTo>
                  <a:lnTo>
                    <a:pt x="1700861" y="101784"/>
                  </a:lnTo>
                  <a:lnTo>
                    <a:pt x="1746850" y="122916"/>
                  </a:lnTo>
                  <a:lnTo>
                    <a:pt x="1791001" y="145970"/>
                  </a:lnTo>
                  <a:lnTo>
                    <a:pt x="1833313" y="170947"/>
                  </a:lnTo>
                  <a:lnTo>
                    <a:pt x="1873783" y="197848"/>
                  </a:lnTo>
                  <a:lnTo>
                    <a:pt x="1912411" y="226674"/>
                  </a:lnTo>
                  <a:lnTo>
                    <a:pt x="1949196" y="257429"/>
                  </a:lnTo>
                  <a:lnTo>
                    <a:pt x="1984033" y="290081"/>
                  </a:lnTo>
                  <a:lnTo>
                    <a:pt x="2016825" y="324699"/>
                  </a:lnTo>
                  <a:lnTo>
                    <a:pt x="2047572" y="361281"/>
                  </a:lnTo>
                  <a:lnTo>
                    <a:pt x="2076275" y="399827"/>
                  </a:lnTo>
                  <a:lnTo>
                    <a:pt x="2102936" y="440338"/>
                  </a:lnTo>
                  <a:lnTo>
                    <a:pt x="2127557" y="482814"/>
                  </a:lnTo>
                  <a:lnTo>
                    <a:pt x="2150139" y="527254"/>
                  </a:lnTo>
                  <a:lnTo>
                    <a:pt x="2170683" y="573659"/>
                  </a:lnTo>
                  <a:lnTo>
                    <a:pt x="2187076" y="616476"/>
                  </a:lnTo>
                  <a:lnTo>
                    <a:pt x="2201540" y="660686"/>
                  </a:lnTo>
                  <a:lnTo>
                    <a:pt x="2214075" y="706289"/>
                  </a:lnTo>
                  <a:lnTo>
                    <a:pt x="2224682" y="753284"/>
                  </a:lnTo>
                  <a:lnTo>
                    <a:pt x="2233360" y="801671"/>
                  </a:lnTo>
                  <a:lnTo>
                    <a:pt x="2240110" y="851450"/>
                  </a:lnTo>
                  <a:lnTo>
                    <a:pt x="2244931" y="902621"/>
                  </a:lnTo>
                  <a:lnTo>
                    <a:pt x="2247824" y="955185"/>
                  </a:lnTo>
                  <a:lnTo>
                    <a:pt x="2248789" y="1009142"/>
                  </a:lnTo>
                  <a:lnTo>
                    <a:pt x="2247931" y="1064160"/>
                  </a:lnTo>
                  <a:lnTo>
                    <a:pt x="2245358" y="1117774"/>
                  </a:lnTo>
                  <a:lnTo>
                    <a:pt x="2241067" y="1169983"/>
                  </a:lnTo>
                  <a:lnTo>
                    <a:pt x="2235057" y="1220787"/>
                  </a:lnTo>
                  <a:lnTo>
                    <a:pt x="2227326" y="1270186"/>
                  </a:lnTo>
                  <a:lnTo>
                    <a:pt x="2217874" y="1318180"/>
                  </a:lnTo>
                  <a:lnTo>
                    <a:pt x="2206698" y="1364769"/>
                  </a:lnTo>
                  <a:lnTo>
                    <a:pt x="2193798" y="1409954"/>
                  </a:lnTo>
                  <a:lnTo>
                    <a:pt x="2177127" y="1460340"/>
                  </a:lnTo>
                  <a:lnTo>
                    <a:pt x="2158574" y="1509719"/>
                  </a:lnTo>
                  <a:lnTo>
                    <a:pt x="2138140" y="1558097"/>
                  </a:lnTo>
                  <a:lnTo>
                    <a:pt x="2115825" y="1605477"/>
                  </a:lnTo>
                  <a:lnTo>
                    <a:pt x="2091627" y="1651864"/>
                  </a:lnTo>
                  <a:lnTo>
                    <a:pt x="2065548" y="1697263"/>
                  </a:lnTo>
                  <a:lnTo>
                    <a:pt x="2037587" y="1741678"/>
                  </a:lnTo>
                  <a:lnTo>
                    <a:pt x="2011596" y="1779867"/>
                  </a:lnTo>
                  <a:lnTo>
                    <a:pt x="1984295" y="1817570"/>
                  </a:lnTo>
                  <a:lnTo>
                    <a:pt x="1955684" y="1854788"/>
                  </a:lnTo>
                  <a:lnTo>
                    <a:pt x="1925764" y="1891522"/>
                  </a:lnTo>
                  <a:lnTo>
                    <a:pt x="1894534" y="1927773"/>
                  </a:lnTo>
                  <a:lnTo>
                    <a:pt x="1861994" y="1963545"/>
                  </a:lnTo>
                  <a:lnTo>
                    <a:pt x="1828145" y="1998836"/>
                  </a:lnTo>
                  <a:lnTo>
                    <a:pt x="1792985" y="2033651"/>
                  </a:lnTo>
                  <a:lnTo>
                    <a:pt x="1756600" y="2068346"/>
                  </a:lnTo>
                  <a:lnTo>
                    <a:pt x="1719171" y="2103280"/>
                  </a:lnTo>
                  <a:lnTo>
                    <a:pt x="1680699" y="2138456"/>
                  </a:lnTo>
                  <a:lnTo>
                    <a:pt x="1641189" y="2173874"/>
                  </a:lnTo>
                  <a:lnTo>
                    <a:pt x="1600643" y="2209537"/>
                  </a:lnTo>
                  <a:lnTo>
                    <a:pt x="1559063" y="2245445"/>
                  </a:lnTo>
                  <a:lnTo>
                    <a:pt x="1516454" y="2281600"/>
                  </a:lnTo>
                  <a:lnTo>
                    <a:pt x="1472819" y="2318004"/>
                  </a:lnTo>
                  <a:lnTo>
                    <a:pt x="1430388" y="2352270"/>
                  </a:lnTo>
                  <a:lnTo>
                    <a:pt x="1388006" y="2386272"/>
                  </a:lnTo>
                  <a:lnTo>
                    <a:pt x="1345676" y="2420010"/>
                  </a:lnTo>
                  <a:lnTo>
                    <a:pt x="1303398" y="2453484"/>
                  </a:lnTo>
                  <a:lnTo>
                    <a:pt x="1261177" y="2486693"/>
                  </a:lnTo>
                  <a:lnTo>
                    <a:pt x="1219013" y="2519638"/>
                  </a:lnTo>
                  <a:lnTo>
                    <a:pt x="1176908" y="2552319"/>
                  </a:lnTo>
                  <a:lnTo>
                    <a:pt x="1135434" y="2584766"/>
                  </a:lnTo>
                  <a:lnTo>
                    <a:pt x="1095160" y="2617011"/>
                  </a:lnTo>
                  <a:lnTo>
                    <a:pt x="1056087" y="2649054"/>
                  </a:lnTo>
                  <a:lnTo>
                    <a:pt x="1018218" y="2680894"/>
                  </a:lnTo>
                  <a:lnTo>
                    <a:pt x="981556" y="2712533"/>
                  </a:lnTo>
                  <a:lnTo>
                    <a:pt x="946102" y="2743969"/>
                  </a:lnTo>
                  <a:lnTo>
                    <a:pt x="911859" y="2775204"/>
                  </a:lnTo>
                  <a:lnTo>
                    <a:pt x="873802" y="2811471"/>
                  </a:lnTo>
                  <a:lnTo>
                    <a:pt x="838242" y="2847753"/>
                  </a:lnTo>
                  <a:lnTo>
                    <a:pt x="805179" y="2884043"/>
                  </a:lnTo>
                  <a:lnTo>
                    <a:pt x="774615" y="2920332"/>
                  </a:lnTo>
                  <a:lnTo>
                    <a:pt x="746548" y="2956614"/>
                  </a:lnTo>
                  <a:lnTo>
                    <a:pt x="720978" y="2992882"/>
                  </a:lnTo>
                  <a:lnTo>
                    <a:pt x="694706" y="3036452"/>
                  </a:lnTo>
                  <a:lnTo>
                    <a:pt x="674261" y="3080138"/>
                  </a:lnTo>
                  <a:lnTo>
                    <a:pt x="659650" y="3123933"/>
                  </a:lnTo>
                  <a:lnTo>
                    <a:pt x="650879" y="3167833"/>
                  </a:lnTo>
                  <a:lnTo>
                    <a:pt x="647953" y="3211830"/>
                  </a:lnTo>
                  <a:lnTo>
                    <a:pt x="647953" y="3224682"/>
                  </a:lnTo>
                  <a:lnTo>
                    <a:pt x="2305177" y="3224682"/>
                  </a:lnTo>
                  <a:lnTo>
                    <a:pt x="2305177" y="3734396"/>
                  </a:lnTo>
                  <a:lnTo>
                    <a:pt x="0" y="3734396"/>
                  </a:lnTo>
                  <a:lnTo>
                    <a:pt x="0" y="3450082"/>
                  </a:lnTo>
                  <a:lnTo>
                    <a:pt x="994" y="3400762"/>
                  </a:lnTo>
                  <a:lnTo>
                    <a:pt x="3978" y="3352333"/>
                  </a:lnTo>
                  <a:lnTo>
                    <a:pt x="8947" y="3304795"/>
                  </a:lnTo>
                  <a:lnTo>
                    <a:pt x="15900" y="3258149"/>
                  </a:lnTo>
                  <a:lnTo>
                    <a:pt x="24835" y="3212394"/>
                  </a:lnTo>
                  <a:lnTo>
                    <a:pt x="35749" y="3167533"/>
                  </a:lnTo>
                  <a:lnTo>
                    <a:pt x="48641" y="3123565"/>
                  </a:lnTo>
                  <a:lnTo>
                    <a:pt x="65808" y="3073262"/>
                  </a:lnTo>
                  <a:lnTo>
                    <a:pt x="84807" y="3023954"/>
                  </a:lnTo>
                  <a:lnTo>
                    <a:pt x="105648" y="2975641"/>
                  </a:lnTo>
                  <a:lnTo>
                    <a:pt x="128340" y="2928323"/>
                  </a:lnTo>
                  <a:lnTo>
                    <a:pt x="152895" y="2882000"/>
                  </a:lnTo>
                  <a:lnTo>
                    <a:pt x="179324" y="2836672"/>
                  </a:lnTo>
                  <a:lnTo>
                    <a:pt x="207412" y="2792264"/>
                  </a:lnTo>
                  <a:lnTo>
                    <a:pt x="237066" y="2748708"/>
                  </a:lnTo>
                  <a:lnTo>
                    <a:pt x="268287" y="2706004"/>
                  </a:lnTo>
                  <a:lnTo>
                    <a:pt x="301074" y="2664158"/>
                  </a:lnTo>
                  <a:lnTo>
                    <a:pt x="335428" y="2623173"/>
                  </a:lnTo>
                  <a:lnTo>
                    <a:pt x="371348" y="2583053"/>
                  </a:lnTo>
                  <a:lnTo>
                    <a:pt x="408484" y="2543577"/>
                  </a:lnTo>
                  <a:lnTo>
                    <a:pt x="446484" y="2504524"/>
                  </a:lnTo>
                  <a:lnTo>
                    <a:pt x="485346" y="2465895"/>
                  </a:lnTo>
                  <a:lnTo>
                    <a:pt x="525065" y="2427689"/>
                  </a:lnTo>
                  <a:lnTo>
                    <a:pt x="565637" y="2389907"/>
                  </a:lnTo>
                  <a:lnTo>
                    <a:pt x="607059" y="2352548"/>
                  </a:lnTo>
                  <a:lnTo>
                    <a:pt x="643029" y="2320863"/>
                  </a:lnTo>
                  <a:lnTo>
                    <a:pt x="679204" y="2289491"/>
                  </a:lnTo>
                  <a:lnTo>
                    <a:pt x="715585" y="2258435"/>
                  </a:lnTo>
                  <a:lnTo>
                    <a:pt x="752174" y="2227697"/>
                  </a:lnTo>
                  <a:lnTo>
                    <a:pt x="788975" y="2197278"/>
                  </a:lnTo>
                  <a:lnTo>
                    <a:pt x="825989" y="2167182"/>
                  </a:lnTo>
                  <a:lnTo>
                    <a:pt x="863219" y="2137410"/>
                  </a:lnTo>
                  <a:lnTo>
                    <a:pt x="900408" y="2107729"/>
                  </a:lnTo>
                  <a:lnTo>
                    <a:pt x="937404" y="2078011"/>
                  </a:lnTo>
                  <a:lnTo>
                    <a:pt x="974199" y="2048249"/>
                  </a:lnTo>
                  <a:lnTo>
                    <a:pt x="1010789" y="2018435"/>
                  </a:lnTo>
                  <a:lnTo>
                    <a:pt x="1047165" y="1988564"/>
                  </a:lnTo>
                  <a:lnTo>
                    <a:pt x="1083321" y="1958628"/>
                  </a:lnTo>
                  <a:lnTo>
                    <a:pt x="1119251" y="1928622"/>
                  </a:lnTo>
                  <a:lnTo>
                    <a:pt x="1157985" y="1895453"/>
                  </a:lnTo>
                  <a:lnTo>
                    <a:pt x="1195573" y="1862492"/>
                  </a:lnTo>
                  <a:lnTo>
                    <a:pt x="1232011" y="1829736"/>
                  </a:lnTo>
                  <a:lnTo>
                    <a:pt x="1267295" y="1797181"/>
                  </a:lnTo>
                  <a:lnTo>
                    <a:pt x="1301422" y="1764824"/>
                  </a:lnTo>
                  <a:lnTo>
                    <a:pt x="1334389" y="1732661"/>
                  </a:lnTo>
                  <a:lnTo>
                    <a:pt x="1372199" y="1693997"/>
                  </a:lnTo>
                  <a:lnTo>
                    <a:pt x="1407754" y="1654815"/>
                  </a:lnTo>
                  <a:lnTo>
                    <a:pt x="1441053" y="1615114"/>
                  </a:lnTo>
                  <a:lnTo>
                    <a:pt x="1472097" y="1574896"/>
                  </a:lnTo>
                  <a:lnTo>
                    <a:pt x="1500885" y="1534160"/>
                  </a:lnTo>
                  <a:lnTo>
                    <a:pt x="1527325" y="1492768"/>
                  </a:lnTo>
                  <a:lnTo>
                    <a:pt x="1551314" y="1450431"/>
                  </a:lnTo>
                  <a:lnTo>
                    <a:pt x="1572840" y="1407149"/>
                  </a:lnTo>
                  <a:lnTo>
                    <a:pt x="1591891" y="1362923"/>
                  </a:lnTo>
                  <a:lnTo>
                    <a:pt x="1608454" y="1317752"/>
                  </a:lnTo>
                  <a:lnTo>
                    <a:pt x="1622308" y="1271408"/>
                  </a:lnTo>
                  <a:lnTo>
                    <a:pt x="1633082" y="1223515"/>
                  </a:lnTo>
                  <a:lnTo>
                    <a:pt x="1640779" y="1174081"/>
                  </a:lnTo>
                  <a:lnTo>
                    <a:pt x="1645396" y="1123110"/>
                  </a:lnTo>
                  <a:lnTo>
                    <a:pt x="1646935" y="1070610"/>
                  </a:lnTo>
                  <a:lnTo>
                    <a:pt x="1645138" y="1013719"/>
                  </a:lnTo>
                  <a:lnTo>
                    <a:pt x="1639750" y="959784"/>
                  </a:lnTo>
                  <a:lnTo>
                    <a:pt x="1630778" y="908806"/>
                  </a:lnTo>
                  <a:lnTo>
                    <a:pt x="1618227" y="860785"/>
                  </a:lnTo>
                  <a:lnTo>
                    <a:pt x="1602104" y="815721"/>
                  </a:lnTo>
                  <a:lnTo>
                    <a:pt x="1577463" y="763569"/>
                  </a:lnTo>
                  <a:lnTo>
                    <a:pt x="1548320" y="715883"/>
                  </a:lnTo>
                  <a:lnTo>
                    <a:pt x="1514701" y="672649"/>
                  </a:lnTo>
                  <a:lnTo>
                    <a:pt x="1476628" y="633857"/>
                  </a:lnTo>
                  <a:lnTo>
                    <a:pt x="1434409" y="599614"/>
                  </a:lnTo>
                  <a:lnTo>
                    <a:pt x="1388522" y="569849"/>
                  </a:lnTo>
                  <a:lnTo>
                    <a:pt x="1338968" y="544560"/>
                  </a:lnTo>
                  <a:lnTo>
                    <a:pt x="1285748" y="523748"/>
                  </a:lnTo>
                  <a:lnTo>
                    <a:pt x="1240881" y="510381"/>
                  </a:lnTo>
                  <a:lnTo>
                    <a:pt x="1194368" y="499995"/>
                  </a:lnTo>
                  <a:lnTo>
                    <a:pt x="1146210" y="492585"/>
                  </a:lnTo>
                  <a:lnTo>
                    <a:pt x="1096406" y="488143"/>
                  </a:lnTo>
                  <a:lnTo>
                    <a:pt x="1044955" y="486663"/>
                  </a:lnTo>
                  <a:lnTo>
                    <a:pt x="994781" y="487957"/>
                  </a:lnTo>
                  <a:lnTo>
                    <a:pt x="944417" y="491840"/>
                  </a:lnTo>
                  <a:lnTo>
                    <a:pt x="893863" y="498315"/>
                  </a:lnTo>
                  <a:lnTo>
                    <a:pt x="843118" y="507382"/>
                  </a:lnTo>
                  <a:lnTo>
                    <a:pt x="792180" y="519045"/>
                  </a:lnTo>
                  <a:lnTo>
                    <a:pt x="741049" y="533305"/>
                  </a:lnTo>
                  <a:lnTo>
                    <a:pt x="689724" y="550165"/>
                  </a:lnTo>
                  <a:lnTo>
                    <a:pt x="638203" y="569627"/>
                  </a:lnTo>
                  <a:lnTo>
                    <a:pt x="586485" y="591693"/>
                  </a:lnTo>
                  <a:lnTo>
                    <a:pt x="544270" y="611646"/>
                  </a:lnTo>
                  <a:lnTo>
                    <a:pt x="502346" y="633337"/>
                  </a:lnTo>
                  <a:lnTo>
                    <a:pt x="460713" y="656765"/>
                  </a:lnTo>
                  <a:lnTo>
                    <a:pt x="419374" y="681930"/>
                  </a:lnTo>
                  <a:lnTo>
                    <a:pt x="378329" y="708830"/>
                  </a:lnTo>
                  <a:lnTo>
                    <a:pt x="337579" y="737466"/>
                  </a:lnTo>
                  <a:lnTo>
                    <a:pt x="297126" y="767836"/>
                  </a:lnTo>
                  <a:lnTo>
                    <a:pt x="256971" y="799940"/>
                  </a:lnTo>
                  <a:lnTo>
                    <a:pt x="217114" y="833778"/>
                  </a:lnTo>
                  <a:lnTo>
                    <a:pt x="177558" y="869349"/>
                  </a:lnTo>
                  <a:lnTo>
                    <a:pt x="138302" y="906653"/>
                  </a:lnTo>
                  <a:lnTo>
                    <a:pt x="138302" y="335534"/>
                  </a:lnTo>
                  <a:lnTo>
                    <a:pt x="183505" y="302583"/>
                  </a:lnTo>
                  <a:lnTo>
                    <a:pt x="228897" y="271387"/>
                  </a:lnTo>
                  <a:lnTo>
                    <a:pt x="274484" y="241936"/>
                  </a:lnTo>
                  <a:lnTo>
                    <a:pt x="320272" y="214215"/>
                  </a:lnTo>
                  <a:lnTo>
                    <a:pt x="366268" y="188213"/>
                  </a:lnTo>
                  <a:lnTo>
                    <a:pt x="412674" y="163952"/>
                  </a:lnTo>
                  <a:lnTo>
                    <a:pt x="459697" y="141313"/>
                  </a:lnTo>
                  <a:lnTo>
                    <a:pt x="507341" y="120301"/>
                  </a:lnTo>
                  <a:lnTo>
                    <a:pt x="555613" y="100923"/>
                  </a:lnTo>
                  <a:lnTo>
                    <a:pt x="604520" y="83185"/>
                  </a:lnTo>
                  <a:lnTo>
                    <a:pt x="654187" y="67150"/>
                  </a:lnTo>
                  <a:lnTo>
                    <a:pt x="704890" y="52871"/>
                  </a:lnTo>
                  <a:lnTo>
                    <a:pt x="756630" y="40336"/>
                  </a:lnTo>
                  <a:lnTo>
                    <a:pt x="809406" y="29532"/>
                  </a:lnTo>
                  <a:lnTo>
                    <a:pt x="863219" y="20447"/>
                  </a:lnTo>
                  <a:lnTo>
                    <a:pt x="908938" y="14214"/>
                  </a:lnTo>
                  <a:lnTo>
                    <a:pt x="955670" y="9106"/>
                  </a:lnTo>
                  <a:lnTo>
                    <a:pt x="1003411" y="5127"/>
                  </a:lnTo>
                  <a:lnTo>
                    <a:pt x="1052157" y="2281"/>
                  </a:lnTo>
                  <a:lnTo>
                    <a:pt x="1101905" y="570"/>
                  </a:lnTo>
                  <a:lnTo>
                    <a:pt x="1152652" y="0"/>
                  </a:lnTo>
                  <a:close/>
                </a:path>
              </a:pathLst>
            </a:custGeom>
            <a:ln w="7620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824853" y="78739"/>
            <a:ext cx="16084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 </a:t>
            </a:r>
            <a:r>
              <a:rPr lang="en-US" sz="1400" b="1">
                <a:solidFill>
                  <a:srgbClr val="8560C5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Prerequisites </a:t>
            </a:r>
            <a:r>
              <a:rPr sz="1400" b="1" spc="-25">
                <a:solidFill>
                  <a:srgbClr val="8560C5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</a:t>
            </a: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callouts</a:t>
            </a:r>
            <a:endParaRPr sz="1400">
              <a:solidFill>
                <a:srgbClr val="8560C5"/>
              </a:solidFill>
              <a:latin typeface="Segoe UI Semibold"/>
              <a:cs typeface="Segoe UI Semibol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264AE044-4075-A60E-0240-284255B16029}"/>
              </a:ext>
            </a:extLst>
          </p:cNvPr>
          <p:cNvSpPr txBox="1"/>
          <p:nvPr/>
        </p:nvSpPr>
        <p:spPr>
          <a:xfrm>
            <a:off x="811455" y="146469"/>
            <a:ext cx="3068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Partner Center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onboarding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 txBox="1"/>
          <p:nvPr/>
        </p:nvSpPr>
        <p:spPr>
          <a:xfrm>
            <a:off x="614031" y="1663577"/>
            <a:ext cx="11044569" cy="374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1. Existing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Microsoft AI Cloud Partner Program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or Microsoft Partner Network (MPN) Account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: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You must have an active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Microsoft AI Cloud Partner Program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/MPN account in order to onboard into Partner Center.  If you do not have an active tenant account or need to create an additional one, follow the link below: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 Center – Join a Program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560C5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12700" marR="0" lvl="4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12700" marR="0" lvl="4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2.  Tenant ‘Global Admin’ is a required</a:t>
            </a:r>
            <a:r>
              <a:rPr kumimoji="0" lang="en-US" sz="1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role:</a:t>
            </a:r>
            <a:r>
              <a:rPr kumimoji="0" lang="en-US" sz="12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In order to complete the onboarding process, you will need to have the Global Admin for your Company’s Partner Center domain/tenant identified and available.  If this role needs to be assigned, or if you would like to verify the role owner(s), refer to the links below. </a:t>
            </a:r>
          </a:p>
          <a:p>
            <a:pPr marL="414655" marR="0" lvl="0" indent="0" defTabSz="91440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Become</a:t>
            </a:r>
            <a:r>
              <a:rPr kumimoji="0" lang="en-US" sz="1200" b="0" i="0" u="sng" strike="noStrike" kern="0" cap="none" spc="-20" normalizeH="0" baseline="0" noProof="0" dirty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kumimoji="0" lang="en-US" sz="1200" b="0" i="0" u="sng" strike="noStrike" kern="0" cap="none" spc="-10" normalizeH="0" baseline="0" noProof="0" dirty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</a:t>
            </a:r>
            <a:r>
              <a:rPr kumimoji="0" lang="en-US" sz="1200" b="0" i="0" u="sng" strike="noStrike" kern="0" cap="none" spc="-25" normalizeH="0" baseline="0" noProof="0" dirty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</a:t>
            </a:r>
            <a:r>
              <a:rPr kumimoji="0" lang="en-US" sz="1200" b="0" i="0" u="sng" strike="noStrike" kern="0" cap="none" spc="-5" normalizeH="0" baseline="0" noProof="0" dirty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kumimoji="0" lang="en-US" sz="1200" b="0" i="0" u="sng" strike="noStrike" kern="0" cap="none" spc="-20" normalizeH="0" baseline="0" noProof="0" dirty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</a:t>
            </a:r>
            <a:r>
              <a:rPr kumimoji="0" lang="en-US" sz="1200" b="0" i="0" u="sng" strike="noStrike" kern="0" cap="none" spc="-30" normalizeH="0" baseline="0" noProof="0" dirty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200" b="0" i="0" u="sng" strike="noStrike" kern="0" cap="none" spc="-10" normalizeH="0" baseline="0" noProof="0" dirty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company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560C5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414655">
              <a:spcBef>
                <a:spcPts val="1080"/>
              </a:spcBef>
              <a:defRPr/>
            </a:pPr>
            <a:r>
              <a:rPr lang="en-US" sz="1200" u="sng" dirty="0">
                <a:solidFill>
                  <a:srgbClr val="8560C5"/>
                </a:solidFill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to do if the only admin for your Microsoft AI Cloud Partner Program has left the company</a:t>
            </a:r>
            <a:endParaRPr lang="en-US" sz="1200" u="sng" dirty="0">
              <a:solidFill>
                <a:srgbClr val="8560C5"/>
              </a:solidFill>
              <a:uFill>
                <a:solidFill>
                  <a:srgbClr val="8560C5"/>
                </a:solidFill>
              </a:uFill>
              <a:latin typeface="Segoe UI"/>
              <a:cs typeface="Segoe U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3.   Mailbox Configuration: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Ensure that your Mailbox preferences are configured correctly to receive Partner Center communications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19304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560C5"/>
              </a:buClr>
              <a:buSzTx/>
              <a:buFontTx/>
              <a:buNone/>
              <a:tabLst>
                <a:tab pos="414655" algn="l"/>
                <a:tab pos="415290" algn="l"/>
              </a:tabLst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Go to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preferences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8560C5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9304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560C5"/>
              </a:buClr>
              <a:buSzTx/>
              <a:buFontTx/>
              <a:buNone/>
              <a:tabLst>
                <a:tab pos="414655" algn="l"/>
                <a:tab pos="415290" algn="l"/>
              </a:tabLst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Update the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ontact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mail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field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with your preferred email ID.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Once you have entered the email address in this field, refresh the page and then click on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Send</a:t>
            </a:r>
          </a:p>
          <a:p>
            <a:pPr marL="19304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560C5"/>
              </a:buClr>
              <a:buSzTx/>
              <a:buFontTx/>
              <a:buNone/>
              <a:tabLst>
                <a:tab pos="414655" algn="l"/>
                <a:tab pos="415290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OTP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(in this order). </a:t>
            </a:r>
          </a:p>
          <a:p>
            <a:pPr marL="193676" marR="5080" lvl="0" indent="0" defTabSz="914400" eaLnBrk="1" fontAlgn="auto" latinLnBrk="0" hangingPunct="1">
              <a:lnSpc>
                <a:spcPct val="133300"/>
              </a:lnSpc>
              <a:spcBef>
                <a:spcPts val="600"/>
              </a:spcBef>
              <a:spcAft>
                <a:spcPts val="0"/>
              </a:spcAft>
              <a:buClr>
                <a:srgbClr val="8560C5"/>
              </a:buClr>
              <a:buSzTx/>
              <a:buFontTx/>
              <a:buNone/>
              <a:tabLst>
                <a:tab pos="414655" algn="l"/>
                <a:tab pos="41529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You’ll receive a one-time password (OTP)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to your specified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email ID.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Enter the password per the instructions to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complete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verif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ication of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your email address.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2538" y="156246"/>
            <a:ext cx="3068955" cy="39498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Surface</a:t>
            </a:r>
            <a:r>
              <a:rPr kumimoji="0" lang="en-US" sz="1200" b="1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Commercial</a:t>
            </a:r>
            <a:r>
              <a:rPr kumimoji="0" lang="en-US" sz="1200" b="1" i="0" u="none" strike="noStrike" kern="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endParaRPr kumimoji="0" lang="en-US" sz="1200" b="1" i="0" u="none" strike="noStrike" kern="0" cap="none" spc="-3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cs typeface="Segoe UI Semibold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Partner Center O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nboarding</a:t>
            </a:r>
            <a:r>
              <a:rPr kumimoji="0" lang="en-US" sz="1200" b="1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1200" b="1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Guide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56876" y="345947"/>
              <a:ext cx="620268" cy="4091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58400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4" y="408431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88523" y="492252"/>
              <a:ext cx="158496" cy="1082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517260" y="267080"/>
            <a:ext cx="9874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2413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</a:t>
            </a:r>
            <a:r>
              <a:rPr kumimoji="0" sz="1000" b="1" i="0" u="none" strike="noStrike" kern="0" cap="none" spc="1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000" b="1" i="0" u="none" strike="noStrike" kern="0" cap="none" spc="-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DMP 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kumimoji="0" sz="1000" b="1" i="0" u="none" strike="noStrike" kern="0" cap="none" spc="-4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000" b="1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63993" y="193575"/>
            <a:ext cx="1128395" cy="473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0" marR="0" lvl="0" indent="635" algn="ctr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  <a:hlinkClick r:id="rId14" action="ppaction://hlinksldjump"/>
              </a:rPr>
              <a:t>Onboarding: 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  <a:hlinkClick r:id="rId14" action="ppaction://hlinksldjump"/>
              </a:rPr>
              <a:t>Important</a:t>
            </a:r>
            <a:r>
              <a:rPr kumimoji="0" sz="1000" b="1" i="0" u="none" strike="noStrike" kern="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  <a:hlinkClick r:id="rId14" action="ppaction://hlinksldjump"/>
              </a:rPr>
              <a:t> 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  <a:hlinkClick r:id="rId14" action="ppaction://hlinksldjump"/>
              </a:rPr>
              <a:t>links</a:t>
            </a:r>
            <a:r>
              <a:rPr kumimoji="0" sz="1000" b="1" i="0" u="none" strike="noStrike" kern="0" cap="none" spc="-4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  <a:hlinkClick r:id="rId14" action="ppaction://hlinksldjump"/>
              </a:rPr>
              <a:t> </a:t>
            </a:r>
            <a:r>
              <a:rPr kumimoji="0" sz="1000" b="1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  <a:hlinkClick r:id="rId14" action="ppaction://hlinksldjump"/>
              </a:rPr>
              <a:t>and </a:t>
            </a:r>
            <a:r>
              <a:rPr kumimoji="0" sz="10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  <a:hlinkClick r:id="rId14" action="ppaction://hlinksldjump"/>
              </a:rPr>
              <a:t>callouts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13469" y="267080"/>
            <a:ext cx="1064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14922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kumimoji="0" sz="1000" b="1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by-step 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kumimoji="0" sz="1000" b="1" i="0" u="none" strike="noStrike" kern="0" cap="none" spc="-4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000" b="1" i="0" u="none" strike="noStrike" kern="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5564" y="995894"/>
            <a:ext cx="11235436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0" cap="none" spc="-35" normalizeH="0" baseline="0" noProof="0">
                <a:ln>
                  <a:noFill/>
                </a:ln>
                <a:solidFill>
                  <a:srgbClr val="3A2D57"/>
                </a:solidFill>
                <a:effectLst/>
                <a:uLnTx/>
                <a:uFillTx/>
                <a:latin typeface="Segoe UI Semibold"/>
                <a:cs typeface="Segoe UI Semibold"/>
              </a:rPr>
              <a:t>Prerequisites for Onboarding into Partner Center Surface Programs </a:t>
            </a:r>
            <a:endParaRPr kumimoji="0" sz="2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01735" y="2103628"/>
            <a:ext cx="61290" cy="106172"/>
            <a:chOff x="813828" y="2787014"/>
            <a:chExt cx="61290" cy="106172"/>
          </a:xfrm>
        </p:grpSpPr>
        <p:sp>
          <p:nvSpPr>
            <p:cNvPr id="24" name="object 24">
              <a:hlinkClick r:id="rId3"/>
            </p:cNvPr>
            <p:cNvSpPr/>
            <p:nvPr/>
          </p:nvSpPr>
          <p:spPr>
            <a:xfrm>
              <a:off x="818172" y="2789808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1"/>
                  </a:lnTo>
                  <a:lnTo>
                    <a:pt x="28460" y="100583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object 25">
              <a:hlinkClick r:id="rId3"/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3828" y="2787014"/>
              <a:ext cx="61290" cy="10617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904071" y="3532675"/>
            <a:ext cx="61594" cy="106680"/>
            <a:chOff x="813828" y="3105530"/>
            <a:chExt cx="61594" cy="106680"/>
          </a:xfrm>
        </p:grpSpPr>
        <p:sp>
          <p:nvSpPr>
            <p:cNvPr id="27" name="object 27">
              <a:hlinkClick r:id="rId4"/>
            </p:cNvPr>
            <p:cNvSpPr/>
            <p:nvPr/>
          </p:nvSpPr>
          <p:spPr>
            <a:xfrm>
              <a:off x="818172" y="3108324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1"/>
                  </a:lnTo>
                  <a:lnTo>
                    <a:pt x="28460" y="100584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object 28">
              <a:hlinkClick r:id="rId4"/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3828" y="3105530"/>
              <a:ext cx="61290" cy="106172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902430" y="3164617"/>
            <a:ext cx="61290" cy="106172"/>
            <a:chOff x="816876" y="4064127"/>
            <a:chExt cx="61290" cy="106172"/>
          </a:xfrm>
        </p:grpSpPr>
        <p:sp>
          <p:nvSpPr>
            <p:cNvPr id="30" name="object 30"/>
            <p:cNvSpPr/>
            <p:nvPr/>
          </p:nvSpPr>
          <p:spPr>
            <a:xfrm>
              <a:off x="821220" y="4066921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0"/>
                  </a:lnTo>
                  <a:lnTo>
                    <a:pt x="28460" y="100583"/>
                  </a:lnTo>
                  <a:lnTo>
                    <a:pt x="54114" y="49910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6876" y="4064127"/>
              <a:ext cx="61290" cy="106172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object 36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1" name="object 29">
            <a:extLst>
              <a:ext uri="{FF2B5EF4-FFF2-40B4-BE49-F238E27FC236}">
                <a16:creationId xmlns:a16="http://schemas.microsoft.com/office/drawing/2014/main" id="{DDB569D0-960C-3128-9020-D1BCE955B082}"/>
              </a:ext>
            </a:extLst>
          </p:cNvPr>
          <p:cNvGrpSpPr/>
          <p:nvPr/>
        </p:nvGrpSpPr>
        <p:grpSpPr>
          <a:xfrm>
            <a:off x="905102" y="4465320"/>
            <a:ext cx="61290" cy="106172"/>
            <a:chOff x="816876" y="4064127"/>
            <a:chExt cx="61290" cy="106172"/>
          </a:xfrm>
        </p:grpSpPr>
        <p:sp>
          <p:nvSpPr>
            <p:cNvPr id="42" name="object 30">
              <a:extLst>
                <a:ext uri="{FF2B5EF4-FFF2-40B4-BE49-F238E27FC236}">
                  <a16:creationId xmlns:a16="http://schemas.microsoft.com/office/drawing/2014/main" id="{E33B46B5-072F-FE25-ED87-439EEFB0F8DD}"/>
                </a:ext>
              </a:extLst>
            </p:cNvPr>
            <p:cNvSpPr/>
            <p:nvPr/>
          </p:nvSpPr>
          <p:spPr>
            <a:xfrm>
              <a:off x="821220" y="4066921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0"/>
                  </a:lnTo>
                  <a:lnTo>
                    <a:pt x="28460" y="100583"/>
                  </a:lnTo>
                  <a:lnTo>
                    <a:pt x="54114" y="49910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3" name="object 31">
              <a:extLst>
                <a:ext uri="{FF2B5EF4-FFF2-40B4-BE49-F238E27FC236}">
                  <a16:creationId xmlns:a16="http://schemas.microsoft.com/office/drawing/2014/main" id="{6F2F7ED0-8D7F-F5D5-77F9-5A077C4ACB33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6876" y="4064127"/>
              <a:ext cx="61290" cy="106172"/>
            </a:xfrm>
            <a:prstGeom prst="rect">
              <a:avLst/>
            </a:prstGeom>
          </p:spPr>
        </p:pic>
      </p:grpSp>
      <p:grpSp>
        <p:nvGrpSpPr>
          <p:cNvPr id="44" name="object 29">
            <a:extLst>
              <a:ext uri="{FF2B5EF4-FFF2-40B4-BE49-F238E27FC236}">
                <a16:creationId xmlns:a16="http://schemas.microsoft.com/office/drawing/2014/main" id="{38B9C337-B013-A602-DCD3-29EFAB6E49CC}"/>
              </a:ext>
            </a:extLst>
          </p:cNvPr>
          <p:cNvGrpSpPr/>
          <p:nvPr/>
        </p:nvGrpSpPr>
        <p:grpSpPr>
          <a:xfrm>
            <a:off x="901735" y="4648200"/>
            <a:ext cx="61290" cy="106172"/>
            <a:chOff x="816876" y="4064127"/>
            <a:chExt cx="61290" cy="106172"/>
          </a:xfrm>
        </p:grpSpPr>
        <p:sp>
          <p:nvSpPr>
            <p:cNvPr id="45" name="object 30">
              <a:extLst>
                <a:ext uri="{FF2B5EF4-FFF2-40B4-BE49-F238E27FC236}">
                  <a16:creationId xmlns:a16="http://schemas.microsoft.com/office/drawing/2014/main" id="{AF93F194-3050-191A-0707-45949031442B}"/>
                </a:ext>
              </a:extLst>
            </p:cNvPr>
            <p:cNvSpPr/>
            <p:nvPr/>
          </p:nvSpPr>
          <p:spPr>
            <a:xfrm>
              <a:off x="821220" y="4066921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0"/>
                  </a:lnTo>
                  <a:lnTo>
                    <a:pt x="28460" y="100583"/>
                  </a:lnTo>
                  <a:lnTo>
                    <a:pt x="54114" y="49910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6" name="object 31">
              <a:extLst>
                <a:ext uri="{FF2B5EF4-FFF2-40B4-BE49-F238E27FC236}">
                  <a16:creationId xmlns:a16="http://schemas.microsoft.com/office/drawing/2014/main" id="{6239F416-1BF9-66AE-B3F6-645FF7B3B01F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6876" y="4064127"/>
              <a:ext cx="61290" cy="106172"/>
            </a:xfrm>
            <a:prstGeom prst="rect">
              <a:avLst/>
            </a:prstGeom>
          </p:spPr>
        </p:pic>
      </p:grpSp>
      <p:grpSp>
        <p:nvGrpSpPr>
          <p:cNvPr id="50" name="object 29">
            <a:extLst>
              <a:ext uri="{FF2B5EF4-FFF2-40B4-BE49-F238E27FC236}">
                <a16:creationId xmlns:a16="http://schemas.microsoft.com/office/drawing/2014/main" id="{1352051E-F198-A022-DA4D-9C0E5D34ADCC}"/>
              </a:ext>
            </a:extLst>
          </p:cNvPr>
          <p:cNvGrpSpPr/>
          <p:nvPr/>
        </p:nvGrpSpPr>
        <p:grpSpPr>
          <a:xfrm>
            <a:off x="901735" y="5207675"/>
            <a:ext cx="61290" cy="106172"/>
            <a:chOff x="816876" y="4064127"/>
            <a:chExt cx="61290" cy="106172"/>
          </a:xfrm>
        </p:grpSpPr>
        <p:sp>
          <p:nvSpPr>
            <p:cNvPr id="51" name="object 30">
              <a:extLst>
                <a:ext uri="{FF2B5EF4-FFF2-40B4-BE49-F238E27FC236}">
                  <a16:creationId xmlns:a16="http://schemas.microsoft.com/office/drawing/2014/main" id="{D2B5C64F-9E01-8CFD-59FF-93E9A2DCB3B6}"/>
                </a:ext>
              </a:extLst>
            </p:cNvPr>
            <p:cNvSpPr/>
            <p:nvPr/>
          </p:nvSpPr>
          <p:spPr>
            <a:xfrm>
              <a:off x="821220" y="4066921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0"/>
                  </a:lnTo>
                  <a:lnTo>
                    <a:pt x="28460" y="100583"/>
                  </a:lnTo>
                  <a:lnTo>
                    <a:pt x="54114" y="49910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2" name="object 31">
              <a:extLst>
                <a:ext uri="{FF2B5EF4-FFF2-40B4-BE49-F238E27FC236}">
                  <a16:creationId xmlns:a16="http://schemas.microsoft.com/office/drawing/2014/main" id="{30FCDB55-8AA5-9C86-C816-8FABA6AE556E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6876" y="4064127"/>
              <a:ext cx="61290" cy="106172"/>
            </a:xfrm>
            <a:prstGeom prst="rect">
              <a:avLst/>
            </a:prstGeom>
          </p:spPr>
        </p:pic>
      </p:grpSp>
      <p:sp>
        <p:nvSpPr>
          <p:cNvPr id="38" name="object 35">
            <a:extLst>
              <a:ext uri="{FF2B5EF4-FFF2-40B4-BE49-F238E27FC236}">
                <a16:creationId xmlns:a16="http://schemas.microsoft.com/office/drawing/2014/main" id="{E314050F-9F51-DCCA-F438-A8EFFFEDC955}"/>
              </a:ext>
            </a:extLst>
          </p:cNvPr>
          <p:cNvSpPr txBox="1"/>
          <p:nvPr/>
        </p:nvSpPr>
        <p:spPr>
          <a:xfrm>
            <a:off x="6824090" y="60650"/>
            <a:ext cx="16084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 </a:t>
            </a:r>
            <a:r>
              <a:rPr lang="en-US" sz="1400" b="1" u="sng">
                <a:solidFill>
                  <a:srgbClr val="8560C5"/>
                </a:solidFill>
                <a:latin typeface="Segoe UI Semibold"/>
                <a:cs typeface="Segoe UI Semibold"/>
              </a:rPr>
              <a:t>Prerequisites and callouts</a:t>
            </a:r>
            <a:endParaRPr sz="1400" u="sng">
              <a:solidFill>
                <a:srgbClr val="8560C5"/>
              </a:solidFill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554786" y="1414751"/>
            <a:ext cx="6836614" cy="5155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35" normalizeH="0" baseline="0" noProof="0">
                <a:ln>
                  <a:noFill/>
                </a:ln>
                <a:solidFill>
                  <a:srgbClr val="3A2D57"/>
                </a:solidFill>
                <a:effectLst/>
                <a:uLnTx/>
                <a:uFillTx/>
                <a:latin typeface="Segoe UI Semibold"/>
                <a:cs typeface="Segoe UI Semibold"/>
              </a:rPr>
              <a:t>If you are an existing Cloud Solution Provider (CSP) Partner: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Please note that you cannot have a non-CSP </a:t>
            </a:r>
            <a:r>
              <a:rPr kumimoji="0" lang="en-US" sz="12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Partner Location ID (PLA)</a:t>
            </a: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under the same AAD tenant as a PLA associated to your CSP program.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241300" marR="0" lvl="0" indent="-22860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If the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PLA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you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a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re using to sign up for Surface is already enrolled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in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CSP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, you will be able to use that PLA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for your Surface programs with no issues.  During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Step 3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of the onboarding guide (Slide 12), be sure that you are selecting the same PLA as your CSP account when you see the prompt to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"/>
                <a:cs typeface="Segoe UI"/>
              </a:rPr>
              <a:t>Associate your MPN ID to your Surface Reseller account. 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560C5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241300" marR="0" lvl="0" indent="-22860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241300" marR="0" lvl="0" indent="-22860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If the PLA you wish to enroll into Surface is </a:t>
            </a:r>
            <a:r>
              <a:rPr kumimoji="0" lang="en-US" sz="12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not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the PLA for your CSP account, It will need to be associated to Surface programs under a different tenant.  In this scenario, select ‘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Skip for now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’ and sign-in using an eligible tenant.  If you do not have an existing tenant that meets these requirements, you will need to create a new account as defined in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Step 1a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(slide 10).  Then select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Associate Partner ID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using the new tenant to search for the required PLA.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0" cap="none" spc="-35" normalizeH="0" baseline="0" noProof="0">
              <a:ln>
                <a:noFill/>
              </a:ln>
              <a:solidFill>
                <a:srgbClr val="3A2D57"/>
              </a:solidFill>
              <a:effectLst/>
              <a:uLnTx/>
              <a:uFillTx/>
              <a:latin typeface="Segoe UI Semibold"/>
              <a:cs typeface="Segoe UI Semi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35" normalizeH="0" baseline="0" noProof="0">
                <a:ln>
                  <a:noFill/>
                </a:ln>
                <a:solidFill>
                  <a:srgbClr val="3A2D57"/>
                </a:solidFill>
                <a:effectLst/>
                <a:uLnTx/>
                <a:uFillTx/>
                <a:latin typeface="Segoe UI Semibold"/>
                <a:cs typeface="Segoe UI Semibold"/>
              </a:rPr>
              <a:t>Only One Surface enrollment per tenant is allowed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If </a:t>
            </a: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you are managing multiple locations or subsidiaries, please note that only one Surface enrollment is allowed per tenant.  You will need to associate each Surface enrollment to its respective PLA/tenant.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	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If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you</a:t>
            </a:r>
            <a:r>
              <a:rPr kumimoji="0" sz="12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have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more</a:t>
            </a:r>
            <a:r>
              <a:rPr kumimoji="0" sz="12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than</a:t>
            </a:r>
            <a:r>
              <a:rPr kumimoji="0" sz="1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one</a:t>
            </a:r>
            <a:r>
              <a:rPr kumimoji="0" sz="12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PLA</a:t>
            </a:r>
            <a:r>
              <a:rPr kumimoji="0" sz="12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that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needs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to</a:t>
            </a:r>
            <a:r>
              <a:rPr kumimoji="0" sz="12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be</a:t>
            </a:r>
            <a:r>
              <a:rPr kumimoji="0" sz="12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enrolled</a:t>
            </a:r>
            <a:r>
              <a:rPr kumimoji="0" sz="12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into</a:t>
            </a:r>
            <a:r>
              <a:rPr kumimoji="0" sz="1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Surface,</a:t>
            </a:r>
            <a:r>
              <a:rPr kumimoji="0" sz="1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refer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to</a:t>
            </a:r>
            <a:r>
              <a:rPr kumimoji="0" sz="12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this</a:t>
            </a:r>
            <a:r>
              <a:rPr kumimoji="0" sz="1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lang="en-US" sz="1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	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resource</a:t>
            </a:r>
            <a:r>
              <a:rPr kumimoji="0" sz="12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on</a:t>
            </a:r>
            <a:r>
              <a:rPr kumimoji="0" sz="12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sng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adding</a:t>
            </a:r>
            <a:r>
              <a:rPr kumimoji="0" sz="1200" b="0" i="0" u="sng" strike="noStrike" kern="0" cap="none" spc="-1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200" b="0" i="0" u="sng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tenants</a:t>
            </a:r>
            <a:r>
              <a:rPr kumimoji="0" sz="1200" b="0" i="0" u="sng" strike="noStrike" kern="0" cap="none" spc="-2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200" b="0" i="0" u="sng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kumimoji="0" sz="1200" b="0" i="0" u="sng" strike="noStrike" kern="0" cap="none" spc="-1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200" b="0" i="0" u="sng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</a:t>
            </a:r>
            <a:r>
              <a:rPr kumimoji="0" sz="1200" b="0" i="0" u="sng" strike="noStrike" kern="0" cap="none" spc="-3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200" b="0" i="0" u="sng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</a:t>
            </a:r>
            <a:r>
              <a:rPr kumimoji="0" sz="1200" b="0" i="0" u="sng" strike="noStrike" kern="0" cap="none" spc="-4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200" b="0" i="0" u="sng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</a:t>
            </a:r>
            <a:r>
              <a:rPr kumimoji="0" sz="1200" b="0" i="0" u="sng" strike="noStrike" kern="0" cap="none" spc="-2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200" b="0" i="0" u="sng" strike="noStrike" kern="0" cap="none" spc="-1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"/>
                <a:cs typeface="Segoe UI"/>
              </a:rPr>
              <a:t>. </a:t>
            </a:r>
            <a:endParaRPr kumimoji="0" lang="en-US" sz="1200" b="0" i="0" u="none" strike="noStrike" kern="0" cap="none" spc="-10" normalizeH="0" baseline="0" noProof="0">
              <a:ln>
                <a:noFill/>
              </a:ln>
              <a:solidFill>
                <a:srgbClr val="8560C5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-10" normalizeH="0" baseline="0" noProof="0">
              <a:ln>
                <a:noFill/>
              </a:ln>
              <a:solidFill>
                <a:srgbClr val="8560C5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	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If</a:t>
            </a:r>
            <a:r>
              <a:rPr kumimoji="0" sz="12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you</a:t>
            </a:r>
            <a:r>
              <a:rPr kumimoji="0" sz="12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can’t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access </a:t>
            </a: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Insights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,</a:t>
            </a:r>
            <a:r>
              <a:rPr kumimoji="0" sz="12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refer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to</a:t>
            </a:r>
            <a:r>
              <a:rPr kumimoji="0" sz="12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sng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kumimoji="0" sz="1200" b="0" i="0" u="sng" strike="noStrike" kern="0" cap="none" spc="-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200" b="0" i="0" u="sng" strike="noStrike" kern="0" cap="none" spc="-1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</a:t>
            </a:r>
            <a:r>
              <a:rPr kumimoji="0" sz="1200" b="0" i="0" u="sng" strike="noStrike" kern="0" cap="none" spc="-5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200" b="0" i="0" u="sng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kumimoji="0" sz="1200" b="0" i="0" u="sng" strike="noStrike" kern="0" cap="none" spc="-2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200" b="0" i="0" u="sng" strike="noStrike" kern="0" cap="none" spc="-1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multi-</a:t>
            </a:r>
            <a:r>
              <a:rPr kumimoji="0" sz="1200" b="0" i="0" u="sng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tenant</a:t>
            </a:r>
            <a:r>
              <a:rPr kumimoji="0" sz="1200" b="0" i="0" u="sng" strike="noStrike" kern="0" cap="none" spc="-2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200" b="0" i="0" u="sng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>
                  <a:solidFill>
                    <a:srgbClr val="8560C5"/>
                  </a:solidFill>
                </a:uFill>
                <a:latin typeface="Segoe UI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accounts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to</a:t>
            </a:r>
            <a:r>
              <a:rPr kumimoji="0" sz="12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link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the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lang="en-US" sz="12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	</a:t>
            </a: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tenants.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3817" y="151373"/>
            <a:ext cx="3035300" cy="39498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Surface</a:t>
            </a:r>
            <a:r>
              <a:rPr kumimoji="0" lang="en-US" sz="1200" b="1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Commercial</a:t>
            </a:r>
            <a:r>
              <a:rPr kumimoji="0" lang="en-US" sz="1200" b="1" i="0" u="none" strike="noStrike" kern="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DMP</a:t>
            </a:r>
            <a:endParaRPr kumimoji="0" lang="en-US" sz="1200" b="1" i="0" u="none" strike="noStrike" kern="0" cap="none" spc="-3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cs typeface="Segoe UI Semibold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Partner Center O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nboarding</a:t>
            </a:r>
            <a:r>
              <a:rPr kumimoji="0" lang="en-US" sz="1200" b="1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1200" b="1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Guide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56876" y="345947"/>
              <a:ext cx="620268" cy="4091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58400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4" y="408431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88523" y="492252"/>
              <a:ext cx="158496" cy="1082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063993" y="193575"/>
            <a:ext cx="1128395" cy="473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0" marR="0" lvl="0" indent="635" algn="ctr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  <a:hlinkClick r:id="rId10" action="ppaction://hlinksldjump"/>
              </a:rPr>
              <a:t>Onboarding: 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  <a:hlinkClick r:id="rId10" action="ppaction://hlinksldjump"/>
              </a:rPr>
              <a:t>Important</a:t>
            </a:r>
            <a:r>
              <a:rPr kumimoji="0" sz="1000" b="1" i="0" u="none" strike="noStrike" kern="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  <a:hlinkClick r:id="rId10" action="ppaction://hlinksldjump"/>
              </a:rPr>
              <a:t> 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  <a:hlinkClick r:id="rId10" action="ppaction://hlinksldjump"/>
              </a:rPr>
              <a:t>links</a:t>
            </a:r>
            <a:r>
              <a:rPr kumimoji="0" sz="1000" b="1" i="0" u="none" strike="noStrike" kern="0" cap="none" spc="-4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  <a:hlinkClick r:id="rId10" action="ppaction://hlinksldjump"/>
              </a:rPr>
              <a:t> </a:t>
            </a:r>
            <a:r>
              <a:rPr kumimoji="0" sz="1000" b="1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  <a:hlinkClick r:id="rId10" action="ppaction://hlinksldjump"/>
              </a:rPr>
              <a:t>and </a:t>
            </a:r>
            <a:r>
              <a:rPr kumimoji="0" sz="100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  <a:hlinkClick r:id="rId10" action="ppaction://hlinksldjump"/>
              </a:rPr>
              <a:t>callouts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13469" y="267080"/>
            <a:ext cx="1064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14922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kumimoji="0" sz="1000" b="1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by-step 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kumimoji="0" sz="1000" b="1" i="0" u="none" strike="noStrike" kern="0" cap="none" spc="-4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000" b="1" i="0" u="none" strike="noStrike" kern="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13051" y="5659980"/>
            <a:ext cx="61594" cy="106680"/>
            <a:chOff x="813828" y="3456051"/>
            <a:chExt cx="61594" cy="106680"/>
          </a:xfrm>
        </p:grpSpPr>
        <p:sp>
          <p:nvSpPr>
            <p:cNvPr id="23" name="object 23"/>
            <p:cNvSpPr/>
            <p:nvPr/>
          </p:nvSpPr>
          <p:spPr>
            <a:xfrm>
              <a:off x="818172" y="3458845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0"/>
                  </a:lnTo>
                  <a:lnTo>
                    <a:pt x="28460" y="100583"/>
                  </a:lnTo>
                  <a:lnTo>
                    <a:pt x="54114" y="49910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3828" y="3456051"/>
              <a:ext cx="61290" cy="106172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313051" y="6212507"/>
            <a:ext cx="61594" cy="106680"/>
            <a:chOff x="813828" y="4094607"/>
            <a:chExt cx="61594" cy="106680"/>
          </a:xfrm>
        </p:grpSpPr>
        <p:sp>
          <p:nvSpPr>
            <p:cNvPr id="29" name="object 29"/>
            <p:cNvSpPr/>
            <p:nvPr/>
          </p:nvSpPr>
          <p:spPr>
            <a:xfrm>
              <a:off x="818172" y="4097401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2"/>
                  </a:lnTo>
                  <a:lnTo>
                    <a:pt x="0" y="100711"/>
                  </a:lnTo>
                  <a:lnTo>
                    <a:pt x="28460" y="100584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3828" y="4094607"/>
              <a:ext cx="61290" cy="106172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object 36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8" name="object 42">
            <a:extLst>
              <a:ext uri="{FF2B5EF4-FFF2-40B4-BE49-F238E27FC236}">
                <a16:creationId xmlns:a16="http://schemas.microsoft.com/office/drawing/2014/main" id="{71636FDA-E001-CDEF-A283-EC72487C66B0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05463" y="1371600"/>
            <a:ext cx="4005537" cy="2921424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rgbClr val="D3CDDF"/>
            </a:solidFill>
          </a:ln>
        </p:spPr>
      </p:pic>
      <p:sp>
        <p:nvSpPr>
          <p:cNvPr id="43" name="object 22">
            <a:extLst>
              <a:ext uri="{FF2B5EF4-FFF2-40B4-BE49-F238E27FC236}">
                <a16:creationId xmlns:a16="http://schemas.microsoft.com/office/drawing/2014/main" id="{F7908F8D-A343-D6A8-8B1F-277CE67DFD59}"/>
              </a:ext>
            </a:extLst>
          </p:cNvPr>
          <p:cNvSpPr txBox="1"/>
          <p:nvPr/>
        </p:nvSpPr>
        <p:spPr>
          <a:xfrm>
            <a:off x="567244" y="811147"/>
            <a:ext cx="11235436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0" cap="none" spc="-35" normalizeH="0" baseline="0" noProof="0">
                <a:ln>
                  <a:noFill/>
                </a:ln>
                <a:solidFill>
                  <a:srgbClr val="3A2D57"/>
                </a:solidFill>
                <a:effectLst/>
                <a:uLnTx/>
                <a:uFillTx/>
                <a:latin typeface="Segoe UI Semibold"/>
                <a:cs typeface="Segoe UI Semibold"/>
              </a:rPr>
              <a:t>Additional Callouts</a:t>
            </a:r>
            <a:endParaRPr kumimoji="0" sz="2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grpSp>
        <p:nvGrpSpPr>
          <p:cNvPr id="26" name="object 39">
            <a:extLst>
              <a:ext uri="{FF2B5EF4-FFF2-40B4-BE49-F238E27FC236}">
                <a16:creationId xmlns:a16="http://schemas.microsoft.com/office/drawing/2014/main" id="{20E6C867-D107-DEB2-FE9E-8A271579E23E}"/>
              </a:ext>
            </a:extLst>
          </p:cNvPr>
          <p:cNvGrpSpPr/>
          <p:nvPr/>
        </p:nvGrpSpPr>
        <p:grpSpPr>
          <a:xfrm>
            <a:off x="7781770" y="4495676"/>
            <a:ext cx="4077645" cy="2219399"/>
            <a:chOff x="912875" y="2820923"/>
            <a:chExt cx="5427345" cy="2954020"/>
          </a:xfrm>
        </p:grpSpPr>
        <p:pic>
          <p:nvPicPr>
            <p:cNvPr id="27" name="object 40">
              <a:extLst>
                <a:ext uri="{FF2B5EF4-FFF2-40B4-BE49-F238E27FC236}">
                  <a16:creationId xmlns:a16="http://schemas.microsoft.com/office/drawing/2014/main" id="{9BB169BD-2FAA-0105-E897-93B9C9AAFAB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0975" y="2859023"/>
              <a:ext cx="5350764" cy="2877312"/>
            </a:xfrm>
            <a:prstGeom prst="rect">
              <a:avLst/>
            </a:prstGeom>
            <a:ln w="76200">
              <a:solidFill>
                <a:srgbClr val="D3CDDF"/>
              </a:solidFill>
            </a:ln>
          </p:spPr>
        </p:pic>
        <p:sp>
          <p:nvSpPr>
            <p:cNvPr id="40" name="object 41">
              <a:extLst>
                <a:ext uri="{FF2B5EF4-FFF2-40B4-BE49-F238E27FC236}">
                  <a16:creationId xmlns:a16="http://schemas.microsoft.com/office/drawing/2014/main" id="{74905F2C-189A-6F24-20E1-90739ECFDEAE}"/>
                </a:ext>
              </a:extLst>
            </p:cNvPr>
            <p:cNvSpPr/>
            <p:nvPr/>
          </p:nvSpPr>
          <p:spPr>
            <a:xfrm>
              <a:off x="912875" y="2820923"/>
              <a:ext cx="5427345" cy="2954020"/>
            </a:xfrm>
            <a:custGeom>
              <a:avLst/>
              <a:gdLst/>
              <a:ahLst/>
              <a:cxnLst/>
              <a:rect l="l" t="t" r="r" b="b"/>
              <a:pathLst>
                <a:path w="5427345" h="2954020">
                  <a:moveTo>
                    <a:pt x="0" y="2953512"/>
                  </a:moveTo>
                  <a:lnTo>
                    <a:pt x="5426964" y="2953512"/>
                  </a:lnTo>
                  <a:lnTo>
                    <a:pt x="5426964" y="0"/>
                  </a:lnTo>
                  <a:lnTo>
                    <a:pt x="0" y="0"/>
                  </a:lnTo>
                  <a:lnTo>
                    <a:pt x="0" y="2953512"/>
                  </a:lnTo>
                  <a:close/>
                </a:path>
              </a:pathLst>
            </a:custGeom>
            <a:ln w="76200">
              <a:solidFill>
                <a:srgbClr val="D3CDD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object 19">
            <a:extLst>
              <a:ext uri="{FF2B5EF4-FFF2-40B4-BE49-F238E27FC236}">
                <a16:creationId xmlns:a16="http://schemas.microsoft.com/office/drawing/2014/main" id="{8AAD0111-C723-F13C-CAF1-73D028995DC9}"/>
              </a:ext>
            </a:extLst>
          </p:cNvPr>
          <p:cNvSpPr txBox="1"/>
          <p:nvPr/>
        </p:nvSpPr>
        <p:spPr>
          <a:xfrm>
            <a:off x="5517260" y="267080"/>
            <a:ext cx="9874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2413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</a:t>
            </a:r>
            <a:r>
              <a:rPr kumimoji="0" sz="1000" b="1" i="0" u="none" strike="noStrike" kern="0" cap="none" spc="1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000" b="1" i="0" u="none" strike="noStrike" kern="0" cap="none" spc="-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DMP 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kumimoji="0" sz="1000" b="1" i="0" u="none" strike="noStrike" kern="0" cap="none" spc="-4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000" b="1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41" name="object 35">
            <a:extLst>
              <a:ext uri="{FF2B5EF4-FFF2-40B4-BE49-F238E27FC236}">
                <a16:creationId xmlns:a16="http://schemas.microsoft.com/office/drawing/2014/main" id="{DBA5A9FD-0A39-8596-A5B1-49435651B357}"/>
              </a:ext>
            </a:extLst>
          </p:cNvPr>
          <p:cNvSpPr txBox="1"/>
          <p:nvPr/>
        </p:nvSpPr>
        <p:spPr>
          <a:xfrm>
            <a:off x="6824090" y="60650"/>
            <a:ext cx="16084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 </a:t>
            </a:r>
            <a:r>
              <a:rPr lang="en-US" sz="1400" b="1" u="sng">
                <a:solidFill>
                  <a:srgbClr val="8560C5"/>
                </a:solidFill>
                <a:latin typeface="Segoe UI Semibold"/>
                <a:cs typeface="Segoe UI Semibold"/>
              </a:rPr>
              <a:t>Prerequisites and callouts</a:t>
            </a:r>
            <a:endParaRPr sz="1400" u="sng">
              <a:solidFill>
                <a:srgbClr val="8560C5"/>
              </a:solidFill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49CA3DD-B71B-3940-0ED2-C46A7F5E2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7" b="12435"/>
          <a:stretch/>
        </p:blipFill>
        <p:spPr bwMode="auto">
          <a:xfrm>
            <a:off x="589583" y="2769704"/>
            <a:ext cx="10256865" cy="3783172"/>
          </a:xfrm>
          <a:prstGeom prst="rect">
            <a:avLst/>
          </a:prstGeom>
          <a:ln w="76200">
            <a:solidFill>
              <a:srgbClr val="D3CDDF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31"/>
          <p:cNvSpPr txBox="1"/>
          <p:nvPr/>
        </p:nvSpPr>
        <p:spPr>
          <a:xfrm>
            <a:off x="554785" y="1414751"/>
            <a:ext cx="9892233" cy="10983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1" spc="-35" dirty="0">
                <a:solidFill>
                  <a:srgbClr val="3A2D57"/>
                </a:solidFill>
                <a:latin typeface="Segoe UI Semibold"/>
                <a:cs typeface="Segoe UI Semibold"/>
              </a:rPr>
              <a:t>How to locate your Partner ID :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200" dirty="0">
                <a:latin typeface="Segoe UI"/>
                <a:cs typeface="Segoe UI"/>
              </a:rPr>
              <a:t>It may be necessary for a DMP Partner to locate their </a:t>
            </a:r>
            <a:r>
              <a:rPr lang="en-US" sz="1200" b="1" dirty="0">
                <a:solidFill>
                  <a:srgbClr val="8560C5"/>
                </a:solidFill>
                <a:latin typeface="Segoe UI"/>
                <a:cs typeface="Segoe UI"/>
              </a:rPr>
              <a:t>Partner Global ID (PGA) </a:t>
            </a:r>
            <a:r>
              <a:rPr lang="en-US" sz="1200" dirty="0">
                <a:solidFill>
                  <a:srgbClr val="8560C5"/>
                </a:solidFill>
                <a:latin typeface="Segoe UI"/>
                <a:cs typeface="Segoe UI"/>
              </a:rPr>
              <a:t>or </a:t>
            </a:r>
            <a:r>
              <a:rPr lang="en-US" sz="1200" b="1" dirty="0">
                <a:solidFill>
                  <a:srgbClr val="8560C5"/>
                </a:solidFill>
                <a:latin typeface="Segoe UI"/>
                <a:cs typeface="Segoe UI"/>
              </a:rPr>
              <a:t>Partner</a:t>
            </a:r>
            <a:r>
              <a:rPr lang="en-US" sz="1200" dirty="0">
                <a:solidFill>
                  <a:srgbClr val="8560C5"/>
                </a:solidFill>
                <a:latin typeface="Segoe UI"/>
                <a:cs typeface="Segoe UI"/>
              </a:rPr>
              <a:t> </a:t>
            </a:r>
            <a:r>
              <a:rPr lang="en-US" sz="1200" b="1" dirty="0">
                <a:solidFill>
                  <a:srgbClr val="8560C5"/>
                </a:solidFill>
                <a:latin typeface="Segoe UI"/>
                <a:cs typeface="Segoe UI"/>
              </a:rPr>
              <a:t>Location ID (PLA) </a:t>
            </a:r>
            <a:r>
              <a:rPr lang="en-US" sz="1200" dirty="0">
                <a:latin typeface="Segoe UI"/>
                <a:cs typeface="Segoe UI"/>
              </a:rPr>
              <a:t>in Partner Center in order to reference it with a Distributor.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1200" dirty="0">
              <a:latin typeface="Segoe UI"/>
              <a:cs typeface="Segoe UI"/>
            </a:endParaRPr>
          </a:p>
          <a:p>
            <a:pPr marL="12700">
              <a:spcBef>
                <a:spcPts val="105"/>
              </a:spcBef>
            </a:pPr>
            <a:r>
              <a:rPr lang="en-US" sz="1200" dirty="0">
                <a:latin typeface="Segoe UI"/>
                <a:cs typeface="Segoe UI"/>
              </a:rPr>
              <a:t>	In Partner Center, go to </a:t>
            </a:r>
            <a:r>
              <a:rPr lang="en-US" sz="1200" b="1" i="1" dirty="0">
                <a:solidFill>
                  <a:srgbClr val="8560C5"/>
                </a:solidFill>
                <a:latin typeface="Segoe UI"/>
                <a:cs typeface="Segoe UI"/>
              </a:rPr>
              <a:t>Account Settings </a:t>
            </a:r>
            <a:r>
              <a:rPr lang="en-US" sz="1200" b="1" dirty="0">
                <a:solidFill>
                  <a:srgbClr val="8560C5"/>
                </a:solidFill>
                <a:latin typeface="Segoe UI"/>
                <a:cs typeface="Segoe UI"/>
              </a:rPr>
              <a:t>- </a:t>
            </a:r>
            <a:r>
              <a:rPr lang="en-US" sz="1200" b="1" i="1" dirty="0">
                <a:solidFill>
                  <a:srgbClr val="8560C5"/>
                </a:solidFill>
                <a:latin typeface="Segoe UI"/>
                <a:cs typeface="Segoe UI"/>
              </a:rPr>
              <a:t>Identifiers</a:t>
            </a:r>
            <a:r>
              <a:rPr lang="en-US" sz="1200" b="1" dirty="0">
                <a:solidFill>
                  <a:srgbClr val="8560C5"/>
                </a:solidFill>
                <a:latin typeface="Segoe UI"/>
                <a:cs typeface="Segoe UI"/>
              </a:rPr>
              <a:t> - </a:t>
            </a:r>
            <a:r>
              <a:rPr lang="en-US" sz="1200" b="1" i="1" dirty="0">
                <a:solidFill>
                  <a:srgbClr val="8560C5"/>
                </a:solidFill>
                <a:latin typeface="Segoe UI"/>
                <a:cs typeface="Segoe UI"/>
              </a:rPr>
              <a:t>MCPP tab </a:t>
            </a:r>
            <a:r>
              <a:rPr lang="en-US" sz="1200" dirty="0">
                <a:latin typeface="Segoe UI"/>
                <a:cs typeface="Segoe UI"/>
              </a:rPr>
              <a:t>and you will find your account numbers in this location.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33817" y="151373"/>
            <a:ext cx="30353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DMP</a:t>
            </a:r>
            <a:r>
              <a:rPr lang="en-US" sz="1200" b="1" spc="-3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30">
                <a:solidFill>
                  <a:srgbClr val="FFFFFF"/>
                </a:solidFill>
                <a:latin typeface="Segoe UI Semibold"/>
                <a:cs typeface="Segoe UI Semibold"/>
              </a:rPr>
              <a:t>Partner Center o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56876" y="345947"/>
              <a:ext cx="620268" cy="4091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58400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4" y="408431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88523" y="492252"/>
              <a:ext cx="158496" cy="1082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063993" y="193575"/>
            <a:ext cx="1128395" cy="473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635" algn="ctr">
              <a:lnSpc>
                <a:spcPct val="100000"/>
              </a:lnSpc>
              <a:spcBef>
                <a:spcPts val="75"/>
              </a:spcBef>
            </a:pP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Onboarding: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Important</a:t>
            </a:r>
            <a:r>
              <a:rPr sz="1000" b="1" spc="-3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links</a:t>
            </a:r>
            <a:r>
              <a:rPr sz="1000" b="1" spc="-45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 </a:t>
            </a:r>
            <a:r>
              <a:rPr sz="1000" b="1" spc="-25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and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callouts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13469" y="267080"/>
            <a:ext cx="1064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by-step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41208" y="2358356"/>
            <a:ext cx="61594" cy="106680"/>
            <a:chOff x="813828" y="3456051"/>
            <a:chExt cx="61594" cy="106680"/>
          </a:xfrm>
        </p:grpSpPr>
        <p:sp>
          <p:nvSpPr>
            <p:cNvPr id="23" name="object 23"/>
            <p:cNvSpPr/>
            <p:nvPr/>
          </p:nvSpPr>
          <p:spPr>
            <a:xfrm>
              <a:off x="818172" y="3458845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1"/>
                  </a:lnTo>
                  <a:lnTo>
                    <a:pt x="0" y="100710"/>
                  </a:lnTo>
                  <a:lnTo>
                    <a:pt x="28460" y="100583"/>
                  </a:lnTo>
                  <a:lnTo>
                    <a:pt x="54114" y="49910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3828" y="3456051"/>
              <a:ext cx="61290" cy="106172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824090" y="60650"/>
            <a:ext cx="16084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 </a:t>
            </a:r>
            <a:r>
              <a:rPr lang="en-US" sz="1400" b="1" u="sng">
                <a:solidFill>
                  <a:srgbClr val="8560C5"/>
                </a:solidFill>
                <a:latin typeface="Segoe UI Semibold"/>
                <a:cs typeface="Segoe UI Semibold"/>
              </a:rPr>
              <a:t>Prerequisites and callouts</a:t>
            </a:r>
            <a:endParaRPr sz="1400" u="sng">
              <a:solidFill>
                <a:srgbClr val="8560C5"/>
              </a:solidFill>
              <a:latin typeface="Segoe UI Semibold"/>
              <a:cs typeface="Segoe UI Semibol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2">
            <a:extLst>
              <a:ext uri="{FF2B5EF4-FFF2-40B4-BE49-F238E27FC236}">
                <a16:creationId xmlns:a16="http://schemas.microsoft.com/office/drawing/2014/main" id="{F7908F8D-A343-D6A8-8B1F-277CE67DFD59}"/>
              </a:ext>
            </a:extLst>
          </p:cNvPr>
          <p:cNvSpPr txBox="1"/>
          <p:nvPr/>
        </p:nvSpPr>
        <p:spPr>
          <a:xfrm>
            <a:off x="567244" y="811147"/>
            <a:ext cx="11235436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900" b="1" spc="-35">
                <a:solidFill>
                  <a:srgbClr val="3A2D57"/>
                </a:solidFill>
                <a:latin typeface="Segoe UI Semibold"/>
                <a:cs typeface="Segoe UI Semibold"/>
              </a:rPr>
              <a:t>Additional Callouts</a:t>
            </a:r>
            <a:endParaRPr sz="2900">
              <a:latin typeface="Segoe UI Semibold"/>
              <a:cs typeface="Segoe UI Semibold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AD3924-37A4-FC4C-7857-1193855F00D7}"/>
              </a:ext>
            </a:extLst>
          </p:cNvPr>
          <p:cNvSpPr/>
          <p:nvPr/>
        </p:nvSpPr>
        <p:spPr>
          <a:xfrm>
            <a:off x="1006764" y="3071010"/>
            <a:ext cx="701963" cy="26768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B49930-01D5-F445-9984-0B9E01CDE458}"/>
              </a:ext>
            </a:extLst>
          </p:cNvPr>
          <p:cNvSpPr/>
          <p:nvPr/>
        </p:nvSpPr>
        <p:spPr>
          <a:xfrm>
            <a:off x="589583" y="5038284"/>
            <a:ext cx="864387" cy="26768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2978BBC-5C3F-4481-09E3-B1721216840F}"/>
              </a:ext>
            </a:extLst>
          </p:cNvPr>
          <p:cNvSpPr/>
          <p:nvPr/>
        </p:nvSpPr>
        <p:spPr>
          <a:xfrm>
            <a:off x="2164383" y="3869884"/>
            <a:ext cx="1225362" cy="26768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DA1B53-8515-5731-E742-2BF3FB38AA46}"/>
              </a:ext>
            </a:extLst>
          </p:cNvPr>
          <p:cNvSpPr/>
          <p:nvPr/>
        </p:nvSpPr>
        <p:spPr>
          <a:xfrm>
            <a:off x="2164383" y="4918144"/>
            <a:ext cx="1704734" cy="7899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66182530-8779-A407-983D-9E2E201EAF25}"/>
              </a:ext>
            </a:extLst>
          </p:cNvPr>
          <p:cNvSpPr txBox="1"/>
          <p:nvPr/>
        </p:nvSpPr>
        <p:spPr>
          <a:xfrm>
            <a:off x="5517260" y="267080"/>
            <a:ext cx="9874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2413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</a:t>
            </a:r>
            <a:r>
              <a:rPr kumimoji="0" sz="1000" b="1" i="0" u="none" strike="noStrike" kern="0" cap="none" spc="1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000" b="1" i="0" u="none" strike="noStrike" kern="0" cap="none" spc="-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DMP 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kumimoji="0" sz="1000" b="1" i="0" u="none" strike="noStrike" kern="0" cap="none" spc="-4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1000" b="1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cs typeface="Segoe UI Semibold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0886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817" y="151373"/>
            <a:ext cx="30353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Surface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Commercial</a:t>
            </a:r>
            <a:r>
              <a:rPr lang="en-US" sz="1200" b="1" spc="-35">
                <a:solidFill>
                  <a:srgbClr val="FFFFFF"/>
                </a:solidFill>
                <a:latin typeface="Segoe UI Semibold"/>
                <a:cs typeface="Segoe UI Semibold"/>
              </a:rPr>
              <a:t> DMP</a:t>
            </a:r>
            <a:r>
              <a:rPr lang="en-US" sz="1200" b="1" spc="-3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30">
                <a:solidFill>
                  <a:srgbClr val="FFFFFF"/>
                </a:solidFill>
                <a:latin typeface="Segoe UI Semibold"/>
                <a:cs typeface="Segoe UI Semibold"/>
              </a:rPr>
              <a:t>Partner Center o</a:t>
            </a:r>
            <a:r>
              <a:rPr lang="en-US" sz="1200" b="1">
                <a:solidFill>
                  <a:srgbClr val="FFFFFF"/>
                </a:solidFill>
                <a:latin typeface="Segoe UI Semibold"/>
                <a:cs typeface="Segoe UI Semibold"/>
              </a:rPr>
              <a:t>nboarding</a:t>
            </a:r>
            <a:r>
              <a:rPr lang="en-US" sz="1200" b="1" spc="-25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20">
                <a:solidFill>
                  <a:srgbClr val="FFFFFF"/>
                </a:solidFill>
                <a:latin typeface="Segoe UI Semibold"/>
                <a:cs typeface="Segoe UI Semibold"/>
              </a:rPr>
              <a:t>guide</a:t>
            </a:r>
            <a:endParaRPr lang="en-US" sz="1200">
              <a:latin typeface="Segoe UI Semibold"/>
              <a:cs typeface="Segoe UI Semi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3152"/>
            <a:ext cx="12192000" cy="788035"/>
            <a:chOff x="0" y="73152"/>
            <a:chExt cx="12192000" cy="788035"/>
          </a:xfrm>
        </p:grpSpPr>
        <p:sp>
          <p:nvSpPr>
            <p:cNvPr id="4" name="object 4"/>
            <p:cNvSpPr/>
            <p:nvPr/>
          </p:nvSpPr>
          <p:spPr>
            <a:xfrm>
              <a:off x="155447" y="73152"/>
              <a:ext cx="551815" cy="553720"/>
            </a:xfrm>
            <a:custGeom>
              <a:avLst/>
              <a:gdLst/>
              <a:ahLst/>
              <a:cxnLst/>
              <a:rect l="l" t="t" r="r" b="b"/>
              <a:pathLst>
                <a:path w="551815" h="553720">
                  <a:moveTo>
                    <a:pt x="275844" y="0"/>
                  </a:moveTo>
                  <a:lnTo>
                    <a:pt x="226259" y="4455"/>
                  </a:lnTo>
                  <a:lnTo>
                    <a:pt x="179591" y="17303"/>
                  </a:lnTo>
                  <a:lnTo>
                    <a:pt x="136618" y="37761"/>
                  </a:lnTo>
                  <a:lnTo>
                    <a:pt x="98119" y="65049"/>
                  </a:lnTo>
                  <a:lnTo>
                    <a:pt x="64873" y="98385"/>
                  </a:lnTo>
                  <a:lnTo>
                    <a:pt x="37659" y="136990"/>
                  </a:lnTo>
                  <a:lnTo>
                    <a:pt x="17256" y="180082"/>
                  </a:lnTo>
                  <a:lnTo>
                    <a:pt x="4444" y="226881"/>
                  </a:lnTo>
                  <a:lnTo>
                    <a:pt x="0" y="276605"/>
                  </a:lnTo>
                  <a:lnTo>
                    <a:pt x="4444" y="326330"/>
                  </a:lnTo>
                  <a:lnTo>
                    <a:pt x="17256" y="373129"/>
                  </a:lnTo>
                  <a:lnTo>
                    <a:pt x="37659" y="416221"/>
                  </a:lnTo>
                  <a:lnTo>
                    <a:pt x="64873" y="454826"/>
                  </a:lnTo>
                  <a:lnTo>
                    <a:pt x="98119" y="488162"/>
                  </a:lnTo>
                  <a:lnTo>
                    <a:pt x="136618" y="515450"/>
                  </a:lnTo>
                  <a:lnTo>
                    <a:pt x="179591" y="535908"/>
                  </a:lnTo>
                  <a:lnTo>
                    <a:pt x="226259" y="548756"/>
                  </a:lnTo>
                  <a:lnTo>
                    <a:pt x="275844" y="553212"/>
                  </a:lnTo>
                  <a:lnTo>
                    <a:pt x="325428" y="548756"/>
                  </a:lnTo>
                  <a:lnTo>
                    <a:pt x="372096" y="535908"/>
                  </a:lnTo>
                  <a:lnTo>
                    <a:pt x="415069" y="515450"/>
                  </a:lnTo>
                  <a:lnTo>
                    <a:pt x="453568" y="488162"/>
                  </a:lnTo>
                  <a:lnTo>
                    <a:pt x="486814" y="454826"/>
                  </a:lnTo>
                  <a:lnTo>
                    <a:pt x="514028" y="416221"/>
                  </a:lnTo>
                  <a:lnTo>
                    <a:pt x="534431" y="373129"/>
                  </a:lnTo>
                  <a:lnTo>
                    <a:pt x="547243" y="326330"/>
                  </a:lnTo>
                  <a:lnTo>
                    <a:pt x="551688" y="276605"/>
                  </a:lnTo>
                  <a:lnTo>
                    <a:pt x="547243" y="226881"/>
                  </a:lnTo>
                  <a:lnTo>
                    <a:pt x="534431" y="180082"/>
                  </a:lnTo>
                  <a:lnTo>
                    <a:pt x="514028" y="136990"/>
                  </a:lnTo>
                  <a:lnTo>
                    <a:pt x="486814" y="98385"/>
                  </a:lnTo>
                  <a:lnTo>
                    <a:pt x="453568" y="65049"/>
                  </a:lnTo>
                  <a:lnTo>
                    <a:pt x="415069" y="37761"/>
                  </a:lnTo>
                  <a:lnTo>
                    <a:pt x="372096" y="17303"/>
                  </a:lnTo>
                  <a:lnTo>
                    <a:pt x="325428" y="4455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14" y="170370"/>
              <a:ext cx="273430" cy="358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1411" y="112776"/>
              <a:ext cx="1618488" cy="64236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02935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8376" y="112776"/>
              <a:ext cx="1617726" cy="6423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19900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3" y="641603"/>
                  </a:lnTo>
                  <a:lnTo>
                    <a:pt x="1616963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5340" y="112776"/>
              <a:ext cx="1618488" cy="6423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36864" y="114300"/>
              <a:ext cx="1617345" cy="641985"/>
            </a:xfrm>
            <a:custGeom>
              <a:avLst/>
              <a:gdLst/>
              <a:ahLst/>
              <a:cxnLst/>
              <a:rect l="l" t="t" r="r" b="b"/>
              <a:pathLst>
                <a:path w="1617345" h="641985">
                  <a:moveTo>
                    <a:pt x="0" y="641603"/>
                  </a:moveTo>
                  <a:lnTo>
                    <a:pt x="1616964" y="641603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09959" y="147828"/>
              <a:ext cx="923544" cy="6073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111483" y="149352"/>
              <a:ext cx="922019" cy="607060"/>
            </a:xfrm>
            <a:custGeom>
              <a:avLst/>
              <a:gdLst/>
              <a:ahLst/>
              <a:cxnLst/>
              <a:rect l="l" t="t" r="r" b="b"/>
              <a:pathLst>
                <a:path w="922020" h="607060">
                  <a:moveTo>
                    <a:pt x="0" y="606551"/>
                  </a:moveTo>
                  <a:lnTo>
                    <a:pt x="922020" y="606551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17807" y="320040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152526"/>
                  </a:moveTo>
                  <a:lnTo>
                    <a:pt x="153924" y="0"/>
                  </a:lnTo>
                  <a:lnTo>
                    <a:pt x="307848" y="152526"/>
                  </a:lnTo>
                </a:path>
                <a:path w="307975" h="273050">
                  <a:moveTo>
                    <a:pt x="33527" y="120268"/>
                  </a:moveTo>
                  <a:lnTo>
                    <a:pt x="33527" y="272795"/>
                  </a:lnTo>
                  <a:lnTo>
                    <a:pt x="121666" y="272795"/>
                  </a:lnTo>
                  <a:lnTo>
                    <a:pt x="121666" y="162432"/>
                  </a:lnTo>
                  <a:lnTo>
                    <a:pt x="188722" y="162432"/>
                  </a:lnTo>
                  <a:lnTo>
                    <a:pt x="188722" y="272795"/>
                  </a:lnTo>
                  <a:lnTo>
                    <a:pt x="275590" y="272795"/>
                  </a:lnTo>
                  <a:lnTo>
                    <a:pt x="275590" y="12026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6876" y="345947"/>
              <a:ext cx="620268" cy="4091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58400" y="347472"/>
              <a:ext cx="619125" cy="408940"/>
            </a:xfrm>
            <a:custGeom>
              <a:avLst/>
              <a:gdLst/>
              <a:ahLst/>
              <a:cxnLst/>
              <a:rect l="l" t="t" r="r" b="b"/>
              <a:pathLst>
                <a:path w="619125" h="408940">
                  <a:moveTo>
                    <a:pt x="0" y="408431"/>
                  </a:moveTo>
                  <a:lnTo>
                    <a:pt x="618744" y="408431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57150">
              <a:solidFill>
                <a:srgbClr val="3A2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88523" y="492252"/>
              <a:ext cx="158496" cy="1082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4047"/>
              <a:ext cx="12191999" cy="2270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517260" y="267080"/>
            <a:ext cx="9874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</a:t>
            </a:r>
            <a:r>
              <a:rPr sz="1000" b="1" spc="15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25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63993" y="193575"/>
            <a:ext cx="1128395" cy="473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indent="635" algn="ctr">
              <a:lnSpc>
                <a:spcPct val="100000"/>
              </a:lnSpc>
              <a:spcBef>
                <a:spcPts val="75"/>
              </a:spcBef>
            </a:pP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Onboarding: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Important</a:t>
            </a:r>
            <a:r>
              <a:rPr sz="1000" b="1" spc="-3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 </a:t>
            </a:r>
            <a:r>
              <a:rPr sz="1000" b="1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links</a:t>
            </a:r>
            <a:r>
              <a:rPr sz="1000" b="1" spc="-45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 </a:t>
            </a:r>
            <a:r>
              <a:rPr sz="1000" b="1" spc="-25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and </a:t>
            </a:r>
            <a:r>
              <a:rPr sz="1000" b="1" spc="-10">
                <a:solidFill>
                  <a:srgbClr val="FFFFFF"/>
                </a:solidFill>
                <a:latin typeface="Segoe UI Semibold"/>
                <a:cs typeface="Segoe UI Semibold"/>
                <a:hlinkClick r:id="rId10" action="ppaction://hlinksldjump"/>
              </a:rPr>
              <a:t>callouts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13469" y="267080"/>
            <a:ext cx="1064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Step-</a:t>
            </a:r>
            <a:r>
              <a:rPr sz="1000" b="1" spc="-2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by-step </a:t>
            </a:r>
            <a:r>
              <a:rPr sz="1000" b="1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sz="1000" b="1" spc="-45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spc="-10">
                <a:solidFill>
                  <a:schemeClr val="bg1"/>
                </a:solidFill>
                <a:latin typeface="Segoe UI Semibold"/>
                <a:cs typeface="Segoe UI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sz="100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411467" y="0"/>
            <a:ext cx="2425700" cy="851535"/>
            <a:chOff x="6411467" y="0"/>
            <a:chExt cx="2425700" cy="85153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11467" y="0"/>
              <a:ext cx="2425445" cy="85115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563867" y="76200"/>
              <a:ext cx="2127885" cy="680085"/>
            </a:xfrm>
            <a:custGeom>
              <a:avLst/>
              <a:gdLst/>
              <a:ahLst/>
              <a:cxnLst/>
              <a:rect l="l" t="t" r="r" b="b"/>
              <a:pathLst>
                <a:path w="2127884" h="680085">
                  <a:moveTo>
                    <a:pt x="212750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2127504" y="679703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824090" y="60650"/>
            <a:ext cx="16084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8560C5"/>
                </a:solidFill>
                <a:latin typeface="Segoe UI Semibold"/>
                <a:cs typeface="Segoe UI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Onboarding: </a:t>
            </a:r>
            <a:r>
              <a:rPr lang="en-US" sz="1400" b="1" u="sng">
                <a:solidFill>
                  <a:srgbClr val="8560C5"/>
                </a:solidFill>
                <a:latin typeface="Segoe UI Semibold"/>
                <a:cs typeface="Segoe UI Semibold"/>
              </a:rPr>
              <a:t>Prerequisites and callouts</a:t>
            </a:r>
            <a:endParaRPr sz="1400" u="sng">
              <a:solidFill>
                <a:srgbClr val="8560C5"/>
              </a:solidFill>
              <a:latin typeface="Segoe UI Semibold"/>
              <a:cs typeface="Segoe UI Semibol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708659"/>
            <a:ext cx="12192000" cy="219710"/>
          </a:xfrm>
          <a:custGeom>
            <a:avLst/>
            <a:gdLst/>
            <a:ahLst/>
            <a:cxnLst/>
            <a:rect l="l" t="t" r="r" b="b"/>
            <a:pathLst>
              <a:path w="12192000" h="219709">
                <a:moveTo>
                  <a:pt x="12192000" y="0"/>
                </a:moveTo>
                <a:lnTo>
                  <a:pt x="0" y="0"/>
                </a:lnTo>
                <a:lnTo>
                  <a:pt x="0" y="219456"/>
                </a:lnTo>
                <a:lnTo>
                  <a:pt x="12192000" y="2194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2">
            <a:extLst>
              <a:ext uri="{FF2B5EF4-FFF2-40B4-BE49-F238E27FC236}">
                <a16:creationId xmlns:a16="http://schemas.microsoft.com/office/drawing/2014/main" id="{F7908F8D-A343-D6A8-8B1F-277CE67DFD59}"/>
              </a:ext>
            </a:extLst>
          </p:cNvPr>
          <p:cNvSpPr txBox="1"/>
          <p:nvPr/>
        </p:nvSpPr>
        <p:spPr>
          <a:xfrm>
            <a:off x="567244" y="811147"/>
            <a:ext cx="11235436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900" b="1" spc="-35">
                <a:solidFill>
                  <a:srgbClr val="3A2D57"/>
                </a:solidFill>
                <a:latin typeface="Segoe UI Semibold"/>
                <a:cs typeface="Segoe UI Semibold"/>
              </a:rPr>
              <a:t>Additional Callouts</a:t>
            </a:r>
            <a:endParaRPr sz="2900">
              <a:latin typeface="Segoe UI Semibold"/>
              <a:cs typeface="Segoe UI Semibold"/>
            </a:endParaRPr>
          </a:p>
        </p:txBody>
      </p:sp>
      <p:sp>
        <p:nvSpPr>
          <p:cNvPr id="26" name="object 38">
            <a:extLst>
              <a:ext uri="{FF2B5EF4-FFF2-40B4-BE49-F238E27FC236}">
                <a16:creationId xmlns:a16="http://schemas.microsoft.com/office/drawing/2014/main" id="{13AEFBA7-D869-806B-6F56-1D3252FC826A}"/>
              </a:ext>
            </a:extLst>
          </p:cNvPr>
          <p:cNvSpPr/>
          <p:nvPr/>
        </p:nvSpPr>
        <p:spPr>
          <a:xfrm>
            <a:off x="6867107" y="4081045"/>
            <a:ext cx="3434967" cy="817244"/>
          </a:xfrm>
          <a:custGeom>
            <a:avLst/>
            <a:gdLst/>
            <a:ahLst/>
            <a:cxnLst/>
            <a:rect l="l" t="t" r="r" b="b"/>
            <a:pathLst>
              <a:path w="2324100" h="817245">
                <a:moveTo>
                  <a:pt x="0" y="816863"/>
                </a:moveTo>
                <a:lnTo>
                  <a:pt x="2324100" y="816863"/>
                </a:lnTo>
                <a:lnTo>
                  <a:pt x="2324100" y="0"/>
                </a:lnTo>
                <a:lnTo>
                  <a:pt x="0" y="0"/>
                </a:lnTo>
                <a:lnTo>
                  <a:pt x="0" y="81686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4DBBF4E0-6258-798C-E337-F94D08FFDCBE}"/>
              </a:ext>
            </a:extLst>
          </p:cNvPr>
          <p:cNvSpPr txBox="1"/>
          <p:nvPr/>
        </p:nvSpPr>
        <p:spPr>
          <a:xfrm>
            <a:off x="629533" y="1144966"/>
            <a:ext cx="10799587" cy="918841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endParaRPr lang="en-US" b="1">
              <a:solidFill>
                <a:srgbClr val="000000"/>
              </a:solidFill>
              <a:latin typeface="Segoe UI Semibold"/>
              <a:cs typeface="Segoe UI Semibold"/>
            </a:endParaRPr>
          </a:p>
          <a:p>
            <a:pPr marL="12700">
              <a:spcBef>
                <a:spcPts val="105"/>
              </a:spcBef>
            </a:pPr>
            <a:r>
              <a:rPr lang="en-US" sz="2000" b="1">
                <a:solidFill>
                  <a:srgbClr val="3A2D57"/>
                </a:solidFill>
                <a:latin typeface="Segoe UI Semibold"/>
                <a:cs typeface="Segoe UI Semibold"/>
              </a:rPr>
              <a:t>If "A relationship already exists with a different Legal Entity" error occurs, please follow the below step: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24880C-8D9A-E1B7-AC3D-4547FDEEBF0A}"/>
              </a:ext>
            </a:extLst>
          </p:cNvPr>
          <p:cNvSpPr/>
          <p:nvPr/>
        </p:nvSpPr>
        <p:spPr>
          <a:xfrm>
            <a:off x="743711" y="2275628"/>
            <a:ext cx="8915400" cy="971140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/>
            <a:r>
              <a:rPr lang="en-US" sz="1200">
                <a:solidFill>
                  <a:schemeClr val="tx1"/>
                </a:solidFill>
                <a:latin typeface="Segoe UI"/>
                <a:cs typeface="Calibri"/>
              </a:rPr>
              <a:t>On the Company Information page, append your legal company name with a </a:t>
            </a:r>
            <a:r>
              <a:rPr lang="en-US" sz="1200" b="1">
                <a:solidFill>
                  <a:srgbClr val="8560C5"/>
                </a:solidFill>
                <a:latin typeface="Segoe UI Semibold"/>
              </a:rPr>
              <a:t>space " "</a:t>
            </a:r>
            <a:r>
              <a:rPr lang="en-US" sz="1200">
                <a:solidFill>
                  <a:schemeClr val="tx1"/>
                </a:solidFill>
                <a:latin typeface="Segoe UI"/>
                <a:cs typeface="Calibri"/>
              </a:rPr>
              <a:t> or a</a:t>
            </a:r>
            <a:r>
              <a:rPr lang="en-US" sz="1200" b="1">
                <a:solidFill>
                  <a:srgbClr val="8560C5"/>
                </a:solidFill>
                <a:latin typeface="Segoe UI Semibold"/>
              </a:rPr>
              <a:t> period "." </a:t>
            </a:r>
            <a:r>
              <a:rPr lang="en-US" sz="1200">
                <a:solidFill>
                  <a:schemeClr val="tx1"/>
                </a:solidFill>
                <a:latin typeface="Segoe UI"/>
                <a:cs typeface="Calibri"/>
              </a:rPr>
              <a:t>at the end of the company name. (ex. Change Contoso Inc to Contoso Inc.)  </a:t>
            </a:r>
            <a:endParaRPr lang="en-US">
              <a:solidFill>
                <a:schemeClr val="tx1"/>
              </a:solidFill>
            </a:endParaRPr>
          </a:p>
          <a:p>
            <a:pPr algn="l"/>
            <a:endParaRPr lang="en-US" sz="1200">
              <a:solidFill>
                <a:schemeClr val="tx1"/>
              </a:solidFill>
              <a:latin typeface="Segoe UI"/>
              <a:cs typeface="Calibri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Segoe UI"/>
                <a:cs typeface="Calibri"/>
              </a:rPr>
              <a:t>See </a:t>
            </a:r>
            <a:r>
              <a:rPr lang="en-US" sz="1200" b="1">
                <a:solidFill>
                  <a:srgbClr val="8560C5"/>
                </a:solidFill>
                <a:latin typeface="Segoe UI Semibold"/>
              </a:rPr>
              <a:t>Step 4</a:t>
            </a:r>
            <a:r>
              <a:rPr lang="en-US" sz="1200">
                <a:solidFill>
                  <a:schemeClr val="tx1"/>
                </a:solidFill>
                <a:latin typeface="Segoe UI"/>
                <a:cs typeface="Calibri"/>
              </a:rPr>
              <a:t> within the 'Step-by-step onboarding guide' section of this guide </a:t>
            </a:r>
            <a:r>
              <a:rPr lang="en-US" sz="1200">
                <a:solidFill>
                  <a:srgbClr val="8560C5"/>
                </a:solidFill>
                <a:latin typeface="Segoe UI"/>
                <a:cs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(slide 16)</a:t>
            </a:r>
            <a:r>
              <a:rPr lang="en-US" sz="1200">
                <a:solidFill>
                  <a:srgbClr val="8560C5"/>
                </a:solidFill>
                <a:latin typeface="Segoe UI"/>
                <a:cs typeface="Calibri"/>
              </a:rPr>
              <a:t> </a:t>
            </a:r>
            <a:r>
              <a:rPr lang="en-US" sz="1200">
                <a:solidFill>
                  <a:schemeClr val="tx1"/>
                </a:solidFill>
                <a:latin typeface="Segoe UI"/>
                <a:cs typeface="Calibri"/>
              </a:rPr>
              <a:t>for the Company Information page.</a:t>
            </a:r>
          </a:p>
          <a:p>
            <a:pPr algn="l"/>
            <a:endParaRPr lang="en-US" sz="1200">
              <a:solidFill>
                <a:schemeClr val="tx1"/>
              </a:solidFill>
              <a:latin typeface="Segoe UI"/>
              <a:cs typeface="Calibri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Segoe UI"/>
                <a:cs typeface="Calibri"/>
              </a:rPr>
              <a:t>This is a known issue during enrollment.</a:t>
            </a:r>
          </a:p>
        </p:txBody>
      </p:sp>
      <p:pic>
        <p:nvPicPr>
          <p:cNvPr id="29" name="Picture 2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85444E1-2A85-38B7-BB98-A36B11984B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47691" y="3733800"/>
            <a:ext cx="4285561" cy="2204051"/>
          </a:xfrm>
          <a:prstGeom prst="rect">
            <a:avLst/>
          </a:prstGeom>
          <a:ln w="57150">
            <a:solidFill>
              <a:srgbClr val="D3CDDF"/>
            </a:solidFill>
          </a:ln>
        </p:spPr>
      </p:pic>
      <p:grpSp>
        <p:nvGrpSpPr>
          <p:cNvPr id="30" name="object 28">
            <a:extLst>
              <a:ext uri="{FF2B5EF4-FFF2-40B4-BE49-F238E27FC236}">
                <a16:creationId xmlns:a16="http://schemas.microsoft.com/office/drawing/2014/main" id="{003F6ADB-C648-DDAD-FA3D-B21BA267D6A7}"/>
              </a:ext>
            </a:extLst>
          </p:cNvPr>
          <p:cNvGrpSpPr/>
          <p:nvPr/>
        </p:nvGrpSpPr>
        <p:grpSpPr>
          <a:xfrm>
            <a:off x="630211" y="2322886"/>
            <a:ext cx="61290" cy="106172"/>
            <a:chOff x="813828" y="4094607"/>
            <a:chExt cx="61290" cy="106172"/>
          </a:xfrm>
        </p:grpSpPr>
        <p:sp>
          <p:nvSpPr>
            <p:cNvPr id="38" name="object 29">
              <a:extLst>
                <a:ext uri="{FF2B5EF4-FFF2-40B4-BE49-F238E27FC236}">
                  <a16:creationId xmlns:a16="http://schemas.microsoft.com/office/drawing/2014/main" id="{C61246D2-CDD0-307E-4818-E32A36248FD6}"/>
                </a:ext>
              </a:extLst>
            </p:cNvPr>
            <p:cNvSpPr/>
            <p:nvPr/>
          </p:nvSpPr>
          <p:spPr>
            <a:xfrm>
              <a:off x="818172" y="4097401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2"/>
                  </a:lnTo>
                  <a:lnTo>
                    <a:pt x="0" y="100711"/>
                  </a:lnTo>
                  <a:lnTo>
                    <a:pt x="28460" y="100584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0">
              <a:extLst>
                <a:ext uri="{FF2B5EF4-FFF2-40B4-BE49-F238E27FC236}">
                  <a16:creationId xmlns:a16="http://schemas.microsoft.com/office/drawing/2014/main" id="{BD872D5E-C1FB-456B-E1D7-E3163E5E350E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3828" y="4094607"/>
              <a:ext cx="61290" cy="106172"/>
            </a:xfrm>
            <a:prstGeom prst="rect">
              <a:avLst/>
            </a:prstGeom>
          </p:spPr>
        </p:pic>
      </p:grpSp>
      <p:grpSp>
        <p:nvGrpSpPr>
          <p:cNvPr id="40" name="object 28">
            <a:extLst>
              <a:ext uri="{FF2B5EF4-FFF2-40B4-BE49-F238E27FC236}">
                <a16:creationId xmlns:a16="http://schemas.microsoft.com/office/drawing/2014/main" id="{EC7181B3-50AF-2135-CB92-D86FDAD4C41A}"/>
              </a:ext>
            </a:extLst>
          </p:cNvPr>
          <p:cNvGrpSpPr/>
          <p:nvPr/>
        </p:nvGrpSpPr>
        <p:grpSpPr>
          <a:xfrm>
            <a:off x="630210" y="2794051"/>
            <a:ext cx="61290" cy="106172"/>
            <a:chOff x="813828" y="4094607"/>
            <a:chExt cx="61290" cy="106172"/>
          </a:xfrm>
        </p:grpSpPr>
        <p:sp>
          <p:nvSpPr>
            <p:cNvPr id="44" name="object 29">
              <a:extLst>
                <a:ext uri="{FF2B5EF4-FFF2-40B4-BE49-F238E27FC236}">
                  <a16:creationId xmlns:a16="http://schemas.microsoft.com/office/drawing/2014/main" id="{96A1CCAA-401A-C274-3C1E-123BB122077C}"/>
                </a:ext>
              </a:extLst>
            </p:cNvPr>
            <p:cNvSpPr/>
            <p:nvPr/>
          </p:nvSpPr>
          <p:spPr>
            <a:xfrm>
              <a:off x="818172" y="4097401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2"/>
                  </a:lnTo>
                  <a:lnTo>
                    <a:pt x="0" y="100711"/>
                  </a:lnTo>
                  <a:lnTo>
                    <a:pt x="28460" y="100584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30">
              <a:extLst>
                <a:ext uri="{FF2B5EF4-FFF2-40B4-BE49-F238E27FC236}">
                  <a16:creationId xmlns:a16="http://schemas.microsoft.com/office/drawing/2014/main" id="{80CC2D4C-9E26-6C29-0722-CF1C0FA928E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3828" y="4094607"/>
              <a:ext cx="61290" cy="106172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94A27A2-A174-02C5-1C86-3CD5AB06CBCC}"/>
              </a:ext>
            </a:extLst>
          </p:cNvPr>
          <p:cNvSpPr txBox="1"/>
          <p:nvPr/>
        </p:nvSpPr>
        <p:spPr>
          <a:xfrm>
            <a:off x="6918593" y="4260307"/>
            <a:ext cx="32573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Segoe UI"/>
                <a:cs typeface="Segoe UI"/>
              </a:rPr>
              <a:t>Please note that this is also provided under Help + Support for Surface Enrollment  </a:t>
            </a:r>
            <a:r>
              <a:rPr lang="en-US" sz="1200">
                <a:solidFill>
                  <a:schemeClr val="tx1"/>
                </a:solidFill>
                <a:latin typeface="Segoe UI"/>
                <a:cs typeface="Calibri"/>
              </a:rPr>
              <a:t>​</a:t>
            </a:r>
            <a:endParaRPr lang="en-US" sz="1200">
              <a:solidFill>
                <a:schemeClr val="tx1"/>
              </a:solidFill>
              <a:latin typeface="Segoe UI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D0EA2E1D-53DC-CBD7-C935-E50822B4B8CB}"/>
              </a:ext>
            </a:extLst>
          </p:cNvPr>
          <p:cNvSpPr/>
          <p:nvPr/>
        </p:nvSpPr>
        <p:spPr>
          <a:xfrm rot="-5400000">
            <a:off x="6405688" y="4346373"/>
            <a:ext cx="569203" cy="266241"/>
          </a:xfrm>
          <a:prstGeom prst="triangl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object 28">
            <a:extLst>
              <a:ext uri="{FF2B5EF4-FFF2-40B4-BE49-F238E27FC236}">
                <a16:creationId xmlns:a16="http://schemas.microsoft.com/office/drawing/2014/main" id="{9EEF58F4-30A1-554D-0585-9A4EDF89A3BB}"/>
              </a:ext>
            </a:extLst>
          </p:cNvPr>
          <p:cNvGrpSpPr/>
          <p:nvPr/>
        </p:nvGrpSpPr>
        <p:grpSpPr>
          <a:xfrm>
            <a:off x="629533" y="3170428"/>
            <a:ext cx="61290" cy="106172"/>
            <a:chOff x="813828" y="4094607"/>
            <a:chExt cx="61290" cy="106172"/>
          </a:xfrm>
        </p:grpSpPr>
        <p:sp>
          <p:nvSpPr>
            <p:cNvPr id="49" name="object 29">
              <a:extLst>
                <a:ext uri="{FF2B5EF4-FFF2-40B4-BE49-F238E27FC236}">
                  <a16:creationId xmlns:a16="http://schemas.microsoft.com/office/drawing/2014/main" id="{34831B28-D967-AD6B-AC66-1326B94A4574}"/>
                </a:ext>
              </a:extLst>
            </p:cNvPr>
            <p:cNvSpPr/>
            <p:nvPr/>
          </p:nvSpPr>
          <p:spPr>
            <a:xfrm>
              <a:off x="818172" y="4097401"/>
              <a:ext cx="54610" cy="100965"/>
            </a:xfrm>
            <a:custGeom>
              <a:avLst/>
              <a:gdLst/>
              <a:ahLst/>
              <a:cxnLst/>
              <a:rect l="l" t="t" r="r" b="b"/>
              <a:pathLst>
                <a:path w="54609" h="100964">
                  <a:moveTo>
                    <a:pt x="28130" y="0"/>
                  </a:moveTo>
                  <a:lnTo>
                    <a:pt x="0" y="0"/>
                  </a:lnTo>
                  <a:lnTo>
                    <a:pt x="27330" y="50292"/>
                  </a:lnTo>
                  <a:lnTo>
                    <a:pt x="0" y="100711"/>
                  </a:lnTo>
                  <a:lnTo>
                    <a:pt x="28460" y="100584"/>
                  </a:lnTo>
                  <a:lnTo>
                    <a:pt x="54114" y="4991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856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30">
              <a:extLst>
                <a:ext uri="{FF2B5EF4-FFF2-40B4-BE49-F238E27FC236}">
                  <a16:creationId xmlns:a16="http://schemas.microsoft.com/office/drawing/2014/main" id="{A8473626-A49E-28D8-F0F1-A0E55DDB4A0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3828" y="4094607"/>
              <a:ext cx="61290" cy="106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6919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8c2f56ce-d423-4e6a-98bb-1ef63c2df6cf">
      <Terms xmlns="http://schemas.microsoft.com/office/infopath/2007/PartnerControls"/>
    </lcf76f155ced4ddcb4097134ff3c332f>
    <TaxCatchAll xmlns="230e9df3-be65-4c73-a93b-d1236ebd67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ED1EEE2E4FA46AC6BC7F1C2A79FAF" ma:contentTypeVersion="19" ma:contentTypeDescription="Create a new document." ma:contentTypeScope="" ma:versionID="a09e0129a85674f304f39245a2bc70d0">
  <xsd:schema xmlns:xsd="http://www.w3.org/2001/XMLSchema" xmlns:xs="http://www.w3.org/2001/XMLSchema" xmlns:p="http://schemas.microsoft.com/office/2006/metadata/properties" xmlns:ns1="http://schemas.microsoft.com/sharepoint/v3" xmlns:ns2="8c2f56ce-d423-4e6a-98bb-1ef63c2df6cf" xmlns:ns3="09017e9a-fc5e-4022-b03c-5402efc225ce" xmlns:ns4="230e9df3-be65-4c73-a93b-d1236ebd677e" targetNamespace="http://schemas.microsoft.com/office/2006/metadata/properties" ma:root="true" ma:fieldsID="cc17cea282703af59b514f760df4d7ee" ns1:_="" ns2:_="" ns3:_="" ns4:_="">
    <xsd:import namespace="http://schemas.microsoft.com/sharepoint/v3"/>
    <xsd:import namespace="8c2f56ce-d423-4e6a-98bb-1ef63c2df6cf"/>
    <xsd:import namespace="09017e9a-fc5e-4022-b03c-5402efc225ce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2f56ce-d423-4e6a-98bb-1ef63c2df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25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17e9a-fc5e-4022-b03c-5402efc225c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a0faf66-03ae-4422-934c-384fe4a41ea4}" ma:internalName="TaxCatchAll" ma:showField="CatchAllData" ma:web="09017e9a-fc5e-4022-b03c-5402efc225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34A67B-F65B-4D05-AEDF-F98EA2B66D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D8D310-764C-4A79-BA7F-5718305D89B8}">
  <ds:schemaRefs>
    <ds:schemaRef ds:uri="http://purl.org/dc/dcmitype/"/>
    <ds:schemaRef ds:uri="http://purl.org/dc/elements/1.1/"/>
    <ds:schemaRef ds:uri="8c2f56ce-d423-4e6a-98bb-1ef63c2df6cf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230e9df3-be65-4c73-a93b-d1236ebd677e"/>
    <ds:schemaRef ds:uri="09017e9a-fc5e-4022-b03c-5402efc225c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DF02AC-C4E0-40C4-B085-F6AF069AD31F}">
  <ds:schemaRefs>
    <ds:schemaRef ds:uri="09017e9a-fc5e-4022-b03c-5402efc225ce"/>
    <ds:schemaRef ds:uri="230e9df3-be65-4c73-a93b-d1236ebd677e"/>
    <ds:schemaRef ds:uri="8c2f56ce-d423-4e6a-98bb-1ef63c2df6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2520</Words>
  <Application>Microsoft Office PowerPoint</Application>
  <PresentationFormat>Widescreen</PresentationFormat>
  <Paragraphs>336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Segoe UI</vt:lpstr>
      <vt:lpstr>Segoe UI Semibold</vt:lpstr>
      <vt:lpstr>Times New Roman</vt:lpstr>
      <vt:lpstr>Office Theme</vt:lpstr>
      <vt:lpstr>PowerPoint Presentation</vt:lpstr>
      <vt:lpstr>PowerPoint Presentation</vt:lpstr>
      <vt:lpstr>PowerPoint Presentation</vt:lpstr>
      <vt:lpstr>High-level DMP onboarding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Step-by-step onboarding guide</vt:lpstr>
      <vt:lpstr>Step-by-step onboarding guide</vt:lpstr>
      <vt:lpstr>Step-by-step onboarding guide</vt:lpstr>
      <vt:lpstr>Step-by-step onboarding guide</vt:lpstr>
      <vt:lpstr>Step-by-step onboarding guide</vt:lpstr>
      <vt:lpstr>Step-by-step onboarding guide</vt:lpstr>
      <vt:lpstr>Step-by-step onboarding guide</vt:lpstr>
      <vt:lpstr>Step-by-step onboarding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Commercial distributor managed partner (DMP) onboarding guide</dc:title>
  <dc:creator>Philip Goon</dc:creator>
  <cp:lastModifiedBy>Kerri Martinez (BLOOM CONSULTING GROUP INC)</cp:lastModifiedBy>
  <cp:revision>22</cp:revision>
  <dcterms:created xsi:type="dcterms:W3CDTF">2023-04-14T13:28:38Z</dcterms:created>
  <dcterms:modified xsi:type="dcterms:W3CDTF">2024-04-22T14:35:42Z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2023-04-14T00:00:00Z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0x0101005D8ED1EEE2E4FA46AC6BC7F1C2A79FAF</vt:lpwstr>
  </property>
  <property fmtid="{D5CDD505-2E9C-101B-9397-08002B2CF9AE}" pid="7" name="MediaServiceImageTags">
    <vt:lpwstr/>
  </property>
</Properties>
</file>