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076138476" r:id="rId6"/>
    <p:sldId id="2076138560" r:id="rId7"/>
    <p:sldId id="207613851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EBB9A-2FA3-4666-8860-E35572EE472F}" v="1" dt="2024-02-26T16:56:22.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2421-80E0-36E8-003E-79D107C63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6AC87-503B-04B1-A520-A52B467EB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2DFE9-021A-2919-177E-729F4BBF4A11}"/>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1AB705BE-7186-15D1-79D8-911ECC64D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C0E1C-E78A-F344-5A89-3A8D757D4DDD}"/>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418091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520D-72D5-E563-FA2B-296C311DE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63037-2943-A0B1-782D-3974452B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C17EE-E057-D86E-44AB-D41DB017CBD7}"/>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EEEAEEB4-E960-40F6-D95D-92F69CAE0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7E8D2-0588-A5A7-8BD4-CA18F2AFA742}"/>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7198814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50068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66350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916414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4436118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97728603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709866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695400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8333894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6320766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GB"/>
              <a:t>Click to edit Master text styles</a:t>
            </a:r>
          </a:p>
        </p:txBody>
      </p:sp>
    </p:spTree>
    <p:extLst>
      <p:ext uri="{BB962C8B-B14F-4D97-AF65-F5344CB8AC3E}">
        <p14:creationId xmlns:p14="http://schemas.microsoft.com/office/powerpoint/2010/main" val="395700160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0DCC8-18DA-6E9D-699B-8F641F9EC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0588A-9508-53CD-C662-D828938BA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0E5C7-2E7C-A435-145A-4320043372A9}"/>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DA7DFB64-B853-DD0C-DAD6-D196857D4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3ADC7-C98F-83DB-B62A-507DDD3DE117}"/>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8879596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GB"/>
              <a:t>Click to edit Master title style</a:t>
            </a:r>
            <a:endParaRPr lang="en-US"/>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GB"/>
              <a:t>Click to edit Master text styles</a:t>
            </a:r>
          </a:p>
        </p:txBody>
      </p:sp>
    </p:spTree>
    <p:extLst>
      <p:ext uri="{BB962C8B-B14F-4D97-AF65-F5344CB8AC3E}">
        <p14:creationId xmlns:p14="http://schemas.microsoft.com/office/powerpoint/2010/main" val="9631946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761289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GB"/>
              <a:t>Click to edit Master title style</a:t>
            </a:r>
            <a:endParaRPr lang="en-US"/>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7553499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3718600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6630766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55452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221958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0712854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012651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668852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GB"/>
              <a:t>Click icon to add picture</a:t>
            </a:r>
            <a:endParaRPr lang="en-US"/>
          </a:p>
        </p:txBody>
      </p:sp>
    </p:spTree>
    <p:extLst>
      <p:ext uri="{BB962C8B-B14F-4D97-AF65-F5344CB8AC3E}">
        <p14:creationId xmlns:p14="http://schemas.microsoft.com/office/powerpoint/2010/main" val="2390225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398952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67792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2549827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435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0967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126196479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28818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302962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rgbClr val="F2F2F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C04A5-F9FE-47FE-835A-D0B3408FF9C5}"/>
              </a:ext>
              <a:ext uri="{C183D7F6-B498-43B3-948B-1728B52AA6E4}">
                <adec:decorative xmlns:adec="http://schemas.microsoft.com/office/drawing/2017/decorative" val="1"/>
              </a:ext>
            </a:extLst>
          </p:cNvPr>
          <p:cNvSpPr/>
          <p:nvPr userDrawn="1"/>
        </p:nvSpPr>
        <p:spPr bwMode="auto">
          <a:xfrm>
            <a:off x="-1" y="-1"/>
            <a:ext cx="12192001" cy="725562"/>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chemeClr val="tx2"/>
              </a:solidFill>
              <a:ea typeface="Segoe UI" pitchFamily="34" charset="0"/>
              <a:cs typeface="Segoe UI" pitchFamily="34" charset="0"/>
            </a:endParaRPr>
          </a:p>
        </p:txBody>
      </p:sp>
      <p:sp>
        <p:nvSpPr>
          <p:cNvPr id="4" name="Rectangle 3">
            <a:extLst>
              <a:ext uri="{FF2B5EF4-FFF2-40B4-BE49-F238E27FC236}">
                <a16:creationId xmlns:a16="http://schemas.microsoft.com/office/drawing/2014/main" id="{65568667-84F9-4E8D-AE88-CA0B3104A0B9}"/>
              </a:ext>
              <a:ext uri="{C183D7F6-B498-43B3-948B-1728B52AA6E4}">
                <adec:decorative xmlns:adec="http://schemas.microsoft.com/office/drawing/2017/decorative" val="1"/>
              </a:ext>
            </a:extLst>
          </p:cNvPr>
          <p:cNvSpPr/>
          <p:nvPr userDrawn="1"/>
        </p:nvSpPr>
        <p:spPr>
          <a:xfrm>
            <a:off x="745020" y="218757"/>
            <a:ext cx="4004780" cy="276999"/>
          </a:xfrm>
          <a:prstGeom prst="rect">
            <a:avLst/>
          </a:prstGeom>
          <a:solidFill>
            <a:srgbClr val="274B47"/>
          </a:solidFill>
        </p:spPr>
        <p:txBody>
          <a:bodyPr wrap="square">
            <a:spAutoFit/>
          </a:bodyPr>
          <a:lstStyle/>
          <a:p>
            <a:r>
              <a:rPr lang="en-US" sz="1200">
                <a:solidFill>
                  <a:schemeClr val="bg1"/>
                </a:solidFill>
                <a:latin typeface="+mj-lt"/>
              </a:rPr>
              <a:t>Partner Center and Global Admins</a:t>
            </a:r>
          </a:p>
        </p:txBody>
      </p:sp>
      <p:sp>
        <p:nvSpPr>
          <p:cNvPr id="5" name="Oval 4">
            <a:extLst>
              <a:ext uri="{FF2B5EF4-FFF2-40B4-BE49-F238E27FC236}">
                <a16:creationId xmlns:a16="http://schemas.microsoft.com/office/drawing/2014/main" id="{EBA6D343-5313-4AF4-83BD-FC246DB6694B}"/>
              </a:ext>
              <a:ext uri="{C183D7F6-B498-43B3-948B-1728B52AA6E4}">
                <adec:decorative xmlns:adec="http://schemas.microsoft.com/office/drawing/2017/decorative" val="1"/>
              </a:ext>
            </a:extLst>
          </p:cNvPr>
          <p:cNvSpPr/>
          <p:nvPr userDrawn="1"/>
        </p:nvSpPr>
        <p:spPr bwMode="auto">
          <a:xfrm>
            <a:off x="154921" y="73867"/>
            <a:ext cx="552000" cy="5520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8661C5"/>
              </a:solidFill>
              <a:ea typeface="Segoe UI" pitchFamily="34" charset="0"/>
              <a:cs typeface="Segoe UI" pitchFamily="34" charset="0"/>
            </a:endParaRPr>
          </a:p>
        </p:txBody>
      </p:sp>
      <p:pic>
        <p:nvPicPr>
          <p:cNvPr id="7" name="MS logo white - EMF">
            <a:extLst>
              <a:ext uri="{FF2B5EF4-FFF2-40B4-BE49-F238E27FC236}">
                <a16:creationId xmlns:a16="http://schemas.microsoft.com/office/drawing/2014/main" id="{F927E486-AA17-4934-ABFF-42D385B723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10765207" y="236130"/>
            <a:ext cx="1131294" cy="242289"/>
          </a:xfrm>
          <a:prstGeom prst="rect">
            <a:avLst/>
          </a:prstGeom>
        </p:spPr>
      </p:pic>
      <p:sp>
        <p:nvSpPr>
          <p:cNvPr id="8" name="ID">
            <a:extLst>
              <a:ext uri="{FF2B5EF4-FFF2-40B4-BE49-F238E27FC236}">
                <a16:creationId xmlns:a16="http://schemas.microsoft.com/office/drawing/2014/main" id="{760E2C72-862E-D559-9683-F85C09855CD4}"/>
              </a:ext>
              <a:ext uri="{C183D7F6-B498-43B3-948B-1728B52AA6E4}">
                <adec:decorative xmlns:adec="http://schemas.microsoft.com/office/drawing/2017/decorative" val="1"/>
              </a:ext>
            </a:extLst>
          </p:cNvPr>
          <p:cNvSpPr>
            <a:spLocks noChangeAspect="1" noEditPoints="1"/>
          </p:cNvSpPr>
          <p:nvPr userDrawn="1"/>
        </p:nvSpPr>
        <p:spPr bwMode="auto">
          <a:xfrm>
            <a:off x="259203" y="250697"/>
            <a:ext cx="343435" cy="198340"/>
          </a:xfrm>
          <a:custGeom>
            <a:avLst/>
            <a:gdLst>
              <a:gd name="T0" fmla="*/ 20 w 356"/>
              <a:gd name="T1" fmla="*/ 62 h 204"/>
              <a:gd name="T2" fmla="*/ 81 w 356"/>
              <a:gd name="T3" fmla="*/ 0 h 204"/>
              <a:gd name="T4" fmla="*/ 143 w 356"/>
              <a:gd name="T5" fmla="*/ 62 h 204"/>
              <a:gd name="T6" fmla="*/ 81 w 356"/>
              <a:gd name="T7" fmla="*/ 123 h 204"/>
              <a:gd name="T8" fmla="*/ 20 w 356"/>
              <a:gd name="T9" fmla="*/ 62 h 204"/>
              <a:gd name="T10" fmla="*/ 162 w 356"/>
              <a:gd name="T11" fmla="*/ 204 h 204"/>
              <a:gd name="T12" fmla="*/ 81 w 356"/>
              <a:gd name="T13" fmla="*/ 123 h 204"/>
              <a:gd name="T14" fmla="*/ 0 w 356"/>
              <a:gd name="T15" fmla="*/ 204 h 204"/>
              <a:gd name="T16" fmla="*/ 199 w 356"/>
              <a:gd name="T17" fmla="*/ 3 h 204"/>
              <a:gd name="T18" fmla="*/ 356 w 356"/>
              <a:gd name="T19" fmla="*/ 3 h 204"/>
              <a:gd name="T20" fmla="*/ 199 w 356"/>
              <a:gd name="T21" fmla="*/ 97 h 204"/>
              <a:gd name="T22" fmla="*/ 356 w 356"/>
              <a:gd name="T23" fmla="*/ 97 h 204"/>
              <a:gd name="T24" fmla="*/ 199 w 356"/>
              <a:gd name="T25" fmla="*/ 192 h 204"/>
              <a:gd name="T26" fmla="*/ 356 w 35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204">
                <a:moveTo>
                  <a:pt x="20" y="62"/>
                </a:moveTo>
                <a:cubicBezTo>
                  <a:pt x="20" y="28"/>
                  <a:pt x="47" y="0"/>
                  <a:pt x="81" y="0"/>
                </a:cubicBezTo>
                <a:cubicBezTo>
                  <a:pt x="115" y="0"/>
                  <a:pt x="143" y="28"/>
                  <a:pt x="143" y="62"/>
                </a:cubicBezTo>
                <a:cubicBezTo>
                  <a:pt x="143" y="96"/>
                  <a:pt x="115" y="123"/>
                  <a:pt x="81" y="123"/>
                </a:cubicBezTo>
                <a:cubicBezTo>
                  <a:pt x="47" y="123"/>
                  <a:pt x="20" y="96"/>
                  <a:pt x="20" y="62"/>
                </a:cubicBezTo>
                <a:close/>
                <a:moveTo>
                  <a:pt x="162" y="204"/>
                </a:moveTo>
                <a:cubicBezTo>
                  <a:pt x="162" y="160"/>
                  <a:pt x="126" y="123"/>
                  <a:pt x="81" y="123"/>
                </a:cubicBezTo>
                <a:cubicBezTo>
                  <a:pt x="37" y="123"/>
                  <a:pt x="0" y="160"/>
                  <a:pt x="0" y="204"/>
                </a:cubicBezTo>
                <a:moveTo>
                  <a:pt x="199" y="3"/>
                </a:moveTo>
                <a:cubicBezTo>
                  <a:pt x="356" y="3"/>
                  <a:pt x="356" y="3"/>
                  <a:pt x="356" y="3"/>
                </a:cubicBezTo>
                <a:moveTo>
                  <a:pt x="199" y="97"/>
                </a:moveTo>
                <a:cubicBezTo>
                  <a:pt x="356" y="97"/>
                  <a:pt x="356" y="97"/>
                  <a:pt x="356" y="97"/>
                </a:cubicBezTo>
                <a:moveTo>
                  <a:pt x="199" y="192"/>
                </a:moveTo>
                <a:cubicBezTo>
                  <a:pt x="356" y="192"/>
                  <a:pt x="356" y="192"/>
                  <a:pt x="356" y="192"/>
                </a:cubicBezTo>
              </a:path>
            </a:pathLst>
          </a:custGeom>
          <a:noFill/>
          <a:ln w="15875" cap="flat">
            <a:solidFill>
              <a:srgbClr val="008575"/>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9658054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F2F2F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C04A5-F9FE-47FE-835A-D0B3408FF9C5}"/>
              </a:ext>
              <a:ext uri="{C183D7F6-B498-43B3-948B-1728B52AA6E4}">
                <adec:decorative xmlns:adec="http://schemas.microsoft.com/office/drawing/2017/decorative" val="1"/>
              </a:ext>
            </a:extLst>
          </p:cNvPr>
          <p:cNvSpPr/>
          <p:nvPr userDrawn="1"/>
        </p:nvSpPr>
        <p:spPr bwMode="auto">
          <a:xfrm>
            <a:off x="-1" y="-1"/>
            <a:ext cx="12192001" cy="725562"/>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chemeClr val="tx2"/>
              </a:solidFill>
              <a:ea typeface="Segoe UI" pitchFamily="34" charset="0"/>
              <a:cs typeface="Segoe UI" pitchFamily="34" charset="0"/>
            </a:endParaRPr>
          </a:p>
        </p:txBody>
      </p:sp>
      <p:sp>
        <p:nvSpPr>
          <p:cNvPr id="4" name="Rectangle 3">
            <a:extLst>
              <a:ext uri="{FF2B5EF4-FFF2-40B4-BE49-F238E27FC236}">
                <a16:creationId xmlns:a16="http://schemas.microsoft.com/office/drawing/2014/main" id="{65568667-84F9-4E8D-AE88-CA0B3104A0B9}"/>
              </a:ext>
              <a:ext uri="{C183D7F6-B498-43B3-948B-1728B52AA6E4}">
                <adec:decorative xmlns:adec="http://schemas.microsoft.com/office/drawing/2017/decorative" val="1"/>
              </a:ext>
            </a:extLst>
          </p:cNvPr>
          <p:cNvSpPr/>
          <p:nvPr userDrawn="1"/>
        </p:nvSpPr>
        <p:spPr>
          <a:xfrm>
            <a:off x="745020" y="218757"/>
            <a:ext cx="4004780" cy="276999"/>
          </a:xfrm>
          <a:prstGeom prst="rect">
            <a:avLst/>
          </a:prstGeom>
          <a:solidFill>
            <a:srgbClr val="274B47"/>
          </a:solidFill>
        </p:spPr>
        <p:txBody>
          <a:bodyPr wrap="square">
            <a:spAutoFit/>
          </a:bodyPr>
          <a:lstStyle/>
          <a:p>
            <a:r>
              <a:rPr lang="en-US" sz="1200">
                <a:solidFill>
                  <a:schemeClr val="bg1"/>
                </a:solidFill>
                <a:latin typeface="+mj-lt"/>
              </a:rPr>
              <a:t>Partner Center and Global Admins</a:t>
            </a:r>
          </a:p>
        </p:txBody>
      </p:sp>
      <p:sp>
        <p:nvSpPr>
          <p:cNvPr id="5" name="Oval 4">
            <a:extLst>
              <a:ext uri="{FF2B5EF4-FFF2-40B4-BE49-F238E27FC236}">
                <a16:creationId xmlns:a16="http://schemas.microsoft.com/office/drawing/2014/main" id="{EBA6D343-5313-4AF4-83BD-FC246DB6694B}"/>
              </a:ext>
              <a:ext uri="{C183D7F6-B498-43B3-948B-1728B52AA6E4}">
                <adec:decorative xmlns:adec="http://schemas.microsoft.com/office/drawing/2017/decorative" val="1"/>
              </a:ext>
            </a:extLst>
          </p:cNvPr>
          <p:cNvSpPr/>
          <p:nvPr userDrawn="1"/>
        </p:nvSpPr>
        <p:spPr bwMode="auto">
          <a:xfrm>
            <a:off x="154921" y="73867"/>
            <a:ext cx="552000" cy="5520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8661C5"/>
              </a:solidFill>
              <a:ea typeface="Segoe UI" pitchFamily="34" charset="0"/>
              <a:cs typeface="Segoe UI" pitchFamily="34" charset="0"/>
            </a:endParaRPr>
          </a:p>
        </p:txBody>
      </p:sp>
      <p:pic>
        <p:nvPicPr>
          <p:cNvPr id="7" name="MS logo white - EMF">
            <a:extLst>
              <a:ext uri="{FF2B5EF4-FFF2-40B4-BE49-F238E27FC236}">
                <a16:creationId xmlns:a16="http://schemas.microsoft.com/office/drawing/2014/main" id="{F927E486-AA17-4934-ABFF-42D385B723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10765207" y="236130"/>
            <a:ext cx="1131294" cy="242289"/>
          </a:xfrm>
          <a:prstGeom prst="rect">
            <a:avLst/>
          </a:prstGeom>
        </p:spPr>
      </p:pic>
      <p:sp>
        <p:nvSpPr>
          <p:cNvPr id="8" name="ID">
            <a:extLst>
              <a:ext uri="{FF2B5EF4-FFF2-40B4-BE49-F238E27FC236}">
                <a16:creationId xmlns:a16="http://schemas.microsoft.com/office/drawing/2014/main" id="{760E2C72-862E-D559-9683-F85C09855CD4}"/>
              </a:ext>
              <a:ext uri="{C183D7F6-B498-43B3-948B-1728B52AA6E4}">
                <adec:decorative xmlns:adec="http://schemas.microsoft.com/office/drawing/2017/decorative" val="1"/>
              </a:ext>
            </a:extLst>
          </p:cNvPr>
          <p:cNvSpPr>
            <a:spLocks noChangeAspect="1" noEditPoints="1"/>
          </p:cNvSpPr>
          <p:nvPr userDrawn="1"/>
        </p:nvSpPr>
        <p:spPr bwMode="auto">
          <a:xfrm>
            <a:off x="259203" y="250697"/>
            <a:ext cx="343435" cy="198340"/>
          </a:xfrm>
          <a:custGeom>
            <a:avLst/>
            <a:gdLst>
              <a:gd name="T0" fmla="*/ 20 w 356"/>
              <a:gd name="T1" fmla="*/ 62 h 204"/>
              <a:gd name="T2" fmla="*/ 81 w 356"/>
              <a:gd name="T3" fmla="*/ 0 h 204"/>
              <a:gd name="T4" fmla="*/ 143 w 356"/>
              <a:gd name="T5" fmla="*/ 62 h 204"/>
              <a:gd name="T6" fmla="*/ 81 w 356"/>
              <a:gd name="T7" fmla="*/ 123 h 204"/>
              <a:gd name="T8" fmla="*/ 20 w 356"/>
              <a:gd name="T9" fmla="*/ 62 h 204"/>
              <a:gd name="T10" fmla="*/ 162 w 356"/>
              <a:gd name="T11" fmla="*/ 204 h 204"/>
              <a:gd name="T12" fmla="*/ 81 w 356"/>
              <a:gd name="T13" fmla="*/ 123 h 204"/>
              <a:gd name="T14" fmla="*/ 0 w 356"/>
              <a:gd name="T15" fmla="*/ 204 h 204"/>
              <a:gd name="T16" fmla="*/ 199 w 356"/>
              <a:gd name="T17" fmla="*/ 3 h 204"/>
              <a:gd name="T18" fmla="*/ 356 w 356"/>
              <a:gd name="T19" fmla="*/ 3 h 204"/>
              <a:gd name="T20" fmla="*/ 199 w 356"/>
              <a:gd name="T21" fmla="*/ 97 h 204"/>
              <a:gd name="T22" fmla="*/ 356 w 356"/>
              <a:gd name="T23" fmla="*/ 97 h 204"/>
              <a:gd name="T24" fmla="*/ 199 w 356"/>
              <a:gd name="T25" fmla="*/ 192 h 204"/>
              <a:gd name="T26" fmla="*/ 356 w 35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204">
                <a:moveTo>
                  <a:pt x="20" y="62"/>
                </a:moveTo>
                <a:cubicBezTo>
                  <a:pt x="20" y="28"/>
                  <a:pt x="47" y="0"/>
                  <a:pt x="81" y="0"/>
                </a:cubicBezTo>
                <a:cubicBezTo>
                  <a:pt x="115" y="0"/>
                  <a:pt x="143" y="28"/>
                  <a:pt x="143" y="62"/>
                </a:cubicBezTo>
                <a:cubicBezTo>
                  <a:pt x="143" y="96"/>
                  <a:pt x="115" y="123"/>
                  <a:pt x="81" y="123"/>
                </a:cubicBezTo>
                <a:cubicBezTo>
                  <a:pt x="47" y="123"/>
                  <a:pt x="20" y="96"/>
                  <a:pt x="20" y="62"/>
                </a:cubicBezTo>
                <a:close/>
                <a:moveTo>
                  <a:pt x="162" y="204"/>
                </a:moveTo>
                <a:cubicBezTo>
                  <a:pt x="162" y="160"/>
                  <a:pt x="126" y="123"/>
                  <a:pt x="81" y="123"/>
                </a:cubicBezTo>
                <a:cubicBezTo>
                  <a:pt x="37" y="123"/>
                  <a:pt x="0" y="160"/>
                  <a:pt x="0" y="204"/>
                </a:cubicBezTo>
                <a:moveTo>
                  <a:pt x="199" y="3"/>
                </a:moveTo>
                <a:cubicBezTo>
                  <a:pt x="356" y="3"/>
                  <a:pt x="356" y="3"/>
                  <a:pt x="356" y="3"/>
                </a:cubicBezTo>
                <a:moveTo>
                  <a:pt x="199" y="97"/>
                </a:moveTo>
                <a:cubicBezTo>
                  <a:pt x="356" y="97"/>
                  <a:pt x="356" y="97"/>
                  <a:pt x="356" y="97"/>
                </a:cubicBezTo>
                <a:moveTo>
                  <a:pt x="199" y="192"/>
                </a:moveTo>
                <a:cubicBezTo>
                  <a:pt x="356" y="192"/>
                  <a:pt x="356" y="192"/>
                  <a:pt x="356" y="192"/>
                </a:cubicBezTo>
              </a:path>
            </a:pathLst>
          </a:custGeom>
          <a:noFill/>
          <a:ln w="15875" cap="flat">
            <a:solidFill>
              <a:srgbClr val="008575"/>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811663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GB"/>
              <a:t>Click icon to add picture</a:t>
            </a:r>
            <a:endParaRPr lang="en-US"/>
          </a:p>
        </p:txBody>
      </p:sp>
    </p:spTree>
    <p:extLst>
      <p:ext uri="{BB962C8B-B14F-4D97-AF65-F5344CB8AC3E}">
        <p14:creationId xmlns:p14="http://schemas.microsoft.com/office/powerpoint/2010/main" val="3406711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GB"/>
              <a:t>Click icon to add picture</a:t>
            </a:r>
            <a:endParaRPr lang="en-US"/>
          </a:p>
        </p:txBody>
      </p:sp>
    </p:spTree>
    <p:extLst>
      <p:ext uri="{BB962C8B-B14F-4D97-AF65-F5344CB8AC3E}">
        <p14:creationId xmlns:p14="http://schemas.microsoft.com/office/powerpoint/2010/main" val="2604613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42303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671705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987890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D7B3-C083-D233-3344-1E7AF2A38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307BC-5503-2ECC-A35D-2E5F1ED2A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4056B-9FDD-ACAA-50FE-6C1CE105BE9E}"/>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B60DC082-B16C-ABB9-5A6C-7C763373A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C4AD0-8A3E-8B75-3972-E6FC5BC5EB2E}"/>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330486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623002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GB"/>
              <a:t>Click icon to add picture</a:t>
            </a:r>
            <a:endParaRPr lang="en-US"/>
          </a:p>
        </p:txBody>
      </p:sp>
    </p:spTree>
    <p:extLst>
      <p:ext uri="{BB962C8B-B14F-4D97-AF65-F5344CB8AC3E}">
        <p14:creationId xmlns:p14="http://schemas.microsoft.com/office/powerpoint/2010/main" val="3745635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09038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93530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2977598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1328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GB"/>
              <a:t>Click to edit Master title style</a:t>
            </a:r>
            <a:endParaRPr lang="en-US"/>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625011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GB"/>
              <a:t>Click to edit Master title style</a:t>
            </a:r>
            <a:endParaRPr lang="en-US"/>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83351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GB"/>
              <a:t>Click to edit Master title style</a:t>
            </a:r>
            <a:endParaRPr lang="en-US"/>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2205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54761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09F4-248A-4F09-7CA1-C17630EA46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DAA2F7-CAD0-C568-3AD6-2D6970008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4D042-B8D7-6EF8-5C78-71FB7B4ECC94}"/>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D1BB2227-0A84-B6C9-C9B7-FC2D09B52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D088-9E51-56DB-B0E1-F87A258015BC}"/>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1088328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2689192"/>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6098733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491878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618388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GB"/>
              <a:t>Click to edit Master title style</a:t>
            </a:r>
            <a:endParaRPr lang="en-US"/>
          </a:p>
        </p:txBody>
      </p:sp>
    </p:spTree>
    <p:extLst>
      <p:ext uri="{BB962C8B-B14F-4D97-AF65-F5344CB8AC3E}">
        <p14:creationId xmlns:p14="http://schemas.microsoft.com/office/powerpoint/2010/main" val="4099690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GB"/>
              <a:t>Click to edit Master title style</a:t>
            </a:r>
            <a:endParaRPr lang="en-US"/>
          </a:p>
        </p:txBody>
      </p:sp>
    </p:spTree>
    <p:extLst>
      <p:ext uri="{BB962C8B-B14F-4D97-AF65-F5344CB8AC3E}">
        <p14:creationId xmlns:p14="http://schemas.microsoft.com/office/powerpoint/2010/main" val="2734657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76736169"/>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GB"/>
              <a:t>Click to edit Master title style</a:t>
            </a:r>
            <a:endParaRPr lang="en-US"/>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168937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GB"/>
              <a:t>Click to edit Master title style</a:t>
            </a:r>
            <a:endParaRPr lang="en-US"/>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9355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12781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4707-DABD-07B6-EA61-440E70C39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0F5C3-5470-8536-30F5-BA352CB65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26C2C-BE58-D7C2-E465-C05C86C48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28968F-0BB5-AB8F-DE2D-8571235555C6}"/>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6" name="Footer Placeholder 5">
            <a:extLst>
              <a:ext uri="{FF2B5EF4-FFF2-40B4-BE49-F238E27FC236}">
                <a16:creationId xmlns:a16="http://schemas.microsoft.com/office/drawing/2014/main" id="{079078C4-F959-7C6C-0A6C-2472B52AB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863F5-74AE-679F-0CB7-32C7CA1F0FF2}"/>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1548173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GB"/>
              <a:t>Click to edit Master title style</a:t>
            </a:r>
            <a:endParaRPr lang="en-US"/>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2108832"/>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208781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6226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GB"/>
              <a:t>Click to edit Master title style</a:t>
            </a:r>
            <a:endParaRPr lang="en-US"/>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443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GB"/>
              <a:t>Click to edit Master title style</a:t>
            </a:r>
            <a:endParaRPr lang="en-US"/>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174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GB"/>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7827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GB"/>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8529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GB"/>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73518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5388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3324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0C24-5429-0DB1-1FE4-705A12109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932B1-F998-E191-987B-90C9655E2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0FA6E-3975-1F2C-6711-6630C1A2E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833A6E-A3F1-CDCC-ADBA-972DF5DD0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795352-96CB-121F-A0FD-CB58493D52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7CE707-1EBD-2BA5-EB55-C93915DBEC5B}"/>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8" name="Footer Placeholder 7">
            <a:extLst>
              <a:ext uri="{FF2B5EF4-FFF2-40B4-BE49-F238E27FC236}">
                <a16:creationId xmlns:a16="http://schemas.microsoft.com/office/drawing/2014/main" id="{0074D8F2-639A-6507-762D-295B2A31A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6F214A-A80F-B415-CBDF-1E94BD9DF933}"/>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1757577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GB"/>
              <a:t>Click to edit Master title style</a:t>
            </a:r>
            <a:endParaRPr lang="en-US"/>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8496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GB"/>
              <a:t>Click to edit Master title style</a:t>
            </a:r>
            <a:endParaRPr lang="en-US"/>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5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GB"/>
              <a:t>Click to edit Master title style</a:t>
            </a:r>
            <a:endParaRPr lang="en-US"/>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4867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GB"/>
              <a:t>Click to edit Master title style</a:t>
            </a:r>
            <a:endParaRPr lang="en-US"/>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3077491571"/>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GB"/>
              <a:t>Click to edit Master title style</a:t>
            </a:r>
            <a:endParaRPr lang="en-US"/>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94517172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GB"/>
              <a:t>Click to edit Master title style</a:t>
            </a:r>
            <a:endParaRPr lang="en-US"/>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651113979"/>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GB"/>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1804537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3738534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4003734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GB"/>
              <a:t>Click icon to add picture</a:t>
            </a:r>
            <a:endParaRPr lang="en-US"/>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11289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E82B-546B-61A5-AFDA-C5A92AAB20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827AA-5C78-D09B-8718-EB9110EB6CD8}"/>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4" name="Footer Placeholder 3">
            <a:extLst>
              <a:ext uri="{FF2B5EF4-FFF2-40B4-BE49-F238E27FC236}">
                <a16:creationId xmlns:a16="http://schemas.microsoft.com/office/drawing/2014/main" id="{95184C4C-9B26-B0BF-33F6-CA1EF2772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48839-F472-31CC-8D8F-8841CE1C916E}"/>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4070699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GB"/>
              <a:t>Click icon to add picture</a:t>
            </a:r>
            <a:endParaRPr lang="en-US"/>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88306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GB"/>
              <a:t>Click to edit Master title style</a:t>
            </a:r>
            <a:endParaRPr lang="en-US"/>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3215906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GB"/>
              <a:t>Click to edit Master title style</a:t>
            </a:r>
            <a:endParaRPr lang="en-US"/>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5412790"/>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8379992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GB"/>
              <a:t>Click to edit Master title style</a:t>
            </a:r>
            <a:endParaRPr lang="en-US"/>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9012115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52395229"/>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093832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0383517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GB"/>
              <a:t>Click to edit Master title style</a:t>
            </a:r>
            <a:endParaRPr lang="en-US"/>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2718926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133493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F4DFD-0090-7B6C-5136-984C09F8BE38}"/>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3" name="Footer Placeholder 2">
            <a:extLst>
              <a:ext uri="{FF2B5EF4-FFF2-40B4-BE49-F238E27FC236}">
                <a16:creationId xmlns:a16="http://schemas.microsoft.com/office/drawing/2014/main" id="{CC37254F-C79C-78D5-EE72-5555975FF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A3BC5-8B33-6A7D-C1C0-BF1D491D465D}"/>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23791605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6956233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GB"/>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2555100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288571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5867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2110970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GB"/>
              <a:t>Click to edit Master title style</a:t>
            </a:r>
            <a:endParaRPr lang="en-US"/>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GB"/>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GB"/>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GB"/>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7558786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0723990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GB"/>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6300866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GB"/>
              <a:t>Click to edit Master title style</a:t>
            </a:r>
            <a:endParaRPr lang="en-US"/>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GB"/>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8030316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53870546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E22A-3A26-78D9-C2C2-3D7A5491E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CA5741-54DE-EC54-13CA-643AE2B52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0420DA-E64E-5EFA-F735-59BD95160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29288-EA37-BAD2-9E4E-D22E91424A18}"/>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6" name="Footer Placeholder 5">
            <a:extLst>
              <a:ext uri="{FF2B5EF4-FFF2-40B4-BE49-F238E27FC236}">
                <a16:creationId xmlns:a16="http://schemas.microsoft.com/office/drawing/2014/main" id="{129109E4-9EA6-0F50-FAB3-EC78B6CB9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0AF3A-DEF9-0FBD-653B-4DFCA889E49A}"/>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2965173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23494226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GB"/>
              <a:t>Click icon to add picture</a:t>
            </a:r>
            <a:endParaRPr lang="en-US"/>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68296574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053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7316613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5492608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Tree>
    <p:extLst>
      <p:ext uri="{BB962C8B-B14F-4D97-AF65-F5344CB8AC3E}">
        <p14:creationId xmlns:p14="http://schemas.microsoft.com/office/powerpoint/2010/main" val="7074075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GB"/>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04355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GB"/>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530605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8556456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396535314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2FE9-91DA-268D-0660-11CEF6639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CA08C-D043-D16A-FA79-CFA638259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AA0B5-EA6C-96A6-2CD5-73B01197F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D2A28-2692-6E95-35DA-03B68B5254E7}"/>
              </a:ext>
            </a:extLst>
          </p:cNvPr>
          <p:cNvSpPr>
            <a:spLocks noGrp="1"/>
          </p:cNvSpPr>
          <p:nvPr>
            <p:ph type="dt" sz="half" idx="10"/>
          </p:nvPr>
        </p:nvSpPr>
        <p:spPr/>
        <p:txBody>
          <a:bodyPr/>
          <a:lstStyle/>
          <a:p>
            <a:fld id="{AC8C83B8-29C0-4586-96E1-DD3D338D7147}" type="datetimeFigureOut">
              <a:rPr lang="en-US" smtClean="0"/>
              <a:t>4/25/2024</a:t>
            </a:fld>
            <a:endParaRPr lang="en-US"/>
          </a:p>
        </p:txBody>
      </p:sp>
      <p:sp>
        <p:nvSpPr>
          <p:cNvPr id="6" name="Footer Placeholder 5">
            <a:extLst>
              <a:ext uri="{FF2B5EF4-FFF2-40B4-BE49-F238E27FC236}">
                <a16:creationId xmlns:a16="http://schemas.microsoft.com/office/drawing/2014/main" id="{62DDBF33-ABAA-6641-CEBD-EFACCADD6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688A8-DFDA-9AEF-E773-F085A427E792}"/>
              </a:ext>
            </a:extLst>
          </p:cNvPr>
          <p:cNvSpPr>
            <a:spLocks noGrp="1"/>
          </p:cNvSpPr>
          <p:nvPr>
            <p:ph type="sldNum" sz="quarter" idx="12"/>
          </p:nvPr>
        </p:nvSpPr>
        <p:spPr/>
        <p:txBody>
          <a:bodyPr/>
          <a:lstStyle/>
          <a:p>
            <a:fld id="{0F21ED7A-FEEF-4E63-A691-0A4FF488279B}" type="slidenum">
              <a:rPr lang="en-US" smtClean="0"/>
              <a:t>‹#›</a:t>
            </a:fld>
            <a:endParaRPr lang="en-US"/>
          </a:p>
        </p:txBody>
      </p:sp>
    </p:spTree>
    <p:extLst>
      <p:ext uri="{BB962C8B-B14F-4D97-AF65-F5344CB8AC3E}">
        <p14:creationId xmlns:p14="http://schemas.microsoft.com/office/powerpoint/2010/main" val="1357286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0349602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GB"/>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885376845"/>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GB"/>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8118613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84730934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2460750179"/>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GB"/>
              <a:t>Click icon to add picture</a:t>
            </a:r>
            <a:endParaRPr lang="en-US"/>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GB"/>
              <a:t>Click icon to add picture</a:t>
            </a:r>
            <a:endParaRPr lang="en-US"/>
          </a:p>
        </p:txBody>
      </p:sp>
    </p:spTree>
    <p:extLst>
      <p:ext uri="{BB962C8B-B14F-4D97-AF65-F5344CB8AC3E}">
        <p14:creationId xmlns:p14="http://schemas.microsoft.com/office/powerpoint/2010/main" val="211634890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GB"/>
              <a:t>Click icon to add picture</a:t>
            </a:r>
            <a:endParaRPr lang="en-US"/>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GB"/>
              <a:t>Click icon to add picture</a:t>
            </a:r>
            <a:endParaRPr lang="en-US"/>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GB"/>
              <a:t>Click icon to add picture</a:t>
            </a:r>
            <a:endParaRPr lang="en-US"/>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GB"/>
              <a:t>Click icon to add picture</a:t>
            </a:r>
            <a:endParaRPr lang="en-US"/>
          </a:p>
        </p:txBody>
      </p:sp>
    </p:spTree>
    <p:extLst>
      <p:ext uri="{BB962C8B-B14F-4D97-AF65-F5344CB8AC3E}">
        <p14:creationId xmlns:p14="http://schemas.microsoft.com/office/powerpoint/2010/main" val="113103124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GB"/>
              <a:t>Click icon to add picture</a:t>
            </a:r>
            <a:endParaRPr lang="en-US"/>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2076652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GB"/>
              <a:t>Click icon to add picture</a:t>
            </a:r>
            <a:endParaRPr lang="en-US"/>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671215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6217378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112" Type="http://schemas.openxmlformats.org/officeDocument/2006/relationships/slideLayout" Target="../slideLayouts/slideLayout125.xml"/><Relationship Id="rId16" Type="http://schemas.openxmlformats.org/officeDocument/2006/relationships/slideLayout" Target="../slideLayouts/slideLayout29.xml"/><Relationship Id="rId107" Type="http://schemas.openxmlformats.org/officeDocument/2006/relationships/slideLayout" Target="../slideLayouts/slideLayout120.xml"/><Relationship Id="rId11" Type="http://schemas.openxmlformats.org/officeDocument/2006/relationships/slideLayout" Target="../slideLayouts/slideLayout24.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102" Type="http://schemas.openxmlformats.org/officeDocument/2006/relationships/slideLayout" Target="../slideLayouts/slideLayout115.xml"/><Relationship Id="rId5" Type="http://schemas.openxmlformats.org/officeDocument/2006/relationships/slideLayout" Target="../slideLayouts/slideLayout18.xml"/><Relationship Id="rId90" Type="http://schemas.openxmlformats.org/officeDocument/2006/relationships/slideLayout" Target="../slideLayouts/slideLayout103.xml"/><Relationship Id="rId95" Type="http://schemas.openxmlformats.org/officeDocument/2006/relationships/slideLayout" Target="../slideLayouts/slideLayout108.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113" Type="http://schemas.openxmlformats.org/officeDocument/2006/relationships/slideLayout" Target="../slideLayouts/slideLayout126.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59" Type="http://schemas.openxmlformats.org/officeDocument/2006/relationships/slideLayout" Target="../slideLayouts/slideLayout72.xml"/><Relationship Id="rId103" Type="http://schemas.openxmlformats.org/officeDocument/2006/relationships/slideLayout" Target="../slideLayouts/slideLayout116.xml"/><Relationship Id="rId108" Type="http://schemas.openxmlformats.org/officeDocument/2006/relationships/slideLayout" Target="../slideLayouts/slideLayout121.xml"/><Relationship Id="rId54" Type="http://schemas.openxmlformats.org/officeDocument/2006/relationships/slideLayout" Target="../slideLayouts/slideLayout67.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91" Type="http://schemas.openxmlformats.org/officeDocument/2006/relationships/slideLayout" Target="../slideLayouts/slideLayout104.xml"/><Relationship Id="rId96" Type="http://schemas.openxmlformats.org/officeDocument/2006/relationships/slideLayout" Target="../slideLayouts/slideLayout10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6" Type="http://schemas.openxmlformats.org/officeDocument/2006/relationships/slideLayout" Target="../slideLayouts/slideLayout119.xml"/><Relationship Id="rId114" Type="http://schemas.openxmlformats.org/officeDocument/2006/relationships/slideLayout" Target="../slideLayouts/slideLayout127.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94" Type="http://schemas.openxmlformats.org/officeDocument/2006/relationships/slideLayout" Target="../slideLayouts/slideLayout107.xml"/><Relationship Id="rId99" Type="http://schemas.openxmlformats.org/officeDocument/2006/relationships/slideLayout" Target="../slideLayouts/slideLayout112.xml"/><Relationship Id="rId101" Type="http://schemas.openxmlformats.org/officeDocument/2006/relationships/slideLayout" Target="../slideLayouts/slideLayout11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109" Type="http://schemas.openxmlformats.org/officeDocument/2006/relationships/slideLayout" Target="../slideLayouts/slideLayout12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97" Type="http://schemas.openxmlformats.org/officeDocument/2006/relationships/slideLayout" Target="../slideLayouts/slideLayout110.xml"/><Relationship Id="rId104" Type="http://schemas.openxmlformats.org/officeDocument/2006/relationships/slideLayout" Target="../slideLayouts/slideLayout117.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92" Type="http://schemas.openxmlformats.org/officeDocument/2006/relationships/slideLayout" Target="../slideLayouts/slideLayout105.xml"/><Relationship Id="rId2" Type="http://schemas.openxmlformats.org/officeDocument/2006/relationships/slideLayout" Target="../slideLayouts/slideLayout15.xml"/><Relationship Id="rId29" Type="http://schemas.openxmlformats.org/officeDocument/2006/relationships/slideLayout" Target="../slideLayouts/slideLayout42.xml"/><Relationship Id="rId24" Type="http://schemas.openxmlformats.org/officeDocument/2006/relationships/slideLayout" Target="../slideLayouts/slideLayout37.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66" Type="http://schemas.openxmlformats.org/officeDocument/2006/relationships/slideLayout" Target="../slideLayouts/slideLayout79.xml"/><Relationship Id="rId87" Type="http://schemas.openxmlformats.org/officeDocument/2006/relationships/slideLayout" Target="../slideLayouts/slideLayout100.xml"/><Relationship Id="rId110" Type="http://schemas.openxmlformats.org/officeDocument/2006/relationships/slideLayout" Target="../slideLayouts/slideLayout123.xml"/><Relationship Id="rId115" Type="http://schemas.openxmlformats.org/officeDocument/2006/relationships/theme" Target="../theme/theme2.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56" Type="http://schemas.openxmlformats.org/officeDocument/2006/relationships/slideLayout" Target="../slideLayouts/slideLayout69.xml"/><Relationship Id="rId77" Type="http://schemas.openxmlformats.org/officeDocument/2006/relationships/slideLayout" Target="../slideLayouts/slideLayout90.xml"/><Relationship Id="rId100" Type="http://schemas.openxmlformats.org/officeDocument/2006/relationships/slideLayout" Target="../slideLayouts/slideLayout113.xml"/><Relationship Id="rId105" Type="http://schemas.openxmlformats.org/officeDocument/2006/relationships/slideLayout" Target="../slideLayouts/slideLayout118.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93" Type="http://schemas.openxmlformats.org/officeDocument/2006/relationships/slideLayout" Target="../slideLayouts/slideLayout106.xml"/><Relationship Id="rId98" Type="http://schemas.openxmlformats.org/officeDocument/2006/relationships/slideLayout" Target="../slideLayouts/slideLayout111.xml"/><Relationship Id="rId3" Type="http://schemas.openxmlformats.org/officeDocument/2006/relationships/slideLayout" Target="../slideLayouts/slideLayout16.xml"/><Relationship Id="rId25" Type="http://schemas.openxmlformats.org/officeDocument/2006/relationships/slideLayout" Target="../slideLayouts/slideLayout38.xml"/><Relationship Id="rId46" Type="http://schemas.openxmlformats.org/officeDocument/2006/relationships/slideLayout" Target="../slideLayouts/slideLayout59.xml"/><Relationship Id="rId67" Type="http://schemas.openxmlformats.org/officeDocument/2006/relationships/slideLayout" Target="../slideLayouts/slideLayout80.xml"/><Relationship Id="rId116" Type="http://schemas.openxmlformats.org/officeDocument/2006/relationships/image" Target="../media/image2.emf"/><Relationship Id="rId20" Type="http://schemas.openxmlformats.org/officeDocument/2006/relationships/slideLayout" Target="../slideLayouts/slideLayout33.xml"/><Relationship Id="rId41" Type="http://schemas.openxmlformats.org/officeDocument/2006/relationships/slideLayout" Target="../slideLayouts/slideLayout54.xml"/><Relationship Id="rId62" Type="http://schemas.openxmlformats.org/officeDocument/2006/relationships/slideLayout" Target="../slideLayouts/slideLayout75.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111"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E5E53-F371-655C-8217-437F7D39C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DD752-4CD9-03B2-03A6-06A8DDA42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629A0-44FF-C905-FC70-03892A53F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C83B8-29C0-4586-96E1-DD3D338D7147}" type="datetimeFigureOut">
              <a:rPr lang="en-US" smtClean="0"/>
              <a:t>4/25/2024</a:t>
            </a:fld>
            <a:endParaRPr lang="en-US"/>
          </a:p>
        </p:txBody>
      </p:sp>
      <p:sp>
        <p:nvSpPr>
          <p:cNvPr id="5" name="Footer Placeholder 4">
            <a:extLst>
              <a:ext uri="{FF2B5EF4-FFF2-40B4-BE49-F238E27FC236}">
                <a16:creationId xmlns:a16="http://schemas.microsoft.com/office/drawing/2014/main" id="{F6D6C9AB-F72C-1A96-882A-EB0DD3290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E47F0E-324E-9597-E926-3D0E041F7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1ED7A-FEEF-4E63-A691-0A4FF488279B}" type="slidenum">
              <a:rPr lang="en-US" smtClean="0"/>
              <a:t>‹#›</a:t>
            </a:fld>
            <a:endParaRPr lang="en-US"/>
          </a:p>
        </p:txBody>
      </p:sp>
    </p:spTree>
    <p:extLst>
      <p:ext uri="{BB962C8B-B14F-4D97-AF65-F5344CB8AC3E}">
        <p14:creationId xmlns:p14="http://schemas.microsoft.com/office/powerpoint/2010/main" val="296807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GB"/>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6"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2375123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754" r:id="rId92"/>
    <p:sldLayoutId id="2147483755" r:id="rId93"/>
    <p:sldLayoutId id="2147483756" r:id="rId94"/>
    <p:sldLayoutId id="2147483757" r:id="rId95"/>
    <p:sldLayoutId id="2147483758" r:id="rId96"/>
    <p:sldLayoutId id="2147483759" r:id="rId97"/>
    <p:sldLayoutId id="2147483760" r:id="rId98"/>
    <p:sldLayoutId id="2147483761" r:id="rId99"/>
    <p:sldLayoutId id="2147483762" r:id="rId100"/>
    <p:sldLayoutId id="2147483763" r:id="rId101"/>
    <p:sldLayoutId id="2147483764" r:id="rId102"/>
    <p:sldLayoutId id="2147483765" r:id="rId103"/>
    <p:sldLayoutId id="2147483766" r:id="rId104"/>
    <p:sldLayoutId id="2147483767" r:id="rId105"/>
    <p:sldLayoutId id="2147483768" r:id="rId106"/>
    <p:sldLayoutId id="2147483769" r:id="rId107"/>
    <p:sldLayoutId id="2147483770" r:id="rId108"/>
    <p:sldLayoutId id="2147483771" r:id="rId109"/>
    <p:sldLayoutId id="2147483772" r:id="rId110"/>
    <p:sldLayoutId id="2147483773" r:id="rId111"/>
    <p:sldLayoutId id="2147483774" r:id="rId112"/>
    <p:sldLayoutId id="2147483775" r:id="rId113"/>
    <p:sldLayoutId id="2147483776" r:id="rId11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learn.microsoft.com/en-us/partner-center/overview" TargetMode="External"/><Relationship Id="rId3" Type="http://schemas.openxmlformats.org/officeDocument/2006/relationships/image" Target="../media/image24.svg"/><Relationship Id="rId7" Type="http://schemas.openxmlformats.org/officeDocument/2006/relationships/hyperlink" Target="https://learn.microsoft.com/en-us/partner-center/manage-locations?source=recommendations#add-a-partner-location"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s://learn.microsoft.com/en-us/partner-center/no-mpn-admin#not-sure-if-your-company-already-has-a-work-account" TargetMode="External"/><Relationship Id="rId5" Type="http://schemas.openxmlformats.org/officeDocument/2006/relationships/hyperlink" Target="https://learn.microsoft.com/en-us/partner-center/no-mpn-admin#you-have-no-global-admins-in-the-account" TargetMode="External"/><Relationship Id="rId10" Type="http://schemas.openxmlformats.org/officeDocument/2006/relationships/hyperlink" Target="https://learn.microsoft.com/en-us/partner-center/permissions-overview#manage-csp-commercial-transactions-in-partner-center-azure-ad-and-csp-roles" TargetMode="External"/><Relationship Id="rId4" Type="http://schemas.openxmlformats.org/officeDocument/2006/relationships/hyperlink" Target="https://learn.microsoft.com/en-us/partner-center/become-global-admin#verify-your-domain-ownership-to-become-a-global-admin-in-partner-center" TargetMode="External"/><Relationship Id="rId9" Type="http://schemas.openxmlformats.org/officeDocument/2006/relationships/hyperlink" Target="https://learn.microsoft.com/en-us/partner-center/account-structu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S logo gray - EMF" descr="Microsoft logo">
            <a:extLst>
              <a:ext uri="{FF2B5EF4-FFF2-40B4-BE49-F238E27FC236}">
                <a16:creationId xmlns:a16="http://schemas.microsoft.com/office/drawing/2014/main" id="{30278685-9E2E-4E6C-9FFD-F8FEAEAB6C99}"/>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6" name="Title 3">
            <a:extLst>
              <a:ext uri="{FF2B5EF4-FFF2-40B4-BE49-F238E27FC236}">
                <a16:creationId xmlns:a16="http://schemas.microsoft.com/office/drawing/2014/main" id="{13D567D3-1A64-4A7F-BF44-C1B492783219}"/>
              </a:ext>
            </a:extLst>
          </p:cNvPr>
          <p:cNvSpPr>
            <a:spLocks noGrp="1"/>
          </p:cNvSpPr>
          <p:nvPr>
            <p:ph type="title"/>
          </p:nvPr>
        </p:nvSpPr>
        <p:spPr>
          <a:xfrm>
            <a:off x="584200" y="4419071"/>
            <a:ext cx="4562835" cy="401648"/>
          </a:xfrm>
        </p:spPr>
        <p:txBody>
          <a:bodyPr/>
          <a:lstStyle/>
          <a:p>
            <a:r>
              <a:rPr lang="en-US" sz="2900" kern="2000" spc="-150">
                <a:solidFill>
                  <a:srgbClr val="008575"/>
                </a:solidFill>
              </a:rPr>
              <a:t>Partner Center and Global Admins</a:t>
            </a:r>
          </a:p>
        </p:txBody>
      </p:sp>
      <p:pic>
        <p:nvPicPr>
          <p:cNvPr id="19" name="Picture 18" descr="Woman in an office with laptop">
            <a:extLst>
              <a:ext uri="{FF2B5EF4-FFF2-40B4-BE49-F238E27FC236}">
                <a16:creationId xmlns:a16="http://schemas.microsoft.com/office/drawing/2014/main" id="{3E46B700-DD21-4CBA-8736-1924C1FE7C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824" r="17824"/>
          <a:stretch/>
        </p:blipFill>
        <p:spPr bwMode="ltGray">
          <a:xfrm>
            <a:off x="5572124" y="0"/>
            <a:ext cx="6619875" cy="6858000"/>
          </a:xfrm>
          <a:prstGeom prst="rect">
            <a:avLst/>
          </a:prstGeom>
        </p:spPr>
      </p:pic>
      <p:sp>
        <p:nvSpPr>
          <p:cNvPr id="2" name="TextBox 1">
            <a:extLst>
              <a:ext uri="{FF2B5EF4-FFF2-40B4-BE49-F238E27FC236}">
                <a16:creationId xmlns:a16="http://schemas.microsoft.com/office/drawing/2014/main" id="{CDD94630-F770-1A17-ED44-AFAC6170EA3F}"/>
              </a:ext>
            </a:extLst>
          </p:cNvPr>
          <p:cNvSpPr txBox="1"/>
          <p:nvPr/>
        </p:nvSpPr>
        <p:spPr>
          <a:xfrm>
            <a:off x="584200" y="6360645"/>
            <a:ext cx="3730445" cy="215444"/>
          </a:xfrm>
          <a:prstGeom prst="rect">
            <a:avLst/>
          </a:prstGeom>
          <a:noFill/>
        </p:spPr>
        <p:txBody>
          <a:bodyPr wrap="square" lIns="0" tIns="0" rIns="0" bIns="0" rtlCol="0">
            <a:spAutoFit/>
          </a:bodyPr>
          <a:lstStyle/>
          <a:p>
            <a:pPr algn="l"/>
            <a:r>
              <a:rPr lang="en-US" sz="1400"/>
              <a:t>Microsoft Partner Confidential</a:t>
            </a:r>
          </a:p>
        </p:txBody>
      </p:sp>
    </p:spTree>
    <p:extLst>
      <p:ext uri="{BB962C8B-B14F-4D97-AF65-F5344CB8AC3E}">
        <p14:creationId xmlns:p14="http://schemas.microsoft.com/office/powerpoint/2010/main" val="32123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40A3A4-309A-5D47-2E40-A5537B529364}"/>
              </a:ext>
              <a:ext uri="{C183D7F6-B498-43B3-948B-1728B52AA6E4}">
                <adec:decorative xmlns:adec="http://schemas.microsoft.com/office/drawing/2017/decorative" val="1"/>
              </a:ext>
            </a:extLst>
          </p:cNvPr>
          <p:cNvSpPr/>
          <p:nvPr/>
        </p:nvSpPr>
        <p:spPr bwMode="auto">
          <a:xfrm>
            <a:off x="7071995" y="1551669"/>
            <a:ext cx="4597400" cy="3586388"/>
          </a:xfrm>
          <a:prstGeom prst="rect">
            <a:avLst/>
          </a:prstGeom>
          <a:solidFill>
            <a:schemeClr val="bg1"/>
          </a:solidFill>
          <a:ln w="38100">
            <a:solidFill>
              <a:srgbClr val="E6E6E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Title 1">
            <a:extLst>
              <a:ext uri="{FF2B5EF4-FFF2-40B4-BE49-F238E27FC236}">
                <a16:creationId xmlns:a16="http://schemas.microsoft.com/office/drawing/2014/main" id="{3A25A5D5-9DC6-4809-A597-21A492A692B4}"/>
              </a:ext>
            </a:extLst>
          </p:cNvPr>
          <p:cNvSpPr txBox="1">
            <a:spLocks noGrp="1"/>
          </p:cNvSpPr>
          <p:nvPr>
            <p:ph type="title" idx="4294967295"/>
          </p:nvPr>
        </p:nvSpPr>
        <p:spPr>
          <a:xfrm>
            <a:off x="626666" y="1211310"/>
            <a:ext cx="6117034" cy="44627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spcBef>
                <a:spcPct val="0"/>
              </a:spcBef>
              <a:spcAft>
                <a:spcPts val="0"/>
              </a:spcAft>
              <a:buClrTx/>
              <a:buSzTx/>
              <a:buFontTx/>
              <a:buNone/>
              <a:tabLst/>
              <a:defRPr/>
            </a:pPr>
            <a:r>
              <a:rPr kumimoji="0" lang="en-US" sz="2900" b="0" i="0" u="none" strike="noStrike" kern="1200" cap="none" spc="-50" normalizeH="0" baseline="0" noProof="0">
                <a:ln w="3175">
                  <a:noFill/>
                </a:ln>
                <a:solidFill>
                  <a:srgbClr val="274B47"/>
                </a:solidFill>
                <a:effectLst/>
                <a:uLnTx/>
                <a:uFillTx/>
                <a:latin typeface="+mj-lt"/>
                <a:ea typeface="+mn-ea"/>
                <a:cs typeface="Segoe UI" pitchFamily="34" charset="0"/>
              </a:rPr>
              <a:t>What is a Global Admin in Partner Center?</a:t>
            </a:r>
          </a:p>
        </p:txBody>
      </p:sp>
      <p:sp>
        <p:nvSpPr>
          <p:cNvPr id="7" name="TextBox 6">
            <a:extLst>
              <a:ext uri="{FF2B5EF4-FFF2-40B4-BE49-F238E27FC236}">
                <a16:creationId xmlns:a16="http://schemas.microsoft.com/office/drawing/2014/main" id="{E6CBFEA0-D376-4B6E-ADE3-94F3C66D983B}"/>
              </a:ext>
            </a:extLst>
          </p:cNvPr>
          <p:cNvSpPr txBox="1"/>
          <p:nvPr/>
        </p:nvSpPr>
        <p:spPr>
          <a:xfrm>
            <a:off x="782639" y="1717523"/>
            <a:ext cx="5367733" cy="3684727"/>
          </a:xfrm>
          <a:prstGeom prst="rect">
            <a:avLst/>
          </a:prstGeom>
          <a:noFill/>
        </p:spPr>
        <p:txBody>
          <a:bodyPr wrap="square" lIns="0" tIns="45720" rIns="0" bIns="45720" anchor="t">
            <a:spAutoFit/>
          </a:bodyPr>
          <a:lstStyle/>
          <a:p>
            <a:pPr marL="515938">
              <a:lnSpc>
                <a:spcPct val="130000"/>
              </a:lnSpc>
              <a:spcAft>
                <a:spcPts val="300"/>
              </a:spcAft>
            </a:pPr>
            <a:r>
              <a:rPr lang="en-US" sz="1200" dirty="0"/>
              <a:t>A Global Admin can assign roles, associate new tenants to the partner global account, and access all Microsoft account/services with full administrative privileges in Partner Center.</a:t>
            </a:r>
          </a:p>
          <a:p>
            <a:pPr marL="914400" lvl="1" indent="-228600">
              <a:lnSpc>
                <a:spcPct val="130000"/>
              </a:lnSpc>
              <a:spcAft>
                <a:spcPts val="1200"/>
              </a:spcAft>
              <a:buBlip>
                <a:blip r:embed="rId2">
                  <a:extLst>
                    <a:ext uri="{96DAC541-7B7A-43D3-8B79-37D633B846F1}">
                      <asvg:svgBlip xmlns:asvg="http://schemas.microsoft.com/office/drawing/2016/SVG/main" r:embed="rId3"/>
                    </a:ext>
                  </a:extLst>
                </a:blip>
              </a:buBlip>
            </a:pPr>
            <a:r>
              <a:rPr lang="en-US" sz="1200" dirty="0">
                <a:hlinkClick r:id="rId4"/>
              </a:rPr>
              <a:t>Become a Global Admin or Find Your Global Admin</a:t>
            </a:r>
            <a:r>
              <a:rPr lang="en-US" sz="1200" dirty="0"/>
              <a:t> </a:t>
            </a:r>
          </a:p>
          <a:p>
            <a:pPr marL="914400" lvl="1" indent="-228600">
              <a:lnSpc>
                <a:spcPct val="130000"/>
              </a:lnSpc>
              <a:spcAft>
                <a:spcPts val="1200"/>
              </a:spcAft>
              <a:buBlip>
                <a:blip r:embed="rId2">
                  <a:extLst>
                    <a:ext uri="{96DAC541-7B7A-43D3-8B79-37D633B846F1}">
                      <asvg:svgBlip xmlns:asvg="http://schemas.microsoft.com/office/drawing/2016/SVG/main" r:embed="rId3"/>
                    </a:ext>
                  </a:extLst>
                </a:blip>
              </a:buBlip>
            </a:pPr>
            <a:r>
              <a:rPr lang="en-US" sz="1200" dirty="0">
                <a:hlinkClick r:id="rId5"/>
              </a:rPr>
              <a:t>What if you have no Global Admins or they’ve left?</a:t>
            </a:r>
            <a:endParaRPr lang="en-US" sz="1200" dirty="0"/>
          </a:p>
          <a:p>
            <a:pPr marL="228600">
              <a:lnSpc>
                <a:spcPct val="130000"/>
              </a:lnSpc>
            </a:pPr>
            <a:r>
              <a:rPr lang="en-US" sz="1200" dirty="0"/>
              <a:t>        The Global Admin for your tenant will be the one that needs to click-accept              </a:t>
            </a:r>
          </a:p>
          <a:p>
            <a:pPr marL="228600">
              <a:lnSpc>
                <a:spcPct val="130000"/>
              </a:lnSpc>
            </a:pPr>
            <a:r>
              <a:rPr lang="en-US" sz="1200" dirty="0"/>
              <a:t>        the Surface Commercial agreement (either the Surface Commercial ADR Terms</a:t>
            </a:r>
          </a:p>
          <a:p>
            <a:pPr marL="228600">
              <a:lnSpc>
                <a:spcPct val="130000"/>
              </a:lnSpc>
            </a:pPr>
            <a:r>
              <a:rPr lang="en-US" sz="1200" dirty="0"/>
              <a:t>         &amp; Conditions or the DMP Agreement – Surface Commercial) in Partner Center.</a:t>
            </a:r>
          </a:p>
          <a:p>
            <a:pPr marL="228600">
              <a:lnSpc>
                <a:spcPct val="130000"/>
              </a:lnSpc>
              <a:spcAft>
                <a:spcPts val="600"/>
              </a:spcAft>
            </a:pPr>
            <a:r>
              <a:rPr lang="en-US" sz="1200" dirty="0"/>
              <a:t>         You may need to create a tenant or add a partner location for your region.</a:t>
            </a:r>
          </a:p>
          <a:p>
            <a:pPr marL="914400" lvl="1" indent="-228600">
              <a:lnSpc>
                <a:spcPct val="130000"/>
              </a:lnSpc>
              <a:spcAft>
                <a:spcPts val="1200"/>
              </a:spcAft>
              <a:buBlip>
                <a:blip r:embed="rId2">
                  <a:extLst>
                    <a:ext uri="{96DAC541-7B7A-43D3-8B79-37D633B846F1}">
                      <asvg:svgBlip xmlns:asvg="http://schemas.microsoft.com/office/drawing/2016/SVG/main" r:embed="rId3"/>
                    </a:ext>
                  </a:extLst>
                </a:blip>
              </a:buBlip>
            </a:pPr>
            <a:r>
              <a:rPr lang="en-US" sz="1200" dirty="0">
                <a:hlinkClick r:id="rId6"/>
              </a:rPr>
              <a:t>Check if your company has a work account</a:t>
            </a:r>
            <a:endParaRPr lang="en-US" sz="1200" dirty="0"/>
          </a:p>
          <a:p>
            <a:pPr marL="914400" lvl="1" indent="-228600">
              <a:lnSpc>
                <a:spcPct val="130000"/>
              </a:lnSpc>
              <a:spcAft>
                <a:spcPts val="1200"/>
              </a:spcAft>
              <a:buBlip>
                <a:blip r:embed="rId2">
                  <a:extLst>
                    <a:ext uri="{96DAC541-7B7A-43D3-8B79-37D633B846F1}">
                      <asvg:svgBlip xmlns:asvg="http://schemas.microsoft.com/office/drawing/2016/SVG/main" r:embed="rId3"/>
                    </a:ext>
                  </a:extLst>
                </a:blip>
              </a:buBlip>
            </a:pPr>
            <a:r>
              <a:rPr lang="en-US" sz="1200" dirty="0">
                <a:hlinkClick r:id="rId7"/>
              </a:rPr>
              <a:t>Add a partner location</a:t>
            </a:r>
            <a:endParaRPr lang="en-US" sz="1200" dirty="0"/>
          </a:p>
          <a:p>
            <a:pPr marL="515938">
              <a:lnSpc>
                <a:spcPct val="130000"/>
              </a:lnSpc>
              <a:spcAft>
                <a:spcPts val="600"/>
              </a:spcAft>
            </a:pPr>
            <a:endParaRPr lang="en-US" sz="1200" dirty="0">
              <a:solidFill>
                <a:schemeClr val="accent1"/>
              </a:solidFill>
            </a:endParaRPr>
          </a:p>
        </p:txBody>
      </p:sp>
      <p:sp>
        <p:nvSpPr>
          <p:cNvPr id="4" name="Oval 3">
            <a:extLst>
              <a:ext uri="{FF2B5EF4-FFF2-40B4-BE49-F238E27FC236}">
                <a16:creationId xmlns:a16="http://schemas.microsoft.com/office/drawing/2014/main" id="{7F9A1ACD-877C-CD6D-7D99-E252FF597AA8}"/>
              </a:ext>
              <a:ext uri="{C183D7F6-B498-43B3-948B-1728B52AA6E4}">
                <adec:decorative xmlns:adec="http://schemas.microsoft.com/office/drawing/2017/decorative" val="1"/>
              </a:ext>
            </a:extLst>
          </p:cNvPr>
          <p:cNvSpPr>
            <a:spLocks noChangeAspect="1"/>
          </p:cNvSpPr>
          <p:nvPr/>
        </p:nvSpPr>
        <p:spPr bwMode="auto">
          <a:xfrm>
            <a:off x="679183" y="1783593"/>
            <a:ext cx="235483" cy="235483"/>
          </a:xfrm>
          <a:prstGeom prst="ellipse">
            <a:avLst/>
          </a:prstGeom>
          <a:solidFill>
            <a:srgbClr val="D2D2D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solidFill>
                <a:srgbClr val="008575"/>
              </a:solidFill>
              <a:ea typeface="Segoe UI" pitchFamily="34" charset="0"/>
              <a:cs typeface="Segoe UI" pitchFamily="34" charset="0"/>
            </a:endParaRPr>
          </a:p>
        </p:txBody>
      </p:sp>
      <p:sp>
        <p:nvSpPr>
          <p:cNvPr id="5" name="Oval 4">
            <a:extLst>
              <a:ext uri="{FF2B5EF4-FFF2-40B4-BE49-F238E27FC236}">
                <a16:creationId xmlns:a16="http://schemas.microsoft.com/office/drawing/2014/main" id="{3B06D553-5923-0DD3-4429-AB4B31CAED9E}"/>
              </a:ext>
              <a:ext uri="{C183D7F6-B498-43B3-948B-1728B52AA6E4}">
                <adec:decorative xmlns:adec="http://schemas.microsoft.com/office/drawing/2017/decorative" val="1"/>
              </a:ext>
            </a:extLst>
          </p:cNvPr>
          <p:cNvSpPr>
            <a:spLocks noChangeAspect="1"/>
          </p:cNvSpPr>
          <p:nvPr/>
        </p:nvSpPr>
        <p:spPr bwMode="auto">
          <a:xfrm>
            <a:off x="683627" y="3710628"/>
            <a:ext cx="235483" cy="235483"/>
          </a:xfrm>
          <a:prstGeom prst="ellipse">
            <a:avLst/>
          </a:prstGeom>
          <a:solidFill>
            <a:srgbClr val="D2D2D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solidFill>
                <a:srgbClr val="008575"/>
              </a:solidFill>
              <a:ea typeface="Segoe UI" pitchFamily="34" charset="0"/>
              <a:cs typeface="Segoe UI" pitchFamily="34" charset="0"/>
            </a:endParaRPr>
          </a:p>
        </p:txBody>
      </p:sp>
      <p:sp>
        <p:nvSpPr>
          <p:cNvPr id="10" name="Title 1">
            <a:extLst>
              <a:ext uri="{FF2B5EF4-FFF2-40B4-BE49-F238E27FC236}">
                <a16:creationId xmlns:a16="http://schemas.microsoft.com/office/drawing/2014/main" id="{FDA1DC00-75AF-B362-A8DB-FBB40470DDEB}"/>
              </a:ext>
            </a:extLst>
          </p:cNvPr>
          <p:cNvSpPr txBox="1">
            <a:spLocks/>
          </p:cNvSpPr>
          <p:nvPr/>
        </p:nvSpPr>
        <p:spPr>
          <a:xfrm>
            <a:off x="7550627" y="1955148"/>
            <a:ext cx="3642506" cy="27699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pPr>
              <a:defRPr/>
            </a:pPr>
            <a:r>
              <a:rPr lang="en-US" sz="1800">
                <a:solidFill>
                  <a:srgbClr val="274B47"/>
                </a:solidFill>
              </a:rPr>
              <a:t>New to Partner Center?</a:t>
            </a:r>
          </a:p>
        </p:txBody>
      </p:sp>
      <p:sp>
        <p:nvSpPr>
          <p:cNvPr id="12" name="TextBox 11">
            <a:extLst>
              <a:ext uri="{FF2B5EF4-FFF2-40B4-BE49-F238E27FC236}">
                <a16:creationId xmlns:a16="http://schemas.microsoft.com/office/drawing/2014/main" id="{E204EB8F-E4D0-DA16-83F4-2D6C27B1C7E4}"/>
              </a:ext>
            </a:extLst>
          </p:cNvPr>
          <p:cNvSpPr txBox="1"/>
          <p:nvPr/>
        </p:nvSpPr>
        <p:spPr>
          <a:xfrm>
            <a:off x="7550627" y="2386794"/>
            <a:ext cx="3844448" cy="220701"/>
          </a:xfrm>
          <a:prstGeom prst="rect">
            <a:avLst/>
          </a:prstGeom>
          <a:noFill/>
        </p:spPr>
        <p:txBody>
          <a:bodyPr wrap="square" lIns="0" tIns="0" rIns="0" bIns="0">
            <a:spAutoFit/>
          </a:bodyPr>
          <a:lstStyle/>
          <a:p>
            <a:pPr>
              <a:lnSpc>
                <a:spcPct val="130000"/>
              </a:lnSpc>
            </a:pPr>
            <a:r>
              <a:rPr lang="en-US" sz="1200">
                <a:hlinkClick r:id="rId8"/>
              </a:rPr>
              <a:t>What is Partner Center? - Partner Center | Microsoft Learn</a:t>
            </a:r>
            <a:r>
              <a:rPr lang="en-US" sz="1200"/>
              <a:t>.</a:t>
            </a:r>
          </a:p>
        </p:txBody>
      </p:sp>
      <p:sp>
        <p:nvSpPr>
          <p:cNvPr id="14" name="Title 1">
            <a:extLst>
              <a:ext uri="{FF2B5EF4-FFF2-40B4-BE49-F238E27FC236}">
                <a16:creationId xmlns:a16="http://schemas.microsoft.com/office/drawing/2014/main" id="{CA5E3BD8-AC07-A3FE-BFE3-004356EDF46E}"/>
              </a:ext>
            </a:extLst>
          </p:cNvPr>
          <p:cNvSpPr txBox="1">
            <a:spLocks/>
          </p:cNvSpPr>
          <p:nvPr/>
        </p:nvSpPr>
        <p:spPr>
          <a:xfrm>
            <a:off x="7549442" y="2930953"/>
            <a:ext cx="3642506" cy="27699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pPr>
              <a:defRPr/>
            </a:pPr>
            <a:r>
              <a:rPr lang="en-US" sz="1800">
                <a:solidFill>
                  <a:srgbClr val="274B47"/>
                </a:solidFill>
              </a:rPr>
              <a:t>Partner Center Resources:</a:t>
            </a:r>
          </a:p>
        </p:txBody>
      </p:sp>
      <p:sp>
        <p:nvSpPr>
          <p:cNvPr id="15" name="TextBox 14">
            <a:extLst>
              <a:ext uri="{FF2B5EF4-FFF2-40B4-BE49-F238E27FC236}">
                <a16:creationId xmlns:a16="http://schemas.microsoft.com/office/drawing/2014/main" id="{0547B992-31B4-0201-9C3B-470BFEB07A73}"/>
              </a:ext>
            </a:extLst>
          </p:cNvPr>
          <p:cNvSpPr txBox="1"/>
          <p:nvPr/>
        </p:nvSpPr>
        <p:spPr>
          <a:xfrm>
            <a:off x="7564913" y="3350246"/>
            <a:ext cx="3844448" cy="1038554"/>
          </a:xfrm>
          <a:prstGeom prst="rect">
            <a:avLst/>
          </a:prstGeom>
          <a:noFill/>
        </p:spPr>
        <p:txBody>
          <a:bodyPr wrap="square" lIns="0" tIns="0" rIns="0" bIns="0">
            <a:spAutoFit/>
          </a:bodyPr>
          <a:lstStyle/>
          <a:p>
            <a:pPr marL="342900" indent="-285750">
              <a:lnSpc>
                <a:spcPct val="133000"/>
              </a:lnSpc>
              <a:spcAft>
                <a:spcPts val="600"/>
              </a:spcAft>
              <a:buClr>
                <a:schemeClr val="tx1"/>
              </a:buClr>
              <a:buFont typeface="+mj-lt"/>
              <a:buAutoNum type="arabicPeriod"/>
            </a:pPr>
            <a:r>
              <a:rPr lang="en-US" sz="1200">
                <a:hlinkClick r:id="rId9"/>
              </a:rPr>
              <a:t>Two levels of partner accounts - Partner Center | Microsoft Learn</a:t>
            </a:r>
            <a:endParaRPr lang="en-US" sz="1200"/>
          </a:p>
          <a:p>
            <a:pPr marL="342900" indent="-285750">
              <a:lnSpc>
                <a:spcPct val="133000"/>
              </a:lnSpc>
              <a:spcAft>
                <a:spcPts val="600"/>
              </a:spcAft>
              <a:buClr>
                <a:schemeClr val="tx1"/>
              </a:buClr>
              <a:buFont typeface="+mj-lt"/>
              <a:buAutoNum type="arabicPeriod"/>
            </a:pPr>
            <a:r>
              <a:rPr lang="en-US" sz="1200">
                <a:hlinkClick r:id="rId10"/>
              </a:rPr>
              <a:t>Assign roles and permissions to users - Partner Center | Microsoft Learn</a:t>
            </a:r>
            <a:endParaRPr lang="en-US" sz="1200"/>
          </a:p>
        </p:txBody>
      </p:sp>
      <p:sp>
        <p:nvSpPr>
          <p:cNvPr id="18" name="Oval 17">
            <a:extLst>
              <a:ext uri="{FF2B5EF4-FFF2-40B4-BE49-F238E27FC236}">
                <a16:creationId xmlns:a16="http://schemas.microsoft.com/office/drawing/2014/main" id="{FA186632-D9D7-3353-38F5-E60D4C0A2B57}"/>
              </a:ext>
              <a:ext uri="{C183D7F6-B498-43B3-948B-1728B52AA6E4}">
                <adec:decorative xmlns:adec="http://schemas.microsoft.com/office/drawing/2017/decorative" val="1"/>
              </a:ext>
            </a:extLst>
          </p:cNvPr>
          <p:cNvSpPr>
            <a:spLocks noChangeAspect="1"/>
          </p:cNvSpPr>
          <p:nvPr/>
        </p:nvSpPr>
        <p:spPr bwMode="auto">
          <a:xfrm>
            <a:off x="7564913" y="3410588"/>
            <a:ext cx="188573" cy="188573"/>
          </a:xfrm>
          <a:prstGeom prst="ellipse">
            <a:avLst/>
          </a:prstGeom>
          <a:solidFill>
            <a:srgbClr val="E6E6E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cs-CZ" sz="1200">
                <a:solidFill>
                  <a:srgbClr val="008575"/>
                </a:solidFill>
                <a:ea typeface="Segoe UI" pitchFamily="34" charset="0"/>
                <a:cs typeface="Segoe UI" pitchFamily="34" charset="0"/>
              </a:rPr>
              <a:t>1</a:t>
            </a:r>
            <a:endParaRPr lang="en-US" sz="1200">
              <a:solidFill>
                <a:srgbClr val="008575"/>
              </a:solidFill>
              <a:ea typeface="Segoe UI" pitchFamily="34" charset="0"/>
              <a:cs typeface="Segoe UI" pitchFamily="34" charset="0"/>
            </a:endParaRPr>
          </a:p>
        </p:txBody>
      </p:sp>
      <p:sp>
        <p:nvSpPr>
          <p:cNvPr id="19" name="Oval 18">
            <a:extLst>
              <a:ext uri="{FF2B5EF4-FFF2-40B4-BE49-F238E27FC236}">
                <a16:creationId xmlns:a16="http://schemas.microsoft.com/office/drawing/2014/main" id="{B26C4883-31B9-DA9C-C115-9135782990B3}"/>
              </a:ext>
              <a:ext uri="{C183D7F6-B498-43B3-948B-1728B52AA6E4}">
                <adec:decorative xmlns:adec="http://schemas.microsoft.com/office/drawing/2017/decorative" val="1"/>
              </a:ext>
            </a:extLst>
          </p:cNvPr>
          <p:cNvSpPr>
            <a:spLocks noChangeAspect="1"/>
          </p:cNvSpPr>
          <p:nvPr/>
        </p:nvSpPr>
        <p:spPr bwMode="auto">
          <a:xfrm>
            <a:off x="7571224" y="3985539"/>
            <a:ext cx="188573" cy="188573"/>
          </a:xfrm>
          <a:prstGeom prst="ellipse">
            <a:avLst/>
          </a:prstGeom>
          <a:solidFill>
            <a:srgbClr val="E6E6E6"/>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cs-CZ" sz="1200">
                <a:solidFill>
                  <a:srgbClr val="008575"/>
                </a:solidFill>
                <a:ea typeface="Segoe UI" pitchFamily="34" charset="0"/>
                <a:cs typeface="Segoe UI" pitchFamily="34" charset="0"/>
              </a:rPr>
              <a:t>2</a:t>
            </a:r>
            <a:endParaRPr lang="en-US" sz="1200">
              <a:solidFill>
                <a:srgbClr val="008575"/>
              </a:solidFill>
              <a:ea typeface="Segoe UI" pitchFamily="34" charset="0"/>
              <a:cs typeface="Segoe UI" pitchFamily="34" charset="0"/>
            </a:endParaRPr>
          </a:p>
        </p:txBody>
      </p:sp>
      <p:sp>
        <p:nvSpPr>
          <p:cNvPr id="2" name="TextBox 1">
            <a:extLst>
              <a:ext uri="{FF2B5EF4-FFF2-40B4-BE49-F238E27FC236}">
                <a16:creationId xmlns:a16="http://schemas.microsoft.com/office/drawing/2014/main" id="{D652D61C-A290-C657-B89E-E699022F1AC4}"/>
              </a:ext>
            </a:extLst>
          </p:cNvPr>
          <p:cNvSpPr txBox="1"/>
          <p:nvPr/>
        </p:nvSpPr>
        <p:spPr>
          <a:xfrm>
            <a:off x="584200" y="6360645"/>
            <a:ext cx="3730445" cy="215444"/>
          </a:xfrm>
          <a:prstGeom prst="rect">
            <a:avLst/>
          </a:prstGeom>
          <a:noFill/>
        </p:spPr>
        <p:txBody>
          <a:bodyPr wrap="square" lIns="0" tIns="0" rIns="0" bIns="0" rtlCol="0">
            <a:spAutoFit/>
          </a:bodyPr>
          <a:lstStyle/>
          <a:p>
            <a:pPr algn="l"/>
            <a:r>
              <a:rPr lang="en-US" sz="1400"/>
              <a:t>Microsoft Partner Confidential</a:t>
            </a:r>
          </a:p>
        </p:txBody>
      </p:sp>
    </p:spTree>
    <p:extLst>
      <p:ext uri="{BB962C8B-B14F-4D97-AF65-F5344CB8AC3E}">
        <p14:creationId xmlns:p14="http://schemas.microsoft.com/office/powerpoint/2010/main" val="22660546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4C4845-5BB2-44E6-9AE2-34F04F163452}"/>
              </a:ext>
            </a:extLst>
          </p:cNvPr>
          <p:cNvSpPr txBox="1">
            <a:spLocks noGrp="1"/>
          </p:cNvSpPr>
          <p:nvPr>
            <p:ph type="title" idx="4294967295"/>
          </p:nvPr>
        </p:nvSpPr>
        <p:spPr>
          <a:xfrm>
            <a:off x="584200" y="5822762"/>
            <a:ext cx="9144000" cy="4462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50" normalizeH="0" baseline="0" noProof="0">
                <a:ln w="3175">
                  <a:noFill/>
                </a:ln>
                <a:solidFill>
                  <a:schemeClr val="accent3"/>
                </a:solidFill>
                <a:effectLst/>
                <a:uLnTx/>
                <a:uFillTx/>
                <a:latin typeface="+mj-lt"/>
                <a:ea typeface="+mn-ea"/>
                <a:cs typeface="Segoe UI" panose="020B0502040204020203" pitchFamily="34" charset="0"/>
              </a:rPr>
              <a:t>Thank you</a:t>
            </a:r>
          </a:p>
        </p:txBody>
      </p:sp>
      <p:sp>
        <p:nvSpPr>
          <p:cNvPr id="6" name="Text Box 3" descr="This is a copyright notice that should be included on the final slide.">
            <a:extLst>
              <a:ext uri="{FF2B5EF4-FFF2-40B4-BE49-F238E27FC236}">
                <a16:creationId xmlns:a16="http://schemas.microsoft.com/office/drawing/2014/main" id="{17146BBD-77F7-4DE5-910A-6E8DB14A48D6}"/>
              </a:ext>
            </a:extLst>
          </p:cNvPr>
          <p:cNvSpPr txBox="1">
            <a:spLocks noChangeArrowheads="1"/>
          </p:cNvSpPr>
          <p:nvPr/>
        </p:nvSpPr>
        <p:spPr bwMode="blackWhite">
          <a:xfrm>
            <a:off x="6941955" y="6082311"/>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r"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a:ea typeface="+mn-ea"/>
                <a:cs typeface="Segoe UI" pitchFamily="34" charset="0"/>
              </a:rPr>
              <a:t>© Copyright Microsoft Corporation. All rights reserved. </a:t>
            </a:r>
          </a:p>
        </p:txBody>
      </p:sp>
      <p:pic>
        <p:nvPicPr>
          <p:cNvPr id="4" name="MS logo white - EMF">
            <a:extLst>
              <a:ext uri="{FF2B5EF4-FFF2-40B4-BE49-F238E27FC236}">
                <a16:creationId xmlns:a16="http://schemas.microsoft.com/office/drawing/2014/main" id="{B73ABD3E-139D-4060-A155-E91D99426E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2" name="TextBox 1">
            <a:extLst>
              <a:ext uri="{FF2B5EF4-FFF2-40B4-BE49-F238E27FC236}">
                <a16:creationId xmlns:a16="http://schemas.microsoft.com/office/drawing/2014/main" id="{F65AB02B-81A9-8181-DD5D-E83A333E7689}"/>
              </a:ext>
            </a:extLst>
          </p:cNvPr>
          <p:cNvSpPr txBox="1"/>
          <p:nvPr/>
        </p:nvSpPr>
        <p:spPr>
          <a:xfrm>
            <a:off x="584200" y="6360645"/>
            <a:ext cx="3730445" cy="215444"/>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Microsoft Partner Confidential</a:t>
            </a:r>
          </a:p>
        </p:txBody>
      </p:sp>
    </p:spTree>
    <p:extLst>
      <p:ext uri="{BB962C8B-B14F-4D97-AF65-F5344CB8AC3E}">
        <p14:creationId xmlns:p14="http://schemas.microsoft.com/office/powerpoint/2010/main" val="7084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Custom 8">
      <a:dk1>
        <a:srgbClr val="000000"/>
      </a:dk1>
      <a:lt1>
        <a:srgbClr val="FFFFFF"/>
      </a:lt1>
      <a:dk2>
        <a:srgbClr val="274B47"/>
      </a:dk2>
      <a:lt2>
        <a:srgbClr val="E6E6E6"/>
      </a:lt2>
      <a:accent1>
        <a:srgbClr val="008575"/>
      </a:accent1>
      <a:accent2>
        <a:srgbClr val="243A5E"/>
      </a:accent2>
      <a:accent3>
        <a:srgbClr val="30E5D0"/>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teal.potx" id="{B34C3B8E-A852-48D3-B47B-B839BF2F2959}" vid="{F7BCEDFE-DF87-4638-A82B-3FE90E5A248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848ce2b-3bc7-4a73-925f-53803282a32c">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CC5EA7DEF42843A4B82E5563D0BAB1" ma:contentTypeVersion="18" ma:contentTypeDescription="Create a new document." ma:contentTypeScope="" ma:versionID="a0c964851f4911518a55988b8071e4ed">
  <xsd:schema xmlns:xsd="http://www.w3.org/2001/XMLSchema" xmlns:xs="http://www.w3.org/2001/XMLSchema" xmlns:p="http://schemas.microsoft.com/office/2006/metadata/properties" xmlns:ns1="http://schemas.microsoft.com/sharepoint/v3" xmlns:ns2="4848ce2b-3bc7-4a73-925f-53803282a32c" xmlns:ns3="974a80da-9ef7-4faa-be92-fd01e483269f" xmlns:ns4="230e9df3-be65-4c73-a93b-d1236ebd677e" targetNamespace="http://schemas.microsoft.com/office/2006/metadata/properties" ma:root="true" ma:fieldsID="6d025c9524bfe525d5dc98d87b3e88a6" ns1:_="" ns2:_="" ns3:_="" ns4:_="">
    <xsd:import namespace="http://schemas.microsoft.com/sharepoint/v3"/>
    <xsd:import namespace="4848ce2b-3bc7-4a73-925f-53803282a32c"/>
    <xsd:import namespace="974a80da-9ef7-4faa-be92-fd01e483269f"/>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SearchProperties" minOccurs="0"/>
                <xsd:element ref="ns1:_ip_UnifiedCompliancePolicyProperties" minOccurs="0"/>
                <xsd:element ref="ns1:_ip_UnifiedCompliancePolicyUIAction" minOccurs="0"/>
                <xsd:element ref="ns2:MediaServiceDocTag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48ce2b-3bc7-4a73-925f-53803282a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ocTags" ma:index="21" nillable="true" ma:displayName="MediaServiceDocTags" ma:hidden="true" ma:internalName="MediaServiceDocTag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4a80da-9ef7-4faa-be92-fd01e483269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960fc2a-375f-4065-a21b-b7428099ecaf}" ma:internalName="TaxCatchAll" ma:showField="CatchAllData" ma:web="974a80da-9ef7-4faa-be92-fd01e4832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7BEE48-2505-4B69-9FAB-D68E9ACD7CE0}">
  <ds:schemaRefs>
    <ds:schemaRef ds:uri="http://schemas.microsoft.com/office/2006/metadata/properties"/>
    <ds:schemaRef ds:uri="http://schemas.microsoft.com/office/infopath/2007/PartnerControls"/>
    <ds:schemaRef ds:uri="http://schemas.microsoft.com/sharepoint/v3"/>
    <ds:schemaRef ds:uri="4848ce2b-3bc7-4a73-925f-53803282a32c"/>
    <ds:schemaRef ds:uri="230e9df3-be65-4c73-a93b-d1236ebd677e"/>
  </ds:schemaRefs>
</ds:datastoreItem>
</file>

<file path=customXml/itemProps2.xml><?xml version="1.0" encoding="utf-8"?>
<ds:datastoreItem xmlns:ds="http://schemas.openxmlformats.org/officeDocument/2006/customXml" ds:itemID="{A35459DB-1F1A-45D5-86A9-B23AF2D11B34}">
  <ds:schemaRefs>
    <ds:schemaRef ds:uri="http://schemas.microsoft.com/sharepoint/v3/contenttype/forms"/>
  </ds:schemaRefs>
</ds:datastoreItem>
</file>

<file path=customXml/itemProps3.xml><?xml version="1.0" encoding="utf-8"?>
<ds:datastoreItem xmlns:ds="http://schemas.openxmlformats.org/officeDocument/2006/customXml" ds:itemID="{7730DF57-4963-4612-87B9-FDA956814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48ce2b-3bc7-4a73-925f-53803282a32c"/>
    <ds:schemaRef ds:uri="974a80da-9ef7-4faa-be92-fd01e483269f"/>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TotalTime>
  <Words>202</Words>
  <Application>Microsoft Office PowerPoint</Application>
  <PresentationFormat>Widescreen</PresentationFormat>
  <Paragraphs>23</Paragraphs>
  <Slides>3</Slides>
  <Notes>0</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White Template</vt:lpstr>
      <vt:lpstr>Partner Center and Global Admins</vt:lpstr>
      <vt:lpstr>What is a Global Admin in Partner Center?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Center and Global Admins</dc:title>
  <dc:creator>Kerri Martinez</dc:creator>
  <cp:lastModifiedBy>Kerri Martinez (BLOOM CONSULTING GROUP INC)</cp:lastModifiedBy>
  <cp:revision>3</cp:revision>
  <dcterms:created xsi:type="dcterms:W3CDTF">2023-04-11T16:54:34Z</dcterms:created>
  <dcterms:modified xsi:type="dcterms:W3CDTF">2024-04-25T15:28:25Z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0x0101006DCC5EA7DEF42843A4B82E5563D0BAB1</vt:lpwstr>
  </property>
  <property fmtid="{D5CDD505-2E9C-101B-9397-08002B2CF9AE}" pid="3" name="MediaServiceImageTags">
    <vt:lpwstr/>
  </property>
</Properties>
</file>