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8.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90" r:id="rId5"/>
    <p:sldMasterId id="2147484450" r:id="rId6"/>
    <p:sldMasterId id="2147484465" r:id="rId7"/>
    <p:sldMasterId id="2147484488" r:id="rId8"/>
    <p:sldMasterId id="2147484519" r:id="rId9"/>
    <p:sldMasterId id="2147484527" r:id="rId10"/>
    <p:sldMasterId id="2147484583" r:id="rId11"/>
    <p:sldMasterId id="2147484603" r:id="rId12"/>
    <p:sldMasterId id="2147484660" r:id="rId13"/>
  </p:sldMasterIdLst>
  <p:notesMasterIdLst>
    <p:notesMasterId r:id="rId47"/>
  </p:notesMasterIdLst>
  <p:handoutMasterIdLst>
    <p:handoutMasterId r:id="rId48"/>
  </p:handoutMasterIdLst>
  <p:sldIdLst>
    <p:sldId id="816" r:id="rId14"/>
    <p:sldId id="646" r:id="rId15"/>
    <p:sldId id="613" r:id="rId16"/>
    <p:sldId id="589" r:id="rId17"/>
    <p:sldId id="669" r:id="rId18"/>
    <p:sldId id="670" r:id="rId19"/>
    <p:sldId id="614" r:id="rId20"/>
    <p:sldId id="667" r:id="rId21"/>
    <p:sldId id="648" r:id="rId22"/>
    <p:sldId id="649" r:id="rId23"/>
    <p:sldId id="661" r:id="rId24"/>
    <p:sldId id="652" r:id="rId25"/>
    <p:sldId id="650" r:id="rId26"/>
    <p:sldId id="671" r:id="rId27"/>
    <p:sldId id="654" r:id="rId28"/>
    <p:sldId id="655" r:id="rId29"/>
    <p:sldId id="672" r:id="rId30"/>
    <p:sldId id="656" r:id="rId31"/>
    <p:sldId id="657" r:id="rId32"/>
    <p:sldId id="658" r:id="rId33"/>
    <p:sldId id="659" r:id="rId34"/>
    <p:sldId id="666" r:id="rId35"/>
    <p:sldId id="605" r:id="rId36"/>
    <p:sldId id="677" r:id="rId37"/>
    <p:sldId id="662" r:id="rId38"/>
    <p:sldId id="673" r:id="rId39"/>
    <p:sldId id="674" r:id="rId40"/>
    <p:sldId id="675" r:id="rId41"/>
    <p:sldId id="676" r:id="rId42"/>
    <p:sldId id="627" r:id="rId43"/>
    <p:sldId id="817" r:id="rId44"/>
    <p:sldId id="647" r:id="rId45"/>
    <p:sldId id="818" r:id="rId46"/>
  </p:sldIdLst>
  <p:sldSz cx="9144000" cy="5143500" type="screen16x9"/>
  <p:notesSz cx="6858000" cy="9144000"/>
  <p:defaultTextStyle>
    <a:defPPr>
      <a:defRPr lang="en-US"/>
    </a:defPPr>
    <a:lvl1pPr marL="0" algn="l" defTabSz="685792" rtl="0" eaLnBrk="1" latinLnBrk="0" hangingPunct="1">
      <a:defRPr sz="1323" kern="1200">
        <a:solidFill>
          <a:schemeClr val="tx1"/>
        </a:solidFill>
        <a:latin typeface="+mn-lt"/>
        <a:ea typeface="+mn-ea"/>
        <a:cs typeface="+mn-cs"/>
      </a:defRPr>
    </a:lvl1pPr>
    <a:lvl2pPr marL="342896" algn="l" defTabSz="685792" rtl="0" eaLnBrk="1" latinLnBrk="0" hangingPunct="1">
      <a:defRPr sz="1323" kern="1200">
        <a:solidFill>
          <a:schemeClr val="tx1"/>
        </a:solidFill>
        <a:latin typeface="+mn-lt"/>
        <a:ea typeface="+mn-ea"/>
        <a:cs typeface="+mn-cs"/>
      </a:defRPr>
    </a:lvl2pPr>
    <a:lvl3pPr marL="685792" algn="l" defTabSz="685792" rtl="0" eaLnBrk="1" latinLnBrk="0" hangingPunct="1">
      <a:defRPr sz="1323" kern="1200">
        <a:solidFill>
          <a:schemeClr val="tx1"/>
        </a:solidFill>
        <a:latin typeface="+mn-lt"/>
        <a:ea typeface="+mn-ea"/>
        <a:cs typeface="+mn-cs"/>
      </a:defRPr>
    </a:lvl3pPr>
    <a:lvl4pPr marL="1028688" algn="l" defTabSz="685792" rtl="0" eaLnBrk="1" latinLnBrk="0" hangingPunct="1">
      <a:defRPr sz="1323" kern="1200">
        <a:solidFill>
          <a:schemeClr val="tx1"/>
        </a:solidFill>
        <a:latin typeface="+mn-lt"/>
        <a:ea typeface="+mn-ea"/>
        <a:cs typeface="+mn-cs"/>
      </a:defRPr>
    </a:lvl4pPr>
    <a:lvl5pPr marL="1371583" algn="l" defTabSz="685792" rtl="0" eaLnBrk="1" latinLnBrk="0" hangingPunct="1">
      <a:defRPr sz="1323" kern="1200">
        <a:solidFill>
          <a:schemeClr val="tx1"/>
        </a:solidFill>
        <a:latin typeface="+mn-lt"/>
        <a:ea typeface="+mn-ea"/>
        <a:cs typeface="+mn-cs"/>
      </a:defRPr>
    </a:lvl5pPr>
    <a:lvl6pPr marL="1714479" algn="l" defTabSz="685792" rtl="0" eaLnBrk="1" latinLnBrk="0" hangingPunct="1">
      <a:defRPr sz="1323" kern="1200">
        <a:solidFill>
          <a:schemeClr val="tx1"/>
        </a:solidFill>
        <a:latin typeface="+mn-lt"/>
        <a:ea typeface="+mn-ea"/>
        <a:cs typeface="+mn-cs"/>
      </a:defRPr>
    </a:lvl6pPr>
    <a:lvl7pPr marL="2057374" algn="l" defTabSz="685792" rtl="0" eaLnBrk="1" latinLnBrk="0" hangingPunct="1">
      <a:defRPr sz="1323" kern="1200">
        <a:solidFill>
          <a:schemeClr val="tx1"/>
        </a:solidFill>
        <a:latin typeface="+mn-lt"/>
        <a:ea typeface="+mn-ea"/>
        <a:cs typeface="+mn-cs"/>
      </a:defRPr>
    </a:lvl7pPr>
    <a:lvl8pPr marL="2400270" algn="l" defTabSz="685792" rtl="0" eaLnBrk="1" latinLnBrk="0" hangingPunct="1">
      <a:defRPr sz="1323" kern="1200">
        <a:solidFill>
          <a:schemeClr val="tx1"/>
        </a:solidFill>
        <a:latin typeface="+mn-lt"/>
        <a:ea typeface="+mn-ea"/>
        <a:cs typeface="+mn-cs"/>
      </a:defRPr>
    </a:lvl8pPr>
    <a:lvl9pPr marL="2743167" algn="l" defTabSz="685792" rtl="0" eaLnBrk="1" latinLnBrk="0" hangingPunct="1">
      <a:defRPr sz="132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B8DD29-682C-491D-BF2F-60E84C33418F}">
          <p14:sldIdLst>
            <p14:sldId id="816"/>
            <p14:sldId id="646"/>
            <p14:sldId id="613"/>
            <p14:sldId id="589"/>
            <p14:sldId id="669"/>
            <p14:sldId id="670"/>
            <p14:sldId id="614"/>
            <p14:sldId id="667"/>
            <p14:sldId id="648"/>
            <p14:sldId id="649"/>
            <p14:sldId id="661"/>
            <p14:sldId id="652"/>
            <p14:sldId id="650"/>
            <p14:sldId id="671"/>
            <p14:sldId id="654"/>
            <p14:sldId id="655"/>
            <p14:sldId id="672"/>
            <p14:sldId id="656"/>
            <p14:sldId id="657"/>
            <p14:sldId id="658"/>
            <p14:sldId id="659"/>
            <p14:sldId id="666"/>
            <p14:sldId id="605"/>
            <p14:sldId id="677"/>
            <p14:sldId id="662"/>
            <p14:sldId id="673"/>
            <p14:sldId id="674"/>
            <p14:sldId id="675"/>
            <p14:sldId id="676"/>
            <p14:sldId id="627"/>
            <p14:sldId id="817"/>
            <p14:sldId id="647"/>
            <p14:sldId id="81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Jacob Grimm" initials="JG" lastIdx="9" clrIdx="4">
    <p:extLst>
      <p:ext uri="{19B8F6BF-5375-455C-9EA6-DF929625EA0E}">
        <p15:presenceInfo xmlns:p15="http://schemas.microsoft.com/office/powerpoint/2012/main" userId="S-1-5-21-2127521184-1604012920-1887927527-6622086" providerId="AD"/>
      </p:ext>
    </p:extLst>
  </p:cmAuthor>
  <p:cmAuthor id="5" name="Jenn Cooley" initials="JC" lastIdx="1" clrIdx="5">
    <p:extLst>
      <p:ext uri="{19B8F6BF-5375-455C-9EA6-DF929625EA0E}">
        <p15:presenceInfo xmlns:p15="http://schemas.microsoft.com/office/powerpoint/2012/main" userId="S-1-5-21-383413107-1061881802-891584314-12481" providerId="AD"/>
      </p:ext>
    </p:extLst>
  </p:cmAuthor>
  <p:cmAuthor id="6" name="Colin Murphy" initials="CM" lastIdx="7" clrIdx="6">
    <p:extLst>
      <p:ext uri="{19B8F6BF-5375-455C-9EA6-DF929625EA0E}">
        <p15:presenceInfo xmlns:p15="http://schemas.microsoft.com/office/powerpoint/2012/main" userId="S-1-5-21-2127521184-1604012920-1887927527-9255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5B1E58"/>
    <a:srgbClr val="969696"/>
    <a:srgbClr val="5C89A6"/>
    <a:srgbClr val="CE2A14"/>
    <a:srgbClr val="FFFFFF"/>
    <a:srgbClr val="FFF9AE"/>
    <a:srgbClr val="000000"/>
    <a:srgbClr val="52525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E66B5F-8F56-47D4-9AD3-37B71BCFCEEA}" v="54" dt="2022-08-02T00:08:08.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45" y="57"/>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10/31/2022 8:21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10/31/2022 8:21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notesStyle>
    <a:lvl1pPr marL="0" algn="l" defTabSz="685792" rtl="0" eaLnBrk="1" latinLnBrk="0" hangingPunct="1">
      <a:lnSpc>
        <a:spcPct val="90000"/>
      </a:lnSpc>
      <a:spcAft>
        <a:spcPts val="250"/>
      </a:spcAft>
      <a:defRPr sz="662" kern="1200">
        <a:solidFill>
          <a:schemeClr val="tx1"/>
        </a:solidFill>
        <a:latin typeface="Segoe UI Light" pitchFamily="34" charset="0"/>
        <a:ea typeface="+mn-ea"/>
        <a:cs typeface="+mn-cs"/>
      </a:defRPr>
    </a:lvl1pPr>
    <a:lvl2pPr marL="159740" indent="-79374"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2pPr>
    <a:lvl3pPr marL="246059" indent="-86320"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3pPr>
    <a:lvl4pPr marL="362145" indent="-110132"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4pPr>
    <a:lvl5pPr marL="461362" indent="-86320"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5pPr>
    <a:lvl6pPr marL="1714479" algn="l" defTabSz="685792" rtl="0" eaLnBrk="1" latinLnBrk="0" hangingPunct="1">
      <a:defRPr sz="882" kern="1200">
        <a:solidFill>
          <a:schemeClr val="tx1"/>
        </a:solidFill>
        <a:latin typeface="+mn-lt"/>
        <a:ea typeface="+mn-ea"/>
        <a:cs typeface="+mn-cs"/>
      </a:defRPr>
    </a:lvl6pPr>
    <a:lvl7pPr marL="2057374" algn="l" defTabSz="685792" rtl="0" eaLnBrk="1" latinLnBrk="0" hangingPunct="1">
      <a:defRPr sz="882" kern="1200">
        <a:solidFill>
          <a:schemeClr val="tx1"/>
        </a:solidFill>
        <a:latin typeface="+mn-lt"/>
        <a:ea typeface="+mn-ea"/>
        <a:cs typeface="+mn-cs"/>
      </a:defRPr>
    </a:lvl7pPr>
    <a:lvl8pPr marL="2400270" algn="l" defTabSz="685792" rtl="0" eaLnBrk="1" latinLnBrk="0" hangingPunct="1">
      <a:defRPr sz="882" kern="1200">
        <a:solidFill>
          <a:schemeClr val="tx1"/>
        </a:solidFill>
        <a:latin typeface="+mn-lt"/>
        <a:ea typeface="+mn-ea"/>
        <a:cs typeface="+mn-cs"/>
      </a:defRPr>
    </a:lvl8pPr>
    <a:lvl9pPr marL="2743167" algn="l" defTabSz="685792" rtl="0" eaLnBrk="1" latinLnBrk="0" hangingPunct="1">
      <a:defRPr sz="88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917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09497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55605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6576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697700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966213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531395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206587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4076733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003420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153325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227483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92241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91856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62104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561755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833169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455831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987482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236430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342356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232842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706937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851425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583920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404063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34195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Header Placeholder 3"/>
          <p:cNvSpPr>
            <a:spLocks noGrp="1"/>
          </p:cNvSpPr>
          <p:nvPr>
            <p:ph type="hdr" sz="quarter" idx="10"/>
          </p:nvPr>
        </p:nvSpPr>
        <p:spPr/>
        <p:txBody>
          <a:bodyPr/>
          <a:lstStyle/>
          <a:p>
            <a:pPr marL="0" marR="0" lvl="0" indent="0" algn="l" defTabSz="68579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68579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685792" rtl="0" eaLnBrk="1" fontAlgn="auto" latinLnBrk="0" hangingPunct="1">
                <a:lnSpc>
                  <a:spcPct val="100000"/>
                </a:lnSpc>
                <a:spcBef>
                  <a:spcPts val="0"/>
                </a:spcBef>
                <a:spcAft>
                  <a:spcPts val="0"/>
                </a:spcAft>
                <a:buClrTx/>
                <a:buSzTx/>
                <a:buFontTx/>
                <a:buNone/>
                <a:tabLst/>
                <a:defRPr/>
              </a:pPr>
              <a:t>10/31/2022 8:21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68579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68579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5726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10/31/2022 8:21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0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05627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10/31/2022 8:21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38911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10/31/2022 8:21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890309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9.xml"/><Relationship Id="rId4" Type="http://schemas.openxmlformats.org/officeDocument/2006/relationships/image" Target="../media/image35.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0.xml"/><Relationship Id="rId4" Type="http://schemas.openxmlformats.org/officeDocument/2006/relationships/image" Target="../media/image35.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65596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284026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1104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926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618908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0944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39711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411720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822061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26364851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2086728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5057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060758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175406388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330667697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Image_Background"/>
          <p:cNvPicPr>
            <a:picLocks noChangeAspect="1"/>
          </p:cNvPicPr>
          <p:nvPr userDrawn="1"/>
        </p:nvPicPr>
        <p:blipFill>
          <a:blip r:embed="rId2"/>
          <a:stretch>
            <a:fillRect/>
          </a:stretch>
        </p:blipFill>
        <p:spPr>
          <a:xfrm>
            <a:off x="5755" y="-20171"/>
            <a:ext cx="9138247" cy="5163672"/>
          </a:xfrm>
          <a:prstGeom prst="rect">
            <a:avLst/>
          </a:prstGeom>
        </p:spPr>
      </p:pic>
      <p:sp>
        <p:nvSpPr>
          <p:cNvPr id="14"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17" name="Slide_Subtitle"/>
          <p:cNvSpPr>
            <a:spLocks noGrp="1"/>
          </p:cNvSpPr>
          <p:nvPr>
            <p:ph type="body" sz="quarter" idx="10" hasCustomPrompt="1"/>
          </p:nvPr>
        </p:nvSpPr>
        <p:spPr>
          <a:xfrm>
            <a:off x="318600" y="1070986"/>
            <a:ext cx="5460682" cy="387799"/>
          </a:xfrm>
        </p:spPr>
        <p:txBody>
          <a:bodyPr anchor="ctr"/>
          <a:lstStyle>
            <a:lvl1pPr marL="0" indent="0">
              <a:buNone/>
              <a:defRPr sz="1800">
                <a:solidFill>
                  <a:schemeClr val="tx1"/>
                </a:solidFill>
                <a:latin typeface="+mj-lt"/>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6"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13"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22"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2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400401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2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13"/>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6" grpId="0"/>
      <p:bldP spid="16" grpId="1"/>
      <p:bldP spid="13" grpId="0"/>
      <p:bldP spid="13" grpId="1"/>
      <p:bldP spid="21" grpId="0"/>
      <p:bldP spid="21" grpId="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6" y="-17038"/>
            <a:ext cx="9138247" cy="5157409"/>
          </a:xfrm>
          <a:prstGeom prst="rect">
            <a:avLst/>
          </a:prstGeom>
        </p:spPr>
      </p:pic>
      <p:sp>
        <p:nvSpPr>
          <p:cNvPr id="29"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33"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34"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35"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6"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7"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1839289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34"/>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33"/>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7"/>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35"/>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tmplLst>
          <p:tmpl>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3"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33"/>
                        </p:tgtEl>
                        <p:attrNameLst>
                          <p:attrName>ppt_x</p:attrName>
                          <p:attrName>ppt_y</p:attrName>
                        </p:attrNameLst>
                      </p:cBhvr>
                      <p:rCtr x="1128" y="0"/>
                    </p:animMotion>
                  </p:childTnLst>
                </p:cTn>
              </p:par>
            </p:tnLst>
          </p:tmpl>
        </p:tmplLst>
      </p:bldP>
      <p:bldP spid="34" grpId="0"/>
      <p:bldP spid="34" grpId="1"/>
      <p:bldP spid="35" grpId="0"/>
      <p:bldP spid="35" grpId="1"/>
      <p:bldP spid="37" grpId="0"/>
      <p:bldP spid="37" grpId="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_Title_3">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33338" y="2191"/>
            <a:ext cx="9162631" cy="5139120"/>
          </a:xfrm>
          <a:prstGeom prst="rect">
            <a:avLst/>
          </a:prstGeom>
        </p:spPr>
      </p:pic>
      <p:sp>
        <p:nvSpPr>
          <p:cNvPr id="27"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31"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32"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33"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4"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5"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554874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32"/>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31"/>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5"/>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33"/>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1"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31"/>
                        </p:tgtEl>
                        <p:attrNameLst>
                          <p:attrName>ppt_x</p:attrName>
                          <p:attrName>ppt_y</p:attrName>
                        </p:attrNameLst>
                      </p:cBhvr>
                      <p:rCtr x="1128" y="0"/>
                    </p:animMotion>
                  </p:childTnLst>
                </p:cTn>
              </p:par>
            </p:tnLst>
          </p:tmpl>
        </p:tmplLst>
      </p:bldP>
      <p:bldP spid="32" grpId="0"/>
      <p:bldP spid="32" grpId="1"/>
      <p:bldP spid="33" grpId="0"/>
      <p:bldP spid="33" grpId="1"/>
      <p:bldP spid="35" grpId="0"/>
      <p:bldP spid="35" grpId="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_Title_4">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051" y="-16099"/>
            <a:ext cx="9195859" cy="5155531"/>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4113199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_Title_5">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 y="-16942"/>
            <a:ext cx="9143999" cy="5157215"/>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901525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mage_Title_6">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211"/>
            <a:ext cx="9143999" cy="5162308"/>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1556332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_Title_7">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0171"/>
            <a:ext cx="9165941" cy="5163672"/>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2205852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_Title_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77538" cy="5155509"/>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229176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90524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_Title_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 y="-32811"/>
            <a:ext cx="9143999" cy="5175503"/>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2560970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_Title_10">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 y="-17298"/>
            <a:ext cx="9181840" cy="5157926"/>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932396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_Title_1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 y="-16942"/>
            <a:ext cx="9143999" cy="5157215"/>
          </a:xfrm>
          <a:prstGeom prst="rect">
            <a:avLst/>
          </a:prstGeom>
        </p:spPr>
      </p:pic>
      <p:sp>
        <p:nvSpPr>
          <p:cNvPr id="23"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2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9"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30"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31"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252192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27"/>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31"/>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9"/>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tmplLst>
          <p:tmpl>
            <p:tnLst>
              <p:par>
                <p:cTn presetID="10"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27"/>
                        </p:tgtEl>
                        <p:attrNameLst>
                          <p:attrName>ppt_x</p:attrName>
                          <p:attrName>ppt_y</p:attrName>
                        </p:attrNameLst>
                      </p:cBhvr>
                      <p:rCtr x="1128" y="0"/>
                    </p:animMotion>
                  </p:childTnLst>
                </p:cTn>
              </p:par>
            </p:tnLst>
          </p:tmpl>
        </p:tmplLst>
      </p:bldP>
      <p:bldP spid="28" grpId="0"/>
      <p:bldP spid="28" grpId="1"/>
      <p:bldP spid="29" grpId="0"/>
      <p:bldP spid="29" grpId="1"/>
      <p:bldP spid="31" grpId="0"/>
      <p:bldP spid="31" grpId="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_Title_1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 y="-16942"/>
            <a:ext cx="9143999" cy="5157215"/>
          </a:xfrm>
          <a:prstGeom prst="rect">
            <a:avLst/>
          </a:prstGeom>
        </p:spPr>
      </p:pic>
      <p:sp>
        <p:nvSpPr>
          <p:cNvPr id="10"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14" name="Copyright"/>
          <p:cNvSpPr txBox="1"/>
          <p:nvPr userDrawn="1"/>
        </p:nvSpPr>
        <p:spPr>
          <a:xfrm>
            <a:off x="5894070"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1"/>
                </a:solidFill>
              </a:rPr>
              <a:t>©2017 Microsoft Corporation. All rights reserved. </a:t>
            </a:r>
          </a:p>
        </p:txBody>
      </p:sp>
      <p:pic>
        <p:nvPicPr>
          <p:cNvPr id="15"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16"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1"/>
                </a:solidFill>
              </a:rPr>
              <a:t>Global Operations Readiness</a:t>
            </a:r>
          </a:p>
        </p:txBody>
      </p:sp>
      <p:sp>
        <p:nvSpPr>
          <p:cNvPr id="17"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18"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176518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18"/>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6"/>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4" grpId="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_Title_1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57657" y="583324"/>
            <a:ext cx="9144000" cy="5171342"/>
          </a:xfrm>
          <a:prstGeom prst="rect">
            <a:avLst/>
          </a:prstGeom>
        </p:spPr>
      </p:pic>
      <p:sp>
        <p:nvSpPr>
          <p:cNvPr id="14" name="R_Black_70_Transparent"/>
          <p:cNvSpPr/>
          <p:nvPr userDrawn="1"/>
        </p:nvSpPr>
        <p:spPr bwMode="auto">
          <a:xfrm>
            <a:off x="157657" y="2007306"/>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18"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3"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4"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25"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26"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232230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8"/>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26"/>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4"/>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tmplLst>
          <p:tmpl>
            <p:tnLst>
              <p:par>
                <p:cTn presetID="10"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8"/>
                        </p:tgtEl>
                        <p:attrNameLst>
                          <p:attrName>ppt_x</p:attrName>
                          <p:attrName>ppt_y</p:attrName>
                        </p:attrNameLst>
                      </p:cBhvr>
                      <p:rCtr x="1128" y="0"/>
                    </p:animMotion>
                  </p:childTnLst>
                </p:cTn>
              </p:par>
            </p:tnLst>
          </p:tmpl>
        </p:tmplLst>
      </p:bldP>
      <p:bldP spid="23" grpId="0"/>
      <p:bldP spid="23" grpId="1"/>
      <p:bldP spid="24" grpId="0"/>
      <p:bldP spid="24" grpId="1"/>
      <p:bldP spid="26" grpId="0"/>
      <p:bldP spid="26" grpId="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_Title_1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5143500"/>
          </a:xfrm>
          <a:prstGeom prst="rect">
            <a:avLst/>
          </a:prstGeom>
        </p:spPr>
      </p:pic>
      <p:sp>
        <p:nvSpPr>
          <p:cNvPr id="14" name="R_Black_70_Transparent"/>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55" fontAlgn="base">
              <a:lnSpc>
                <a:spcPct val="90000"/>
              </a:lnSpc>
              <a:spcBef>
                <a:spcPct val="0"/>
              </a:spcBef>
              <a:spcAft>
                <a:spcPct val="0"/>
              </a:spcAft>
            </a:pPr>
            <a:endParaRPr lang="en-US" sz="1765" err="1">
              <a:solidFill>
                <a:srgbClr val="000000"/>
              </a:solidFill>
              <a:ea typeface="Segoe UI" pitchFamily="34" charset="0"/>
              <a:cs typeface="Segoe UI" pitchFamily="34" charset="0"/>
            </a:endParaRPr>
          </a:p>
        </p:txBody>
      </p:sp>
      <p:sp>
        <p:nvSpPr>
          <p:cNvPr id="18" name="Slide_Subtitle"/>
          <p:cNvSpPr>
            <a:spLocks noGrp="1"/>
          </p:cNvSpPr>
          <p:nvPr>
            <p:ph type="body" sz="quarter" idx="10" hasCustomPrompt="1"/>
          </p:nvPr>
        </p:nvSpPr>
        <p:spPr>
          <a:xfrm>
            <a:off x="318600" y="1070986"/>
            <a:ext cx="5460682" cy="387799"/>
          </a:xfrm>
        </p:spPr>
        <p:txBody>
          <a:bodyPr vert="horz" lIns="91440" tIns="45720" rIns="91440" bIns="45720" rtlCol="0" anchor="ctr">
            <a:normAutofit/>
          </a:bodyPr>
          <a:lstStyle>
            <a:lvl1pPr>
              <a:defRPr lang="en-GB" sz="1800" dirty="0">
                <a:solidFill>
                  <a:schemeClr val="tx1"/>
                </a:solidFill>
                <a:latin typeface="+mj-lt"/>
              </a:defRPr>
            </a:lvl1pPr>
          </a:lstStyle>
          <a:p>
            <a:pPr marL="0" lvl="0" indent="0">
              <a:buNone/>
            </a:pPr>
            <a:r>
              <a:rPr lang="en-US"/>
              <a:t>Sub-title</a:t>
            </a:r>
            <a:endParaRPr lang="en-GB"/>
          </a:p>
        </p:txBody>
      </p:sp>
      <p:sp>
        <p:nvSpPr>
          <p:cNvPr id="23" name="Slide_Title"/>
          <p:cNvSpPr>
            <a:spLocks noGrp="1"/>
          </p:cNvSpPr>
          <p:nvPr>
            <p:ph type="title"/>
          </p:nvPr>
        </p:nvSpPr>
        <p:spPr>
          <a:xfrm>
            <a:off x="318600" y="357635"/>
            <a:ext cx="5460681" cy="674749"/>
          </a:xfrm>
        </p:spPr>
        <p:txBody>
          <a:bodyPr anchor="b">
            <a:noAutofit/>
          </a:bodyPr>
          <a:lstStyle>
            <a:lvl1pPr>
              <a:defRPr sz="3300">
                <a:solidFill>
                  <a:schemeClr val="tx1"/>
                </a:solidFill>
              </a:defRPr>
            </a:lvl1pPr>
          </a:lstStyle>
          <a:p>
            <a:r>
              <a:rPr lang="en-US"/>
              <a:t>Click to edit Master title style</a:t>
            </a:r>
            <a:endParaRPr lang="en-GB"/>
          </a:p>
        </p:txBody>
      </p:sp>
      <p:sp>
        <p:nvSpPr>
          <p:cNvPr id="24" name="Copyright"/>
          <p:cNvSpPr txBox="1"/>
          <p:nvPr userDrawn="1"/>
        </p:nvSpPr>
        <p:spPr>
          <a:xfrm>
            <a:off x="5674593" y="4589142"/>
            <a:ext cx="3150964" cy="205666"/>
          </a:xfrm>
          <a:prstGeom prst="rect">
            <a:avLst/>
          </a:prstGeom>
          <a:noFill/>
        </p:spPr>
        <p:txBody>
          <a:bodyPr wrap="square" lIns="67500" tIns="35100" rIns="67500" bIns="35100"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pic>
        <p:nvPicPr>
          <p:cNvPr id="25" name="Image_MS_Logo_Sml"/>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00" y="4514752"/>
            <a:ext cx="965428" cy="354413"/>
          </a:xfrm>
          <a:prstGeom prst="rect">
            <a:avLst/>
          </a:prstGeom>
        </p:spPr>
      </p:pic>
      <p:sp>
        <p:nvSpPr>
          <p:cNvPr id="26" name="Global Operations Readiness"/>
          <p:cNvSpPr txBox="1"/>
          <p:nvPr userDrawn="1"/>
        </p:nvSpPr>
        <p:spPr>
          <a:xfrm>
            <a:off x="318600" y="4196521"/>
            <a:ext cx="2693764" cy="205666"/>
          </a:xfrm>
          <a:prstGeom prst="rect">
            <a:avLst/>
          </a:prstGeom>
          <a:noFill/>
        </p:spPr>
        <p:txBody>
          <a:bodyPr wrap="square" lIns="67500" tIns="35100" rIns="67500" bIns="35100" rtlCol="0">
            <a:spAutoFit/>
          </a:bodyPr>
          <a:lstStyle/>
          <a:p>
            <a:pPr defTabSz="672366">
              <a:lnSpc>
                <a:spcPct val="90000"/>
              </a:lnSpc>
              <a:spcAft>
                <a:spcPts val="441"/>
              </a:spcAft>
              <a:defRPr/>
            </a:pPr>
            <a:r>
              <a:rPr lang="en-US" sz="973" kern="0">
                <a:solidFill>
                  <a:schemeClr val="tx2"/>
                </a:solidFill>
              </a:rPr>
              <a:t>Global Operations Readiness</a:t>
            </a:r>
          </a:p>
        </p:txBody>
      </p:sp>
    </p:spTree>
    <p:extLst>
      <p:ext uri="{BB962C8B-B14F-4D97-AF65-F5344CB8AC3E}">
        <p14:creationId xmlns:p14="http://schemas.microsoft.com/office/powerpoint/2010/main" val="3044784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63" presetClass="path" presetSubtype="0" decel="100000" fill="hold" grpId="1" nodeType="withEffect">
                                  <p:stCondLst>
                                    <p:cond delay="0"/>
                                  </p:stCondLst>
                                  <p:childTnLst>
                                    <p:animMotion origin="layout" path="M -8.33333E-7 3.45679E-6 L 0.02257 3.45679E-6 " pathEditMode="relative" rAng="0" ptsTypes="AA">
                                      <p:cBhvr>
                                        <p:cTn id="12" dur="500" spd="-100000" fill="hold"/>
                                        <p:tgtEl>
                                          <p:spTgt spid="2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8"/>
                                        </p:tgtEl>
                                        <p:attrNameLst>
                                          <p:attrName>ppt_x</p:attrName>
                                          <p:attrName>ppt_y</p:attrName>
                                        </p:attrNameLst>
                                      </p:cBhvr>
                                      <p:rCtr x="1128" y="0"/>
                                    </p:animMotion>
                                  </p:childTnLst>
                                </p:cTn>
                              </p:par>
                              <p:par>
                                <p:cTn id="18" presetID="10" presetClass="entr" presetSubtype="0" fill="hold" grpId="0" nodeType="withEffect">
                                  <p:stCondLst>
                                    <p:cond delay="75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63" presetClass="path" presetSubtype="0" decel="100000" fill="hold" grpId="1" nodeType="withEffect">
                                  <p:stCondLst>
                                    <p:cond delay="750"/>
                                  </p:stCondLst>
                                  <p:childTnLst>
                                    <p:animMotion origin="layout" path="M 3.61111E-6 1.11022E-16 L 0.02257 1.11022E-16 " pathEditMode="relative" rAng="0" ptsTypes="AA">
                                      <p:cBhvr>
                                        <p:cTn id="22" dur="500" spd="-100000" fill="hold"/>
                                        <p:tgtEl>
                                          <p:spTgt spid="26"/>
                                        </p:tgtEl>
                                        <p:attrNameLst>
                                          <p:attrName>ppt_x</p:attrName>
                                          <p:attrName>ppt_y</p:attrName>
                                        </p:attrNameLst>
                                      </p:cBhvr>
                                      <p:rCtr x="1128" y="0"/>
                                    </p:animMotion>
                                  </p:childTnLst>
                                </p:cTn>
                              </p:par>
                              <p:par>
                                <p:cTn id="23" presetID="10" presetClass="entr" presetSubtype="0"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63" presetClass="path" presetSubtype="0" decel="100000" fill="hold" grpId="1" nodeType="withEffect">
                                  <p:stCondLst>
                                    <p:cond delay="750"/>
                                  </p:stCondLst>
                                  <p:childTnLst>
                                    <p:animMotion origin="layout" path="M 1.45833E-6 2.96296E-6 L 0.02252 2.96296E-6 " pathEditMode="relative" rAng="0" ptsTypes="AA">
                                      <p:cBhvr>
                                        <p:cTn id="27" dur="500" spd="-100000" fill="hold"/>
                                        <p:tgtEl>
                                          <p:spTgt spid="24"/>
                                        </p:tgtEl>
                                        <p:attrNameLst>
                                          <p:attrName>ppt_x</p:attrName>
                                          <p:attrName>ppt_y</p:attrName>
                                        </p:attrNameLst>
                                      </p:cBhvr>
                                      <p:rCtr x="1120" y="0"/>
                                    </p:animMotion>
                                  </p:childTnLst>
                                </p:cTn>
                              </p:par>
                              <p:par>
                                <p:cTn id="28" presetID="10" presetClass="entr" presetSubtype="0" fill="hold" nodeType="withEffect">
                                  <p:stCondLst>
                                    <p:cond delay="7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tmplLst>
          <p:tmpl>
            <p:tnLst>
              <p:par>
                <p:cTn presetID="10"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8"/>
                        </p:tgtEl>
                        <p:attrNameLst>
                          <p:attrName>ppt_x</p:attrName>
                          <p:attrName>ppt_y</p:attrName>
                        </p:attrNameLst>
                      </p:cBhvr>
                      <p:rCtr x="1128" y="0"/>
                    </p:animMotion>
                  </p:childTnLst>
                </p:cTn>
              </p:par>
            </p:tnLst>
          </p:tmpl>
        </p:tmplLst>
      </p:bldP>
      <p:bldP spid="23" grpId="0"/>
      <p:bldP spid="23" grpId="1"/>
      <p:bldP spid="24" grpId="0"/>
      <p:bldP spid="24" grpId="1"/>
      <p:bldP spid="26" grpId="0"/>
      <p:bldP spid="26" grpId="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bjectives / Contents L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9" name="Rectangle 8"/>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6B3755FE-8A67-4A9A-92D2-AB45A727CBC9}"/>
              </a:ext>
            </a:extLst>
          </p:cNvPr>
          <p:cNvSpPr>
            <a:spLocks noGrp="1"/>
          </p:cNvSpPr>
          <p:nvPr>
            <p:ph type="body" sz="quarter" idx="13" hasCustomPrompt="1"/>
          </p:nvPr>
        </p:nvSpPr>
        <p:spPr>
          <a:xfrm>
            <a:off x="4812285" y="256501"/>
            <a:ext cx="4012216" cy="1022747"/>
          </a:xfrm>
        </p:spPr>
        <p:txBody>
          <a:bodyPr anchor="b">
            <a:normAutofit/>
          </a:bodyPr>
          <a:lstStyle>
            <a:lvl1pPr marL="0" indent="0">
              <a:buNone/>
              <a:defRPr sz="3300">
                <a:solidFill>
                  <a:schemeClr val="bg1"/>
                </a:solidFill>
                <a:latin typeface="+mj-lt"/>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Contents</a:t>
            </a:r>
          </a:p>
        </p:txBody>
      </p:sp>
      <p:sp>
        <p:nvSpPr>
          <p:cNvPr id="10" name="Content Placeholder 2">
            <a:extLst>
              <a:ext uri="{FF2B5EF4-FFF2-40B4-BE49-F238E27FC236}">
                <a16:creationId xmlns:a16="http://schemas.microsoft.com/office/drawing/2014/main" id="{52E063D6-3249-4F60-A486-AE21580062E8}"/>
              </a:ext>
            </a:extLst>
          </p:cNvPr>
          <p:cNvSpPr>
            <a:spLocks noGrp="1"/>
          </p:cNvSpPr>
          <p:nvPr>
            <p:ph sz="half" idx="14"/>
          </p:nvPr>
        </p:nvSpPr>
        <p:spPr>
          <a:xfrm>
            <a:off x="4812285" y="1393031"/>
            <a:ext cx="4031044" cy="3239690"/>
          </a:xfrm>
        </p:spPr>
        <p:txBody>
          <a:bodyPr/>
          <a:lstStyle>
            <a:lvl1pPr marL="257175" indent="-257175">
              <a:buFont typeface="+mj-lt"/>
              <a:buAutoNum type="arabicPeriod"/>
              <a:defRPr>
                <a:solidFill>
                  <a:schemeClr val="bg1"/>
                </a:solidFill>
              </a:defRPr>
            </a:lvl1pPr>
            <a:lvl2pPr marL="600075" indent="-257175">
              <a:buFont typeface="+mj-lt"/>
              <a:buAutoNum type="arabicPeriod"/>
              <a:defRPr>
                <a:solidFill>
                  <a:schemeClr val="bg1"/>
                </a:solidFill>
              </a:defRPr>
            </a:lvl2pPr>
            <a:lvl3pPr marL="942975" indent="-257175">
              <a:buFont typeface="+mj-lt"/>
              <a:buAutoNum type="arabicPeriod"/>
              <a:defRPr>
                <a:solidFill>
                  <a:schemeClr val="bg1"/>
                </a:solidFill>
              </a:defRPr>
            </a:lvl3pPr>
            <a:lvl4pPr marL="1285875" indent="-257175">
              <a:buFont typeface="+mj-lt"/>
              <a:buAutoNum type="arabicPeriod"/>
              <a:defRPr>
                <a:solidFill>
                  <a:schemeClr val="bg1"/>
                </a:solidFill>
              </a:defRPr>
            </a:lvl4pPr>
            <a:lvl5pPr marL="1628775" indent="-257175">
              <a:buFont typeface="+mj-lt"/>
              <a:buAutoNum type="arabicPeriod"/>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7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0/50 One Content w/sub-title">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319500" y="1912153"/>
            <a:ext cx="4031044" cy="27205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idx="13"/>
          </p:nvPr>
        </p:nvSpPr>
        <p:spPr>
          <a:xfrm>
            <a:off x="319500" y="1393200"/>
            <a:ext cx="4031044"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Rectangle 10"/>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4B5E4153-BC9D-4CD2-9BF8-7DEA2D57988F}"/>
              </a:ext>
            </a:extLst>
          </p:cNvPr>
          <p:cNvSpPr>
            <a:spLocks noGrp="1"/>
          </p:cNvSpPr>
          <p:nvPr>
            <p:ph type="pic" sz="quarter" idx="14"/>
          </p:nvPr>
        </p:nvSpPr>
        <p:spPr>
          <a:xfrm>
            <a:off x="4572899" y="0"/>
            <a:ext cx="4571101" cy="5143500"/>
          </a:xfrm>
        </p:spPr>
        <p:txBody>
          <a:bodyPr/>
          <a:lstStyle/>
          <a:p>
            <a:endParaRPr lang="en-US"/>
          </a:p>
        </p:txBody>
      </p:sp>
    </p:spTree>
    <p:extLst>
      <p:ext uri="{BB962C8B-B14F-4D97-AF65-F5344CB8AC3E}">
        <p14:creationId xmlns:p14="http://schemas.microsoft.com/office/powerpoint/2010/main" val="186234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ep Outline 50/50 L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Rectangle 7"/>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9" name="Content Placeholder 2">
            <a:extLst>
              <a:ext uri="{FF2B5EF4-FFF2-40B4-BE49-F238E27FC236}">
                <a16:creationId xmlns:a16="http://schemas.microsoft.com/office/drawing/2014/main" id="{3FC02A1C-54F3-4D9A-947B-1A7197F14182}"/>
              </a:ext>
            </a:extLst>
          </p:cNvPr>
          <p:cNvSpPr>
            <a:spLocks noGrp="1"/>
          </p:cNvSpPr>
          <p:nvPr>
            <p:ph sz="half" idx="1"/>
          </p:nvPr>
        </p:nvSpPr>
        <p:spPr>
          <a:xfrm>
            <a:off x="319500" y="1341961"/>
            <a:ext cx="4031044" cy="32396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9A4A9848-435F-41FA-93A7-1177A638DA0D}"/>
              </a:ext>
            </a:extLst>
          </p:cNvPr>
          <p:cNvSpPr>
            <a:spLocks noGrp="1"/>
          </p:cNvSpPr>
          <p:nvPr>
            <p:ph type="pic" sz="quarter" idx="13"/>
          </p:nvPr>
        </p:nvSpPr>
        <p:spPr>
          <a:xfrm>
            <a:off x="4572899" y="0"/>
            <a:ext cx="4571101" cy="5143500"/>
          </a:xfrm>
        </p:spPr>
        <p:txBody>
          <a:bodyPr/>
          <a:lstStyle/>
          <a:p>
            <a:endParaRPr lang="en-US"/>
          </a:p>
        </p:txBody>
      </p:sp>
    </p:spTree>
    <p:extLst>
      <p:ext uri="{BB962C8B-B14F-4D97-AF65-F5344CB8AC3E}">
        <p14:creationId xmlns:p14="http://schemas.microsoft.com/office/powerpoint/2010/main" val="340588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ep Detail 50/50 Light">
    <p:spTree>
      <p:nvGrpSpPr>
        <p:cNvPr id="1" name=""/>
        <p:cNvGrpSpPr/>
        <p:nvPr/>
      </p:nvGrpSpPr>
      <p:grpSpPr>
        <a:xfrm>
          <a:off x="0" y="0"/>
          <a:ext cx="0" cy="0"/>
          <a:chOff x="0" y="0"/>
          <a:chExt cx="0" cy="0"/>
        </a:xfrm>
      </p:grpSpPr>
      <p:sp>
        <p:nvSpPr>
          <p:cNvPr id="10" name="Rectangle 9"/>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4841172" y="1393032"/>
            <a:ext cx="4031044" cy="323969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hasCustomPrompt="1"/>
          </p:nvPr>
        </p:nvSpPr>
        <p:spPr>
          <a:xfrm>
            <a:off x="4841172" y="268256"/>
            <a:ext cx="4031044" cy="1022747"/>
          </a:xfrm>
        </p:spPr>
        <p:txBody>
          <a:bodyPr anchor="b">
            <a:noAutofit/>
          </a:bodyPr>
          <a:lstStyle>
            <a:lvl1pPr marL="0" indent="0">
              <a:buNone/>
              <a:defRPr sz="2700">
                <a:solidFill>
                  <a:schemeClr val="bg1"/>
                </a:solidFill>
                <a:latin typeface="+mj-lt"/>
              </a:defRPr>
            </a:lvl1pPr>
            <a:lvl2pPr>
              <a:defRPr sz="2700"/>
            </a:lvl2pPr>
            <a:lvl3pPr>
              <a:defRPr sz="2700"/>
            </a:lvl3pPr>
            <a:lvl4pPr>
              <a:defRPr sz="2700"/>
            </a:lvl4pPr>
            <a:lvl5pPr>
              <a:defRPr sz="2700"/>
            </a:lvl5pPr>
          </a:lstStyle>
          <a:p>
            <a:pPr lvl="0"/>
            <a:r>
              <a:rPr lang="en-US"/>
              <a:t>Step Title</a:t>
            </a:r>
          </a:p>
        </p:txBody>
      </p:sp>
      <p:sp>
        <p:nvSpPr>
          <p:cNvPr id="9" name="Content Placeholder 2">
            <a:extLst>
              <a:ext uri="{FF2B5EF4-FFF2-40B4-BE49-F238E27FC236}">
                <a16:creationId xmlns:a16="http://schemas.microsoft.com/office/drawing/2014/main" id="{F69BA342-405D-417A-82D4-A212473E26DB}"/>
              </a:ext>
            </a:extLst>
          </p:cNvPr>
          <p:cNvSpPr>
            <a:spLocks noGrp="1"/>
          </p:cNvSpPr>
          <p:nvPr>
            <p:ph sz="half" idx="15"/>
          </p:nvPr>
        </p:nvSpPr>
        <p:spPr>
          <a:xfrm>
            <a:off x="319500" y="1393031"/>
            <a:ext cx="4031044" cy="32396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8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17020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ep Detail 50/50 Light w/Intro">
    <p:spTree>
      <p:nvGrpSpPr>
        <p:cNvPr id="1" name=""/>
        <p:cNvGrpSpPr/>
        <p:nvPr/>
      </p:nvGrpSpPr>
      <p:grpSpPr>
        <a:xfrm>
          <a:off x="0" y="0"/>
          <a:ext cx="0" cy="0"/>
          <a:chOff x="0" y="0"/>
          <a:chExt cx="0" cy="0"/>
        </a:xfrm>
      </p:grpSpPr>
      <p:sp>
        <p:nvSpPr>
          <p:cNvPr id="12" name="Rectangle 11"/>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4841172" y="1393032"/>
            <a:ext cx="4031044" cy="323969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hasCustomPrompt="1"/>
          </p:nvPr>
        </p:nvSpPr>
        <p:spPr>
          <a:xfrm>
            <a:off x="4841172" y="268256"/>
            <a:ext cx="4031044" cy="1022747"/>
          </a:xfrm>
        </p:spPr>
        <p:txBody>
          <a:bodyPr anchor="b">
            <a:noAutofit/>
          </a:bodyPr>
          <a:lstStyle>
            <a:lvl1pPr marL="0" indent="0">
              <a:buNone/>
              <a:defRPr sz="2700">
                <a:solidFill>
                  <a:schemeClr val="bg1"/>
                </a:solidFill>
                <a:latin typeface="+mj-lt"/>
              </a:defRPr>
            </a:lvl1pPr>
            <a:lvl2pPr>
              <a:defRPr sz="2700"/>
            </a:lvl2pPr>
            <a:lvl3pPr>
              <a:defRPr sz="2700"/>
            </a:lvl3pPr>
            <a:lvl4pPr>
              <a:defRPr sz="2700"/>
            </a:lvl4pPr>
            <a:lvl5pPr>
              <a:defRPr sz="2700"/>
            </a:lvl5pPr>
          </a:lstStyle>
          <a:p>
            <a:pPr lvl="0"/>
            <a:r>
              <a:rPr lang="en-US"/>
              <a:t>Step Title</a:t>
            </a:r>
          </a:p>
        </p:txBody>
      </p:sp>
      <p:sp>
        <p:nvSpPr>
          <p:cNvPr id="10" name="Content Placeholder 2"/>
          <p:cNvSpPr>
            <a:spLocks noGrp="1"/>
          </p:cNvSpPr>
          <p:nvPr>
            <p:ph sz="half" idx="15"/>
          </p:nvPr>
        </p:nvSpPr>
        <p:spPr>
          <a:xfrm>
            <a:off x="319500" y="1393032"/>
            <a:ext cx="4031044" cy="10072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97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creenshot 30/70 Intro &amp; Step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500" y="256501"/>
            <a:ext cx="2448976" cy="1022747"/>
          </a:xfrm>
        </p:spPr>
        <p:txBody>
          <a:bodyPr/>
          <a:lstStyle>
            <a:lvl1pPr>
              <a:defRPr>
                <a:solidFill>
                  <a:schemeClr val="accent1"/>
                </a:solidFill>
              </a:defRPr>
            </a:lvl1pPr>
          </a:lstStyle>
          <a:p>
            <a:r>
              <a:rPr lang="en-US"/>
              <a:t>Step Title</a:t>
            </a:r>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319500" y="1393032"/>
            <a:ext cx="2448976" cy="732949"/>
          </a:xfrm>
        </p:spPr>
        <p:txBody>
          <a:bodyPr/>
          <a:lstStyle>
            <a:lvl1pPr marL="0" indent="0">
              <a:buNone/>
              <a:defRPr>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bg1">
                    <a:lumMod val="95000"/>
                  </a:schemeClr>
                </a:solidFill>
              </a:defRPr>
            </a:lvl4pPr>
            <a:lvl5pPr marL="1371600"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10" name="Content Placeholder 2"/>
          <p:cNvSpPr>
            <a:spLocks noGrp="1"/>
          </p:cNvSpPr>
          <p:nvPr>
            <p:ph sz="half" idx="13"/>
          </p:nvPr>
        </p:nvSpPr>
        <p:spPr>
          <a:xfrm>
            <a:off x="319500" y="2215992"/>
            <a:ext cx="2448977" cy="732949"/>
          </a:xfrm>
        </p:spPr>
        <p:txBody>
          <a:bodyPr/>
          <a:lstStyle>
            <a:lvl1pPr marL="257175" indent="-257175">
              <a:buFont typeface="+mj-lt"/>
              <a:buAutoNum type="arabicPeriod"/>
              <a:defRPr>
                <a:solidFill>
                  <a:schemeClr val="tx2"/>
                </a:solidFill>
              </a:defRPr>
            </a:lvl1pPr>
            <a:lvl2pPr marL="600075" indent="-257175">
              <a:buFont typeface="+mj-lt"/>
              <a:buAutoNum type="arabicPeriod"/>
              <a:defRPr>
                <a:solidFill>
                  <a:schemeClr val="tx2"/>
                </a:solidFill>
              </a:defRPr>
            </a:lvl2pPr>
            <a:lvl3pPr marL="942975" indent="-257175">
              <a:buFont typeface="+mj-lt"/>
              <a:buAutoNum type="arabicPeriod"/>
              <a:defRPr>
                <a:solidFill>
                  <a:schemeClr val="tx2"/>
                </a:solidFill>
              </a:defRPr>
            </a:lvl3pPr>
            <a:lvl4pPr marL="1028700" indent="0">
              <a:buNone/>
              <a:defRPr>
                <a:solidFill>
                  <a:schemeClr val="bg1">
                    <a:lumMod val="95000"/>
                  </a:schemeClr>
                </a:solidFill>
              </a:defRPr>
            </a:lvl4pPr>
            <a:lvl5pPr marL="1371600"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11" name="Rectangle 10"/>
          <p:cNvSpPr/>
          <p:nvPr userDrawn="1"/>
        </p:nvSpPr>
        <p:spPr bwMode="auto">
          <a:xfrm>
            <a:off x="3047400" y="0"/>
            <a:ext cx="60966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B5732090-7F42-4FD8-84A3-2ACAC02A584B}"/>
              </a:ext>
            </a:extLst>
          </p:cNvPr>
          <p:cNvSpPr>
            <a:spLocks noGrp="1"/>
          </p:cNvSpPr>
          <p:nvPr>
            <p:ph type="pic" sz="quarter" idx="14"/>
          </p:nvPr>
        </p:nvSpPr>
        <p:spPr>
          <a:xfrm>
            <a:off x="3048300" y="0"/>
            <a:ext cx="6095700" cy="5143500"/>
          </a:xfrm>
        </p:spPr>
        <p:txBody>
          <a:bodyPr/>
          <a:lstStyle/>
          <a:p>
            <a:endParaRPr lang="en-US"/>
          </a:p>
        </p:txBody>
      </p:sp>
    </p:spTree>
    <p:extLst>
      <p:ext uri="{BB962C8B-B14F-4D97-AF65-F5344CB8AC3E}">
        <p14:creationId xmlns:p14="http://schemas.microsoft.com/office/powerpoint/2010/main" val="171957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creenshot 30/70 Step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500" y="256501"/>
            <a:ext cx="2448976" cy="1022747"/>
          </a:xfrm>
        </p:spPr>
        <p:txBody>
          <a:bodyPr>
            <a:noAutofit/>
          </a:bodyPr>
          <a:lstStyle>
            <a:lvl1pPr>
              <a:defRPr sz="2700">
                <a:solidFill>
                  <a:schemeClr val="accent1"/>
                </a:solidFill>
              </a:defRPr>
            </a:lvl1pPr>
          </a:lstStyle>
          <a:p>
            <a:r>
              <a:rPr lang="en-US"/>
              <a:t>Step Title</a:t>
            </a:r>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925830" y="1393032"/>
            <a:ext cx="1842646" cy="732949"/>
          </a:xfrm>
        </p:spPr>
        <p:txBody>
          <a:bodyPr/>
          <a:lstStyle>
            <a:lvl1pPr marL="0" indent="0">
              <a:buNone/>
              <a:defRPr>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bg1">
                    <a:lumMod val="95000"/>
                  </a:schemeClr>
                </a:solidFill>
              </a:defRPr>
            </a:lvl4pPr>
            <a:lvl5pPr marL="1371600"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6" name="Rectangle 5"/>
          <p:cNvSpPr/>
          <p:nvPr userDrawn="1"/>
        </p:nvSpPr>
        <p:spPr bwMode="auto">
          <a:xfrm>
            <a:off x="3047400" y="0"/>
            <a:ext cx="60966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84F27BB7-BED1-449A-BA58-2AB2114F56CE}"/>
              </a:ext>
            </a:extLst>
          </p:cNvPr>
          <p:cNvSpPr>
            <a:spLocks noGrp="1"/>
          </p:cNvSpPr>
          <p:nvPr>
            <p:ph type="pic" sz="quarter" idx="14"/>
          </p:nvPr>
        </p:nvSpPr>
        <p:spPr>
          <a:xfrm>
            <a:off x="3048300" y="0"/>
            <a:ext cx="6095700" cy="5143500"/>
          </a:xfrm>
        </p:spPr>
        <p:txBody>
          <a:bodyPr/>
          <a:lstStyle/>
          <a:p>
            <a:endParaRPr lang="en-US"/>
          </a:p>
        </p:txBody>
      </p:sp>
    </p:spTree>
    <p:extLst>
      <p:ext uri="{BB962C8B-B14F-4D97-AF65-F5344CB8AC3E}">
        <p14:creationId xmlns:p14="http://schemas.microsoft.com/office/powerpoint/2010/main" val="33894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ne_Content_Three_Image">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3"/>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12462"/>
          <a:stretch/>
        </p:blipFill>
        <p:spPr>
          <a:xfrm>
            <a:off x="4553408" y="-22"/>
            <a:ext cx="4590594" cy="1714103"/>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l="15541" t="3500"/>
          <a:stretch/>
        </p:blipFill>
        <p:spPr>
          <a:xfrm>
            <a:off x="4561395" y="1714081"/>
            <a:ext cx="4582608" cy="1714337"/>
          </a:xfrm>
          <a:prstGeom prst="rect">
            <a:avLst/>
          </a:prstGeom>
        </p:spPr>
      </p:pic>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r="12614"/>
          <a:stretch/>
        </p:blipFill>
        <p:spPr>
          <a:xfrm flipH="1">
            <a:off x="4561396" y="3428416"/>
            <a:ext cx="4582605" cy="1714722"/>
          </a:xfrm>
          <a:prstGeom prst="rect">
            <a:avLst/>
          </a:prstGeom>
        </p:spPr>
      </p:pic>
      <p:grpSp>
        <p:nvGrpSpPr>
          <p:cNvPr id="12" name="Group 11"/>
          <p:cNvGrpSpPr/>
          <p:nvPr userDrawn="1"/>
        </p:nvGrpSpPr>
        <p:grpSpPr>
          <a:xfrm>
            <a:off x="4520565" y="1714390"/>
            <a:ext cx="4623436" cy="1714334"/>
            <a:chOff x="6155006" y="2331191"/>
            <a:chExt cx="7195869" cy="2331614"/>
          </a:xfrm>
          <a:effectLst/>
        </p:grpSpPr>
        <p:cxnSp>
          <p:nvCxnSpPr>
            <p:cNvPr id="13" name="Straight Connector 12"/>
            <p:cNvCxnSpPr>
              <a:cxnSpLocks/>
            </p:cNvCxnSpPr>
            <p:nvPr/>
          </p:nvCxnSpPr>
          <p:spPr>
            <a:xfrm>
              <a:off x="6218555" y="2331191"/>
              <a:ext cx="7132320" cy="0"/>
            </a:xfrm>
            <a:prstGeom prst="line">
              <a:avLst/>
            </a:prstGeom>
            <a:ln w="28575">
              <a:solidFill>
                <a:srgbClr val="F8F8F8"/>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6155006" y="4662387"/>
              <a:ext cx="7195869" cy="418"/>
            </a:xfrm>
            <a:prstGeom prst="line">
              <a:avLst/>
            </a:prstGeom>
            <a:ln w="28575">
              <a:solidFill>
                <a:srgbClr val="F8F8F8"/>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993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ne_Content_One_Image_Right">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bwMode="ltGray">
          <a:xfrm>
            <a:off x="4573169"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26949883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ne_Content_One_Image_Left">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bwMode="ltGray">
          <a:xfrm>
            <a:off x="0"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2" name="Title 1"/>
          <p:cNvSpPr>
            <a:spLocks noGrp="1"/>
          </p:cNvSpPr>
          <p:nvPr>
            <p:ph type="title"/>
          </p:nvPr>
        </p:nvSpPr>
        <p:spPr>
          <a:xfrm>
            <a:off x="482292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482292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19195446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ne_Content_One_White_Space_R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2"/>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Picture Placeholder 3">
            <a:extLst>
              <a:ext uri="{FF2B5EF4-FFF2-40B4-BE49-F238E27FC236}">
                <a16:creationId xmlns:a16="http://schemas.microsoft.com/office/drawing/2014/main" id="{E3622575-B401-45DF-8CC7-C5214BBEE79D}"/>
              </a:ext>
            </a:extLst>
          </p:cNvPr>
          <p:cNvSpPr>
            <a:spLocks noGrp="1"/>
          </p:cNvSpPr>
          <p:nvPr>
            <p:ph type="pic" sz="quarter" idx="14"/>
          </p:nvPr>
        </p:nvSpPr>
        <p:spPr>
          <a:xfrm>
            <a:off x="4572899" y="256500"/>
            <a:ext cx="4251602" cy="4376222"/>
          </a:xfrm>
        </p:spPr>
        <p:txBody>
          <a:bodyPr/>
          <a:lstStyle/>
          <a:p>
            <a:endParaRPr lang="en-US"/>
          </a:p>
        </p:txBody>
      </p:sp>
    </p:spTree>
    <p:extLst>
      <p:ext uri="{BB962C8B-B14F-4D97-AF65-F5344CB8AC3E}">
        <p14:creationId xmlns:p14="http://schemas.microsoft.com/office/powerpoint/2010/main" val="3525114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ne_Content_w/Sub-Title_One_White_Space_R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912153"/>
            <a:ext cx="4031044" cy="27205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Text Placeholder 2"/>
          <p:cNvSpPr>
            <a:spLocks noGrp="1"/>
          </p:cNvSpPr>
          <p:nvPr>
            <p:ph type="body" idx="13"/>
          </p:nvPr>
        </p:nvSpPr>
        <p:spPr>
          <a:xfrm>
            <a:off x="319500" y="1393200"/>
            <a:ext cx="4031044"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9" name="Picture Placeholder 3">
            <a:extLst>
              <a:ext uri="{FF2B5EF4-FFF2-40B4-BE49-F238E27FC236}">
                <a16:creationId xmlns:a16="http://schemas.microsoft.com/office/drawing/2014/main" id="{D4D10428-C697-4752-AA18-3DF57127BDC1}"/>
              </a:ext>
            </a:extLst>
          </p:cNvPr>
          <p:cNvSpPr>
            <a:spLocks noGrp="1"/>
          </p:cNvSpPr>
          <p:nvPr>
            <p:ph type="pic" sz="quarter" idx="14"/>
          </p:nvPr>
        </p:nvSpPr>
        <p:spPr>
          <a:xfrm>
            <a:off x="4572899" y="256500"/>
            <a:ext cx="4251602" cy="4376222"/>
          </a:xfrm>
        </p:spPr>
        <p:txBody>
          <a:bodyPr/>
          <a:lstStyle/>
          <a:p>
            <a:endParaRPr lang="en-US"/>
          </a:p>
        </p:txBody>
      </p:sp>
    </p:spTree>
    <p:extLst>
      <p:ext uri="{BB962C8B-B14F-4D97-AF65-F5344CB8AC3E}">
        <p14:creationId xmlns:p14="http://schemas.microsoft.com/office/powerpoint/2010/main" val="14355734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0"/>
            <a:ext cx="8505000" cy="1022747"/>
          </a:xfrm>
        </p:spPr>
        <p:txBody>
          <a:bodyPr/>
          <a:lstStyle/>
          <a:p>
            <a:r>
              <a:rPr lang="en-US"/>
              <a:t>Click to edit Master title style</a:t>
            </a:r>
          </a:p>
        </p:txBody>
      </p:sp>
      <p:sp>
        <p:nvSpPr>
          <p:cNvPr id="3" name="Content Placeholder 2"/>
          <p:cNvSpPr>
            <a:spLocks noGrp="1"/>
          </p:cNvSpPr>
          <p:nvPr>
            <p:ph idx="1"/>
          </p:nvPr>
        </p:nvSpPr>
        <p:spPr>
          <a:xfrm>
            <a:off x="319500" y="1393201"/>
            <a:ext cx="8505000" cy="32810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DC691-8860-455E-B228-615B35518A3E}"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33178847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9500" y="273844"/>
            <a:ext cx="8505000" cy="1022747"/>
          </a:xfrm>
        </p:spPr>
        <p:txBody>
          <a:bodyPr/>
          <a:lstStyle/>
          <a:p>
            <a:r>
              <a:rPr lang="en-US"/>
              <a:t>Click to edit Master title style</a:t>
            </a:r>
          </a:p>
        </p:txBody>
      </p:sp>
      <p:sp>
        <p:nvSpPr>
          <p:cNvPr id="3" name="Content Placeholder 2"/>
          <p:cNvSpPr>
            <a:spLocks noGrp="1"/>
          </p:cNvSpPr>
          <p:nvPr>
            <p:ph idx="1"/>
          </p:nvPr>
        </p:nvSpPr>
        <p:spPr>
          <a:xfrm>
            <a:off x="319500" y="1894810"/>
            <a:ext cx="8505000" cy="27794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DC691-8860-455E-B228-615B35518A3E}"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1BDA7-4131-493F-8947-ABD91731E662}" type="slidenum">
              <a:rPr lang="en-US" smtClean="0"/>
              <a:t>‹#›</a:t>
            </a:fld>
            <a:endParaRPr lang="en-US"/>
          </a:p>
        </p:txBody>
      </p:sp>
      <p:sp>
        <p:nvSpPr>
          <p:cNvPr id="7" name="Text Placeholder 2"/>
          <p:cNvSpPr>
            <a:spLocks noGrp="1"/>
          </p:cNvSpPr>
          <p:nvPr>
            <p:ph type="body" idx="13"/>
          </p:nvPr>
        </p:nvSpPr>
        <p:spPr>
          <a:xfrm>
            <a:off x="319500" y="1393200"/>
            <a:ext cx="8505000"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253911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146153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_w/Sub-titles">
    <p:spTree>
      <p:nvGrpSpPr>
        <p:cNvPr id="1" name=""/>
        <p:cNvGrpSpPr/>
        <p:nvPr/>
      </p:nvGrpSpPr>
      <p:grpSpPr>
        <a:xfrm>
          <a:off x="0" y="0"/>
          <a:ext cx="0" cy="0"/>
          <a:chOff x="0" y="0"/>
          <a:chExt cx="0" cy="0"/>
        </a:xfrm>
      </p:grpSpPr>
      <p:sp>
        <p:nvSpPr>
          <p:cNvPr id="2" name="Title 1"/>
          <p:cNvSpPr>
            <a:spLocks noGrp="1"/>
          </p:cNvSpPr>
          <p:nvPr>
            <p:ph type="title"/>
          </p:nvPr>
        </p:nvSpPr>
        <p:spPr>
          <a:xfrm>
            <a:off x="319500" y="256481"/>
            <a:ext cx="8505000" cy="1023300"/>
          </a:xfrm>
        </p:spPr>
        <p:txBody>
          <a:bodyPr/>
          <a:lstStyle/>
          <a:p>
            <a:r>
              <a:rPr lang="en-US"/>
              <a:t>Click to edit Master title style</a:t>
            </a:r>
          </a:p>
        </p:txBody>
      </p:sp>
      <p:sp>
        <p:nvSpPr>
          <p:cNvPr id="3" name="Text Placeholder 2"/>
          <p:cNvSpPr>
            <a:spLocks noGrp="1"/>
          </p:cNvSpPr>
          <p:nvPr>
            <p:ph type="body" idx="1"/>
          </p:nvPr>
        </p:nvSpPr>
        <p:spPr>
          <a:xfrm>
            <a:off x="319501" y="1393200"/>
            <a:ext cx="4178681"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19501" y="1901459"/>
            <a:ext cx="4178681" cy="27818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393200"/>
            <a:ext cx="4195350" cy="405000"/>
          </a:xfrm>
        </p:spPr>
        <p:txBody>
          <a:bodyPr anchor="ctr"/>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901459"/>
            <a:ext cx="4195350" cy="27818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9DC691-8860-455E-B228-615B35518A3E}"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34917926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9500" y="256481"/>
            <a:ext cx="8505000" cy="1023300"/>
          </a:xfrm>
        </p:spPr>
        <p:txBody>
          <a:bodyPr/>
          <a:lstStyle/>
          <a:p>
            <a:r>
              <a:rPr lang="en-US"/>
              <a:t>Click to edit Master title style</a:t>
            </a:r>
          </a:p>
        </p:txBody>
      </p:sp>
      <p:sp>
        <p:nvSpPr>
          <p:cNvPr id="4" name="Content Placeholder 3"/>
          <p:cNvSpPr>
            <a:spLocks noGrp="1"/>
          </p:cNvSpPr>
          <p:nvPr>
            <p:ph sz="half" idx="2"/>
          </p:nvPr>
        </p:nvSpPr>
        <p:spPr>
          <a:xfrm>
            <a:off x="319501" y="1393200"/>
            <a:ext cx="4178681" cy="3268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29150" y="1393200"/>
            <a:ext cx="4195350" cy="3268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9DC691-8860-455E-B228-615B35518A3E}"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17300695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0"/>
            <a:ext cx="8505000" cy="102274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E9DC691-8860-455E-B228-615B35518A3E}"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15061678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0"/>
            <a:ext cx="8505000" cy="102274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E9DC691-8860-455E-B228-615B35518A3E}"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1BDA7-4131-493F-8947-ABD91731E662}" type="slidenum">
              <a:rPr lang="en-US" smtClean="0"/>
              <a:t>‹#›</a:t>
            </a:fld>
            <a:endParaRPr lang="en-US"/>
          </a:p>
        </p:txBody>
      </p:sp>
      <p:sp>
        <p:nvSpPr>
          <p:cNvPr id="11" name="Content Placeholder 10">
            <a:extLst>
              <a:ext uri="{FF2B5EF4-FFF2-40B4-BE49-F238E27FC236}">
                <a16:creationId xmlns:a16="http://schemas.microsoft.com/office/drawing/2014/main" id="{8B890141-D12A-4358-83BF-56B57DE6F99A}"/>
              </a:ext>
            </a:extLst>
          </p:cNvPr>
          <p:cNvSpPr>
            <a:spLocks noGrp="1"/>
          </p:cNvSpPr>
          <p:nvPr>
            <p:ph sz="quarter" idx="13"/>
          </p:nvPr>
        </p:nvSpPr>
        <p:spPr>
          <a:xfrm>
            <a:off x="3694500" y="1430771"/>
            <a:ext cx="1755000" cy="1755000"/>
          </a:xfrm>
          <a:noFill/>
        </p:spPr>
        <p:txBody>
          <a:bodyPr wrap="square" lIns="90000" tIns="143428" rIns="90000" bIns="143428" rtlCol="0">
            <a:noAutofit/>
          </a:bodyPr>
          <a:lstStyle>
            <a:lvl1pPr>
              <a:defRPr lang="en-US" sz="1100" kern="0" smtClean="0">
                <a:solidFill>
                  <a:schemeClr val="tx1"/>
                </a:solidFill>
                <a:latin typeface="Segoe UI Semilight" panose="020B0402040204020203" pitchFamily="34" charset="0"/>
                <a:cs typeface="Segoe UI Semilight" panose="020B0402040204020203" pitchFamily="34" charset="0"/>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672366"/>
            <a:endParaRPr lang="en-US"/>
          </a:p>
        </p:txBody>
      </p:sp>
      <p:sp>
        <p:nvSpPr>
          <p:cNvPr id="12" name="Content Placeholder 10">
            <a:extLst>
              <a:ext uri="{FF2B5EF4-FFF2-40B4-BE49-F238E27FC236}">
                <a16:creationId xmlns:a16="http://schemas.microsoft.com/office/drawing/2014/main" id="{A8183748-BB23-452B-A267-A69502C00F15}"/>
              </a:ext>
            </a:extLst>
          </p:cNvPr>
          <p:cNvSpPr>
            <a:spLocks noGrp="1"/>
          </p:cNvSpPr>
          <p:nvPr>
            <p:ph sz="quarter" idx="14"/>
          </p:nvPr>
        </p:nvSpPr>
        <p:spPr>
          <a:xfrm>
            <a:off x="6661436" y="1430771"/>
            <a:ext cx="1755000" cy="1755000"/>
          </a:xfrm>
          <a:noFill/>
        </p:spPr>
        <p:txBody>
          <a:bodyPr wrap="square" lIns="90000" tIns="143428" rIns="90000" bIns="143428" rtlCol="0">
            <a:noAutofit/>
          </a:bodyPr>
          <a:lstStyle>
            <a:lvl1pPr>
              <a:defRPr lang="en-US" sz="1100" kern="0" smtClean="0">
                <a:solidFill>
                  <a:schemeClr val="tx1"/>
                </a:solidFill>
                <a:latin typeface="Segoe UI Semilight" panose="020B0402040204020203" pitchFamily="34" charset="0"/>
                <a:cs typeface="Segoe UI Semilight" panose="020B0402040204020203" pitchFamily="34" charset="0"/>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672366"/>
            <a:endParaRPr lang="en-US"/>
          </a:p>
        </p:txBody>
      </p:sp>
      <p:sp>
        <p:nvSpPr>
          <p:cNvPr id="13" name="Content Placeholder 10">
            <a:extLst>
              <a:ext uri="{FF2B5EF4-FFF2-40B4-BE49-F238E27FC236}">
                <a16:creationId xmlns:a16="http://schemas.microsoft.com/office/drawing/2014/main" id="{86F79D79-FE2C-40D1-8C6E-6C269F22902F}"/>
              </a:ext>
            </a:extLst>
          </p:cNvPr>
          <p:cNvSpPr>
            <a:spLocks noGrp="1"/>
          </p:cNvSpPr>
          <p:nvPr>
            <p:ph sz="quarter" idx="15"/>
          </p:nvPr>
        </p:nvSpPr>
        <p:spPr>
          <a:xfrm>
            <a:off x="727564" y="1430771"/>
            <a:ext cx="1755000" cy="1755000"/>
          </a:xfrm>
          <a:noFill/>
        </p:spPr>
        <p:txBody>
          <a:bodyPr wrap="square" lIns="90000" tIns="143428" rIns="90000" bIns="143428" rtlCol="0">
            <a:noAutofit/>
          </a:bodyPr>
          <a:lstStyle>
            <a:lvl1pPr>
              <a:defRPr lang="en-US" sz="1100" kern="0" smtClean="0">
                <a:solidFill>
                  <a:schemeClr val="tx1"/>
                </a:solidFill>
                <a:latin typeface="Segoe UI Semilight" panose="020B0402040204020203" pitchFamily="34" charset="0"/>
                <a:cs typeface="Segoe UI Semilight" panose="020B0402040204020203" pitchFamily="34" charset="0"/>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672366"/>
            <a:endParaRPr lang="en-US"/>
          </a:p>
        </p:txBody>
      </p:sp>
      <p:sp>
        <p:nvSpPr>
          <p:cNvPr id="15" name="Text Placeholder 14">
            <a:extLst>
              <a:ext uri="{FF2B5EF4-FFF2-40B4-BE49-F238E27FC236}">
                <a16:creationId xmlns:a16="http://schemas.microsoft.com/office/drawing/2014/main" id="{87E900D1-69FB-4998-8664-0FCCE30909B2}"/>
              </a:ext>
            </a:extLst>
          </p:cNvPr>
          <p:cNvSpPr>
            <a:spLocks noGrp="1"/>
          </p:cNvSpPr>
          <p:nvPr>
            <p:ph type="body" sz="quarter" idx="16" hasCustomPrompt="1"/>
          </p:nvPr>
        </p:nvSpPr>
        <p:spPr>
          <a:xfrm>
            <a:off x="3694510" y="3186339"/>
            <a:ext cx="1754981" cy="643253"/>
          </a:xfrm>
          <a:noFill/>
        </p:spPr>
        <p:txBody>
          <a:bodyPr wrap="square" lIns="90000" tIns="195072" rIns="90000" bIns="195072" rtlCol="0">
            <a:spAutoFit/>
          </a:bodyPr>
          <a:lstStyle>
            <a:lvl1pPr marL="0" indent="0">
              <a:buNone/>
              <a:defRPr lang="en-US" sz="1800" smtClean="0">
                <a:solidFill>
                  <a:schemeClr val="accent1"/>
                </a:solidFill>
                <a:latin typeface="+mj-lt"/>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342900">
              <a:spcAft>
                <a:spcPts val="600"/>
              </a:spcAft>
            </a:pPr>
            <a:r>
              <a:rPr lang="en-US"/>
              <a:t>Header</a:t>
            </a:r>
          </a:p>
        </p:txBody>
      </p:sp>
      <p:sp>
        <p:nvSpPr>
          <p:cNvPr id="16" name="Text Placeholder 14">
            <a:extLst>
              <a:ext uri="{FF2B5EF4-FFF2-40B4-BE49-F238E27FC236}">
                <a16:creationId xmlns:a16="http://schemas.microsoft.com/office/drawing/2014/main" id="{805FDEC8-E6E5-4237-AEEA-0254FF29CC71}"/>
              </a:ext>
            </a:extLst>
          </p:cNvPr>
          <p:cNvSpPr>
            <a:spLocks noGrp="1"/>
          </p:cNvSpPr>
          <p:nvPr>
            <p:ph type="body" sz="quarter" idx="17" hasCustomPrompt="1"/>
          </p:nvPr>
        </p:nvSpPr>
        <p:spPr>
          <a:xfrm>
            <a:off x="6661456" y="3185771"/>
            <a:ext cx="1754981" cy="643253"/>
          </a:xfrm>
          <a:noFill/>
        </p:spPr>
        <p:txBody>
          <a:bodyPr wrap="square" lIns="90000" tIns="195072" rIns="90000" bIns="195072" rtlCol="0">
            <a:spAutoFit/>
          </a:bodyPr>
          <a:lstStyle>
            <a:lvl1pPr marL="0" indent="0">
              <a:buNone/>
              <a:defRPr lang="en-US" sz="1800" smtClean="0">
                <a:solidFill>
                  <a:schemeClr val="accent1"/>
                </a:solidFill>
                <a:latin typeface="+mj-lt"/>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342900">
              <a:spcAft>
                <a:spcPts val="600"/>
              </a:spcAft>
            </a:pPr>
            <a:r>
              <a:rPr lang="en-US"/>
              <a:t>Header</a:t>
            </a:r>
          </a:p>
        </p:txBody>
      </p:sp>
      <p:sp>
        <p:nvSpPr>
          <p:cNvPr id="17" name="Text Placeholder 14">
            <a:extLst>
              <a:ext uri="{FF2B5EF4-FFF2-40B4-BE49-F238E27FC236}">
                <a16:creationId xmlns:a16="http://schemas.microsoft.com/office/drawing/2014/main" id="{46FE6195-F9B3-4A43-917B-2C3186F72ABC}"/>
              </a:ext>
            </a:extLst>
          </p:cNvPr>
          <p:cNvSpPr>
            <a:spLocks noGrp="1"/>
          </p:cNvSpPr>
          <p:nvPr>
            <p:ph type="body" sz="quarter" idx="18" hasCustomPrompt="1"/>
          </p:nvPr>
        </p:nvSpPr>
        <p:spPr>
          <a:xfrm>
            <a:off x="727555" y="3185770"/>
            <a:ext cx="1754981" cy="643253"/>
          </a:xfrm>
          <a:noFill/>
        </p:spPr>
        <p:txBody>
          <a:bodyPr wrap="square" lIns="90000" tIns="195072" rIns="90000" bIns="195072" rtlCol="0">
            <a:spAutoFit/>
          </a:bodyPr>
          <a:lstStyle>
            <a:lvl1pPr marL="0" indent="0">
              <a:buNone/>
              <a:defRPr lang="en-US" sz="1800" smtClean="0">
                <a:solidFill>
                  <a:schemeClr val="accent1"/>
                </a:solidFill>
                <a:latin typeface="+mj-lt"/>
              </a:defRPr>
            </a:lvl1pPr>
            <a:lvl2pPr>
              <a:defRPr lang="en-US" sz="1350" smtClean="0">
                <a:solidFill>
                  <a:schemeClr val="tx1"/>
                </a:solidFill>
              </a:defRPr>
            </a:lvl2pPr>
            <a:lvl3pPr>
              <a:defRPr lang="en-US" sz="1350" smtClean="0">
                <a:solidFill>
                  <a:schemeClr val="tx1"/>
                </a:solidFill>
              </a:defRPr>
            </a:lvl3pPr>
            <a:lvl4pPr>
              <a:defRPr lang="en-US" sz="1350" smtClean="0">
                <a:solidFill>
                  <a:schemeClr val="tx1"/>
                </a:solidFill>
              </a:defRPr>
            </a:lvl4pPr>
            <a:lvl5pPr>
              <a:defRPr lang="en-US" sz="1350">
                <a:solidFill>
                  <a:schemeClr val="tx1"/>
                </a:solidFill>
              </a:defRPr>
            </a:lvl5pPr>
          </a:lstStyle>
          <a:p>
            <a:pPr marL="0" lvl="0" defTabSz="342900">
              <a:spcAft>
                <a:spcPts val="600"/>
              </a:spcAft>
            </a:pPr>
            <a:r>
              <a:rPr lang="en-US"/>
              <a:t>Header</a:t>
            </a:r>
          </a:p>
        </p:txBody>
      </p:sp>
      <p:sp>
        <p:nvSpPr>
          <p:cNvPr id="19" name="Text Placeholder 18">
            <a:extLst>
              <a:ext uri="{FF2B5EF4-FFF2-40B4-BE49-F238E27FC236}">
                <a16:creationId xmlns:a16="http://schemas.microsoft.com/office/drawing/2014/main" id="{3502F0E3-D834-484C-AC06-6EA64F24C92F}"/>
              </a:ext>
            </a:extLst>
          </p:cNvPr>
          <p:cNvSpPr>
            <a:spLocks noGrp="1"/>
          </p:cNvSpPr>
          <p:nvPr>
            <p:ph type="body" sz="quarter" idx="19"/>
          </p:nvPr>
        </p:nvSpPr>
        <p:spPr>
          <a:xfrm>
            <a:off x="3694510" y="3770014"/>
            <a:ext cx="1754981" cy="68580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FD15645D-8DD4-4DCA-BA2F-AD99A437B617}"/>
              </a:ext>
            </a:extLst>
          </p:cNvPr>
          <p:cNvSpPr>
            <a:spLocks noGrp="1"/>
          </p:cNvSpPr>
          <p:nvPr>
            <p:ph type="body" sz="quarter" idx="20"/>
          </p:nvPr>
        </p:nvSpPr>
        <p:spPr>
          <a:xfrm>
            <a:off x="727555" y="3770014"/>
            <a:ext cx="1754981" cy="68580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8">
            <a:extLst>
              <a:ext uri="{FF2B5EF4-FFF2-40B4-BE49-F238E27FC236}">
                <a16:creationId xmlns:a16="http://schemas.microsoft.com/office/drawing/2014/main" id="{0FCC47D2-9692-46F9-A728-19A9A19BF660}"/>
              </a:ext>
            </a:extLst>
          </p:cNvPr>
          <p:cNvSpPr>
            <a:spLocks noGrp="1"/>
          </p:cNvSpPr>
          <p:nvPr>
            <p:ph type="body" sz="quarter" idx="21"/>
          </p:nvPr>
        </p:nvSpPr>
        <p:spPr>
          <a:xfrm>
            <a:off x="6661437" y="3770014"/>
            <a:ext cx="1754981" cy="68580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5852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 Slide Screensho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E9DC691-8860-455E-B228-615B35518A3E}"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1BDA7-4131-493F-8947-ABD91731E662}" type="slidenum">
              <a:rPr lang="en-US" smtClean="0"/>
              <a:t>‹#›</a:t>
            </a:fld>
            <a:endParaRPr lang="en-US"/>
          </a:p>
        </p:txBody>
      </p:sp>
      <p:sp>
        <p:nvSpPr>
          <p:cNvPr id="7" name="Picture Placeholder 6"/>
          <p:cNvSpPr>
            <a:spLocks noGrp="1"/>
          </p:cNvSpPr>
          <p:nvPr>
            <p:ph type="pic" sz="quarter" idx="13"/>
          </p:nvPr>
        </p:nvSpPr>
        <p:spPr>
          <a:xfrm>
            <a:off x="0" y="0"/>
            <a:ext cx="9144000" cy="5143500"/>
          </a:xfrm>
        </p:spPr>
        <p:txBody>
          <a:bodyPr/>
          <a:lstStyle/>
          <a:p>
            <a:endParaRPr lang="en-US"/>
          </a:p>
        </p:txBody>
      </p:sp>
      <p:sp>
        <p:nvSpPr>
          <p:cNvPr id="2" name="Title 1"/>
          <p:cNvSpPr>
            <a:spLocks noGrp="1"/>
          </p:cNvSpPr>
          <p:nvPr>
            <p:ph type="title"/>
          </p:nvPr>
        </p:nvSpPr>
        <p:spPr>
          <a:xfrm rot="16200000">
            <a:off x="-2411998" y="2412000"/>
            <a:ext cx="5143500" cy="319500"/>
          </a:xfrm>
          <a:solidFill>
            <a:schemeClr val="accent1">
              <a:alpha val="70000"/>
            </a:schemeClr>
          </a:solidFill>
          <a:ln>
            <a:solidFill>
              <a:schemeClr val="accent1"/>
            </a:solidFill>
          </a:ln>
        </p:spPr>
        <p:txBody>
          <a:bodyPr>
            <a:normAutofit/>
          </a:bodyPr>
          <a:lstStyle>
            <a:lvl1pPr algn="ct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831965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DC691-8860-455E-B228-615B35518A3E}" type="datetimeFigureOut">
              <a:rPr lang="en-US" smtClean="0"/>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20328196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bjectives / Contents L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393033"/>
            <a:ext cx="4031044"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9" name="Rectangle 8"/>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6B3755FE-8A67-4A9A-92D2-AB45A727CBC9}"/>
              </a:ext>
            </a:extLst>
          </p:cNvPr>
          <p:cNvSpPr>
            <a:spLocks noGrp="1"/>
          </p:cNvSpPr>
          <p:nvPr>
            <p:ph type="body" sz="quarter" idx="13" hasCustomPrompt="1"/>
          </p:nvPr>
        </p:nvSpPr>
        <p:spPr>
          <a:xfrm>
            <a:off x="4812285" y="256502"/>
            <a:ext cx="4012216" cy="1022747"/>
          </a:xfrm>
        </p:spPr>
        <p:txBody>
          <a:bodyPr anchor="b">
            <a:normAutofit/>
          </a:bodyPr>
          <a:lstStyle>
            <a:lvl1pPr marL="0" indent="0">
              <a:buNone/>
              <a:defRPr sz="3300">
                <a:solidFill>
                  <a:schemeClr val="bg1"/>
                </a:solidFill>
                <a:latin typeface="+mj-lt"/>
              </a:defRPr>
            </a:lvl1pPr>
            <a:lvl2pPr marL="342892" indent="0">
              <a:buNone/>
              <a:defRPr>
                <a:solidFill>
                  <a:schemeClr val="bg1"/>
                </a:solidFill>
              </a:defRPr>
            </a:lvl2pPr>
            <a:lvl3pPr marL="685783" indent="0">
              <a:buNone/>
              <a:defRPr>
                <a:solidFill>
                  <a:schemeClr val="bg1"/>
                </a:solidFill>
              </a:defRPr>
            </a:lvl3pPr>
            <a:lvl4pPr marL="1028675" indent="0">
              <a:buNone/>
              <a:defRPr>
                <a:solidFill>
                  <a:schemeClr val="bg1"/>
                </a:solidFill>
              </a:defRPr>
            </a:lvl4pPr>
            <a:lvl5pPr marL="1371566" indent="0">
              <a:buNone/>
              <a:defRPr>
                <a:solidFill>
                  <a:schemeClr val="bg1"/>
                </a:solidFill>
              </a:defRPr>
            </a:lvl5pPr>
          </a:lstStyle>
          <a:p>
            <a:pPr lvl="0"/>
            <a:r>
              <a:rPr lang="en-US"/>
              <a:t>Contents</a:t>
            </a:r>
          </a:p>
        </p:txBody>
      </p:sp>
      <p:sp>
        <p:nvSpPr>
          <p:cNvPr id="10" name="Content Placeholder 2">
            <a:extLst>
              <a:ext uri="{FF2B5EF4-FFF2-40B4-BE49-F238E27FC236}">
                <a16:creationId xmlns:a16="http://schemas.microsoft.com/office/drawing/2014/main" id="{52E063D6-3249-4F60-A486-AE21580062E8}"/>
              </a:ext>
            </a:extLst>
          </p:cNvPr>
          <p:cNvSpPr>
            <a:spLocks noGrp="1"/>
          </p:cNvSpPr>
          <p:nvPr>
            <p:ph sz="half" idx="14"/>
          </p:nvPr>
        </p:nvSpPr>
        <p:spPr>
          <a:xfrm>
            <a:off x="4812285" y="1393032"/>
            <a:ext cx="4031044" cy="3239690"/>
          </a:xfrm>
        </p:spPr>
        <p:txBody>
          <a:bodyPr/>
          <a:lstStyle>
            <a:lvl1pPr marL="257168" indent="-257168">
              <a:buFont typeface="+mj-lt"/>
              <a:buAutoNum type="arabicPeriod"/>
              <a:defRPr>
                <a:solidFill>
                  <a:schemeClr val="bg1"/>
                </a:solidFill>
              </a:defRPr>
            </a:lvl1pPr>
            <a:lvl2pPr marL="600060" indent="-257168">
              <a:buFont typeface="+mj-lt"/>
              <a:buAutoNum type="arabicPeriod"/>
              <a:defRPr>
                <a:solidFill>
                  <a:schemeClr val="bg1"/>
                </a:solidFill>
              </a:defRPr>
            </a:lvl2pPr>
            <a:lvl3pPr marL="942952" indent="-257168">
              <a:buFont typeface="+mj-lt"/>
              <a:buAutoNum type="arabicPeriod"/>
              <a:defRPr>
                <a:solidFill>
                  <a:schemeClr val="bg1"/>
                </a:solidFill>
              </a:defRPr>
            </a:lvl3pPr>
            <a:lvl4pPr marL="1285843" indent="-257168">
              <a:buFont typeface="+mj-lt"/>
              <a:buAutoNum type="arabicPeriod"/>
              <a:defRPr>
                <a:solidFill>
                  <a:schemeClr val="bg1"/>
                </a:solidFill>
              </a:defRPr>
            </a:lvl4pPr>
            <a:lvl5pPr marL="1628735" indent="-257168">
              <a:buFont typeface="+mj-lt"/>
              <a:buAutoNum type="arabicPeriod"/>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2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0/50 One Content w/sub-title">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319500" y="1912154"/>
            <a:ext cx="4031044" cy="27205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idx="13"/>
          </p:nvPr>
        </p:nvSpPr>
        <p:spPr>
          <a:xfrm>
            <a:off x="319500" y="1393200"/>
            <a:ext cx="4031044" cy="405000"/>
          </a:xfrm>
        </p:spPr>
        <p:txBody>
          <a:bodyPr anchor="ctr"/>
          <a:lstStyle>
            <a:lvl1pPr marL="0" indent="0">
              <a:buNone/>
              <a:defRPr sz="1800" b="0">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1" name="Rectangle 10"/>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4B5E4153-BC9D-4CD2-9BF8-7DEA2D57988F}"/>
              </a:ext>
            </a:extLst>
          </p:cNvPr>
          <p:cNvSpPr>
            <a:spLocks noGrp="1"/>
          </p:cNvSpPr>
          <p:nvPr>
            <p:ph type="pic" sz="quarter" idx="14"/>
          </p:nvPr>
        </p:nvSpPr>
        <p:spPr>
          <a:xfrm>
            <a:off x="4572900" y="0"/>
            <a:ext cx="4571101" cy="5143500"/>
          </a:xfrm>
        </p:spPr>
        <p:txBody>
          <a:bodyPr/>
          <a:lstStyle/>
          <a:p>
            <a:endParaRPr lang="en-US"/>
          </a:p>
        </p:txBody>
      </p:sp>
    </p:spTree>
    <p:extLst>
      <p:ext uri="{BB962C8B-B14F-4D97-AF65-F5344CB8AC3E}">
        <p14:creationId xmlns:p14="http://schemas.microsoft.com/office/powerpoint/2010/main" val="33352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ep Outline 50/50 L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Rectangle 7"/>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9" name="Content Placeholder 2">
            <a:extLst>
              <a:ext uri="{FF2B5EF4-FFF2-40B4-BE49-F238E27FC236}">
                <a16:creationId xmlns:a16="http://schemas.microsoft.com/office/drawing/2014/main" id="{3FC02A1C-54F3-4D9A-947B-1A7197F14182}"/>
              </a:ext>
            </a:extLst>
          </p:cNvPr>
          <p:cNvSpPr>
            <a:spLocks noGrp="1"/>
          </p:cNvSpPr>
          <p:nvPr>
            <p:ph sz="half" idx="1"/>
          </p:nvPr>
        </p:nvSpPr>
        <p:spPr>
          <a:xfrm>
            <a:off x="319500" y="1341961"/>
            <a:ext cx="4031044" cy="32396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9A4A9848-435F-41FA-93A7-1177A638DA0D}"/>
              </a:ext>
            </a:extLst>
          </p:cNvPr>
          <p:cNvSpPr>
            <a:spLocks noGrp="1"/>
          </p:cNvSpPr>
          <p:nvPr>
            <p:ph type="pic" sz="quarter" idx="13"/>
          </p:nvPr>
        </p:nvSpPr>
        <p:spPr>
          <a:xfrm>
            <a:off x="4572900" y="0"/>
            <a:ext cx="4571101" cy="5143500"/>
          </a:xfrm>
        </p:spPr>
        <p:txBody>
          <a:bodyPr/>
          <a:lstStyle/>
          <a:p>
            <a:endParaRPr lang="en-US"/>
          </a:p>
        </p:txBody>
      </p:sp>
    </p:spTree>
    <p:extLst>
      <p:ext uri="{BB962C8B-B14F-4D97-AF65-F5344CB8AC3E}">
        <p14:creationId xmlns:p14="http://schemas.microsoft.com/office/powerpoint/2010/main" val="162298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ep Detail 50/50 Light">
    <p:spTree>
      <p:nvGrpSpPr>
        <p:cNvPr id="1" name=""/>
        <p:cNvGrpSpPr/>
        <p:nvPr/>
      </p:nvGrpSpPr>
      <p:grpSpPr>
        <a:xfrm>
          <a:off x="0" y="0"/>
          <a:ext cx="0" cy="0"/>
          <a:chOff x="0" y="0"/>
          <a:chExt cx="0" cy="0"/>
        </a:xfrm>
      </p:grpSpPr>
      <p:sp>
        <p:nvSpPr>
          <p:cNvPr id="10" name="Rectangle 9"/>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4841172" y="1393033"/>
            <a:ext cx="4031044" cy="323969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hasCustomPrompt="1"/>
          </p:nvPr>
        </p:nvSpPr>
        <p:spPr>
          <a:xfrm>
            <a:off x="4841172" y="268257"/>
            <a:ext cx="4031044" cy="1022747"/>
          </a:xfrm>
        </p:spPr>
        <p:txBody>
          <a:bodyPr anchor="b">
            <a:noAutofit/>
          </a:bodyPr>
          <a:lstStyle>
            <a:lvl1pPr marL="0" indent="0">
              <a:buNone/>
              <a:defRPr sz="2700">
                <a:solidFill>
                  <a:schemeClr val="bg1"/>
                </a:solidFill>
                <a:latin typeface="+mj-lt"/>
              </a:defRPr>
            </a:lvl1pPr>
            <a:lvl2pPr>
              <a:defRPr sz="2700"/>
            </a:lvl2pPr>
            <a:lvl3pPr>
              <a:defRPr sz="2700"/>
            </a:lvl3pPr>
            <a:lvl4pPr>
              <a:defRPr sz="2700"/>
            </a:lvl4pPr>
            <a:lvl5pPr>
              <a:defRPr sz="2700"/>
            </a:lvl5pPr>
          </a:lstStyle>
          <a:p>
            <a:pPr lvl="0"/>
            <a:r>
              <a:rPr lang="en-US"/>
              <a:t>Step Title</a:t>
            </a:r>
          </a:p>
        </p:txBody>
      </p:sp>
      <p:sp>
        <p:nvSpPr>
          <p:cNvPr id="9" name="Content Placeholder 2">
            <a:extLst>
              <a:ext uri="{FF2B5EF4-FFF2-40B4-BE49-F238E27FC236}">
                <a16:creationId xmlns:a16="http://schemas.microsoft.com/office/drawing/2014/main" id="{F69BA342-405D-417A-82D4-A212473E26DB}"/>
              </a:ext>
            </a:extLst>
          </p:cNvPr>
          <p:cNvSpPr>
            <a:spLocks noGrp="1"/>
          </p:cNvSpPr>
          <p:nvPr>
            <p:ph sz="half" idx="15"/>
          </p:nvPr>
        </p:nvSpPr>
        <p:spPr>
          <a:xfrm>
            <a:off x="319500" y="1393032"/>
            <a:ext cx="4031044" cy="32396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44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799033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ep Detail 50/50 Light w/Intro">
    <p:spTree>
      <p:nvGrpSpPr>
        <p:cNvPr id="1" name=""/>
        <p:cNvGrpSpPr/>
        <p:nvPr/>
      </p:nvGrpSpPr>
      <p:grpSpPr>
        <a:xfrm>
          <a:off x="0" y="0"/>
          <a:ext cx="0" cy="0"/>
          <a:chOff x="0" y="0"/>
          <a:chExt cx="0" cy="0"/>
        </a:xfrm>
      </p:grpSpPr>
      <p:sp>
        <p:nvSpPr>
          <p:cNvPr id="12" name="Rectangle 11"/>
          <p:cNvSpPr/>
          <p:nvPr userDrawn="1"/>
        </p:nvSpPr>
        <p:spPr bwMode="auto">
          <a:xfrm>
            <a:off x="4572900" y="0"/>
            <a:ext cx="45711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19500" y="256502"/>
            <a:ext cx="4031044" cy="1022747"/>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9DC691-8860-455E-B228-615B35518A3E}" type="datetimeFigureOut">
              <a:rPr lang="en-US" smtClean="0"/>
              <a:t>10/31/2022</a:t>
            </a:fld>
            <a:endParaRPr lang="en-US"/>
          </a:p>
        </p:txBody>
      </p:sp>
      <p:sp>
        <p:nvSpPr>
          <p:cNvPr id="6" name="Footer Placeholder 5"/>
          <p:cNvSpPr>
            <a:spLocks noGrp="1"/>
          </p:cNvSpPr>
          <p:nvPr>
            <p:ph type="ftr" sz="quarter" idx="11"/>
          </p:nvPr>
        </p:nvSpPr>
        <p:spPr>
          <a:xfrm>
            <a:off x="2587752" y="4767264"/>
            <a:ext cx="1762792" cy="273844"/>
          </a:xfrm>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4841172" y="1393033"/>
            <a:ext cx="4031044" cy="323969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hasCustomPrompt="1"/>
          </p:nvPr>
        </p:nvSpPr>
        <p:spPr>
          <a:xfrm>
            <a:off x="4841172" y="268257"/>
            <a:ext cx="4031044" cy="1022747"/>
          </a:xfrm>
        </p:spPr>
        <p:txBody>
          <a:bodyPr anchor="b">
            <a:noAutofit/>
          </a:bodyPr>
          <a:lstStyle>
            <a:lvl1pPr marL="0" indent="0">
              <a:buNone/>
              <a:defRPr sz="2700">
                <a:solidFill>
                  <a:schemeClr val="bg1"/>
                </a:solidFill>
                <a:latin typeface="+mj-lt"/>
              </a:defRPr>
            </a:lvl1pPr>
            <a:lvl2pPr>
              <a:defRPr sz="2700"/>
            </a:lvl2pPr>
            <a:lvl3pPr>
              <a:defRPr sz="2700"/>
            </a:lvl3pPr>
            <a:lvl4pPr>
              <a:defRPr sz="2700"/>
            </a:lvl4pPr>
            <a:lvl5pPr>
              <a:defRPr sz="2700"/>
            </a:lvl5pPr>
          </a:lstStyle>
          <a:p>
            <a:pPr lvl="0"/>
            <a:r>
              <a:rPr lang="en-US"/>
              <a:t>Step Title</a:t>
            </a:r>
          </a:p>
        </p:txBody>
      </p:sp>
      <p:sp>
        <p:nvSpPr>
          <p:cNvPr id="10" name="Content Placeholder 2"/>
          <p:cNvSpPr>
            <a:spLocks noGrp="1"/>
          </p:cNvSpPr>
          <p:nvPr>
            <p:ph sz="half" idx="15"/>
          </p:nvPr>
        </p:nvSpPr>
        <p:spPr>
          <a:xfrm>
            <a:off x="319500" y="1393033"/>
            <a:ext cx="4031044" cy="10072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7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creenshot 30/70 Intro &amp; Step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500" y="256502"/>
            <a:ext cx="2448976" cy="1022747"/>
          </a:xfrm>
        </p:spPr>
        <p:txBody>
          <a:bodyPr/>
          <a:lstStyle>
            <a:lvl1pPr>
              <a:defRPr>
                <a:solidFill>
                  <a:schemeClr val="accent1"/>
                </a:solidFill>
              </a:defRPr>
            </a:lvl1pPr>
          </a:lstStyle>
          <a:p>
            <a:r>
              <a:rPr lang="en-US"/>
              <a:t>Step Title</a:t>
            </a:r>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319500" y="1393033"/>
            <a:ext cx="2448976" cy="732949"/>
          </a:xfrm>
        </p:spPr>
        <p:txBody>
          <a:bodyPr/>
          <a:lstStyle>
            <a:lvl1pPr marL="0" indent="0">
              <a:buNone/>
              <a:defRPr>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bg1">
                    <a:lumMod val="95000"/>
                  </a:schemeClr>
                </a:solidFill>
              </a:defRPr>
            </a:lvl4pPr>
            <a:lvl5pPr marL="1371566"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10" name="Content Placeholder 2"/>
          <p:cNvSpPr>
            <a:spLocks noGrp="1"/>
          </p:cNvSpPr>
          <p:nvPr>
            <p:ph sz="half" idx="13"/>
          </p:nvPr>
        </p:nvSpPr>
        <p:spPr>
          <a:xfrm>
            <a:off x="319501" y="2215993"/>
            <a:ext cx="2448977" cy="732949"/>
          </a:xfrm>
        </p:spPr>
        <p:txBody>
          <a:bodyPr/>
          <a:lstStyle>
            <a:lvl1pPr marL="257168" indent="-257168">
              <a:buFont typeface="+mj-lt"/>
              <a:buAutoNum type="arabicPeriod"/>
              <a:defRPr>
                <a:solidFill>
                  <a:schemeClr val="tx2"/>
                </a:solidFill>
              </a:defRPr>
            </a:lvl1pPr>
            <a:lvl2pPr marL="600060" indent="-257168">
              <a:buFont typeface="+mj-lt"/>
              <a:buAutoNum type="arabicPeriod"/>
              <a:defRPr>
                <a:solidFill>
                  <a:schemeClr val="tx2"/>
                </a:solidFill>
              </a:defRPr>
            </a:lvl2pPr>
            <a:lvl3pPr marL="942952" indent="-257168">
              <a:buFont typeface="+mj-lt"/>
              <a:buAutoNum type="arabicPeriod"/>
              <a:defRPr>
                <a:solidFill>
                  <a:schemeClr val="tx2"/>
                </a:solidFill>
              </a:defRPr>
            </a:lvl3pPr>
            <a:lvl4pPr marL="1028675" indent="0">
              <a:buNone/>
              <a:defRPr>
                <a:solidFill>
                  <a:schemeClr val="bg1">
                    <a:lumMod val="95000"/>
                  </a:schemeClr>
                </a:solidFill>
              </a:defRPr>
            </a:lvl4pPr>
            <a:lvl5pPr marL="1371566"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11" name="Rectangle 10"/>
          <p:cNvSpPr/>
          <p:nvPr userDrawn="1"/>
        </p:nvSpPr>
        <p:spPr bwMode="auto">
          <a:xfrm>
            <a:off x="3047400" y="0"/>
            <a:ext cx="60966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B5732090-7F42-4FD8-84A3-2ACAC02A584B}"/>
              </a:ext>
            </a:extLst>
          </p:cNvPr>
          <p:cNvSpPr>
            <a:spLocks noGrp="1"/>
          </p:cNvSpPr>
          <p:nvPr>
            <p:ph type="pic" sz="quarter" idx="14"/>
          </p:nvPr>
        </p:nvSpPr>
        <p:spPr>
          <a:xfrm>
            <a:off x="3048300" y="0"/>
            <a:ext cx="6095700" cy="5143500"/>
          </a:xfrm>
        </p:spPr>
        <p:txBody>
          <a:bodyPr/>
          <a:lstStyle/>
          <a:p>
            <a:endParaRPr lang="en-US"/>
          </a:p>
        </p:txBody>
      </p:sp>
    </p:spTree>
    <p:extLst>
      <p:ext uri="{BB962C8B-B14F-4D97-AF65-F5344CB8AC3E}">
        <p14:creationId xmlns:p14="http://schemas.microsoft.com/office/powerpoint/2010/main" val="7446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creenshot 30/70 Step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500" y="256502"/>
            <a:ext cx="2448976" cy="1022747"/>
          </a:xfrm>
        </p:spPr>
        <p:txBody>
          <a:bodyPr>
            <a:noAutofit/>
          </a:bodyPr>
          <a:lstStyle>
            <a:lvl1pPr>
              <a:defRPr sz="2700">
                <a:solidFill>
                  <a:schemeClr val="accent1"/>
                </a:solidFill>
              </a:defRPr>
            </a:lvl1pPr>
          </a:lstStyle>
          <a:p>
            <a:r>
              <a:rPr lang="en-US"/>
              <a:t>Step Title</a:t>
            </a:r>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
        <p:nvSpPr>
          <p:cNvPr id="8" name="Content Placeholder 2"/>
          <p:cNvSpPr>
            <a:spLocks noGrp="1"/>
          </p:cNvSpPr>
          <p:nvPr>
            <p:ph sz="half" idx="1"/>
          </p:nvPr>
        </p:nvSpPr>
        <p:spPr>
          <a:xfrm>
            <a:off x="925830" y="1393033"/>
            <a:ext cx="1842646" cy="732949"/>
          </a:xfrm>
        </p:spPr>
        <p:txBody>
          <a:bodyPr/>
          <a:lstStyle>
            <a:lvl1pPr marL="0" indent="0">
              <a:buNone/>
              <a:defRPr>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bg1">
                    <a:lumMod val="95000"/>
                  </a:schemeClr>
                </a:solidFill>
              </a:defRPr>
            </a:lvl4pPr>
            <a:lvl5pPr marL="1371566" indent="0">
              <a:buNone/>
              <a:defRPr>
                <a:solidFill>
                  <a:schemeClr val="bg1">
                    <a:lumMod val="95000"/>
                  </a:schemeClr>
                </a:solidFill>
              </a:defRPr>
            </a:lvl5pPr>
          </a:lstStyle>
          <a:p>
            <a:pPr lvl="0"/>
            <a:r>
              <a:rPr lang="en-US"/>
              <a:t>Edit Master text styles</a:t>
            </a:r>
          </a:p>
          <a:p>
            <a:pPr lvl="1"/>
            <a:r>
              <a:rPr lang="en-US"/>
              <a:t>Second level</a:t>
            </a:r>
          </a:p>
          <a:p>
            <a:pPr lvl="2"/>
            <a:r>
              <a:rPr lang="en-US"/>
              <a:t>Third level</a:t>
            </a:r>
          </a:p>
        </p:txBody>
      </p:sp>
      <p:sp>
        <p:nvSpPr>
          <p:cNvPr id="6" name="Rectangle 5"/>
          <p:cNvSpPr/>
          <p:nvPr userDrawn="1"/>
        </p:nvSpPr>
        <p:spPr bwMode="auto">
          <a:xfrm>
            <a:off x="3047400" y="0"/>
            <a:ext cx="6096600"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38" fontAlgn="base">
              <a:lnSpc>
                <a:spcPct val="90000"/>
              </a:lnSpc>
              <a:spcBef>
                <a:spcPct val="0"/>
              </a:spcBef>
              <a:spcAft>
                <a:spcPct val="0"/>
              </a:spcAft>
              <a:defRPr/>
            </a:pPr>
            <a:endParaRPr lang="en-US" sz="1765" kern="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3">
            <a:extLst>
              <a:ext uri="{FF2B5EF4-FFF2-40B4-BE49-F238E27FC236}">
                <a16:creationId xmlns:a16="http://schemas.microsoft.com/office/drawing/2014/main" id="{84F27BB7-BED1-449A-BA58-2AB2114F56CE}"/>
              </a:ext>
            </a:extLst>
          </p:cNvPr>
          <p:cNvSpPr>
            <a:spLocks noGrp="1"/>
          </p:cNvSpPr>
          <p:nvPr>
            <p:ph type="pic" sz="quarter" idx="14"/>
          </p:nvPr>
        </p:nvSpPr>
        <p:spPr>
          <a:xfrm>
            <a:off x="3048300" y="0"/>
            <a:ext cx="6095700" cy="5143500"/>
          </a:xfrm>
        </p:spPr>
        <p:txBody>
          <a:bodyPr/>
          <a:lstStyle/>
          <a:p>
            <a:endParaRPr lang="en-US"/>
          </a:p>
        </p:txBody>
      </p:sp>
    </p:spTree>
    <p:extLst>
      <p:ext uri="{BB962C8B-B14F-4D97-AF65-F5344CB8AC3E}">
        <p14:creationId xmlns:p14="http://schemas.microsoft.com/office/powerpoint/2010/main" val="42347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20171"/>
            <a:ext cx="9138247" cy="5163672"/>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154030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6" y="-17038"/>
            <a:ext cx="9138247" cy="5157409"/>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Partner Launch &amp; Fulfillment</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878911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8" y="2191"/>
            <a:ext cx="9162631" cy="5139120"/>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277800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1" y="-16099"/>
            <a:ext cx="9195859" cy="5155531"/>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719153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2"/>
            <a:ext cx="9143999" cy="5157215"/>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902216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9488"/>
            <a:ext cx="9143999" cy="5162308"/>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051593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0171"/>
            <a:ext cx="9165941" cy="5163672"/>
          </a:xfrm>
          <a:prstGeom prst="rect">
            <a:avLst/>
          </a:prstGeom>
        </p:spPr>
      </p:pic>
      <p:sp>
        <p:nvSpPr>
          <p:cNvPr id="11" name="Rectangle 10"/>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3"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86774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278970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5"/>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090"/>
            <a:ext cx="9177538" cy="5155509"/>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49302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32811"/>
            <a:ext cx="9143999" cy="5175503"/>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1261146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7298"/>
            <a:ext cx="9181840" cy="5157926"/>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012583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6942"/>
            <a:ext cx="9143999" cy="5157215"/>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1587100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3"/>
            <a:ext cx="9172668" cy="5156197"/>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816416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6942"/>
            <a:ext cx="9143999" cy="5157215"/>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59773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179500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370089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2"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sp>
        <p:nvSpPr>
          <p:cNvPr id="6" name="Title 2"/>
          <p:cNvSpPr>
            <a:spLocks noGrp="1"/>
          </p:cNvSpPr>
          <p:nvPr>
            <p:ph type="title"/>
          </p:nvPr>
        </p:nvSpPr>
        <p:spPr>
          <a:xfrm>
            <a:off x="354332" y="357635"/>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tx2"/>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367718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5"/>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600" y="942139"/>
            <a:ext cx="5105401" cy="3515294"/>
          </a:xfrm>
          <a:prstGeom prst="rect">
            <a:avLst/>
          </a:prstGeom>
        </p:spPr>
      </p:pic>
      <p:sp>
        <p:nvSpPr>
          <p:cNvPr id="2" name="Title 1"/>
          <p:cNvSpPr>
            <a:spLocks noGrp="1"/>
          </p:cNvSpPr>
          <p:nvPr>
            <p:ph type="ctrTitle"/>
          </p:nvPr>
        </p:nvSpPr>
        <p:spPr>
          <a:xfrm>
            <a:off x="466408" y="940299"/>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1"/>
            <a:ext cx="4355276" cy="433965"/>
          </a:xfrm>
        </p:spPr>
        <p:txBody>
          <a:bodyPr/>
          <a:lstStyle>
            <a:lvl1pPr marL="0" indent="0" algn="l">
              <a:buNone/>
              <a:defRPr sz="1800">
                <a:solidFill>
                  <a:schemeClr val="tx2"/>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3967250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694092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90551"/>
            <a:ext cx="5867401" cy="3733800"/>
          </a:xfrm>
          <a:prstGeom prst="rect">
            <a:avLst/>
          </a:prstGeom>
        </p:spPr>
      </p:pic>
      <p:sp>
        <p:nvSpPr>
          <p:cNvPr id="2" name="Title 1"/>
          <p:cNvSpPr>
            <a:spLocks noGrp="1"/>
          </p:cNvSpPr>
          <p:nvPr>
            <p:ph type="ctrTitle"/>
          </p:nvPr>
        </p:nvSpPr>
        <p:spPr>
          <a:xfrm>
            <a:off x="4479099" y="940299"/>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9" y="2577821"/>
            <a:ext cx="4355276" cy="433965"/>
          </a:xfrm>
        </p:spPr>
        <p:txBody>
          <a:bodyPr/>
          <a:lstStyle>
            <a:lvl1pPr marL="0" indent="0" algn="r">
              <a:buNone/>
              <a:defRPr sz="1800">
                <a:solidFill>
                  <a:schemeClr val="tx2"/>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3838383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8" y="1563141"/>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8" y="2908933"/>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5"/>
            <a:ext cx="941246" cy="201851"/>
          </a:xfrm>
          <a:prstGeom prst="rect">
            <a:avLst/>
          </a:prstGeom>
        </p:spPr>
      </p:pic>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6597335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8"/>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8" grpId="0"/>
      <p:bldP spid="8" grpId="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5"/>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76880004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4422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405329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8"/>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1112078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2242311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Tree>
    <p:extLst>
      <p:ext uri="{BB962C8B-B14F-4D97-AF65-F5344CB8AC3E}">
        <p14:creationId xmlns:p14="http://schemas.microsoft.com/office/powerpoint/2010/main" val="4071781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31354072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4666737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2062140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410061475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37568112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9"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1"/>
            <a:ext cx="40558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197265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421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752481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1" y="-22436"/>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7"/>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905794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1" y="-22436"/>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7"/>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9" y="2160001"/>
            <a:ext cx="45892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2"/>
          </p:nvPr>
        </p:nvSpPr>
        <p:spPr>
          <a:xfrm>
            <a:off x="4173759" y="1177150"/>
            <a:ext cx="4589242" cy="921008"/>
          </a:xfrm>
        </p:spPr>
        <p:txBody>
          <a:bodyPr vert="horz" wrap="square" lIns="146304" tIns="91440" rIns="146304" bIns="91440" rtlCol="0" anchor="b">
            <a:noAutofit/>
          </a:bodyPr>
          <a:lstStyle>
            <a:lvl1pPr marL="0" indent="0">
              <a:buNone/>
              <a:defRPr lang="en-US" sz="3530" b="0" cap="none" spc="-75" dirty="0" smtClean="0">
                <a:ln w="3175">
                  <a:noFill/>
                </a:ln>
                <a:solidFill>
                  <a:schemeClr val="accent1"/>
                </a:solidFill>
                <a:effectLst/>
                <a:cs typeface="Segoe UI" pitchFamily="34" charset="0"/>
              </a:defRPr>
            </a:lvl1pPr>
            <a:lvl3pPr>
              <a:defRPr lang="en-US" sz="1323" dirty="0" smtClean="0">
                <a:solidFill>
                  <a:schemeClr val="tx1"/>
                </a:solidFill>
              </a:defRPr>
            </a:lvl3pPr>
            <a:lvl4pPr>
              <a:defRPr lang="en-US" sz="1323" dirty="0" smtClean="0">
                <a:solidFill>
                  <a:schemeClr val="tx1"/>
                </a:solidFill>
              </a:defRPr>
            </a:lvl4pPr>
            <a:lvl5pPr>
              <a:defRPr lang="en-GB" sz="1323" dirty="0">
                <a:solidFill>
                  <a:schemeClr val="tx1"/>
                </a:solidFill>
              </a:defRPr>
            </a:lvl5pPr>
          </a:lstStyle>
          <a:p>
            <a:pPr marL="319348" lvl="0" indent="-571486">
              <a:spcBef>
                <a:spcPct val="0"/>
              </a:spcBef>
            </a:pPr>
            <a:r>
              <a:rPr lang="en-US"/>
              <a:t>Edit Master text styles</a:t>
            </a:r>
          </a:p>
        </p:txBody>
      </p:sp>
    </p:spTree>
    <p:extLst>
      <p:ext uri="{BB962C8B-B14F-4D97-AF65-F5344CB8AC3E}">
        <p14:creationId xmlns:p14="http://schemas.microsoft.com/office/powerpoint/2010/main" val="2984996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3961110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279972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1"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671491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8"/>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8" grpId="0"/>
      <p:bldP spid="8" grpId="1"/>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1"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3348539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309"/>
            <a:ext cx="9143999" cy="5132831"/>
          </a:xfrm>
          <a:prstGeom prst="rect">
            <a:avLst/>
          </a:prstGeom>
        </p:spPr>
      </p:pic>
      <p:sp>
        <p:nvSpPr>
          <p:cNvPr id="5" name="Rectangle 4"/>
          <p:cNvSpPr/>
          <p:nvPr userDrawn="1"/>
        </p:nvSpPr>
        <p:spPr bwMode="auto">
          <a:xfrm>
            <a:off x="1"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2998006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
            <a:ext cx="9144000" cy="5135447"/>
          </a:xfrm>
          <a:prstGeom prst="rect">
            <a:avLst/>
          </a:prstGeom>
        </p:spPr>
      </p:pic>
      <p:sp>
        <p:nvSpPr>
          <p:cNvPr id="5" name="Rectangle 4"/>
          <p:cNvSpPr/>
          <p:nvPr userDrawn="1"/>
        </p:nvSpPr>
        <p:spPr bwMode="auto">
          <a:xfrm>
            <a:off x="1"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508814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40649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1761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312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2298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2185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3968087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61570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Partner Launch &amp; Fulfillment</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08525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3"/>
          </a:xfrm>
          <a:prstGeom prst="rect">
            <a:avLst/>
          </a:prstGeom>
        </p:spPr>
      </p:pic>
      <p:sp>
        <p:nvSpPr>
          <p:cNvPr id="5" name="Title 9"/>
          <p:cNvSpPr>
            <a:spLocks noGrp="1"/>
          </p:cNvSpPr>
          <p:nvPr>
            <p:ph type="title"/>
          </p:nvPr>
        </p:nvSpPr>
        <p:spPr>
          <a:xfrm>
            <a:off x="3563940" y="1712292"/>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3254959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00550" y="1543049"/>
            <a:ext cx="3069771" cy="2057404"/>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77060" y="1543048"/>
            <a:ext cx="676965" cy="675000"/>
          </a:xfrm>
          <a:prstGeom prst="rect">
            <a:avLst/>
          </a:prstGeom>
          <a:solidFill>
            <a:schemeClr val="bg1"/>
          </a:solidFill>
        </p:spPr>
      </p:pic>
      <p:sp>
        <p:nvSpPr>
          <p:cNvPr id="8"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1248993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2.5E-6 -2.09877E-6 L -0.14202 -2.09877E-6 " pathEditMode="relative" rAng="0" ptsTypes="AA">
                                      <p:cBhvr>
                                        <p:cTn id="12" dur="1000" fill="hold"/>
                                        <p:tgtEl>
                                          <p:spTgt spid="6"/>
                                        </p:tgtEl>
                                        <p:attrNameLst>
                                          <p:attrName>ppt_x</p:attrName>
                                          <p:attrName>ppt_y</p:attrName>
                                        </p:attrNameLst>
                                      </p:cBhvr>
                                      <p:rCtr x="-7101"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4" y="2312740"/>
            <a:ext cx="2420347" cy="519044"/>
          </a:xfrm>
          <a:prstGeom prst="rect">
            <a:avLst/>
          </a:prstGeom>
        </p:spPr>
      </p:pic>
      <p:sp>
        <p:nvSpPr>
          <p:cNvPr id="5" name="Title 9"/>
          <p:cNvSpPr>
            <a:spLocks noGrp="1"/>
          </p:cNvSpPr>
          <p:nvPr>
            <p:ph type="title"/>
          </p:nvPr>
        </p:nvSpPr>
        <p:spPr>
          <a:xfrm>
            <a:off x="3563940" y="1384632"/>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86437151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9"/>
            <a:ext cx="3108524" cy="2057404"/>
          </a:xfrm>
          <a:prstGeom prst="rect">
            <a:avLst/>
          </a:prstGeom>
        </p:spPr>
      </p:pic>
      <p:sp>
        <p:nvSpPr>
          <p:cNvPr id="7" name="Rectangle 6"/>
          <p:cNvSpPr/>
          <p:nvPr userDrawn="1"/>
        </p:nvSpPr>
        <p:spPr>
          <a:xfrm>
            <a:off x="1"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394936274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1" y="1"/>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1" y="890734"/>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60"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1"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2"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1"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3" indent="0">
              <a:buNone/>
              <a:defRPr sz="1471">
                <a:gradFill>
                  <a:gsLst>
                    <a:gs pos="1250">
                      <a:srgbClr val="FFFFFF"/>
                    </a:gs>
                    <a:gs pos="100000">
                      <a:srgbClr val="FFFFFF"/>
                    </a:gs>
                  </a:gsLst>
                  <a:lin ang="5400000" scaled="0"/>
                </a:gradFill>
              </a:defRPr>
            </a:lvl2pPr>
            <a:lvl3pPr marL="420170" indent="0">
              <a:buNone/>
              <a:defRPr sz="1471">
                <a:gradFill>
                  <a:gsLst>
                    <a:gs pos="1250">
                      <a:srgbClr val="FFFFFF"/>
                    </a:gs>
                    <a:gs pos="100000">
                      <a:srgbClr val="FFFFFF"/>
                    </a:gs>
                  </a:gsLst>
                  <a:lin ang="5400000" scaled="0"/>
                </a:gradFill>
              </a:defRPr>
            </a:lvl3pPr>
            <a:lvl4pPr marL="588239" indent="0">
              <a:buNone/>
              <a:defRPr sz="1471">
                <a:gradFill>
                  <a:gsLst>
                    <a:gs pos="1250">
                      <a:srgbClr val="FFFFFF"/>
                    </a:gs>
                    <a:gs pos="100000">
                      <a:srgbClr val="FFFFFF"/>
                    </a:gs>
                  </a:gsLst>
                  <a:lin ang="5400000" scaled="0"/>
                </a:gradFill>
              </a:defRPr>
            </a:lvl4pPr>
            <a:lvl5pPr marL="756307"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386215865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7" y="4656661"/>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2828902323"/>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1010" y="1186253"/>
            <a:ext cx="8362079" cy="1588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389437" y="729470"/>
            <a:ext cx="8387756" cy="283369"/>
          </a:xfrm>
        </p:spPr>
        <p:txBody>
          <a:bodyPr>
            <a:noAutofit/>
          </a:bodyPr>
          <a:lstStyle>
            <a:lvl1pPr marL="0" indent="0">
              <a:buNone/>
              <a:defRPr sz="1349">
                <a:solidFill>
                  <a:schemeClr val="accent1">
                    <a:alpha val="99000"/>
                  </a:schemeClr>
                </a:solidFill>
              </a:defRPr>
            </a:lvl1pPr>
            <a:lvl2pPr marL="172585" indent="0">
              <a:buNone/>
              <a:defRPr/>
            </a:lvl2pPr>
            <a:lvl3pPr marL="302321" indent="0">
              <a:buNone/>
              <a:defRPr/>
            </a:lvl3pPr>
            <a:lvl4pPr marL="426105" indent="0">
              <a:buNone/>
              <a:defRPr/>
            </a:lvl4pPr>
            <a:lvl5pPr marL="555841" indent="0">
              <a:buNone/>
              <a:defRPr/>
            </a:lvl5pPr>
          </a:lstStyle>
          <a:p>
            <a:pPr lvl="0"/>
            <a:r>
              <a:rPr lang="en-US"/>
              <a:t>Click to add Subtitle</a:t>
            </a:r>
          </a:p>
        </p:txBody>
      </p:sp>
      <p:sp>
        <p:nvSpPr>
          <p:cNvPr id="17" name="TextBox 16"/>
          <p:cNvSpPr txBox="1"/>
          <p:nvPr userDrawn="1"/>
        </p:nvSpPr>
        <p:spPr>
          <a:xfrm>
            <a:off x="8243099" y="4943260"/>
            <a:ext cx="766319" cy="103875"/>
          </a:xfrm>
          <a:prstGeom prst="rect">
            <a:avLst/>
          </a:prstGeom>
          <a:noFill/>
        </p:spPr>
        <p:txBody>
          <a:bodyPr wrap="square" lIns="0" tIns="0" rIns="0" bIns="0" rtlCol="0">
            <a:spAutoFit/>
          </a:bodyPr>
          <a:lstStyle/>
          <a:p>
            <a:pPr algn="r"/>
            <a:fld id="{D1FDF147-A34E-4605-92D6-A58348E56B3A}" type="slidenum">
              <a:rPr lang="en-US" sz="675">
                <a:solidFill>
                  <a:srgbClr val="717073">
                    <a:alpha val="99000"/>
                  </a:srgbClr>
                </a:solidFill>
              </a:rPr>
              <a:pPr algn="r"/>
              <a:t>‹#›</a:t>
            </a:fld>
            <a:endParaRPr lang="en-US" sz="675">
              <a:solidFill>
                <a:srgbClr val="717073">
                  <a:alpha val="99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581" y="4695829"/>
            <a:ext cx="624047" cy="322226"/>
          </a:xfrm>
          <a:prstGeom prst="rect">
            <a:avLst/>
          </a:prstGeom>
        </p:spPr>
      </p:pic>
    </p:spTree>
    <p:extLst>
      <p:ext uri="{BB962C8B-B14F-4D97-AF65-F5344CB8AC3E}">
        <p14:creationId xmlns:p14="http://schemas.microsoft.com/office/powerpoint/2010/main" val="1718348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Left Callout Text">
    <p:spTree>
      <p:nvGrpSpPr>
        <p:cNvPr id="1" name=""/>
        <p:cNvGrpSpPr/>
        <p:nvPr/>
      </p:nvGrpSpPr>
      <p:grpSpPr>
        <a:xfrm>
          <a:off x="0" y="0"/>
          <a:ext cx="0" cy="0"/>
          <a:chOff x="0" y="0"/>
          <a:chExt cx="0" cy="0"/>
        </a:xfrm>
      </p:grpSpPr>
      <p:sp>
        <p:nvSpPr>
          <p:cNvPr id="3" name="Rectangle 2"/>
          <p:cNvSpPr/>
          <p:nvPr userDrawn="1"/>
        </p:nvSpPr>
        <p:spPr bwMode="auto">
          <a:xfrm>
            <a:off x="1" y="-22436"/>
            <a:ext cx="2020389"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152401" y="2234377"/>
            <a:ext cx="1667691"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9" y="2160001"/>
            <a:ext cx="45892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3100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2.5E-6 0 L 0.02257 0 " pathEditMode="relative" rAng="0" ptsTypes="AA">
                                      <p:cBhvr>
                                        <p:cTn id="13" dur="500" spd="-100000" fill="hold"/>
                                        <p:tgtEl>
                                          <p:spTgt spid="2"/>
                                        </p:tgtEl>
                                        <p:attrNameLst>
                                          <p:attrName>ppt_x</p:attrName>
                                          <p:attrName>ppt_y</p:attrName>
                                        </p:attrNameLst>
                                      </p:cBhvr>
                                      <p:rCtr x="1128"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9" name="Rectangle 18"/>
          <p:cNvSpPr/>
          <p:nvPr userDrawn="1"/>
        </p:nvSpPr>
        <p:spPr bwMode="gray">
          <a:xfrm>
            <a:off x="2891204" y="1563140"/>
            <a:ext cx="6050867" cy="3362070"/>
          </a:xfrm>
          <a:prstGeom prst="rect">
            <a:avLst/>
          </a:prstGeom>
          <a:solidFill>
            <a:srgbClr val="000000">
              <a:alpha val="8392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p:nvPr>
        </p:nvSpPr>
        <p:spPr bwMode="ltGray">
          <a:xfrm>
            <a:off x="2891204" y="2073277"/>
            <a:ext cx="6050867" cy="1170887"/>
          </a:xfrm>
          <a:noFill/>
        </p:spPr>
        <p:txBody>
          <a:bodyPr lIns="146304" tIns="91440" rIns="146304" bIns="91440" anchor="t" anchorCtr="0"/>
          <a:lstStyle>
            <a:lvl1pPr>
              <a:defRPr sz="4412" spc="-74" baseline="0">
                <a:solidFill>
                  <a:schemeClr val="bg1"/>
                </a:solidFill>
                <a:latin typeface="+mn-lt"/>
              </a:defRPr>
            </a:lvl1pPr>
          </a:lstStyle>
          <a:p>
            <a:endParaRPr lang="en-US"/>
          </a:p>
        </p:txBody>
      </p:sp>
      <p:sp>
        <p:nvSpPr>
          <p:cNvPr id="7" name="Text Placeholder 4"/>
          <p:cNvSpPr>
            <a:spLocks noGrp="1"/>
          </p:cNvSpPr>
          <p:nvPr>
            <p:ph type="body" sz="quarter" idx="12"/>
          </p:nvPr>
        </p:nvSpPr>
        <p:spPr bwMode="ltGray">
          <a:xfrm>
            <a:off x="2891204" y="3244165"/>
            <a:ext cx="6050867" cy="1681046"/>
          </a:xfrm>
          <a:noFill/>
        </p:spPr>
        <p:txBody>
          <a:bodyPr lIns="182880" tIns="146304" rIns="182880" bIns="146304" anchor="b" anchorCtr="0">
            <a:noAutofit/>
          </a:bodyPr>
          <a:lstStyle>
            <a:lvl1pPr marL="0" indent="0">
              <a:spcBef>
                <a:spcPts val="0"/>
              </a:spcBef>
              <a:buNone/>
              <a:defRPr sz="1838" spc="0" baseline="0">
                <a:solidFill>
                  <a:schemeClr val="bg1"/>
                </a:solidFill>
                <a:latin typeface="+mn-lt"/>
              </a:defRPr>
            </a:lvl1pPr>
          </a:lstStyle>
          <a:p>
            <a:pPr lvl="0"/>
            <a:endParaRPr lang="en-US"/>
          </a:p>
        </p:txBody>
      </p:sp>
      <p:sp>
        <p:nvSpPr>
          <p:cNvPr id="21" name="Text Placeholder 4"/>
          <p:cNvSpPr>
            <a:spLocks noGrp="1"/>
          </p:cNvSpPr>
          <p:nvPr>
            <p:ph type="body" sz="quarter" idx="13"/>
          </p:nvPr>
        </p:nvSpPr>
        <p:spPr bwMode="ltGray">
          <a:xfrm>
            <a:off x="2891204" y="1563139"/>
            <a:ext cx="6050867" cy="504299"/>
          </a:xfrm>
          <a:noFill/>
        </p:spPr>
        <p:txBody>
          <a:bodyPr lIns="182880" tIns="146304" rIns="182880" bIns="146304" anchor="b" anchorCtr="0">
            <a:noAutofit/>
          </a:bodyPr>
          <a:lstStyle>
            <a:lvl1pPr marL="0" indent="0">
              <a:spcBef>
                <a:spcPts val="0"/>
              </a:spcBef>
              <a:buNone/>
              <a:defRPr sz="2206" spc="0" baseline="0">
                <a:solidFill>
                  <a:schemeClr val="bg1"/>
                </a:solidFill>
                <a:latin typeface="+mn-lt"/>
              </a:defRPr>
            </a:lvl1pPr>
          </a:lstStyle>
          <a:p>
            <a:pPr lvl="0"/>
            <a:endParaRPr lang="en-US"/>
          </a:p>
        </p:txBody>
      </p:sp>
    </p:spTree>
    <p:extLst>
      <p:ext uri="{BB962C8B-B14F-4D97-AF65-F5344CB8AC3E}">
        <p14:creationId xmlns:p14="http://schemas.microsoft.com/office/powerpoint/2010/main" val="3074666447"/>
      </p:ext>
    </p:extLst>
  </p:cSld>
  <p:clrMapOvr>
    <a:masterClrMapping/>
  </p:clrMapOvr>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1"/>
      </p:bgRef>
    </p:bg>
    <p:spTree>
      <p:nvGrpSpPr>
        <p:cNvPr id="1" name=""/>
        <p:cNvGrpSpPr/>
        <p:nvPr/>
      </p:nvGrpSpPr>
      <p:grpSpPr>
        <a:xfrm>
          <a:off x="0" y="0"/>
          <a:ext cx="0" cy="0"/>
          <a:chOff x="0" y="0"/>
          <a:chExt cx="0" cy="0"/>
        </a:xfrm>
      </p:grpSpPr>
      <p:sp>
        <p:nvSpPr>
          <p:cNvPr id="4" name="Rectangle 3"/>
          <p:cNvSpPr/>
          <p:nvPr userDrawn="1"/>
        </p:nvSpPr>
        <p:spPr bwMode="gray">
          <a:xfrm>
            <a:off x="3227363" y="2571749"/>
            <a:ext cx="5714708" cy="2353449"/>
          </a:xfrm>
          <a:prstGeom prst="rect">
            <a:avLst/>
          </a:prstGeom>
          <a:solidFill>
            <a:srgbClr val="000000">
              <a:alpha val="8392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itle 1"/>
          <p:cNvSpPr>
            <a:spLocks noGrp="1"/>
          </p:cNvSpPr>
          <p:nvPr>
            <p:ph type="title"/>
          </p:nvPr>
        </p:nvSpPr>
        <p:spPr bwMode="ltGray">
          <a:xfrm>
            <a:off x="3227363" y="2571749"/>
            <a:ext cx="5714708" cy="2353449"/>
          </a:xfrm>
          <a:noFill/>
        </p:spPr>
        <p:txBody>
          <a:bodyPr lIns="146304" tIns="91440" rIns="146304" bIns="91440" anchor="ctr" anchorCtr="0"/>
          <a:lstStyle>
            <a:lvl1pPr algn="ctr">
              <a:defRPr sz="4412" spc="-74" baseline="0">
                <a:solidFill>
                  <a:schemeClr val="bg1"/>
                </a:solidFill>
                <a:latin typeface="+mn-lt"/>
              </a:defRPr>
            </a:lvl1pPr>
          </a:lstStyle>
          <a:p>
            <a:endParaRPr lang="en-US"/>
          </a:p>
        </p:txBody>
      </p:sp>
    </p:spTree>
    <p:extLst>
      <p:ext uri="{BB962C8B-B14F-4D97-AF65-F5344CB8AC3E}">
        <p14:creationId xmlns:p14="http://schemas.microsoft.com/office/powerpoint/2010/main" val="166569110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8180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6" name="Text Placeholder 5"/>
          <p:cNvSpPr>
            <a:spLocks noGrp="1"/>
          </p:cNvSpPr>
          <p:nvPr>
            <p:ph type="body" sz="quarter" idx="10"/>
          </p:nvPr>
        </p:nvSpPr>
        <p:spPr>
          <a:xfrm>
            <a:off x="201930" y="891883"/>
            <a:ext cx="8740142" cy="4033317"/>
          </a:xfrm>
        </p:spPr>
        <p:txBody>
          <a:bodyPr/>
          <a:lstStyle>
            <a:lvl1pPr marL="0" indent="0">
              <a:buNone/>
              <a:defRPr>
                <a:gradFill>
                  <a:gsLst>
                    <a:gs pos="1250">
                      <a:schemeClr val="tx2"/>
                    </a:gs>
                    <a:gs pos="99000">
                      <a:schemeClr val="tx2"/>
                    </a:gs>
                  </a:gsLst>
                  <a:lin ang="5400000" scaled="0"/>
                </a:gradFill>
                <a:latin typeface="+mj-lt"/>
              </a:defRPr>
            </a:lvl1pPr>
            <a:lvl2pPr marL="0" indent="0">
              <a:buFontTx/>
              <a:buNone/>
              <a:defRPr sz="1471">
                <a:latin typeface="+mj-lt"/>
              </a:defRPr>
            </a:lvl2pPr>
            <a:lvl3pPr marL="168073" indent="0">
              <a:buNone/>
              <a:defRPr sz="1471">
                <a:latin typeface="+mj-lt"/>
              </a:defRPr>
            </a:lvl3pPr>
            <a:lvl4pPr marL="336145" indent="0">
              <a:buNone/>
              <a:defRPr sz="1324">
                <a:latin typeface="+mj-lt"/>
              </a:defRPr>
            </a:lvl4pPr>
            <a:lvl5pPr marL="504218" indent="0">
              <a:buNone/>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2733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22333270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6" name="Text Placeholder 5"/>
          <p:cNvSpPr>
            <a:spLocks noGrp="1"/>
          </p:cNvSpPr>
          <p:nvPr>
            <p:ph type="body" sz="quarter" idx="10"/>
          </p:nvPr>
        </p:nvSpPr>
        <p:spPr>
          <a:xfrm>
            <a:off x="201930" y="891883"/>
            <a:ext cx="8740142" cy="4033317"/>
          </a:xfrm>
        </p:spPr>
        <p:txBody>
          <a:bodyPr/>
          <a:lstStyle>
            <a:lvl1pPr marL="0" indent="0">
              <a:buNone/>
              <a:defRPr>
                <a:solidFill>
                  <a:srgbClr val="000000"/>
                </a:solidFill>
                <a:latin typeface="+mj-lt"/>
              </a:defRPr>
            </a:lvl1pPr>
            <a:lvl2pPr marL="0" indent="0">
              <a:buFontTx/>
              <a:buNone/>
              <a:defRPr sz="1471">
                <a:latin typeface="+mj-lt"/>
              </a:defRPr>
            </a:lvl2pPr>
            <a:lvl3pPr marL="168073" indent="0">
              <a:buNone/>
              <a:defRPr sz="1471">
                <a:latin typeface="+mj-lt"/>
              </a:defRPr>
            </a:lvl3pPr>
            <a:lvl4pPr marL="336145" indent="0">
              <a:buNone/>
              <a:defRPr sz="1324">
                <a:latin typeface="+mj-lt"/>
              </a:defRPr>
            </a:lvl4pPr>
            <a:lvl5pPr marL="504218" indent="0">
              <a:buNone/>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5016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line_Title &amp;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696" y="218326"/>
            <a:ext cx="8741880" cy="1008596"/>
          </a:xfrm>
        </p:spPr>
        <p:txBody>
          <a:bodyPr/>
          <a:lstStyle>
            <a:lvl1pPr>
              <a:defRPr sz="3235">
                <a:latin typeface="+mn-lt"/>
              </a:defRPr>
            </a:lvl1pPr>
          </a:lstStyle>
          <a:p>
            <a:r>
              <a:rPr lang="en-US"/>
              <a:t>Click to edit Master title style</a:t>
            </a:r>
            <a:br>
              <a:rPr lang="en-US"/>
            </a:br>
            <a:endParaRPr lang="en-US"/>
          </a:p>
        </p:txBody>
      </p:sp>
      <p:sp>
        <p:nvSpPr>
          <p:cNvPr id="6" name="Text Placeholder 5"/>
          <p:cNvSpPr>
            <a:spLocks noGrp="1"/>
          </p:cNvSpPr>
          <p:nvPr>
            <p:ph type="body" sz="quarter" idx="10"/>
          </p:nvPr>
        </p:nvSpPr>
        <p:spPr>
          <a:xfrm>
            <a:off x="201930" y="1226922"/>
            <a:ext cx="8740142" cy="3698278"/>
          </a:xfrm>
        </p:spPr>
        <p:txBody>
          <a:bodyPr/>
          <a:lstStyle>
            <a:lvl1pPr marL="0" indent="0">
              <a:buNone/>
              <a:defRPr>
                <a:solidFill>
                  <a:srgbClr val="000000"/>
                </a:solidFill>
                <a:latin typeface="+mj-lt"/>
              </a:defRPr>
            </a:lvl1pPr>
            <a:lvl2pPr marL="0" indent="0">
              <a:buFontTx/>
              <a:buNone/>
              <a:defRPr sz="1471">
                <a:latin typeface="+mj-lt"/>
              </a:defRPr>
            </a:lvl2pPr>
            <a:lvl3pPr marL="168073" indent="0">
              <a:buNone/>
              <a:defRPr sz="1471">
                <a:latin typeface="+mj-lt"/>
              </a:defRPr>
            </a:lvl3pPr>
            <a:lvl4pPr marL="336145" indent="0">
              <a:buNone/>
              <a:defRPr sz="1324">
                <a:latin typeface="+mj-lt"/>
              </a:defRPr>
            </a:lvl4pPr>
            <a:lvl5pPr marL="504218" indent="0">
              <a:buNone/>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215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mn-lt"/>
              </a:defRPr>
            </a:lvl1pPr>
          </a:lstStyle>
          <a:p>
            <a:r>
              <a:rPr lang="en-US"/>
              <a:t>Click to edit Master title style</a:t>
            </a:r>
          </a:p>
        </p:txBody>
      </p:sp>
      <p:sp>
        <p:nvSpPr>
          <p:cNvPr id="7" name="Content Placeholder 6"/>
          <p:cNvSpPr>
            <a:spLocks noGrp="1"/>
          </p:cNvSpPr>
          <p:nvPr>
            <p:ph sz="quarter" idx="10"/>
          </p:nvPr>
        </p:nvSpPr>
        <p:spPr>
          <a:xfrm>
            <a:off x="201930" y="893051"/>
            <a:ext cx="8740142" cy="403214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491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891883"/>
            <a:ext cx="8740142" cy="1832296"/>
          </a:xfrm>
        </p:spPr>
        <p:txBody>
          <a:bodyPr>
            <a:spAutoFit/>
          </a:bodyPr>
          <a:lstStyle>
            <a:lvl1pPr>
              <a:defRPr>
                <a:gradFill>
                  <a:gsLst>
                    <a:gs pos="1250">
                      <a:schemeClr val="tx2"/>
                    </a:gs>
                    <a:gs pos="99000">
                      <a:schemeClr val="tx2"/>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8702724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Text Placeholder 3"/>
          <p:cNvSpPr>
            <a:spLocks noGrp="1"/>
          </p:cNvSpPr>
          <p:nvPr>
            <p:ph type="body" sz="quarter" idx="10"/>
          </p:nvPr>
        </p:nvSpPr>
        <p:spPr>
          <a:xfrm>
            <a:off x="201931" y="891882"/>
            <a:ext cx="4033911" cy="1624355"/>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latin typeface="+mj-lt"/>
              </a:defRPr>
            </a:lvl1pPr>
            <a:lvl2pPr marL="0" indent="0">
              <a:buNone/>
              <a:defRPr sz="1471">
                <a:latin typeface="+mj-lt"/>
              </a:defRPr>
            </a:lvl2pPr>
            <a:lvl3pPr marL="170407" indent="0">
              <a:buNone/>
              <a:tabLst/>
              <a:defRPr sz="1471">
                <a:latin typeface="+mj-lt"/>
              </a:defRPr>
            </a:lvl3pPr>
            <a:lvl4pPr marL="338480" indent="0">
              <a:buNone/>
              <a:defRPr sz="1324">
                <a:latin typeface="+mj-lt"/>
              </a:defRPr>
            </a:lvl4pPr>
            <a:lvl5pPr marL="504218" indent="0">
              <a:buNone/>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1882"/>
            <a:ext cx="4033911" cy="1624355"/>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latin typeface="+mj-lt"/>
              </a:defRPr>
            </a:lvl1pPr>
            <a:lvl2pPr marL="0" indent="0">
              <a:buNone/>
              <a:defRPr sz="1471">
                <a:latin typeface="+mj-lt"/>
              </a:defRPr>
            </a:lvl2pPr>
            <a:lvl3pPr marL="170407" indent="0">
              <a:buNone/>
              <a:tabLst/>
              <a:defRPr sz="1471">
                <a:latin typeface="+mj-lt"/>
              </a:defRPr>
            </a:lvl3pPr>
            <a:lvl4pPr marL="338480" indent="0">
              <a:buNone/>
              <a:defRPr sz="1324">
                <a:latin typeface="+mj-lt"/>
              </a:defRPr>
            </a:lvl4pPr>
            <a:lvl5pPr marL="504218" indent="0">
              <a:buNone/>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136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Text Placeholder 3"/>
          <p:cNvSpPr>
            <a:spLocks noGrp="1"/>
          </p:cNvSpPr>
          <p:nvPr>
            <p:ph type="body" sz="quarter" idx="10"/>
          </p:nvPr>
        </p:nvSpPr>
        <p:spPr>
          <a:xfrm>
            <a:off x="201931" y="891882"/>
            <a:ext cx="4033911" cy="1624355"/>
          </a:xfrm>
        </p:spPr>
        <p:txBody>
          <a:bodyPr wrap="square">
            <a:spAutoFit/>
          </a:bodyPr>
          <a:lstStyle>
            <a:lvl1pPr marL="0" indent="0">
              <a:spcBef>
                <a:spcPts val="900"/>
              </a:spcBef>
              <a:buClr>
                <a:schemeClr val="tx1"/>
              </a:buClr>
              <a:buFont typeface="Wingdings" pitchFamily="2" charset="2"/>
              <a:buNone/>
              <a:defRPr sz="2647">
                <a:latin typeface="+mj-lt"/>
              </a:defRPr>
            </a:lvl1pPr>
            <a:lvl2pPr marL="0" indent="0">
              <a:buNone/>
              <a:defRPr sz="1471">
                <a:latin typeface="+mj-lt"/>
              </a:defRPr>
            </a:lvl2pPr>
            <a:lvl3pPr marL="170407" indent="0">
              <a:buNone/>
              <a:tabLst/>
              <a:defRPr sz="1471">
                <a:latin typeface="+mj-lt"/>
              </a:defRPr>
            </a:lvl3pPr>
            <a:lvl4pPr marL="338480" indent="0">
              <a:buNone/>
              <a:defRPr sz="1324">
                <a:latin typeface="+mj-lt"/>
              </a:defRPr>
            </a:lvl4pPr>
            <a:lvl5pPr marL="504218" indent="0">
              <a:buNone/>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1882"/>
            <a:ext cx="4033911" cy="1624355"/>
          </a:xfrm>
        </p:spPr>
        <p:txBody>
          <a:bodyPr wrap="square">
            <a:spAutoFit/>
          </a:bodyPr>
          <a:lstStyle>
            <a:lvl1pPr marL="0" indent="0">
              <a:spcBef>
                <a:spcPts val="900"/>
              </a:spcBef>
              <a:buClr>
                <a:schemeClr val="tx1"/>
              </a:buClr>
              <a:buFont typeface="Wingdings" pitchFamily="2" charset="2"/>
              <a:buNone/>
              <a:defRPr sz="2647">
                <a:latin typeface="+mj-lt"/>
              </a:defRPr>
            </a:lvl1pPr>
            <a:lvl2pPr marL="0" indent="0">
              <a:buNone/>
              <a:defRPr sz="1471">
                <a:latin typeface="+mj-lt"/>
              </a:defRPr>
            </a:lvl2pPr>
            <a:lvl3pPr marL="170407" indent="0">
              <a:buNone/>
              <a:tabLst/>
              <a:defRPr sz="1471">
                <a:latin typeface="+mj-lt"/>
              </a:defRPr>
            </a:lvl3pPr>
            <a:lvl4pPr marL="338480" indent="0">
              <a:buNone/>
              <a:defRPr sz="1324">
                <a:latin typeface="+mj-lt"/>
              </a:defRPr>
            </a:lvl4pPr>
            <a:lvl5pPr marL="504218" indent="0">
              <a:buNone/>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8216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Text Placeholder 3"/>
          <p:cNvSpPr>
            <a:spLocks noGrp="1"/>
          </p:cNvSpPr>
          <p:nvPr>
            <p:ph type="body" sz="quarter" idx="10"/>
          </p:nvPr>
        </p:nvSpPr>
        <p:spPr>
          <a:xfrm>
            <a:off x="201931" y="891882"/>
            <a:ext cx="4033911" cy="1624355"/>
          </a:xfrm>
        </p:spPr>
        <p:txBody>
          <a:bodyPr wrap="square">
            <a:spAutoFit/>
          </a:bodyPr>
          <a:lstStyle>
            <a:lvl1pPr marL="211258" indent="-211258">
              <a:spcBef>
                <a:spcPts val="900"/>
              </a:spcBef>
              <a:buClr>
                <a:schemeClr val="tx1"/>
              </a:buClr>
              <a:buFont typeface="Arial" pitchFamily="34" charset="0"/>
              <a:buChar char="•"/>
              <a:defRPr sz="2647">
                <a:latin typeface="+mj-lt"/>
              </a:defRPr>
            </a:lvl1pPr>
            <a:lvl2pPr marL="390527" indent="-171451">
              <a:defRPr sz="1471">
                <a:latin typeface="+mj-lt"/>
              </a:defRPr>
            </a:lvl2pPr>
            <a:lvl3pPr marL="514352" indent="-123826">
              <a:tabLst/>
              <a:defRPr sz="1471">
                <a:latin typeface="+mj-lt"/>
              </a:defRPr>
            </a:lvl3pPr>
            <a:lvl4pPr marL="647702" indent="-133351">
              <a:defRPr sz="1324">
                <a:latin typeface="+mj-lt"/>
              </a:defRPr>
            </a:lvl4pPr>
            <a:lvl5pPr marL="771528" indent="-123826">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1882"/>
            <a:ext cx="4033911" cy="1624355"/>
          </a:xfrm>
        </p:spPr>
        <p:txBody>
          <a:bodyPr wrap="square">
            <a:spAutoFit/>
          </a:bodyPr>
          <a:lstStyle>
            <a:lvl1pPr marL="211258" indent="-211258">
              <a:spcBef>
                <a:spcPts val="900"/>
              </a:spcBef>
              <a:buClr>
                <a:schemeClr val="tx1"/>
              </a:buClr>
              <a:buFont typeface="Arial" pitchFamily="34" charset="0"/>
              <a:buChar char="•"/>
              <a:defRPr sz="2647">
                <a:latin typeface="+mj-lt"/>
              </a:defRPr>
            </a:lvl1pPr>
            <a:lvl2pPr marL="390527" indent="-171451">
              <a:defRPr sz="1471">
                <a:latin typeface="+mj-lt"/>
              </a:defRPr>
            </a:lvl2pPr>
            <a:lvl3pPr marL="514352" indent="-123826">
              <a:tabLst/>
              <a:defRPr sz="1471">
                <a:latin typeface="+mj-lt"/>
              </a:defRPr>
            </a:lvl3pPr>
            <a:lvl4pPr marL="647702" indent="-133351">
              <a:defRPr sz="1324">
                <a:latin typeface="+mj-lt"/>
              </a:defRPr>
            </a:lvl4pPr>
            <a:lvl5pPr marL="771528" indent="-123826">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6131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4" name="Text Placeholder 3"/>
          <p:cNvSpPr>
            <a:spLocks noGrp="1"/>
          </p:cNvSpPr>
          <p:nvPr>
            <p:ph type="body" sz="quarter" idx="10"/>
          </p:nvPr>
        </p:nvSpPr>
        <p:spPr>
          <a:xfrm>
            <a:off x="201931" y="891882"/>
            <a:ext cx="4033911" cy="1787092"/>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latin typeface="+mj-lt"/>
              </a:defRPr>
            </a:lvl1pPr>
            <a:lvl2pPr marL="390527" indent="-171451">
              <a:defRPr sz="1765">
                <a:latin typeface="+mj-lt"/>
              </a:defRPr>
            </a:lvl2pPr>
            <a:lvl3pPr marL="514352" indent="-123826">
              <a:tabLst/>
              <a:defRPr sz="1765">
                <a:latin typeface="+mj-lt"/>
              </a:defRPr>
            </a:lvl3pPr>
            <a:lvl4pPr marL="647702" indent="-133351">
              <a:defRPr>
                <a:latin typeface="+mj-lt"/>
              </a:defRPr>
            </a:lvl4pPr>
            <a:lvl5pPr marL="771528" indent="-123826">
              <a:tabLst/>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1882"/>
            <a:ext cx="4033911" cy="1787092"/>
          </a:xfrm>
        </p:spPr>
        <p:txBody>
          <a:bodyPr wrap="square">
            <a:spAutoFit/>
          </a:bodyPr>
          <a:lstStyle>
            <a:lvl1pPr marL="211258" indent="-211258">
              <a:spcBef>
                <a:spcPts val="900"/>
              </a:spcBef>
              <a:buClr>
                <a:schemeClr val="tx2"/>
              </a:buClr>
              <a:buFont typeface="Arial" pitchFamily="34" charset="0"/>
              <a:buChar char="•"/>
              <a:defRPr sz="2647">
                <a:gradFill>
                  <a:gsLst>
                    <a:gs pos="1250">
                      <a:schemeClr val="tx2"/>
                    </a:gs>
                    <a:gs pos="99000">
                      <a:schemeClr val="tx2"/>
                    </a:gs>
                  </a:gsLst>
                  <a:lin ang="5400000" scaled="0"/>
                </a:gradFill>
                <a:latin typeface="+mj-lt"/>
              </a:defRPr>
            </a:lvl1pPr>
            <a:lvl2pPr marL="390527" indent="-171451">
              <a:defRPr sz="1765">
                <a:latin typeface="+mj-lt"/>
              </a:defRPr>
            </a:lvl2pPr>
            <a:lvl3pPr marL="514352" indent="-123826">
              <a:tabLst/>
              <a:defRPr sz="1765">
                <a:latin typeface="+mj-lt"/>
              </a:defRPr>
            </a:lvl3pPr>
            <a:lvl4pPr marL="647702" indent="-133351">
              <a:defRPr>
                <a:latin typeface="+mj-lt"/>
              </a:defRPr>
            </a:lvl4pPr>
            <a:lvl5pPr marL="771528" indent="-123826">
              <a:tabLst/>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919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9203884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0" y="890716"/>
            <a:ext cx="4370072" cy="674749"/>
          </a:xfrm>
        </p:spPr>
        <p:txBody>
          <a:bodyPr/>
          <a:lstStyle>
            <a:lvl1pPr>
              <a:defRPr sz="4853" baseline="0">
                <a:gradFill>
                  <a:gsLst>
                    <a:gs pos="1250">
                      <a:schemeClr val="tx1"/>
                    </a:gs>
                    <a:gs pos="100000">
                      <a:schemeClr val="tx1"/>
                    </a:gs>
                  </a:gsLst>
                  <a:lin ang="5400000" scaled="0"/>
                </a:gradFill>
                <a:latin typeface="+mj-lt"/>
              </a:defRPr>
            </a:lvl1pPr>
          </a:lstStyle>
          <a:p>
            <a:r>
              <a:rPr lang="en-US"/>
              <a:t>Click to edit Master title style</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1485"/>
          <a:stretch/>
        </p:blipFill>
        <p:spPr>
          <a:xfrm flipH="1">
            <a:off x="2" y="1824"/>
            <a:ext cx="4436268" cy="5139853"/>
          </a:xfrm>
          <a:prstGeom prst="rect">
            <a:avLst/>
          </a:prstGeom>
        </p:spPr>
      </p:pic>
      <p:grpSp>
        <p:nvGrpSpPr>
          <p:cNvPr id="6" name="Group 5"/>
          <p:cNvGrpSpPr/>
          <p:nvPr userDrawn="1"/>
        </p:nvGrpSpPr>
        <p:grpSpPr>
          <a:xfrm>
            <a:off x="207959" y="83887"/>
            <a:ext cx="785813" cy="541202"/>
            <a:chOff x="330386" y="237188"/>
            <a:chExt cx="1488889" cy="1025421"/>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9695"/>
            <a:stretch/>
          </p:blipFill>
          <p:spPr>
            <a:xfrm>
              <a:off x="495300" y="500331"/>
              <a:ext cx="1323975" cy="762278"/>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49943"/>
            <a:stretch/>
          </p:blipFill>
          <p:spPr>
            <a:xfrm>
              <a:off x="330386" y="237188"/>
              <a:ext cx="1317439" cy="762278"/>
            </a:xfrm>
            <a:prstGeom prst="rect">
              <a:avLst/>
            </a:prstGeom>
          </p:spPr>
        </p:pic>
      </p:grpSp>
      <p:sp>
        <p:nvSpPr>
          <p:cNvPr id="9" name="Text Placeholder 3"/>
          <p:cNvSpPr>
            <a:spLocks noGrp="1"/>
          </p:cNvSpPr>
          <p:nvPr>
            <p:ph type="body" sz="quarter" idx="10"/>
          </p:nvPr>
        </p:nvSpPr>
        <p:spPr>
          <a:xfrm>
            <a:off x="4572000" y="1565465"/>
            <a:ext cx="4370072" cy="1624355"/>
          </a:xfrm>
        </p:spPr>
        <p:txBody>
          <a:bodyPr wrap="square">
            <a:spAutoFit/>
          </a:bodyPr>
          <a:lstStyle>
            <a:lvl1pPr marL="211258" indent="-211258">
              <a:spcBef>
                <a:spcPts val="900"/>
              </a:spcBef>
              <a:buClr>
                <a:schemeClr val="tx1"/>
              </a:buClr>
              <a:buFont typeface="Arial" pitchFamily="34" charset="0"/>
              <a:buChar char="•"/>
              <a:defRPr sz="2647">
                <a:latin typeface="+mj-lt"/>
              </a:defRPr>
            </a:lvl1pPr>
            <a:lvl2pPr marL="390527" indent="-171451">
              <a:defRPr sz="1471">
                <a:latin typeface="+mj-lt"/>
              </a:defRPr>
            </a:lvl2pPr>
            <a:lvl3pPr marL="514352" indent="-123826">
              <a:tabLst/>
              <a:defRPr sz="1471">
                <a:latin typeface="+mj-lt"/>
              </a:defRPr>
            </a:lvl3pPr>
            <a:lvl4pPr marL="647702" indent="-133351">
              <a:defRPr sz="1324">
                <a:latin typeface="+mj-lt"/>
              </a:defRPr>
            </a:lvl4pPr>
            <a:lvl5pPr marL="771528" indent="-123826">
              <a:tabLst/>
              <a:defRPr sz="1324">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14918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50-50 Left Photo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1485"/>
          <a:stretch/>
        </p:blipFill>
        <p:spPr>
          <a:xfrm flipH="1">
            <a:off x="2" y="1824"/>
            <a:ext cx="4436268" cy="5139853"/>
          </a:xfrm>
          <a:prstGeom prst="rect">
            <a:avLst/>
          </a:prstGeom>
        </p:spPr>
      </p:pic>
      <p:grpSp>
        <p:nvGrpSpPr>
          <p:cNvPr id="6" name="Group 5"/>
          <p:cNvGrpSpPr/>
          <p:nvPr userDrawn="1"/>
        </p:nvGrpSpPr>
        <p:grpSpPr>
          <a:xfrm>
            <a:off x="207959" y="83887"/>
            <a:ext cx="785813" cy="541202"/>
            <a:chOff x="330386" y="237188"/>
            <a:chExt cx="1488889" cy="1025421"/>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9695"/>
            <a:stretch/>
          </p:blipFill>
          <p:spPr>
            <a:xfrm>
              <a:off x="495300" y="500331"/>
              <a:ext cx="1323975" cy="762278"/>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49943"/>
            <a:stretch/>
          </p:blipFill>
          <p:spPr>
            <a:xfrm>
              <a:off x="330386" y="237188"/>
              <a:ext cx="1317439" cy="762278"/>
            </a:xfrm>
            <a:prstGeom prst="rect">
              <a:avLst/>
            </a:prstGeom>
          </p:spPr>
        </p:pic>
      </p:grpSp>
      <p:sp>
        <p:nvSpPr>
          <p:cNvPr id="10" name="Text Placeholder 4"/>
          <p:cNvSpPr>
            <a:spLocks noGrp="1"/>
          </p:cNvSpPr>
          <p:nvPr>
            <p:ph type="body" sz="quarter" idx="12"/>
          </p:nvPr>
        </p:nvSpPr>
        <p:spPr>
          <a:xfrm>
            <a:off x="4632736" y="657466"/>
            <a:ext cx="4277768" cy="664797"/>
          </a:xfrm>
          <a:noFill/>
        </p:spPr>
        <p:txBody>
          <a:bodyPr wrap="square" lIns="182880" tIns="146304" rIns="182880" bIns="146304" rtlCol="0">
            <a:spAutoFit/>
          </a:bodyPr>
          <a:lstStyle>
            <a:lvl1pPr marL="0" indent="0">
              <a:buNone/>
              <a:defRPr lang="en-US" sz="2400" dirty="0" smtClean="0">
                <a:solidFill>
                  <a:schemeClr val="accent1"/>
                </a:solidFill>
                <a:latin typeface="+mj-lt"/>
              </a:defRPr>
            </a:lvl1pPr>
            <a:lvl2pPr>
              <a:defRPr lang="en-US" dirty="0" smtClean="0"/>
            </a:lvl2pPr>
            <a:lvl3pPr>
              <a:defRPr lang="en-US" sz="1350" dirty="0" smtClean="0"/>
            </a:lvl3pPr>
            <a:lvl4pPr>
              <a:defRPr lang="en-US" sz="1350" dirty="0" smtClean="0"/>
            </a:lvl4pPr>
            <a:lvl5pPr>
              <a:defRPr lang="en-US" sz="1350" dirty="0"/>
            </a:lvl5pPr>
          </a:lstStyle>
          <a:p>
            <a:pPr marL="0" lvl="0" defTabSz="685669">
              <a:spcAft>
                <a:spcPts val="450"/>
              </a:spcAft>
            </a:pPr>
            <a:r>
              <a:rPr lang="en-US"/>
              <a:t>Edit Master text styles</a:t>
            </a:r>
          </a:p>
        </p:txBody>
      </p:sp>
      <p:sp>
        <p:nvSpPr>
          <p:cNvPr id="11" name="Text Placeholder 5"/>
          <p:cNvSpPr>
            <a:spLocks noGrp="1"/>
          </p:cNvSpPr>
          <p:nvPr>
            <p:ph type="body" sz="quarter" idx="11"/>
          </p:nvPr>
        </p:nvSpPr>
        <p:spPr>
          <a:xfrm>
            <a:off x="4632737" y="1422946"/>
            <a:ext cx="4229357" cy="1641155"/>
          </a:xfrm>
          <a:prstGeom prst="rect">
            <a:avLst/>
          </a:prstGeom>
          <a:noFill/>
        </p:spPr>
        <p:txBody>
          <a:bodyPr wrap="square" lIns="182880" tIns="146304" rIns="182880" bIns="146304" rtlCol="0">
            <a:spAutoFit/>
          </a:bodyPr>
          <a:lstStyle>
            <a:lvl1pPr>
              <a:defRPr lang="en-US" sz="1350" dirty="0" smtClean="0">
                <a:latin typeface="+mn-lt"/>
              </a:defRPr>
            </a:lvl1pPr>
            <a:lvl2pPr>
              <a:defRPr lang="en-US" dirty="0" smtClean="0">
                <a:latin typeface="+mn-lt"/>
              </a:defRPr>
            </a:lvl2pPr>
            <a:lvl3pPr>
              <a:defRPr lang="en-US" sz="1350" dirty="0" smtClean="0">
                <a:latin typeface="+mn-lt"/>
              </a:defRPr>
            </a:lvl3pPr>
            <a:lvl4pPr>
              <a:defRPr lang="en-US" sz="1350" dirty="0" smtClean="0">
                <a:latin typeface="+mn-lt"/>
              </a:defRPr>
            </a:lvl4pPr>
            <a:lvl5pPr>
              <a:defRPr lang="en-US" sz="1350" dirty="0">
                <a:latin typeface="+mn-lt"/>
              </a:defRPr>
            </a:lvl5pPr>
          </a:lstStyle>
          <a:p>
            <a:pPr marL="0" lvl="0" defTabSz="685669">
              <a:spcAft>
                <a:spcPts val="450"/>
              </a:spcAft>
            </a:pPr>
            <a:r>
              <a:rPr lang="en-US"/>
              <a:t>Click to edit Master text styles</a:t>
            </a:r>
          </a:p>
          <a:p>
            <a:pPr marL="342834" lvl="1" defTabSz="685669"/>
            <a:r>
              <a:rPr lang="en-US"/>
              <a:t>Second level</a:t>
            </a:r>
          </a:p>
          <a:p>
            <a:pPr marL="685669" lvl="2" defTabSz="685669"/>
            <a:r>
              <a:rPr lang="en-US"/>
              <a:t>Third level</a:t>
            </a:r>
          </a:p>
          <a:p>
            <a:pPr marL="1028503" lvl="3" defTabSz="685669"/>
            <a:r>
              <a:rPr lang="en-US"/>
              <a:t>Fourth level</a:t>
            </a:r>
          </a:p>
          <a:p>
            <a:pPr marL="1371337" lvl="4" defTabSz="685669"/>
            <a:r>
              <a:rPr lang="en-US"/>
              <a:t>Fifth level</a:t>
            </a:r>
          </a:p>
        </p:txBody>
      </p:sp>
    </p:spTree>
    <p:extLst>
      <p:ext uri="{BB962C8B-B14F-4D97-AF65-F5344CB8AC3E}">
        <p14:creationId xmlns:p14="http://schemas.microsoft.com/office/powerpoint/2010/main" val="20914223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134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losing Layout">
    <p:bg>
      <p:bgPr>
        <a:solidFill>
          <a:srgbClr val="00000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29" y="4628712"/>
            <a:ext cx="8740142" cy="296495"/>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443" eaLnBrk="0" hangingPunct="0"/>
            <a:r>
              <a:rPr lang="en-US" sz="515">
                <a:gradFill>
                  <a:gsLst>
                    <a:gs pos="0">
                      <a:schemeClr val="tx1"/>
                    </a:gs>
                    <a:gs pos="100000">
                      <a:schemeClr val="tx1"/>
                    </a:gs>
                  </a:gsLst>
                  <a:lin ang="5400000" scaled="0"/>
                </a:gradFill>
                <a:cs typeface="Segoe UI" pitchFamily="34" charset="0"/>
              </a:rPr>
              <a:t>© 2014 Microsoft Corporation. All rights reserved. </a:t>
            </a:r>
          </a:p>
        </p:txBody>
      </p:sp>
      <p:pic>
        <p:nvPicPr>
          <p:cNvPr id="3" name="Picture 2"/>
          <p:cNvPicPr>
            <a:picLocks noChangeAspect="1"/>
          </p:cNvPicPr>
          <p:nvPr userDrawn="1"/>
        </p:nvPicPr>
        <p:blipFill>
          <a:blip r:embed="rId2"/>
          <a:stretch>
            <a:fillRect/>
          </a:stretch>
        </p:blipFill>
        <p:spPr>
          <a:xfrm>
            <a:off x="337654" y="2312740"/>
            <a:ext cx="2420347" cy="519044"/>
          </a:xfrm>
          <a:prstGeom prst="rect">
            <a:avLst/>
          </a:prstGeom>
        </p:spPr>
      </p:pic>
    </p:spTree>
    <p:extLst>
      <p:ext uri="{BB962C8B-B14F-4D97-AF65-F5344CB8AC3E}">
        <p14:creationId xmlns:p14="http://schemas.microsoft.com/office/powerpoint/2010/main" val="820360557"/>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99"/>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34" indent="0" algn="ctr">
              <a:buNone/>
              <a:defRPr sz="1500"/>
            </a:lvl2pPr>
            <a:lvl3pPr marL="685669" indent="0" algn="ctr">
              <a:buNone/>
              <a:defRPr sz="1350"/>
            </a:lvl3pPr>
            <a:lvl4pPr marL="1028503" indent="0" algn="ctr">
              <a:buNone/>
              <a:defRPr sz="1200"/>
            </a:lvl4pPr>
            <a:lvl5pPr marL="1371337" indent="0" algn="ctr">
              <a:buNone/>
              <a:defRPr sz="1200"/>
            </a:lvl5pPr>
            <a:lvl6pPr marL="1714171" indent="0" algn="ctr">
              <a:buNone/>
              <a:defRPr sz="1200"/>
            </a:lvl6pPr>
            <a:lvl7pPr marL="2057006" indent="0" algn="ctr">
              <a:buNone/>
              <a:defRPr sz="1200"/>
            </a:lvl7pPr>
            <a:lvl8pPr marL="2399839" indent="0" algn="ctr">
              <a:buNone/>
              <a:defRPr sz="1200"/>
            </a:lvl8pPr>
            <a:lvl9pPr marL="274267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9DFC0E6-1F07-44B6-966D-C650DC568D11}"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DC1B27-4F37-4282-BBF8-824F77A7E364}" type="slidenum">
              <a:rPr lang="en-US" smtClean="0"/>
              <a:t>‹#›</a:t>
            </a:fld>
            <a:endParaRPr lang="en-US"/>
          </a:p>
        </p:txBody>
      </p:sp>
    </p:spTree>
    <p:extLst>
      <p:ext uri="{BB962C8B-B14F-4D97-AF65-F5344CB8AC3E}">
        <p14:creationId xmlns:p14="http://schemas.microsoft.com/office/powerpoint/2010/main" val="22775502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le and Content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7200" y="1056085"/>
            <a:ext cx="8229600" cy="1638606"/>
          </a:xfrm>
        </p:spPr>
        <p:txBody>
          <a:bodyPr/>
          <a:lstStyle>
            <a:lvl1pPr>
              <a:buClr>
                <a:srgbClr val="0090C6"/>
              </a:buClr>
              <a:defRPr/>
            </a:lvl1pPr>
            <a:lvl2pPr>
              <a:buClr>
                <a:srgbClr val="0090C6"/>
              </a:buClr>
              <a:defRPr/>
            </a:lvl2pPr>
            <a:lvl3pPr>
              <a:buClr>
                <a:srgbClr val="0090C6"/>
              </a:buClr>
              <a:defRPr/>
            </a:lvl3pPr>
            <a:lvl4pPr>
              <a:buClr>
                <a:srgbClr val="0090C6"/>
              </a:buClr>
              <a:defRPr/>
            </a:lvl4pPr>
            <a:lvl5pPr>
              <a:buClr>
                <a:srgbClr val="0090C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rgbClr val="0090C6"/>
                </a:solidFill>
              </a:defRPr>
            </a:lvl1pPr>
          </a:lstStyle>
          <a:p>
            <a:r>
              <a:rPr lang="en-US"/>
              <a:t>Click to edit Master title style</a:t>
            </a:r>
          </a:p>
        </p:txBody>
      </p:sp>
      <p:sp>
        <p:nvSpPr>
          <p:cNvPr id="4" name="Slide Number Placeholder 3"/>
          <p:cNvSpPr>
            <a:spLocks noGrp="1"/>
          </p:cNvSpPr>
          <p:nvPr>
            <p:ph type="sldNum" sz="quarter" idx="15"/>
          </p:nvPr>
        </p:nvSpPr>
        <p:spPr>
          <a:xfrm>
            <a:off x="6808395" y="4923517"/>
            <a:ext cx="2133678" cy="273168"/>
          </a:xfrm>
          <a:prstGeom prst="rect">
            <a:avLst/>
          </a:prstGeom>
        </p:spPr>
        <p:txBody>
          <a:bodyPr/>
          <a:lstStyle/>
          <a:p>
            <a:fld id="{36EEDF73-CE04-42FD-9688-0DE29175370F}" type="slidenum">
              <a:rPr>
                <a:solidFill>
                  <a:srgbClr val="FFFFFF">
                    <a:lumMod val="50000"/>
                  </a:srgbClr>
                </a:solidFill>
              </a:rPr>
              <a:pPr/>
              <a:t>‹#›</a:t>
            </a:fld>
            <a:endParaRPr>
              <a:solidFill>
                <a:srgbClr val="FFFFFF">
                  <a:lumMod val="50000"/>
                </a:srgbClr>
              </a:solidFill>
            </a:endParaRPr>
          </a:p>
        </p:txBody>
      </p:sp>
      <p:sp>
        <p:nvSpPr>
          <p:cNvPr id="5" name="Date Placeholder 4"/>
          <p:cNvSpPr>
            <a:spLocks noGrp="1"/>
          </p:cNvSpPr>
          <p:nvPr>
            <p:ph type="dt" sz="half" idx="16"/>
          </p:nvPr>
        </p:nvSpPr>
        <p:spPr>
          <a:xfrm>
            <a:off x="2209801" y="4792665"/>
            <a:ext cx="2286000" cy="192024"/>
          </a:xfrm>
          <a:prstGeom prst="rect">
            <a:avLst/>
          </a:prstGeom>
        </p:spPr>
        <p:txBody>
          <a:bodyPr lIns="95354" tIns="47677" rIns="95354" bIns="47677"/>
          <a:lstStyle/>
          <a:p>
            <a:pPr defTabSz="685445"/>
            <a:endParaRPr lang="en-US">
              <a:solidFill>
                <a:srgbClr val="292929"/>
              </a:solidFill>
            </a:endParaRPr>
          </a:p>
        </p:txBody>
      </p:sp>
    </p:spTree>
    <p:extLst>
      <p:ext uri="{BB962C8B-B14F-4D97-AF65-F5344CB8AC3E}">
        <p14:creationId xmlns:p14="http://schemas.microsoft.com/office/powerpoint/2010/main" val="72104713"/>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20171"/>
            <a:ext cx="9138247" cy="5163672"/>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836430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6" y="-17038"/>
            <a:ext cx="9138247" cy="5157409"/>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10490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8" y="2191"/>
            <a:ext cx="9162631" cy="5139120"/>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70245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1" y="-16099"/>
            <a:ext cx="9195859" cy="5155531"/>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916083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2"/>
            <a:ext cx="9143999" cy="5157215"/>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579371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9488"/>
            <a:ext cx="9143999" cy="5162308"/>
          </a:xfrm>
          <a:prstGeom prst="rect">
            <a:avLst/>
          </a:prstGeom>
        </p:spPr>
      </p:pic>
      <p:sp>
        <p:nvSpPr>
          <p:cNvPr id="13" name="Rectangle 12"/>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666004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0171"/>
            <a:ext cx="9165941" cy="5163672"/>
          </a:xfrm>
          <a:prstGeom prst="rect">
            <a:avLst/>
          </a:prstGeom>
        </p:spPr>
      </p:pic>
      <p:sp>
        <p:nvSpPr>
          <p:cNvPr id="11" name="Rectangle 10"/>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3"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056674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090"/>
            <a:ext cx="9177538" cy="5155509"/>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414849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32811"/>
            <a:ext cx="9143999" cy="5175503"/>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480733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8" grpId="2"/>
      <p:bldP spid="18" grpId="3"/>
      <p:bldP spid="19" grpId="0"/>
      <p:bldP spid="19" grpId="1"/>
      <p:bldP spid="19" grpId="2"/>
      <p:bldP spid="19" grpId="3"/>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7298"/>
            <a:ext cx="9181840" cy="5157926"/>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951531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6942"/>
            <a:ext cx="9143999" cy="5157215"/>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607527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3"/>
            <a:ext cx="9172668" cy="5156197"/>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54747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 y="-16942"/>
            <a:ext cx="9143999" cy="5157215"/>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539678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5"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693032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2"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
        <p:nvSpPr>
          <p:cNvPr id="16" name="Title 2"/>
          <p:cNvSpPr>
            <a:spLocks noGrp="1"/>
          </p:cNvSpPr>
          <p:nvPr>
            <p:ph type="title"/>
          </p:nvPr>
        </p:nvSpPr>
        <p:spPr>
          <a:xfrm>
            <a:off x="354332" y="357635"/>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bg1"/>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583383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2"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4" name="TextBox 3"/>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tx2"/>
                </a:solidFill>
              </a:rPr>
              <a:t>Global Operations Readiness</a:t>
            </a:r>
          </a:p>
        </p:txBody>
      </p:sp>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©2016 Microsoft Corporation. All rights reserved. </a:t>
            </a:r>
          </a:p>
        </p:txBody>
      </p:sp>
      <p:sp>
        <p:nvSpPr>
          <p:cNvPr id="6" name="Title 2"/>
          <p:cNvSpPr>
            <a:spLocks noGrp="1"/>
          </p:cNvSpPr>
          <p:nvPr>
            <p:ph type="title"/>
          </p:nvPr>
        </p:nvSpPr>
        <p:spPr>
          <a:xfrm>
            <a:off x="354332" y="357635"/>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6"/>
            <a:ext cx="4903470" cy="433965"/>
          </a:xfrm>
        </p:spPr>
        <p:txBody>
          <a:bodyPr/>
          <a:lstStyle>
            <a:lvl1pPr marL="0" indent="0">
              <a:buNone/>
              <a:defRPr sz="1800">
                <a:solidFill>
                  <a:schemeClr val="tx2"/>
                </a:solidFill>
              </a:defRPr>
            </a:lvl1pPr>
            <a:lvl2pPr marL="252138" indent="0">
              <a:buNone/>
              <a:defRPr sz="1600">
                <a:solidFill>
                  <a:schemeClr val="bg1"/>
                </a:solidFill>
              </a:defRPr>
            </a:lvl2pPr>
            <a:lvl3pPr marL="420229" indent="0">
              <a:buNone/>
              <a:defRPr sz="1600">
                <a:solidFill>
                  <a:schemeClr val="bg1"/>
                </a:solidFill>
              </a:defRPr>
            </a:lvl3pPr>
            <a:lvl4pPr marL="588320" indent="0">
              <a:buNone/>
              <a:defRPr sz="1600">
                <a:solidFill>
                  <a:schemeClr val="bg1"/>
                </a:solidFill>
              </a:defRPr>
            </a:lvl4pPr>
            <a:lvl5pPr marL="756411"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318299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4"/>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5"/>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600" y="942139"/>
            <a:ext cx="5105401" cy="3515294"/>
          </a:xfrm>
          <a:prstGeom prst="rect">
            <a:avLst/>
          </a:prstGeom>
        </p:spPr>
      </p:pic>
      <p:sp>
        <p:nvSpPr>
          <p:cNvPr id="2" name="Title 1"/>
          <p:cNvSpPr>
            <a:spLocks noGrp="1"/>
          </p:cNvSpPr>
          <p:nvPr>
            <p:ph type="ctrTitle"/>
          </p:nvPr>
        </p:nvSpPr>
        <p:spPr>
          <a:xfrm>
            <a:off x="466408" y="940299"/>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1"/>
            <a:ext cx="4355276" cy="433965"/>
          </a:xfrm>
        </p:spPr>
        <p:txBody>
          <a:bodyPr/>
          <a:lstStyle>
            <a:lvl1pPr marL="0" indent="0" algn="l">
              <a:buNone/>
              <a:defRPr sz="1800">
                <a:solidFill>
                  <a:schemeClr val="tx2"/>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245504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90551"/>
            <a:ext cx="5867401" cy="3733800"/>
          </a:xfrm>
          <a:prstGeom prst="rect">
            <a:avLst/>
          </a:prstGeom>
        </p:spPr>
      </p:pic>
      <p:sp>
        <p:nvSpPr>
          <p:cNvPr id="2" name="Title 1"/>
          <p:cNvSpPr>
            <a:spLocks noGrp="1"/>
          </p:cNvSpPr>
          <p:nvPr>
            <p:ph type="ctrTitle"/>
          </p:nvPr>
        </p:nvSpPr>
        <p:spPr>
          <a:xfrm>
            <a:off x="4479099" y="940299"/>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9" y="2577821"/>
            <a:ext cx="4355276" cy="433965"/>
          </a:xfrm>
        </p:spPr>
        <p:txBody>
          <a:bodyPr/>
          <a:lstStyle>
            <a:lvl1pPr marL="0" indent="0" algn="r">
              <a:buNone/>
              <a:defRPr sz="1800">
                <a:solidFill>
                  <a:schemeClr val="tx2"/>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1856774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8" y="1563141"/>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8" y="2908933"/>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5"/>
            <a:ext cx="941246" cy="201851"/>
          </a:xfrm>
          <a:prstGeom prst="rect">
            <a:avLst/>
          </a:prstGeom>
        </p:spPr>
      </p:pic>
      <p:sp>
        <p:nvSpPr>
          <p:cNvPr id="7" name="TextBox 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66">
              <a:lnSpc>
                <a:spcPct val="90000"/>
              </a:lnSpc>
              <a:spcAft>
                <a:spcPts val="441"/>
              </a:spcAft>
              <a:defRPr/>
            </a:pPr>
            <a:r>
              <a:rPr lang="en-US" sz="973" kern="0">
                <a:solidFill>
                  <a:schemeClr val="tx2"/>
                </a:solidFill>
              </a:rPr>
              <a:t>Global Operations Readiness</a:t>
            </a:r>
          </a:p>
        </p:txBody>
      </p:sp>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66">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18302488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8"/>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7" grpId="0"/>
      <p:bldP spid="7" grpId="1"/>
      <p:bldP spid="8" grpId="0"/>
      <p:bldP spid="8" grpId="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5"/>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59073531"/>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4960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426401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8"/>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227146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2728849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15611689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3"/>
            <a:ext cx="965428" cy="354412"/>
          </a:xfrm>
          <a:prstGeom prst="rect">
            <a:avLst/>
          </a:prstGeom>
        </p:spPr>
      </p:pic>
    </p:spTree>
    <p:extLst>
      <p:ext uri="{BB962C8B-B14F-4D97-AF65-F5344CB8AC3E}">
        <p14:creationId xmlns:p14="http://schemas.microsoft.com/office/powerpoint/2010/main" val="2554930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390451314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21283329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267654320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3"/>
          </a:xfrm>
          <a:prstGeom prst="rect">
            <a:avLst/>
          </a:prstGeom>
        </p:spPr>
      </p:pic>
    </p:spTree>
    <p:extLst>
      <p:ext uri="{BB962C8B-B14F-4D97-AF65-F5344CB8AC3E}">
        <p14:creationId xmlns:p14="http://schemas.microsoft.com/office/powerpoint/2010/main" val="39086449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9"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1"/>
            <a:ext cx="40558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623710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682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4009328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1" y="-22436"/>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7"/>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00336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1" y="-22436"/>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23"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7"/>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9" y="2160001"/>
            <a:ext cx="4589242"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3247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2722320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889462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1"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909435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1"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3326744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309"/>
            <a:ext cx="9143999" cy="5132831"/>
          </a:xfrm>
          <a:prstGeom prst="rect">
            <a:avLst/>
          </a:prstGeom>
        </p:spPr>
      </p:pic>
      <p:sp>
        <p:nvSpPr>
          <p:cNvPr id="5" name="Rectangle 4"/>
          <p:cNvSpPr/>
          <p:nvPr userDrawn="1"/>
        </p:nvSpPr>
        <p:spPr bwMode="auto">
          <a:xfrm>
            <a:off x="1"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3691880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1"/>
            <a:ext cx="9144000" cy="5135447"/>
          </a:xfrm>
          <a:prstGeom prst="rect">
            <a:avLst/>
          </a:prstGeom>
        </p:spPr>
      </p:pic>
      <p:sp>
        <p:nvSpPr>
          <p:cNvPr id="5" name="Rectangle 4"/>
          <p:cNvSpPr/>
          <p:nvPr userDrawn="1"/>
        </p:nvSpPr>
        <p:spPr bwMode="auto">
          <a:xfrm>
            <a:off x="1"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2"/>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58" indent="0">
              <a:buNone/>
              <a:defRPr lang="en-US" sz="1323" smtClean="0">
                <a:solidFill>
                  <a:schemeClr val="bg1"/>
                </a:solidFill>
              </a:defRPr>
            </a:lvl2pPr>
            <a:lvl3pPr marL="517683" indent="0">
              <a:buNone/>
              <a:defRPr lang="en-US" sz="1323" smtClean="0">
                <a:solidFill>
                  <a:schemeClr val="bg1"/>
                </a:solidFill>
              </a:defRPr>
            </a:lvl3pPr>
            <a:lvl4pPr marL="860570" indent="0">
              <a:buNone/>
              <a:defRPr lang="en-US" sz="1323" smtClean="0">
                <a:solidFill>
                  <a:schemeClr val="bg1"/>
                </a:solidFill>
              </a:defRPr>
            </a:lvl4pPr>
            <a:lvl5pPr marL="1203457" indent="0">
              <a:buNone/>
              <a:defRPr lang="en-GB" sz="1323">
                <a:solidFill>
                  <a:schemeClr val="bg1"/>
                </a:solidFill>
              </a:defRPr>
            </a:lvl5pPr>
          </a:lstStyle>
          <a:p>
            <a:pPr marL="0" lvl="0" defTabSz="685775"/>
            <a:r>
              <a:rPr lang="en-US"/>
              <a:t>Edit Master text styles</a:t>
            </a:r>
          </a:p>
          <a:p>
            <a:pPr marL="342887" lvl="1" defTabSz="685775"/>
            <a:r>
              <a:rPr lang="en-US"/>
              <a:t>Second level</a:t>
            </a:r>
          </a:p>
          <a:p>
            <a:pPr marL="685775" lvl="2" defTabSz="685775"/>
            <a:r>
              <a:rPr lang="en-US"/>
              <a:t>Third level</a:t>
            </a:r>
          </a:p>
          <a:p>
            <a:pPr marL="1028663" lvl="3" defTabSz="685775"/>
            <a:r>
              <a:rPr lang="en-US"/>
              <a:t>Fourth level</a:t>
            </a:r>
          </a:p>
          <a:p>
            <a:pPr marL="1371549" lvl="4" defTabSz="685775"/>
            <a:r>
              <a:rPr lang="en-US"/>
              <a:t>Fifth level</a:t>
            </a:r>
            <a:endParaRPr lang="en-GB"/>
          </a:p>
        </p:txBody>
      </p:sp>
    </p:spTree>
    <p:extLst>
      <p:ext uri="{BB962C8B-B14F-4D97-AF65-F5344CB8AC3E}">
        <p14:creationId xmlns:p14="http://schemas.microsoft.com/office/powerpoint/2010/main" val="3900440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557019"/>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0359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772229" y="0"/>
            <a:ext cx="6371771"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218814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962940" y="0"/>
            <a:ext cx="6181059"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60604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2245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811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39034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77835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1"/>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1"/>
            <a:ext cx="2160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486259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3"/>
          </a:xfrm>
          <a:prstGeom prst="rect">
            <a:avLst/>
          </a:prstGeom>
        </p:spPr>
      </p:pic>
      <p:sp>
        <p:nvSpPr>
          <p:cNvPr id="5" name="Title 9"/>
          <p:cNvSpPr>
            <a:spLocks noGrp="1"/>
          </p:cNvSpPr>
          <p:nvPr>
            <p:ph type="title"/>
          </p:nvPr>
        </p:nvSpPr>
        <p:spPr>
          <a:xfrm>
            <a:off x="3563940" y="1712292"/>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816016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58299" y="1543049"/>
            <a:ext cx="3108524" cy="2057404"/>
          </a:xfrm>
          <a:prstGeom prst="rect">
            <a:avLst/>
          </a:prstGeom>
        </p:spPr>
      </p:pic>
      <p:sp>
        <p:nvSpPr>
          <p:cNvPr id="7" name="Rectangle 6"/>
          <p:cNvSpPr/>
          <p:nvPr userDrawn="1"/>
        </p:nvSpPr>
        <p:spPr>
          <a:xfrm>
            <a:off x="1" y="2167134"/>
            <a:ext cx="3750044" cy="761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bg1"/>
          </a:solidFill>
        </p:spPr>
      </p:pic>
      <p:sp>
        <p:nvSpPr>
          <p:cNvPr id="8"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707772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4" y="2312740"/>
            <a:ext cx="2420347" cy="519044"/>
          </a:xfrm>
          <a:prstGeom prst="rect">
            <a:avLst/>
          </a:prstGeom>
        </p:spPr>
      </p:pic>
      <p:sp>
        <p:nvSpPr>
          <p:cNvPr id="5" name="Title 9"/>
          <p:cNvSpPr>
            <a:spLocks noGrp="1"/>
          </p:cNvSpPr>
          <p:nvPr>
            <p:ph type="title"/>
          </p:nvPr>
        </p:nvSpPr>
        <p:spPr>
          <a:xfrm>
            <a:off x="3563940" y="1384632"/>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2925575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9"/>
            <a:ext cx="3108524" cy="2057404"/>
          </a:xfrm>
          <a:prstGeom prst="rect">
            <a:avLst/>
          </a:prstGeom>
        </p:spPr>
      </p:pic>
      <p:sp>
        <p:nvSpPr>
          <p:cNvPr id="7" name="Rectangle 6"/>
          <p:cNvSpPr/>
          <p:nvPr userDrawn="1"/>
        </p:nvSpPr>
        <p:spPr>
          <a:xfrm>
            <a:off x="1"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1" y="4628714"/>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21"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39742117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2662911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55"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1"/>
            <a:ext cx="3384000" cy="1039515"/>
          </a:xfrm>
        </p:spPr>
        <p:txBody>
          <a:bodyPr/>
          <a:lstStyle>
            <a:lvl1pPr marL="0" indent="0">
              <a:buNone/>
              <a:defRPr sz="1100">
                <a:latin typeface="+mn-lt"/>
              </a:defRPr>
            </a:lvl1pPr>
            <a:lvl2pPr marL="252138" indent="0">
              <a:buNone/>
              <a:defRPr sz="1100">
                <a:latin typeface="+mn-lt"/>
              </a:defRPr>
            </a:lvl2pPr>
            <a:lvl3pPr marL="420229" indent="0">
              <a:buNone/>
              <a:defRPr sz="1050">
                <a:latin typeface="+mn-lt"/>
              </a:defRPr>
            </a:lvl3pPr>
            <a:lvl4pPr marL="588320" indent="0">
              <a:buNone/>
              <a:defRPr sz="1000">
                <a:latin typeface="+mn-lt"/>
              </a:defRPr>
            </a:lvl4pPr>
            <a:lvl5pPr marL="756411"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27253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1" y="1"/>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1" y="890734"/>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60"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1"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2"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1"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3" indent="0">
              <a:buNone/>
              <a:defRPr sz="1471">
                <a:gradFill>
                  <a:gsLst>
                    <a:gs pos="1250">
                      <a:srgbClr val="FFFFFF"/>
                    </a:gs>
                    <a:gs pos="100000">
                      <a:srgbClr val="FFFFFF"/>
                    </a:gs>
                  </a:gsLst>
                  <a:lin ang="5400000" scaled="0"/>
                </a:gradFill>
              </a:defRPr>
            </a:lvl2pPr>
            <a:lvl3pPr marL="420170" indent="0">
              <a:buNone/>
              <a:defRPr sz="1471">
                <a:gradFill>
                  <a:gsLst>
                    <a:gs pos="1250">
                      <a:srgbClr val="FFFFFF"/>
                    </a:gs>
                    <a:gs pos="100000">
                      <a:srgbClr val="FFFFFF"/>
                    </a:gs>
                  </a:gsLst>
                  <a:lin ang="5400000" scaled="0"/>
                </a:gradFill>
              </a:defRPr>
            </a:lvl3pPr>
            <a:lvl4pPr marL="588239" indent="0">
              <a:buNone/>
              <a:defRPr sz="1471">
                <a:gradFill>
                  <a:gsLst>
                    <a:gs pos="1250">
                      <a:srgbClr val="FFFFFF"/>
                    </a:gs>
                    <a:gs pos="100000">
                      <a:srgbClr val="FFFFFF"/>
                    </a:gs>
                  </a:gsLst>
                  <a:lin ang="5400000" scaled="0"/>
                </a:gradFill>
              </a:defRPr>
            </a:lvl4pPr>
            <a:lvl5pPr marL="756307"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129258825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7" y="4656661"/>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1301971211"/>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197970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Partner Launch &amp; Fulfillment</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279724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1997540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643890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270758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257548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111695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76362817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837309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467401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866776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815509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678355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675748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747865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575194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91173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5"/>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249350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548562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372600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3644477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8"/>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8" grpId="0"/>
      <p:bldP spid="8" grpId="1"/>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453559389"/>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64687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65219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604369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062052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208771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7593257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3898625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7127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7508679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40920337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752044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0463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57606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647780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2"/>
          </p:nvPr>
        </p:nvSpPr>
        <p:spPr>
          <a:xfrm>
            <a:off x="4173758" y="1177150"/>
            <a:ext cx="4589242" cy="921008"/>
          </a:xfrm>
        </p:spPr>
        <p:txBody>
          <a:bodyPr vert="horz" wrap="square" lIns="146304" tIns="91440" rIns="146304" bIns="91440" rtlCol="0" anchor="b">
            <a:noAutofit/>
          </a:bodyPr>
          <a:lstStyle>
            <a:lvl1pPr marL="0" indent="0">
              <a:buNone/>
              <a:defRPr lang="en-US" sz="3530" b="0" cap="none" spc="-75" dirty="0" smtClean="0">
                <a:ln w="3175">
                  <a:noFill/>
                </a:ln>
                <a:solidFill>
                  <a:schemeClr val="accent1"/>
                </a:solidFill>
                <a:effectLst/>
                <a:cs typeface="Segoe UI" pitchFamily="34" charset="0"/>
              </a:defRPr>
            </a:lvl1pPr>
            <a:lvl3pPr>
              <a:defRPr lang="en-US" sz="1323" dirty="0" smtClean="0">
                <a:solidFill>
                  <a:schemeClr val="tx1"/>
                </a:solidFill>
              </a:defRPr>
            </a:lvl3pPr>
            <a:lvl4pPr>
              <a:defRPr lang="en-US" sz="1323" dirty="0" smtClean="0">
                <a:solidFill>
                  <a:schemeClr val="tx1"/>
                </a:solidFill>
              </a:defRPr>
            </a:lvl4pPr>
            <a:lvl5pPr>
              <a:defRPr lang="en-GB" sz="1323" dirty="0">
                <a:solidFill>
                  <a:schemeClr val="tx1"/>
                </a:solidFill>
              </a:defRPr>
            </a:lvl5pPr>
          </a:lstStyle>
          <a:p>
            <a:pPr marL="319356" lvl="0" indent="-571500">
              <a:spcBef>
                <a:spcPct val="0"/>
              </a:spcBef>
            </a:pPr>
            <a:r>
              <a:rPr lang="en-US"/>
              <a:t>Edit Master text styles</a:t>
            </a:r>
          </a:p>
        </p:txBody>
      </p:sp>
    </p:spTree>
    <p:extLst>
      <p:ext uri="{BB962C8B-B14F-4D97-AF65-F5344CB8AC3E}">
        <p14:creationId xmlns:p14="http://schemas.microsoft.com/office/powerpoint/2010/main" val="2599592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1238200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43381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759220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858932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1041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992803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1087684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778133"/>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2043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2390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55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426093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80617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44496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5436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579715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00549" y="1543048"/>
            <a:ext cx="3069771" cy="2057404"/>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77060" y="1543048"/>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246376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2.5E-6 -2.09877E-6 L -0.14202 -2.09877E-6 " pathEditMode="relative" rAng="0" ptsTypes="AA">
                                      <p:cBhvr>
                                        <p:cTn id="12" dur="1000" fill="hold"/>
                                        <p:tgtEl>
                                          <p:spTgt spid="6"/>
                                        </p:tgtEl>
                                        <p:attrNameLst>
                                          <p:attrName>ppt_x</p:attrName>
                                          <p:attrName>ppt_y</p:attrName>
                                        </p:attrNameLst>
                                      </p:cBhvr>
                                      <p:rCtr x="-7101"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25826526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7779044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363820921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2919438505"/>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1009" y="1186252"/>
            <a:ext cx="8362079" cy="1588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389436" y="729469"/>
            <a:ext cx="8387756" cy="283369"/>
          </a:xfrm>
        </p:spPr>
        <p:txBody>
          <a:bodyPr>
            <a:noAutofit/>
          </a:bodyPr>
          <a:lstStyle>
            <a:lvl1pPr marL="0" indent="0">
              <a:buNone/>
              <a:defRPr sz="1349">
                <a:solidFill>
                  <a:schemeClr val="accent1">
                    <a:alpha val="99000"/>
                  </a:schemeClr>
                </a:solidFill>
              </a:defRPr>
            </a:lvl1pPr>
            <a:lvl2pPr marL="172589" indent="0">
              <a:buNone/>
              <a:defRPr/>
            </a:lvl2pPr>
            <a:lvl3pPr marL="302328" indent="0">
              <a:buNone/>
              <a:defRPr/>
            </a:lvl3pPr>
            <a:lvl4pPr marL="426116" indent="0">
              <a:buNone/>
              <a:defRPr/>
            </a:lvl4pPr>
            <a:lvl5pPr marL="555855" indent="0">
              <a:buNone/>
              <a:defRPr/>
            </a:lvl5pPr>
          </a:lstStyle>
          <a:p>
            <a:pPr lvl="0"/>
            <a:r>
              <a:rPr lang="en-US"/>
              <a:t>Click to add Subtitle</a:t>
            </a:r>
          </a:p>
        </p:txBody>
      </p:sp>
      <p:sp>
        <p:nvSpPr>
          <p:cNvPr id="17" name="TextBox 16"/>
          <p:cNvSpPr txBox="1"/>
          <p:nvPr userDrawn="1"/>
        </p:nvSpPr>
        <p:spPr>
          <a:xfrm>
            <a:off x="8243098" y="4943259"/>
            <a:ext cx="766319" cy="103875"/>
          </a:xfrm>
          <a:prstGeom prst="rect">
            <a:avLst/>
          </a:prstGeom>
          <a:noFill/>
        </p:spPr>
        <p:txBody>
          <a:bodyPr wrap="square" lIns="0" tIns="0" rIns="0" bIns="0" rtlCol="0">
            <a:spAutoFit/>
          </a:bodyPr>
          <a:lstStyle/>
          <a:p>
            <a:pPr algn="r"/>
            <a:fld id="{D1FDF147-A34E-4605-92D6-A58348E56B3A}" type="slidenum">
              <a:rPr lang="en-US" sz="675">
                <a:solidFill>
                  <a:srgbClr val="717073">
                    <a:alpha val="99000"/>
                  </a:srgbClr>
                </a:solidFill>
              </a:rPr>
              <a:pPr algn="r"/>
              <a:t>‹#›</a:t>
            </a:fld>
            <a:endParaRPr lang="en-US" sz="675">
              <a:solidFill>
                <a:srgbClr val="717073">
                  <a:alpha val="99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580" y="4695828"/>
            <a:ext cx="624047" cy="322226"/>
          </a:xfrm>
          <a:prstGeom prst="rect">
            <a:avLst/>
          </a:prstGeom>
        </p:spPr>
      </p:pic>
    </p:spTree>
    <p:extLst>
      <p:ext uri="{BB962C8B-B14F-4D97-AF65-F5344CB8AC3E}">
        <p14:creationId xmlns:p14="http://schemas.microsoft.com/office/powerpoint/2010/main" val="1200299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2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2020389"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152400" y="2234376"/>
            <a:ext cx="1667691"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191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2.5E-6 0 L 0.02257 0 " pathEditMode="relative" rAng="0" ptsTypes="AA">
                                      <p:cBhvr>
                                        <p:cTn id="13" dur="500" spd="-100000" fill="hold"/>
                                        <p:tgtEl>
                                          <p:spTgt spid="2"/>
                                        </p:tgtEl>
                                        <p:attrNameLst>
                                          <p:attrName>ppt_x</p:attrName>
                                          <p:attrName>ppt_y</p:attrName>
                                        </p:attrNameLst>
                                      </p:cBhvr>
                                      <p:rCtr x="1128"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3729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2017752"/>
            <a:ext cx="9144000" cy="1107996"/>
          </a:xfrm>
          <a:prstGeom prst="rect">
            <a:avLst/>
          </a:prstGeom>
          <a:solidFill>
            <a:schemeClr val="bg2">
              <a:alpha val="81000"/>
            </a:schemeClr>
          </a:solidFill>
        </p:spPr>
        <p:txBody>
          <a:bodyPr bIns="548640" anchor="ctr"/>
          <a:lstStyle>
            <a:lvl1pPr marL="0" indent="0" algn="l">
              <a:buNone/>
              <a:defRPr sz="1500">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5188719" y="1288198"/>
            <a:ext cx="3409653" cy="332399"/>
          </a:xfrm>
          <a:prstGeom prst="rect">
            <a:avLst/>
          </a:prstGeom>
        </p:spPr>
        <p:txBody>
          <a:bodyPr lIns="0" tIns="0" rIns="0" bIns="0">
            <a:spAutoFit/>
          </a:bodyPr>
          <a:lstStyle>
            <a:lvl1pPr marL="0" indent="0">
              <a:buNone/>
              <a:defRPr sz="24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5188719" y="1845194"/>
            <a:ext cx="3409653" cy="757611"/>
          </a:xfrm>
          <a:prstGeom prst="rect">
            <a:avLst/>
          </a:prstGeom>
        </p:spPr>
        <p:txBody>
          <a:bodyPr wrap="square" lIns="0" tIns="0" rIns="0" bIns="0">
            <a:spAutoFit/>
          </a:bodyPr>
          <a:lstStyle>
            <a:lvl1pPr marL="0" indent="0">
              <a:lnSpc>
                <a:spcPct val="120000"/>
              </a:lnSpc>
              <a:spcBef>
                <a:spcPts val="0"/>
              </a:spcBef>
              <a:spcAft>
                <a:spcPts val="900"/>
              </a:spcAft>
              <a:buNone/>
              <a:defRPr sz="1050">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109940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2"/>
          </p:nvPr>
        </p:nvSpPr>
        <p:spPr>
          <a:xfrm>
            <a:off x="4173758" y="1177150"/>
            <a:ext cx="4589242" cy="921008"/>
          </a:xfrm>
        </p:spPr>
        <p:txBody>
          <a:bodyPr vert="horz" wrap="square" lIns="146304" tIns="91440" rIns="146304" bIns="91440" rtlCol="0" anchor="b">
            <a:noAutofit/>
          </a:bodyPr>
          <a:lstStyle>
            <a:lvl1pPr marL="0" indent="0">
              <a:buNone/>
              <a:defRPr lang="en-US" sz="3530" b="0" cap="none" spc="-75" dirty="0" smtClean="0">
                <a:ln w="3175">
                  <a:noFill/>
                </a:ln>
                <a:solidFill>
                  <a:schemeClr val="accent1"/>
                </a:solidFill>
                <a:effectLst/>
                <a:cs typeface="Segoe UI" pitchFamily="34" charset="0"/>
              </a:defRPr>
            </a:lvl1pPr>
            <a:lvl3pPr>
              <a:defRPr lang="en-US" sz="1323" dirty="0" smtClean="0">
                <a:solidFill>
                  <a:schemeClr val="tx1"/>
                </a:solidFill>
              </a:defRPr>
            </a:lvl3pPr>
            <a:lvl4pPr>
              <a:defRPr lang="en-US" sz="1323" dirty="0" smtClean="0">
                <a:solidFill>
                  <a:schemeClr val="tx1"/>
                </a:solidFill>
              </a:defRPr>
            </a:lvl4pPr>
            <a:lvl5pPr>
              <a:defRPr lang="en-GB" sz="1323" dirty="0">
                <a:solidFill>
                  <a:schemeClr val="tx1"/>
                </a:solidFill>
              </a:defRPr>
            </a:lvl5pPr>
          </a:lstStyle>
          <a:p>
            <a:pPr marL="319356" lvl="0" indent="-571500">
              <a:spcBef>
                <a:spcPct val="0"/>
              </a:spcBef>
            </a:pPr>
            <a:r>
              <a:rPr lang="en-US"/>
              <a:t>Edit Master text styles</a:t>
            </a:r>
          </a:p>
        </p:txBody>
      </p:sp>
    </p:spTree>
    <p:extLst>
      <p:ext uri="{BB962C8B-B14F-4D97-AF65-F5344CB8AC3E}">
        <p14:creationId xmlns:p14="http://schemas.microsoft.com/office/powerpoint/2010/main" val="138484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2971040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950339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419295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159374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1352933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55530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4075714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42772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51045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53394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7293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00549" y="1543048"/>
            <a:ext cx="3069771" cy="2057404"/>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77060" y="1543048"/>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20179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2.5E-6 -2.09877E-6 L -0.14202 -2.09877E-6 " pathEditMode="relative" rAng="0" ptsTypes="AA">
                                      <p:cBhvr>
                                        <p:cTn id="12" dur="1000" fill="hold"/>
                                        <p:tgtEl>
                                          <p:spTgt spid="6"/>
                                        </p:tgtEl>
                                        <p:attrNameLst>
                                          <p:attrName>ppt_x</p:attrName>
                                          <p:attrName>ppt_y</p:attrName>
                                        </p:attrNameLst>
                                      </p:cBhvr>
                                      <p:rCtr x="-7101"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606225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9015649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93190756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2830254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1009" y="1186252"/>
            <a:ext cx="8362079" cy="1588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389436" y="729469"/>
            <a:ext cx="8387756" cy="283369"/>
          </a:xfrm>
        </p:spPr>
        <p:txBody>
          <a:bodyPr>
            <a:noAutofit/>
          </a:bodyPr>
          <a:lstStyle>
            <a:lvl1pPr marL="0" indent="0">
              <a:buNone/>
              <a:defRPr sz="1349">
                <a:solidFill>
                  <a:schemeClr val="accent1">
                    <a:alpha val="99000"/>
                  </a:schemeClr>
                </a:solidFill>
              </a:defRPr>
            </a:lvl1pPr>
            <a:lvl2pPr marL="172589" indent="0">
              <a:buNone/>
              <a:defRPr/>
            </a:lvl2pPr>
            <a:lvl3pPr marL="302328" indent="0">
              <a:buNone/>
              <a:defRPr/>
            </a:lvl3pPr>
            <a:lvl4pPr marL="426116" indent="0">
              <a:buNone/>
              <a:defRPr/>
            </a:lvl4pPr>
            <a:lvl5pPr marL="555855" indent="0">
              <a:buNone/>
              <a:defRPr/>
            </a:lvl5pPr>
          </a:lstStyle>
          <a:p>
            <a:pPr lvl="0"/>
            <a:r>
              <a:rPr lang="en-US"/>
              <a:t>Click to add Subtitle</a:t>
            </a:r>
          </a:p>
        </p:txBody>
      </p:sp>
      <p:sp>
        <p:nvSpPr>
          <p:cNvPr id="17" name="TextBox 16"/>
          <p:cNvSpPr txBox="1"/>
          <p:nvPr userDrawn="1"/>
        </p:nvSpPr>
        <p:spPr>
          <a:xfrm>
            <a:off x="8243098" y="4943259"/>
            <a:ext cx="766319" cy="103875"/>
          </a:xfrm>
          <a:prstGeom prst="rect">
            <a:avLst/>
          </a:prstGeom>
          <a:noFill/>
        </p:spPr>
        <p:txBody>
          <a:bodyPr wrap="square" lIns="0" tIns="0" rIns="0" bIns="0" rtlCol="0">
            <a:spAutoFit/>
          </a:bodyPr>
          <a:lstStyle/>
          <a:p>
            <a:pPr algn="r"/>
            <a:fld id="{D1FDF147-A34E-4605-92D6-A58348E56B3A}" type="slidenum">
              <a:rPr lang="en-US" sz="675">
                <a:solidFill>
                  <a:srgbClr val="717073">
                    <a:alpha val="99000"/>
                  </a:srgbClr>
                </a:solidFill>
              </a:rPr>
              <a:pPr algn="r"/>
              <a:t>‹#›</a:t>
            </a:fld>
            <a:endParaRPr lang="en-US" sz="675">
              <a:solidFill>
                <a:srgbClr val="717073">
                  <a:alpha val="99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580" y="4695828"/>
            <a:ext cx="624047" cy="322226"/>
          </a:xfrm>
          <a:prstGeom prst="rect">
            <a:avLst/>
          </a:prstGeom>
        </p:spPr>
      </p:pic>
    </p:spTree>
    <p:extLst>
      <p:ext uri="{BB962C8B-B14F-4D97-AF65-F5344CB8AC3E}">
        <p14:creationId xmlns:p14="http://schemas.microsoft.com/office/powerpoint/2010/main" val="3388249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2020389"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152400" y="2234376"/>
            <a:ext cx="1667691"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3366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2.5E-6 0 L 0.02257 0 " pathEditMode="relative" rAng="0" ptsTypes="AA">
                                      <p:cBhvr>
                                        <p:cTn id="13" dur="500" spd="-100000" fill="hold"/>
                                        <p:tgtEl>
                                          <p:spTgt spid="2"/>
                                        </p:tgtEl>
                                        <p:attrNameLst>
                                          <p:attrName>ppt_x</p:attrName>
                                          <p:attrName>ppt_y</p:attrName>
                                        </p:attrNameLst>
                                      </p:cBhvr>
                                      <p:rCtr x="1128"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262960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024094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80001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614858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775152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092655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4272240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639395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447088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707252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8" grpId="2"/>
      <p:bldP spid="18" grpId="3"/>
      <p:bldP spid="19" grpId="0"/>
      <p:bldP spid="19" grpId="1"/>
      <p:bldP spid="19" grpId="2"/>
      <p:bldP spid="19" grpId="3"/>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987939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4193655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66140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979190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4180015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76799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08703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4" name="TextBox 3"/>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334868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4"/>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5"/>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2815506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428399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7" name="TextBox 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3282040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8"/>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7" grpId="0"/>
      <p:bldP spid="7" grpId="1"/>
      <p:bldP spid="8" grpId="0"/>
      <p:bldP spid="8" grpId="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698257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267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76683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720647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4161938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158068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3504517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7390339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0742972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8112244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9593561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002054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868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22843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889846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22767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1954325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1908978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764869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588227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094325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363111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946196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1429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5819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772228" y="0"/>
            <a:ext cx="6371771"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409423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962940" y="0"/>
            <a:ext cx="6181059"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30346961"/>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26" Type="http://schemas.openxmlformats.org/officeDocument/2006/relationships/slideLayout" Target="../slideLayouts/slideLayout308.xml"/><Relationship Id="rId39" Type="http://schemas.openxmlformats.org/officeDocument/2006/relationships/slideLayout" Target="../slideLayouts/slideLayout321.xml"/><Relationship Id="rId21" Type="http://schemas.openxmlformats.org/officeDocument/2006/relationships/slideLayout" Target="../slideLayouts/slideLayout303.xml"/><Relationship Id="rId34" Type="http://schemas.openxmlformats.org/officeDocument/2006/relationships/slideLayout" Target="../slideLayouts/slideLayout316.xml"/><Relationship Id="rId42" Type="http://schemas.openxmlformats.org/officeDocument/2006/relationships/slideLayout" Target="../slideLayouts/slideLayout324.xml"/><Relationship Id="rId47" Type="http://schemas.openxmlformats.org/officeDocument/2006/relationships/slideLayout" Target="../slideLayouts/slideLayout329.xml"/><Relationship Id="rId50" Type="http://schemas.openxmlformats.org/officeDocument/2006/relationships/slideLayout" Target="../slideLayouts/slideLayout332.xml"/><Relationship Id="rId55" Type="http://schemas.openxmlformats.org/officeDocument/2006/relationships/slideLayout" Target="../slideLayouts/slideLayout337.xml"/><Relationship Id="rId7" Type="http://schemas.openxmlformats.org/officeDocument/2006/relationships/slideLayout" Target="../slideLayouts/slideLayout289.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9" Type="http://schemas.openxmlformats.org/officeDocument/2006/relationships/slideLayout" Target="../slideLayouts/slideLayout311.xml"/><Relationship Id="rId11" Type="http://schemas.openxmlformats.org/officeDocument/2006/relationships/slideLayout" Target="../slideLayouts/slideLayout293.xml"/><Relationship Id="rId24" Type="http://schemas.openxmlformats.org/officeDocument/2006/relationships/slideLayout" Target="../slideLayouts/slideLayout306.xml"/><Relationship Id="rId32" Type="http://schemas.openxmlformats.org/officeDocument/2006/relationships/slideLayout" Target="../slideLayouts/slideLayout314.xml"/><Relationship Id="rId37" Type="http://schemas.openxmlformats.org/officeDocument/2006/relationships/slideLayout" Target="../slideLayouts/slideLayout319.xml"/><Relationship Id="rId40" Type="http://schemas.openxmlformats.org/officeDocument/2006/relationships/slideLayout" Target="../slideLayouts/slideLayout322.xml"/><Relationship Id="rId45" Type="http://schemas.openxmlformats.org/officeDocument/2006/relationships/slideLayout" Target="../slideLayouts/slideLayout327.xml"/><Relationship Id="rId53" Type="http://schemas.openxmlformats.org/officeDocument/2006/relationships/slideLayout" Target="../slideLayouts/slideLayout335.xml"/><Relationship Id="rId58" Type="http://schemas.openxmlformats.org/officeDocument/2006/relationships/theme" Target="../theme/theme10.xml"/><Relationship Id="rId5" Type="http://schemas.openxmlformats.org/officeDocument/2006/relationships/slideLayout" Target="../slideLayouts/slideLayout287.xml"/><Relationship Id="rId19" Type="http://schemas.openxmlformats.org/officeDocument/2006/relationships/slideLayout" Target="../slideLayouts/slideLayout301.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 Id="rId22" Type="http://schemas.openxmlformats.org/officeDocument/2006/relationships/slideLayout" Target="../slideLayouts/slideLayout304.xml"/><Relationship Id="rId27" Type="http://schemas.openxmlformats.org/officeDocument/2006/relationships/slideLayout" Target="../slideLayouts/slideLayout309.xml"/><Relationship Id="rId30" Type="http://schemas.openxmlformats.org/officeDocument/2006/relationships/slideLayout" Target="../slideLayouts/slideLayout312.xml"/><Relationship Id="rId35" Type="http://schemas.openxmlformats.org/officeDocument/2006/relationships/slideLayout" Target="../slideLayouts/slideLayout317.xml"/><Relationship Id="rId43" Type="http://schemas.openxmlformats.org/officeDocument/2006/relationships/slideLayout" Target="../slideLayouts/slideLayout325.xml"/><Relationship Id="rId48" Type="http://schemas.openxmlformats.org/officeDocument/2006/relationships/slideLayout" Target="../slideLayouts/slideLayout330.xml"/><Relationship Id="rId56" Type="http://schemas.openxmlformats.org/officeDocument/2006/relationships/slideLayout" Target="../slideLayouts/slideLayout338.xml"/><Relationship Id="rId8" Type="http://schemas.openxmlformats.org/officeDocument/2006/relationships/slideLayout" Target="../slideLayouts/slideLayout290.xml"/><Relationship Id="rId51" Type="http://schemas.openxmlformats.org/officeDocument/2006/relationships/slideLayout" Target="../slideLayouts/slideLayout333.xml"/><Relationship Id="rId3" Type="http://schemas.openxmlformats.org/officeDocument/2006/relationships/slideLayout" Target="../slideLayouts/slideLayout285.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5" Type="http://schemas.openxmlformats.org/officeDocument/2006/relationships/slideLayout" Target="../slideLayouts/slideLayout307.xml"/><Relationship Id="rId33" Type="http://schemas.openxmlformats.org/officeDocument/2006/relationships/slideLayout" Target="../slideLayouts/slideLayout315.xml"/><Relationship Id="rId38" Type="http://schemas.openxmlformats.org/officeDocument/2006/relationships/slideLayout" Target="../slideLayouts/slideLayout320.xml"/><Relationship Id="rId46" Type="http://schemas.openxmlformats.org/officeDocument/2006/relationships/slideLayout" Target="../slideLayouts/slideLayout328.xml"/><Relationship Id="rId59" Type="http://schemas.openxmlformats.org/officeDocument/2006/relationships/image" Target="../media/image1.png"/><Relationship Id="rId20" Type="http://schemas.openxmlformats.org/officeDocument/2006/relationships/slideLayout" Target="../slideLayouts/slideLayout302.xml"/><Relationship Id="rId41" Type="http://schemas.openxmlformats.org/officeDocument/2006/relationships/slideLayout" Target="../slideLayouts/slideLayout323.xml"/><Relationship Id="rId54" Type="http://schemas.openxmlformats.org/officeDocument/2006/relationships/slideLayout" Target="../slideLayouts/slideLayout336.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5" Type="http://schemas.openxmlformats.org/officeDocument/2006/relationships/slideLayout" Target="../slideLayouts/slideLayout297.xml"/><Relationship Id="rId23" Type="http://schemas.openxmlformats.org/officeDocument/2006/relationships/slideLayout" Target="../slideLayouts/slideLayout305.xml"/><Relationship Id="rId28" Type="http://schemas.openxmlformats.org/officeDocument/2006/relationships/slideLayout" Target="../slideLayouts/slideLayout310.xml"/><Relationship Id="rId36" Type="http://schemas.openxmlformats.org/officeDocument/2006/relationships/slideLayout" Target="../slideLayouts/slideLayout318.xml"/><Relationship Id="rId49" Type="http://schemas.openxmlformats.org/officeDocument/2006/relationships/slideLayout" Target="../slideLayouts/slideLayout331.xml"/><Relationship Id="rId57" Type="http://schemas.openxmlformats.org/officeDocument/2006/relationships/slideLayout" Target="../slideLayouts/slideLayout339.xml"/><Relationship Id="rId10" Type="http://schemas.openxmlformats.org/officeDocument/2006/relationships/slideLayout" Target="../slideLayouts/slideLayout292.xml"/><Relationship Id="rId31" Type="http://schemas.openxmlformats.org/officeDocument/2006/relationships/slideLayout" Target="../slideLayouts/slideLayout313.xml"/><Relationship Id="rId44" Type="http://schemas.openxmlformats.org/officeDocument/2006/relationships/slideLayout" Target="../slideLayouts/slideLayout326.xml"/><Relationship Id="rId52" Type="http://schemas.openxmlformats.org/officeDocument/2006/relationships/slideLayout" Target="../slideLayouts/slideLayout33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8" Type="http://schemas.openxmlformats.org/officeDocument/2006/relationships/image" Target="../media/image1.png"/><Relationship Id="rId5" Type="http://schemas.openxmlformats.org/officeDocument/2006/relationships/slideLayout" Target="../slideLayouts/slideLayout60.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slideLayout" Target="../slideLayouts/slideLayout111.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theme" Target="../theme/theme2.xml"/><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3.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9" Type="http://schemas.openxmlformats.org/officeDocument/2006/relationships/slideLayout" Target="../slideLayouts/slideLayout191.xml"/><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42" Type="http://schemas.openxmlformats.org/officeDocument/2006/relationships/slideLayout" Target="../slideLayouts/slideLayout194.xml"/><Relationship Id="rId47" Type="http://schemas.openxmlformats.org/officeDocument/2006/relationships/slideLayout" Target="../slideLayouts/slideLayout199.xml"/><Relationship Id="rId50" Type="http://schemas.openxmlformats.org/officeDocument/2006/relationships/slideLayout" Target="../slideLayouts/slideLayout202.xml"/><Relationship Id="rId55" Type="http://schemas.openxmlformats.org/officeDocument/2006/relationships/slideLayout" Target="../slideLayouts/slideLayout207.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9" Type="http://schemas.openxmlformats.org/officeDocument/2006/relationships/slideLayout" Target="../slideLayouts/slideLayout181.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40" Type="http://schemas.openxmlformats.org/officeDocument/2006/relationships/slideLayout" Target="../slideLayouts/slideLayout192.xml"/><Relationship Id="rId45" Type="http://schemas.openxmlformats.org/officeDocument/2006/relationships/slideLayout" Target="../slideLayouts/slideLayout197.xml"/><Relationship Id="rId53" Type="http://schemas.openxmlformats.org/officeDocument/2006/relationships/slideLayout" Target="../slideLayouts/slideLayout205.xml"/><Relationship Id="rId5" Type="http://schemas.openxmlformats.org/officeDocument/2006/relationships/slideLayout" Target="../slideLayouts/slideLayout157.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43" Type="http://schemas.openxmlformats.org/officeDocument/2006/relationships/slideLayout" Target="../slideLayouts/slideLayout195.xml"/><Relationship Id="rId48" Type="http://schemas.openxmlformats.org/officeDocument/2006/relationships/slideLayout" Target="../slideLayouts/slideLayout200.xml"/><Relationship Id="rId56" Type="http://schemas.openxmlformats.org/officeDocument/2006/relationships/theme" Target="../theme/theme7.xml"/><Relationship Id="rId8" Type="http://schemas.openxmlformats.org/officeDocument/2006/relationships/slideLayout" Target="../slideLayouts/slideLayout160.xml"/><Relationship Id="rId51" Type="http://schemas.openxmlformats.org/officeDocument/2006/relationships/slideLayout" Target="../slideLayouts/slideLayout203.xml"/><Relationship Id="rId3" Type="http://schemas.openxmlformats.org/officeDocument/2006/relationships/slideLayout" Target="../slideLayouts/slideLayout155.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slideLayout" Target="../slideLayouts/slideLayout190.xml"/><Relationship Id="rId46" Type="http://schemas.openxmlformats.org/officeDocument/2006/relationships/slideLayout" Target="../slideLayouts/slideLayout198.xml"/><Relationship Id="rId20" Type="http://schemas.openxmlformats.org/officeDocument/2006/relationships/slideLayout" Target="../slideLayouts/slideLayout172.xml"/><Relationship Id="rId41" Type="http://schemas.openxmlformats.org/officeDocument/2006/relationships/slideLayout" Target="../slideLayouts/slideLayout193.xml"/><Relationship Id="rId54" Type="http://schemas.openxmlformats.org/officeDocument/2006/relationships/slideLayout" Target="../slideLayouts/slideLayout206.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49" Type="http://schemas.openxmlformats.org/officeDocument/2006/relationships/slideLayout" Target="../slideLayouts/slideLayout201.xml"/><Relationship Id="rId57" Type="http://schemas.openxmlformats.org/officeDocument/2006/relationships/image" Target="../media/image1.png"/><Relationship Id="rId10" Type="http://schemas.openxmlformats.org/officeDocument/2006/relationships/slideLayout" Target="../slideLayouts/slideLayout162.xml"/><Relationship Id="rId31" Type="http://schemas.openxmlformats.org/officeDocument/2006/relationships/slideLayout" Target="../slideLayouts/slideLayout183.xml"/><Relationship Id="rId44" Type="http://schemas.openxmlformats.org/officeDocument/2006/relationships/slideLayout" Target="../slideLayouts/slideLayout196.xml"/><Relationship Id="rId52" Type="http://schemas.openxmlformats.org/officeDocument/2006/relationships/slideLayout" Target="../slideLayouts/slideLayout2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theme" Target="../theme/theme8.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26" Type="http://schemas.openxmlformats.org/officeDocument/2006/relationships/slideLayout" Target="../slideLayouts/slideLayout252.xml"/><Relationship Id="rId39" Type="http://schemas.openxmlformats.org/officeDocument/2006/relationships/slideLayout" Target="../slideLayouts/slideLayout265.xml"/><Relationship Id="rId21" Type="http://schemas.openxmlformats.org/officeDocument/2006/relationships/slideLayout" Target="../slideLayouts/slideLayout247.xml"/><Relationship Id="rId34" Type="http://schemas.openxmlformats.org/officeDocument/2006/relationships/slideLayout" Target="../slideLayouts/slideLayout260.xml"/><Relationship Id="rId42" Type="http://schemas.openxmlformats.org/officeDocument/2006/relationships/slideLayout" Target="../slideLayouts/slideLayout268.xml"/><Relationship Id="rId47" Type="http://schemas.openxmlformats.org/officeDocument/2006/relationships/slideLayout" Target="../slideLayouts/slideLayout273.xml"/><Relationship Id="rId50" Type="http://schemas.openxmlformats.org/officeDocument/2006/relationships/slideLayout" Target="../slideLayouts/slideLayout276.xml"/><Relationship Id="rId55" Type="http://schemas.openxmlformats.org/officeDocument/2006/relationships/slideLayout" Target="../slideLayouts/slideLayout281.xml"/><Relationship Id="rId7" Type="http://schemas.openxmlformats.org/officeDocument/2006/relationships/slideLayout" Target="../slideLayouts/slideLayout23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9" Type="http://schemas.openxmlformats.org/officeDocument/2006/relationships/slideLayout" Target="../slideLayouts/slideLayout255.xml"/><Relationship Id="rId11" Type="http://schemas.openxmlformats.org/officeDocument/2006/relationships/slideLayout" Target="../slideLayouts/slideLayout237.xml"/><Relationship Id="rId24" Type="http://schemas.openxmlformats.org/officeDocument/2006/relationships/slideLayout" Target="../slideLayouts/slideLayout250.xml"/><Relationship Id="rId32" Type="http://schemas.openxmlformats.org/officeDocument/2006/relationships/slideLayout" Target="../slideLayouts/slideLayout258.xml"/><Relationship Id="rId37" Type="http://schemas.openxmlformats.org/officeDocument/2006/relationships/slideLayout" Target="../slideLayouts/slideLayout263.xml"/><Relationship Id="rId40" Type="http://schemas.openxmlformats.org/officeDocument/2006/relationships/slideLayout" Target="../slideLayouts/slideLayout266.xml"/><Relationship Id="rId45" Type="http://schemas.openxmlformats.org/officeDocument/2006/relationships/slideLayout" Target="../slideLayouts/slideLayout271.xml"/><Relationship Id="rId53" Type="http://schemas.openxmlformats.org/officeDocument/2006/relationships/slideLayout" Target="../slideLayouts/slideLayout279.xml"/><Relationship Id="rId58" Type="http://schemas.openxmlformats.org/officeDocument/2006/relationships/image" Target="../media/image1.png"/><Relationship Id="rId5" Type="http://schemas.openxmlformats.org/officeDocument/2006/relationships/slideLayout" Target="../slideLayouts/slideLayout231.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slideLayout" Target="../slideLayouts/slideLayout248.xml"/><Relationship Id="rId27" Type="http://schemas.openxmlformats.org/officeDocument/2006/relationships/slideLayout" Target="../slideLayouts/slideLayout253.xml"/><Relationship Id="rId30" Type="http://schemas.openxmlformats.org/officeDocument/2006/relationships/slideLayout" Target="../slideLayouts/slideLayout256.xml"/><Relationship Id="rId35" Type="http://schemas.openxmlformats.org/officeDocument/2006/relationships/slideLayout" Target="../slideLayouts/slideLayout261.xml"/><Relationship Id="rId43" Type="http://schemas.openxmlformats.org/officeDocument/2006/relationships/slideLayout" Target="../slideLayouts/slideLayout269.xml"/><Relationship Id="rId48" Type="http://schemas.openxmlformats.org/officeDocument/2006/relationships/slideLayout" Target="../slideLayouts/slideLayout274.xml"/><Relationship Id="rId56" Type="http://schemas.openxmlformats.org/officeDocument/2006/relationships/slideLayout" Target="../slideLayouts/slideLayout282.xml"/><Relationship Id="rId8" Type="http://schemas.openxmlformats.org/officeDocument/2006/relationships/slideLayout" Target="../slideLayouts/slideLayout234.xml"/><Relationship Id="rId51" Type="http://schemas.openxmlformats.org/officeDocument/2006/relationships/slideLayout" Target="../slideLayouts/slideLayout277.xml"/><Relationship Id="rId3" Type="http://schemas.openxmlformats.org/officeDocument/2006/relationships/slideLayout" Target="../slideLayouts/slideLayout229.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slideLayout" Target="../slideLayouts/slideLayout251.xml"/><Relationship Id="rId33" Type="http://schemas.openxmlformats.org/officeDocument/2006/relationships/slideLayout" Target="../slideLayouts/slideLayout259.xml"/><Relationship Id="rId38" Type="http://schemas.openxmlformats.org/officeDocument/2006/relationships/slideLayout" Target="../slideLayouts/slideLayout264.xml"/><Relationship Id="rId46" Type="http://schemas.openxmlformats.org/officeDocument/2006/relationships/slideLayout" Target="../slideLayouts/slideLayout272.xml"/><Relationship Id="rId20" Type="http://schemas.openxmlformats.org/officeDocument/2006/relationships/slideLayout" Target="../slideLayouts/slideLayout246.xml"/><Relationship Id="rId41" Type="http://schemas.openxmlformats.org/officeDocument/2006/relationships/slideLayout" Target="../slideLayouts/slideLayout267.xml"/><Relationship Id="rId54" Type="http://schemas.openxmlformats.org/officeDocument/2006/relationships/slideLayout" Target="../slideLayouts/slideLayout280.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5" Type="http://schemas.openxmlformats.org/officeDocument/2006/relationships/slideLayout" Target="../slideLayouts/slideLayout241.xml"/><Relationship Id="rId23" Type="http://schemas.openxmlformats.org/officeDocument/2006/relationships/slideLayout" Target="../slideLayouts/slideLayout249.xml"/><Relationship Id="rId28" Type="http://schemas.openxmlformats.org/officeDocument/2006/relationships/slideLayout" Target="../slideLayouts/slideLayout254.xml"/><Relationship Id="rId36" Type="http://schemas.openxmlformats.org/officeDocument/2006/relationships/slideLayout" Target="../slideLayouts/slideLayout262.xml"/><Relationship Id="rId49" Type="http://schemas.openxmlformats.org/officeDocument/2006/relationships/slideLayout" Target="../slideLayouts/slideLayout275.xml"/><Relationship Id="rId57" Type="http://schemas.openxmlformats.org/officeDocument/2006/relationships/theme" Target="../theme/theme9.xml"/><Relationship Id="rId10" Type="http://schemas.openxmlformats.org/officeDocument/2006/relationships/slideLayout" Target="../slideLayouts/slideLayout236.xml"/><Relationship Id="rId31" Type="http://schemas.openxmlformats.org/officeDocument/2006/relationships/slideLayout" Target="../slideLayouts/slideLayout257.xml"/><Relationship Id="rId44" Type="http://schemas.openxmlformats.org/officeDocument/2006/relationships/slideLayout" Target="../slideLayouts/slideLayout270.xml"/><Relationship Id="rId52" Type="http://schemas.openxmlformats.org/officeDocument/2006/relationships/slideLayout" Target="../slideLayouts/slideLayout2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7"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5" r:id="rId14"/>
    <p:sldLayoutId id="2147484366" r:id="rId15"/>
    <p:sldLayoutId id="2147484361" r:id="rId16"/>
    <p:sldLayoutId id="2147484367" r:id="rId17"/>
    <p:sldLayoutId id="2147484368" r:id="rId18"/>
    <p:sldLayoutId id="2147484236" r:id="rId19"/>
    <p:sldLayoutId id="2147484241" r:id="rId20"/>
    <p:sldLayoutId id="2147484374" r:id="rId21"/>
    <p:sldLayoutId id="2147484247" r:id="rId22"/>
    <p:sldLayoutId id="2147484249" r:id="rId23"/>
    <p:sldLayoutId id="2147484250" r:id="rId24"/>
    <p:sldLayoutId id="2147484264" r:id="rId25"/>
    <p:sldLayoutId id="2147484251" r:id="rId26"/>
    <p:sldLayoutId id="2147484252" r:id="rId27"/>
    <p:sldLayoutId id="2147484253" r:id="rId28"/>
    <p:sldLayoutId id="2147484377" r:id="rId29"/>
    <p:sldLayoutId id="2147484254" r:id="rId30"/>
    <p:sldLayoutId id="2147484375" r:id="rId31"/>
    <p:sldLayoutId id="2147484382" r:id="rId32"/>
    <p:sldLayoutId id="2147484380" r:id="rId33"/>
    <p:sldLayoutId id="2147484381" r:id="rId34"/>
    <p:sldLayoutId id="2147484364" r:id="rId35"/>
    <p:sldLayoutId id="2147484369" r:id="rId36"/>
    <p:sldLayoutId id="2147484370" r:id="rId37"/>
    <p:sldLayoutId id="2147484371" r:id="rId38"/>
    <p:sldLayoutId id="2147484373" r:id="rId39"/>
    <p:sldLayoutId id="2147484372" r:id="rId40"/>
    <p:sldLayoutId id="2147484256" r:id="rId41"/>
    <p:sldLayoutId id="2147484257" r:id="rId42"/>
    <p:sldLayoutId id="2147484258" r:id="rId43"/>
    <p:sldLayoutId id="2147484259" r:id="rId44"/>
    <p:sldLayoutId id="2147484376" r:id="rId45"/>
    <p:sldLayoutId id="2147484378" r:id="rId46"/>
    <p:sldLayoutId id="2147484379" r:id="rId47"/>
    <p:sldLayoutId id="2147484261" r:id="rId48"/>
    <p:sldLayoutId id="2147484362" r:id="rId49"/>
    <p:sldLayoutId id="2147484299" r:id="rId50"/>
    <p:sldLayoutId id="2147484363" r:id="rId51"/>
    <p:sldLayoutId id="2147484384" r:id="rId52"/>
    <p:sldLayoutId id="2147484385" r:id="rId53"/>
    <p:sldLayoutId id="2147484387" r:id="rId54"/>
    <p:sldLayoutId id="2147484448" r:id="rId55"/>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userDrawn="1">
          <p15:clr>
            <a:srgbClr val="5ACBF0"/>
          </p15:clr>
        </p15:guide>
        <p15:guide id="2" pos="127" userDrawn="1">
          <p15:clr>
            <a:srgbClr val="5ACBF0"/>
          </p15:clr>
        </p15:guide>
        <p15:guide id="3" pos="551" userDrawn="1">
          <p15:clr>
            <a:srgbClr val="5ACBF0"/>
          </p15:clr>
        </p15:guide>
        <p15:guide id="4" pos="974" userDrawn="1">
          <p15:clr>
            <a:srgbClr val="5ACBF0"/>
          </p15:clr>
        </p15:guide>
        <p15:guide id="5" pos="1398" userDrawn="1">
          <p15:clr>
            <a:srgbClr val="5ACBF0"/>
          </p15:clr>
        </p15:guide>
        <p15:guide id="6" pos="1821" userDrawn="1">
          <p15:clr>
            <a:srgbClr val="5ACBF0"/>
          </p15:clr>
        </p15:guide>
        <p15:guide id="7" pos="2245" userDrawn="1">
          <p15:clr>
            <a:srgbClr val="5ACBF0"/>
          </p15:clr>
        </p15:guide>
        <p15:guide id="8" pos="2669" userDrawn="1">
          <p15:clr>
            <a:srgbClr val="5ACBF0"/>
          </p15:clr>
        </p15:guide>
        <p15:guide id="9" pos="3091" userDrawn="1">
          <p15:clr>
            <a:srgbClr val="5ACBF0"/>
          </p15:clr>
        </p15:guide>
        <p15:guide id="10" pos="3515" userDrawn="1">
          <p15:clr>
            <a:srgbClr val="5ACBF0"/>
          </p15:clr>
        </p15:guide>
        <p15:guide id="11" pos="3939" userDrawn="1">
          <p15:clr>
            <a:srgbClr val="5ACBF0"/>
          </p15:clr>
        </p15:guide>
        <p15:guide id="12" pos="4362" userDrawn="1">
          <p15:clr>
            <a:srgbClr val="5ACBF0"/>
          </p15:clr>
        </p15:guide>
        <p15:guide id="13" pos="4786" userDrawn="1">
          <p15:clr>
            <a:srgbClr val="5ACBF0"/>
          </p15:clr>
        </p15:guide>
        <p15:guide id="14" pos="5209" userDrawn="1">
          <p15:clr>
            <a:srgbClr val="5ACBF0"/>
          </p15:clr>
        </p15:guide>
        <p15:guide id="15" pos="5633" userDrawn="1">
          <p15:clr>
            <a:srgbClr val="5ACBF0"/>
          </p15:clr>
        </p15:guide>
        <p15:guide id="16" pos="212" userDrawn="1">
          <p15:clr>
            <a:srgbClr val="C35EA4"/>
          </p15:clr>
        </p15:guide>
        <p15:guide id="17" pos="5548" userDrawn="1">
          <p15:clr>
            <a:srgbClr val="C35EA4"/>
          </p15:clr>
        </p15:guide>
        <p15:guide id="18" orient="horz" pos="560" userDrawn="1">
          <p15:clr>
            <a:srgbClr val="5ACBF0"/>
          </p15:clr>
        </p15:guide>
        <p15:guide id="19" orient="horz" pos="985" userDrawn="1">
          <p15:clr>
            <a:srgbClr val="5ACBF0"/>
          </p15:clr>
        </p15:guide>
        <p15:guide id="20" orient="horz" pos="1408" userDrawn="1">
          <p15:clr>
            <a:srgbClr val="5ACBF0"/>
          </p15:clr>
        </p15:guide>
        <p15:guide id="21" orient="horz" pos="1832" userDrawn="1">
          <p15:clr>
            <a:srgbClr val="5ACBF0"/>
          </p15:clr>
        </p15:guide>
        <p15:guide id="22" orient="horz" pos="2255" userDrawn="1">
          <p15:clr>
            <a:srgbClr val="5ACBF0"/>
          </p15:clr>
        </p15:guide>
        <p15:guide id="23" orient="horz" pos="2680" userDrawn="1">
          <p15:clr>
            <a:srgbClr val="5ACBF0"/>
          </p15:clr>
        </p15:guide>
        <p15:guide id="24" orient="horz" pos="3102" userDrawn="1">
          <p15:clr>
            <a:srgbClr val="5ACBF0"/>
          </p15:clr>
        </p15:guide>
        <p15:guide id="25" orient="horz" pos="222" userDrawn="1">
          <p15:clr>
            <a:srgbClr val="C35EA4"/>
          </p15:clr>
        </p15:guide>
        <p15:guide id="26" orient="horz" pos="3018"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9"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2609097138"/>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 id="2147484673" r:id="rId13"/>
    <p:sldLayoutId id="2147484674" r:id="rId14"/>
    <p:sldLayoutId id="2147484675" r:id="rId15"/>
    <p:sldLayoutId id="2147484676" r:id="rId16"/>
    <p:sldLayoutId id="2147484677" r:id="rId17"/>
    <p:sldLayoutId id="2147484678" r:id="rId18"/>
    <p:sldLayoutId id="2147484679" r:id="rId19"/>
    <p:sldLayoutId id="2147484680" r:id="rId20"/>
    <p:sldLayoutId id="2147484681" r:id="rId21"/>
    <p:sldLayoutId id="2147484682" r:id="rId22"/>
    <p:sldLayoutId id="2147484683" r:id="rId23"/>
    <p:sldLayoutId id="2147484684" r:id="rId24"/>
    <p:sldLayoutId id="2147484685" r:id="rId25"/>
    <p:sldLayoutId id="2147484686" r:id="rId26"/>
    <p:sldLayoutId id="2147484687" r:id="rId27"/>
    <p:sldLayoutId id="2147484688" r:id="rId28"/>
    <p:sldLayoutId id="2147484689" r:id="rId29"/>
    <p:sldLayoutId id="2147484690" r:id="rId30"/>
    <p:sldLayoutId id="2147484691" r:id="rId31"/>
    <p:sldLayoutId id="2147484692" r:id="rId32"/>
    <p:sldLayoutId id="2147484693" r:id="rId33"/>
    <p:sldLayoutId id="2147484694" r:id="rId34"/>
    <p:sldLayoutId id="2147484695" r:id="rId35"/>
    <p:sldLayoutId id="2147484696" r:id="rId36"/>
    <p:sldLayoutId id="2147484697" r:id="rId37"/>
    <p:sldLayoutId id="2147484698" r:id="rId38"/>
    <p:sldLayoutId id="2147484699" r:id="rId39"/>
    <p:sldLayoutId id="2147484700" r:id="rId40"/>
    <p:sldLayoutId id="2147484701" r:id="rId41"/>
    <p:sldLayoutId id="2147484702" r:id="rId42"/>
    <p:sldLayoutId id="2147484703" r:id="rId43"/>
    <p:sldLayoutId id="2147484704" r:id="rId44"/>
    <p:sldLayoutId id="2147484705" r:id="rId45"/>
    <p:sldLayoutId id="2147484706" r:id="rId46"/>
    <p:sldLayoutId id="2147484707" r:id="rId47"/>
    <p:sldLayoutId id="2147484708" r:id="rId48"/>
    <p:sldLayoutId id="2147484709" r:id="rId49"/>
    <p:sldLayoutId id="2147484710" r:id="rId50"/>
    <p:sldLayoutId id="2147484711" r:id="rId51"/>
    <p:sldLayoutId id="2147484712" r:id="rId52"/>
    <p:sldLayoutId id="2147484713" r:id="rId53"/>
    <p:sldLayoutId id="2147484714" r:id="rId54"/>
    <p:sldLayoutId id="2147484715" r:id="rId55"/>
    <p:sldLayoutId id="2147484716" r:id="rId56"/>
    <p:sldLayoutId id="2147484718" r:id="rId57"/>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8"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151872881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 id="2147484413" r:id="rId23"/>
    <p:sldLayoutId id="2147484414" r:id="rId24"/>
    <p:sldLayoutId id="2147484415" r:id="rId25"/>
    <p:sldLayoutId id="2147484416" r:id="rId26"/>
    <p:sldLayoutId id="2147484417" r:id="rId27"/>
    <p:sldLayoutId id="2147484418" r:id="rId28"/>
    <p:sldLayoutId id="2147484419" r:id="rId29"/>
    <p:sldLayoutId id="2147484420" r:id="rId30"/>
    <p:sldLayoutId id="2147484421" r:id="rId31"/>
    <p:sldLayoutId id="2147484422" r:id="rId32"/>
    <p:sldLayoutId id="2147484423" r:id="rId33"/>
    <p:sldLayoutId id="2147484424" r:id="rId34"/>
    <p:sldLayoutId id="2147484425" r:id="rId35"/>
    <p:sldLayoutId id="2147484426" r:id="rId36"/>
    <p:sldLayoutId id="2147484427" r:id="rId37"/>
    <p:sldLayoutId id="2147484428" r:id="rId38"/>
    <p:sldLayoutId id="2147484429" r:id="rId39"/>
    <p:sldLayoutId id="2147484430" r:id="rId40"/>
    <p:sldLayoutId id="2147484431" r:id="rId41"/>
    <p:sldLayoutId id="2147484432" r:id="rId42"/>
    <p:sldLayoutId id="2147484433" r:id="rId43"/>
    <p:sldLayoutId id="2147484447" r:id="rId44"/>
    <p:sldLayoutId id="2147484434" r:id="rId45"/>
    <p:sldLayoutId id="2147484435" r:id="rId46"/>
    <p:sldLayoutId id="2147484436" r:id="rId47"/>
    <p:sldLayoutId id="2147484437" r:id="rId48"/>
    <p:sldLayoutId id="2147484438" r:id="rId49"/>
    <p:sldLayoutId id="2147484439" r:id="rId50"/>
    <p:sldLayoutId id="2147484440" r:id="rId51"/>
    <p:sldLayoutId id="2147484441" r:id="rId52"/>
    <p:sldLayoutId id="2147484442" r:id="rId53"/>
    <p:sldLayoutId id="2147484443" r:id="rId54"/>
    <p:sldLayoutId id="2147484444" r:id="rId55"/>
    <p:sldLayoutId id="2147484445" r:id="rId56"/>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9500" y="273844"/>
            <a:ext cx="8505000" cy="675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19500" y="1117854"/>
            <a:ext cx="8505000" cy="35148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950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9DC691-8860-455E-B228-615B35518A3E}" type="datetimeFigureOut">
              <a:rPr lang="en-US" smtClean="0"/>
              <a:t>10/31/2022</a:t>
            </a:fld>
            <a:endParaRPr lang="en-US"/>
          </a:p>
        </p:txBody>
      </p:sp>
      <p:sp>
        <p:nvSpPr>
          <p:cNvPr id="5" name="Footer Placeholder 4"/>
          <p:cNvSpPr>
            <a:spLocks noGrp="1"/>
          </p:cNvSpPr>
          <p:nvPr>
            <p:ph type="ftr" sz="quarter" idx="3"/>
          </p:nvPr>
        </p:nvSpPr>
        <p:spPr>
          <a:xfrm>
            <a:off x="2587752" y="4767263"/>
            <a:ext cx="3968496"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6710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11BDA7-4131-493F-8947-ABD91731E662}" type="slidenum">
              <a:rPr lang="en-US" smtClean="0"/>
              <a:t>‹#›</a:t>
            </a:fld>
            <a:endParaRPr lang="en-US"/>
          </a:p>
        </p:txBody>
      </p:sp>
    </p:spTree>
    <p:extLst>
      <p:ext uri="{BB962C8B-B14F-4D97-AF65-F5344CB8AC3E}">
        <p14:creationId xmlns:p14="http://schemas.microsoft.com/office/powerpoint/2010/main" val="4196643990"/>
      </p:ext>
    </p:extLst>
  </p:cSld>
  <p:clrMap bg1="dk1" tx1="lt1" bg2="dk2" tx2="lt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 id="2147484463" r:id="rId13"/>
    <p:sldLayoutId id="2147484464"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0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9500" y="273844"/>
            <a:ext cx="8505000" cy="675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19500" y="1117854"/>
            <a:ext cx="8505000" cy="35148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950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9DC691-8860-455E-B228-615B35518A3E}" type="datetimeFigureOut">
              <a:rPr lang="en-US" smtClean="0"/>
              <a:t>10/31/2022</a:t>
            </a:fld>
            <a:endParaRPr lang="en-US"/>
          </a:p>
        </p:txBody>
      </p:sp>
      <p:sp>
        <p:nvSpPr>
          <p:cNvPr id="5" name="Footer Placeholder 4"/>
          <p:cNvSpPr>
            <a:spLocks noGrp="1"/>
          </p:cNvSpPr>
          <p:nvPr>
            <p:ph type="ftr" sz="quarter" idx="3"/>
          </p:nvPr>
        </p:nvSpPr>
        <p:spPr>
          <a:xfrm>
            <a:off x="2587752" y="4767263"/>
            <a:ext cx="3968496"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6710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11BDA7-4131-493F-8947-ABD91731E662}" type="slidenum">
              <a:rPr lang="en-US" smtClean="0"/>
              <a:t>‹#›</a:t>
            </a:fld>
            <a:endParaRPr lang="en-US"/>
          </a:p>
        </p:txBody>
      </p:sp>
    </p:spTree>
    <p:extLst>
      <p:ext uri="{BB962C8B-B14F-4D97-AF65-F5344CB8AC3E}">
        <p14:creationId xmlns:p14="http://schemas.microsoft.com/office/powerpoint/2010/main" val="3894849629"/>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0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9500" y="256500"/>
            <a:ext cx="8505000" cy="10233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19500" y="1393200"/>
            <a:ext cx="8505000" cy="32805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950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9DC691-8860-455E-B228-615B35518A3E}" type="datetimeFigureOut">
              <a:rPr lang="en-US" smtClean="0"/>
              <a:t>10/31/2022</a:t>
            </a:fld>
            <a:endParaRPr lang="en-US"/>
          </a:p>
        </p:txBody>
      </p:sp>
      <p:sp>
        <p:nvSpPr>
          <p:cNvPr id="5" name="Footer Placeholder 4"/>
          <p:cNvSpPr>
            <a:spLocks noGrp="1"/>
          </p:cNvSpPr>
          <p:nvPr>
            <p:ph type="ftr" sz="quarter" idx="3"/>
          </p:nvPr>
        </p:nvSpPr>
        <p:spPr>
          <a:xfrm>
            <a:off x="2587752" y="4767263"/>
            <a:ext cx="3968496"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6710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11BDA7-4131-493F-8947-ABD91731E662}" type="slidenum">
              <a:rPr lang="en-US" smtClean="0"/>
              <a:t>‹#›</a:t>
            </a:fld>
            <a:endParaRPr lang="en-US"/>
          </a:p>
        </p:txBody>
      </p:sp>
    </p:spTree>
    <p:extLst>
      <p:ext uri="{BB962C8B-B14F-4D97-AF65-F5344CB8AC3E}">
        <p14:creationId xmlns:p14="http://schemas.microsoft.com/office/powerpoint/2010/main" val="1578889151"/>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0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9500" y="273844"/>
            <a:ext cx="8505000" cy="675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19500" y="1117855"/>
            <a:ext cx="8505000" cy="35148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950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9DC691-8860-455E-B228-615B35518A3E}" type="datetimeFigureOut">
              <a:rPr lang="en-US" smtClean="0"/>
              <a:t>10/31/2022</a:t>
            </a:fld>
            <a:endParaRPr lang="en-US"/>
          </a:p>
        </p:txBody>
      </p:sp>
      <p:sp>
        <p:nvSpPr>
          <p:cNvPr id="5" name="Footer Placeholder 4"/>
          <p:cNvSpPr>
            <a:spLocks noGrp="1"/>
          </p:cNvSpPr>
          <p:nvPr>
            <p:ph type="ftr" sz="quarter" idx="3"/>
          </p:nvPr>
        </p:nvSpPr>
        <p:spPr>
          <a:xfrm>
            <a:off x="2587752" y="4767264"/>
            <a:ext cx="3968496"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6710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11BDA7-4131-493F-8947-ABD91731E662}" type="slidenum">
              <a:rPr lang="en-US" smtClean="0"/>
              <a:t>‹#›</a:t>
            </a:fld>
            <a:endParaRPr lang="en-US"/>
          </a:p>
        </p:txBody>
      </p:sp>
    </p:spTree>
    <p:extLst>
      <p:ext uri="{BB962C8B-B14F-4D97-AF65-F5344CB8AC3E}">
        <p14:creationId xmlns:p14="http://schemas.microsoft.com/office/powerpoint/2010/main" val="722602924"/>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Lst>
  <p:txStyles>
    <p:titleStyle>
      <a:lvl1pPr algn="l" defTabSz="685783"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050" kern="1200">
          <a:solidFill>
            <a:schemeClr val="tx2"/>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1" y="379096"/>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1"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7"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3804296713"/>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 id="2147484541" r:id="rId14"/>
    <p:sldLayoutId id="2147484542" r:id="rId15"/>
    <p:sldLayoutId id="2147484543" r:id="rId16"/>
    <p:sldLayoutId id="2147484544" r:id="rId17"/>
    <p:sldLayoutId id="2147484545" r:id="rId18"/>
    <p:sldLayoutId id="2147484546" r:id="rId19"/>
    <p:sldLayoutId id="2147484547" r:id="rId20"/>
    <p:sldLayoutId id="2147484548" r:id="rId21"/>
    <p:sldLayoutId id="2147484549" r:id="rId22"/>
    <p:sldLayoutId id="2147484550" r:id="rId23"/>
    <p:sldLayoutId id="2147484551" r:id="rId24"/>
    <p:sldLayoutId id="2147484552" r:id="rId25"/>
    <p:sldLayoutId id="2147484553" r:id="rId26"/>
    <p:sldLayoutId id="2147484554" r:id="rId27"/>
    <p:sldLayoutId id="2147484555" r:id="rId28"/>
    <p:sldLayoutId id="2147484556" r:id="rId29"/>
    <p:sldLayoutId id="2147484557" r:id="rId30"/>
    <p:sldLayoutId id="2147484558" r:id="rId31"/>
    <p:sldLayoutId id="2147484559" r:id="rId32"/>
    <p:sldLayoutId id="2147484560" r:id="rId33"/>
    <p:sldLayoutId id="2147484561" r:id="rId34"/>
    <p:sldLayoutId id="2147484562" r:id="rId35"/>
    <p:sldLayoutId id="2147484563" r:id="rId36"/>
    <p:sldLayoutId id="2147484564" r:id="rId37"/>
    <p:sldLayoutId id="2147484565" r:id="rId38"/>
    <p:sldLayoutId id="2147484566" r:id="rId39"/>
    <p:sldLayoutId id="2147484567" r:id="rId40"/>
    <p:sldLayoutId id="2147484568" r:id="rId41"/>
    <p:sldLayoutId id="2147484569" r:id="rId42"/>
    <p:sldLayoutId id="2147484570" r:id="rId43"/>
    <p:sldLayoutId id="2147484571" r:id="rId44"/>
    <p:sldLayoutId id="2147484572" r:id="rId45"/>
    <p:sldLayoutId id="2147484573" r:id="rId46"/>
    <p:sldLayoutId id="2147484574" r:id="rId47"/>
    <p:sldLayoutId id="2147484575" r:id="rId48"/>
    <p:sldLayoutId id="2147484576" r:id="rId49"/>
    <p:sldLayoutId id="2147484577" r:id="rId50"/>
    <p:sldLayoutId id="2147484578" r:id="rId51"/>
    <p:sldLayoutId id="2147484579" r:id="rId52"/>
    <p:sldLayoutId id="2147484580" r:id="rId53"/>
    <p:sldLayoutId id="2147484581" r:id="rId54"/>
    <p:sldLayoutId id="2147484582" r:id="rId55"/>
  </p:sldLayoutIdLst>
  <p:transition>
    <p:fade/>
  </p:transition>
  <p:txStyles>
    <p:titleStyle>
      <a:lvl1pPr algn="l" defTabSz="685853"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8" marR="0" indent="-252138" algn="l" defTabSz="685853"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67" marR="0" indent="-177430" algn="l" defTabSz="685853"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20"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11"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03"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094"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23"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48"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75"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53" rtl="0" eaLnBrk="1" latinLnBrk="0" hangingPunct="1">
        <a:defRPr sz="1324" kern="1200">
          <a:solidFill>
            <a:schemeClr val="tx1"/>
          </a:solidFill>
          <a:latin typeface="+mn-lt"/>
          <a:ea typeface="+mn-ea"/>
          <a:cs typeface="+mn-cs"/>
        </a:defRPr>
      </a:lvl1pPr>
      <a:lvl2pPr marL="342926" algn="l" defTabSz="685853" rtl="0" eaLnBrk="1" latinLnBrk="0" hangingPunct="1">
        <a:defRPr sz="1324" kern="1200">
          <a:solidFill>
            <a:schemeClr val="tx1"/>
          </a:solidFill>
          <a:latin typeface="+mn-lt"/>
          <a:ea typeface="+mn-ea"/>
          <a:cs typeface="+mn-cs"/>
        </a:defRPr>
      </a:lvl2pPr>
      <a:lvl3pPr marL="685853" algn="l" defTabSz="685853" rtl="0" eaLnBrk="1" latinLnBrk="0" hangingPunct="1">
        <a:defRPr sz="1324" kern="1200">
          <a:solidFill>
            <a:schemeClr val="tx1"/>
          </a:solidFill>
          <a:latin typeface="+mn-lt"/>
          <a:ea typeface="+mn-ea"/>
          <a:cs typeface="+mn-cs"/>
        </a:defRPr>
      </a:lvl3pPr>
      <a:lvl4pPr marL="1028780" algn="l" defTabSz="685853" rtl="0" eaLnBrk="1" latinLnBrk="0" hangingPunct="1">
        <a:defRPr sz="1324" kern="1200">
          <a:solidFill>
            <a:schemeClr val="tx1"/>
          </a:solidFill>
          <a:latin typeface="+mn-lt"/>
          <a:ea typeface="+mn-ea"/>
          <a:cs typeface="+mn-cs"/>
        </a:defRPr>
      </a:lvl4pPr>
      <a:lvl5pPr marL="1371705" algn="l" defTabSz="685853" rtl="0" eaLnBrk="1" latinLnBrk="0" hangingPunct="1">
        <a:defRPr sz="1324" kern="1200">
          <a:solidFill>
            <a:schemeClr val="tx1"/>
          </a:solidFill>
          <a:latin typeface="+mn-lt"/>
          <a:ea typeface="+mn-ea"/>
          <a:cs typeface="+mn-cs"/>
        </a:defRPr>
      </a:lvl5pPr>
      <a:lvl6pPr marL="1714634" algn="l" defTabSz="685853" rtl="0" eaLnBrk="1" latinLnBrk="0" hangingPunct="1">
        <a:defRPr sz="1324" kern="1200">
          <a:solidFill>
            <a:schemeClr val="tx1"/>
          </a:solidFill>
          <a:latin typeface="+mn-lt"/>
          <a:ea typeface="+mn-ea"/>
          <a:cs typeface="+mn-cs"/>
        </a:defRPr>
      </a:lvl6pPr>
      <a:lvl7pPr marL="2057558" algn="l" defTabSz="685853" rtl="0" eaLnBrk="1" latinLnBrk="0" hangingPunct="1">
        <a:defRPr sz="1324" kern="1200">
          <a:solidFill>
            <a:schemeClr val="tx1"/>
          </a:solidFill>
          <a:latin typeface="+mn-lt"/>
          <a:ea typeface="+mn-ea"/>
          <a:cs typeface="+mn-cs"/>
        </a:defRPr>
      </a:lvl7pPr>
      <a:lvl8pPr marL="2400485" algn="l" defTabSz="685853" rtl="0" eaLnBrk="1" latinLnBrk="0" hangingPunct="1">
        <a:defRPr sz="1324" kern="1200">
          <a:solidFill>
            <a:schemeClr val="tx1"/>
          </a:solidFill>
          <a:latin typeface="+mn-lt"/>
          <a:ea typeface="+mn-ea"/>
          <a:cs typeface="+mn-cs"/>
        </a:defRPr>
      </a:lvl8pPr>
      <a:lvl9pPr marL="2743412" algn="l" defTabSz="685853"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18327"/>
            <a:ext cx="8741880"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01931" y="891884"/>
            <a:ext cx="8740141" cy="1638606"/>
          </a:xfrm>
          <a:prstGeom prst="rect">
            <a:avLst/>
          </a:prstGeom>
        </p:spPr>
        <p:txBody>
          <a:bodyPr vert="horz" wrap="square" lIns="146304" tIns="91440" rIns="146304" bIns="9144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559432"/>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 id="2147484595" r:id="rId12"/>
    <p:sldLayoutId id="2147484596" r:id="rId13"/>
    <p:sldLayoutId id="2147484597" r:id="rId14"/>
    <p:sldLayoutId id="2147484598" r:id="rId15"/>
    <p:sldLayoutId id="2147484599" r:id="rId16"/>
    <p:sldLayoutId id="2147484600" r:id="rId17"/>
    <p:sldLayoutId id="2147484601" r:id="rId18"/>
    <p:sldLayoutId id="2147484602" r:id="rId19"/>
  </p:sldLayoutIdLst>
  <p:txStyles>
    <p:titleStyle>
      <a:lvl1pPr algn="l" defTabSz="685775" rtl="0" eaLnBrk="1" latinLnBrk="0" hangingPunct="1">
        <a:lnSpc>
          <a:spcPct val="90000"/>
        </a:lnSpc>
        <a:spcBef>
          <a:spcPct val="0"/>
        </a:spcBef>
        <a:buNone/>
        <a:defRPr lang="en-US" sz="3971" b="0" kern="1200" cap="none" spc="-75" baseline="0" dirty="0" smtClean="0">
          <a:ln w="3175">
            <a:noFill/>
          </a:ln>
          <a:solidFill>
            <a:srgbClr val="000000"/>
          </a:solidFill>
          <a:effectLst/>
          <a:latin typeface="+mj-lt"/>
          <a:ea typeface="+mn-ea"/>
          <a:cs typeface="Segoe UI" pitchFamily="34" charset="0"/>
        </a:defRPr>
      </a:lvl1pPr>
    </p:titleStyle>
    <p:bodyStyle>
      <a:lvl1pPr marL="252109" marR="0" indent="-252109" algn="l" defTabSz="685775" rtl="0" eaLnBrk="1" fontAlgn="auto" latinLnBrk="0" hangingPunct="1">
        <a:lnSpc>
          <a:spcPct val="100000"/>
        </a:lnSpc>
        <a:spcBef>
          <a:spcPct val="20000"/>
        </a:spcBef>
        <a:spcAft>
          <a:spcPts val="0"/>
        </a:spcAft>
        <a:buClrTx/>
        <a:buSzPct val="90000"/>
        <a:buFont typeface="Arial" pitchFamily="34" charset="0"/>
        <a:buChar char="•"/>
        <a:tabLst/>
        <a:defRPr sz="2941" kern="1200" spc="0" baseline="0">
          <a:solidFill>
            <a:srgbClr val="000000"/>
          </a:solidFill>
          <a:latin typeface="+mn-lt"/>
          <a:ea typeface="+mn-ea"/>
          <a:cs typeface="+mn-cs"/>
        </a:defRPr>
      </a:lvl1pPr>
      <a:lvl2pPr marL="429518" marR="0" indent="-177410" algn="l" defTabSz="685775" rtl="0" eaLnBrk="1" fontAlgn="auto" latinLnBrk="0" hangingPunct="1">
        <a:lnSpc>
          <a:spcPct val="10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2pPr>
      <a:lvl3pPr marL="588254" marR="0" indent="-168073" algn="l" defTabSz="685775" rtl="0" eaLnBrk="1" fontAlgn="auto" latinLnBrk="0" hangingPunct="1">
        <a:lnSpc>
          <a:spcPct val="10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3pPr>
      <a:lvl4pPr marL="756326" marR="0" indent="-168073" algn="l" defTabSz="685775" rtl="0" eaLnBrk="1" fontAlgn="auto" latinLnBrk="0" hangingPunct="1">
        <a:lnSpc>
          <a:spcPct val="100000"/>
        </a:lnSpc>
        <a:spcBef>
          <a:spcPct val="20000"/>
        </a:spcBef>
        <a:spcAft>
          <a:spcPts val="0"/>
        </a:spcAft>
        <a:buClrTx/>
        <a:buSzPct val="90000"/>
        <a:buFont typeface="Arial" pitchFamily="34" charset="0"/>
        <a:buChar char="•"/>
        <a:tabLst/>
        <a:defRPr sz="1471" kern="1200" spc="0" baseline="0">
          <a:solidFill>
            <a:srgbClr val="000000"/>
          </a:solidFill>
          <a:latin typeface="+mn-lt"/>
          <a:ea typeface="+mn-ea"/>
          <a:cs typeface="+mn-cs"/>
        </a:defRPr>
      </a:lvl4pPr>
      <a:lvl5pPr marL="924398" marR="0" indent="-168073" algn="l" defTabSz="685775" rtl="0" eaLnBrk="1" fontAlgn="auto" latinLnBrk="0" hangingPunct="1">
        <a:lnSpc>
          <a:spcPct val="100000"/>
        </a:lnSpc>
        <a:spcBef>
          <a:spcPct val="20000"/>
        </a:spcBef>
        <a:spcAft>
          <a:spcPts val="0"/>
        </a:spcAft>
        <a:buClrTx/>
        <a:buSzPct val="90000"/>
        <a:buFont typeface="Arial" pitchFamily="34" charset="0"/>
        <a:buChar char="•"/>
        <a:tabLst/>
        <a:defRPr sz="1471" kern="1200" spc="0" baseline="0">
          <a:solidFill>
            <a:srgbClr val="000000"/>
          </a:soli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1" y="379096"/>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1"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8"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1498618996"/>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 id="2147484616" r:id="rId13"/>
    <p:sldLayoutId id="2147484617" r:id="rId14"/>
    <p:sldLayoutId id="2147484618" r:id="rId15"/>
    <p:sldLayoutId id="2147484619" r:id="rId16"/>
    <p:sldLayoutId id="2147484620" r:id="rId17"/>
    <p:sldLayoutId id="2147484621" r:id="rId18"/>
    <p:sldLayoutId id="2147484622" r:id="rId19"/>
    <p:sldLayoutId id="2147484623" r:id="rId20"/>
    <p:sldLayoutId id="2147484624" r:id="rId21"/>
    <p:sldLayoutId id="2147484625" r:id="rId22"/>
    <p:sldLayoutId id="2147484626" r:id="rId23"/>
    <p:sldLayoutId id="2147484627" r:id="rId24"/>
    <p:sldLayoutId id="2147484628" r:id="rId25"/>
    <p:sldLayoutId id="2147484629" r:id="rId26"/>
    <p:sldLayoutId id="2147484630" r:id="rId27"/>
    <p:sldLayoutId id="2147484631" r:id="rId28"/>
    <p:sldLayoutId id="2147484632" r:id="rId29"/>
    <p:sldLayoutId id="2147484633" r:id="rId30"/>
    <p:sldLayoutId id="2147484634" r:id="rId31"/>
    <p:sldLayoutId id="2147484635" r:id="rId32"/>
    <p:sldLayoutId id="2147484636" r:id="rId33"/>
    <p:sldLayoutId id="2147484637" r:id="rId34"/>
    <p:sldLayoutId id="2147484638" r:id="rId35"/>
    <p:sldLayoutId id="2147484639" r:id="rId36"/>
    <p:sldLayoutId id="2147484640" r:id="rId37"/>
    <p:sldLayoutId id="2147484641" r:id="rId38"/>
    <p:sldLayoutId id="2147484642" r:id="rId39"/>
    <p:sldLayoutId id="2147484643" r:id="rId40"/>
    <p:sldLayoutId id="2147484644" r:id="rId41"/>
    <p:sldLayoutId id="2147484645" r:id="rId42"/>
    <p:sldLayoutId id="2147484646" r:id="rId43"/>
    <p:sldLayoutId id="2147484647" r:id="rId44"/>
    <p:sldLayoutId id="2147484648" r:id="rId45"/>
    <p:sldLayoutId id="2147484649" r:id="rId46"/>
    <p:sldLayoutId id="2147484650" r:id="rId47"/>
    <p:sldLayoutId id="2147484651" r:id="rId48"/>
    <p:sldLayoutId id="2147484652" r:id="rId49"/>
    <p:sldLayoutId id="2147484653" r:id="rId50"/>
    <p:sldLayoutId id="2147484654" r:id="rId51"/>
    <p:sldLayoutId id="2147484655" r:id="rId52"/>
    <p:sldLayoutId id="2147484656" r:id="rId53"/>
    <p:sldLayoutId id="2147484657" r:id="rId54"/>
    <p:sldLayoutId id="2147484658" r:id="rId55"/>
    <p:sldLayoutId id="2147484659" r:id="rId56"/>
  </p:sldLayoutIdLst>
  <p:transition>
    <p:fade/>
  </p:transition>
  <p:txStyles>
    <p:titleStyle>
      <a:lvl1pPr algn="l" defTabSz="685853"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8" marR="0" indent="-252138" algn="l" defTabSz="685853"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67" marR="0" indent="-177430" algn="l" defTabSz="685853"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20"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11"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03" marR="0" indent="-168092" algn="l" defTabSz="685853"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094"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23"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48"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75" indent="-171464" algn="l" defTabSz="685853"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53" rtl="0" eaLnBrk="1" latinLnBrk="0" hangingPunct="1">
        <a:defRPr sz="1324" kern="1200">
          <a:solidFill>
            <a:schemeClr val="tx1"/>
          </a:solidFill>
          <a:latin typeface="+mn-lt"/>
          <a:ea typeface="+mn-ea"/>
          <a:cs typeface="+mn-cs"/>
        </a:defRPr>
      </a:lvl1pPr>
      <a:lvl2pPr marL="342926" algn="l" defTabSz="685853" rtl="0" eaLnBrk="1" latinLnBrk="0" hangingPunct="1">
        <a:defRPr sz="1324" kern="1200">
          <a:solidFill>
            <a:schemeClr val="tx1"/>
          </a:solidFill>
          <a:latin typeface="+mn-lt"/>
          <a:ea typeface="+mn-ea"/>
          <a:cs typeface="+mn-cs"/>
        </a:defRPr>
      </a:lvl2pPr>
      <a:lvl3pPr marL="685853" algn="l" defTabSz="685853" rtl="0" eaLnBrk="1" latinLnBrk="0" hangingPunct="1">
        <a:defRPr sz="1324" kern="1200">
          <a:solidFill>
            <a:schemeClr val="tx1"/>
          </a:solidFill>
          <a:latin typeface="+mn-lt"/>
          <a:ea typeface="+mn-ea"/>
          <a:cs typeface="+mn-cs"/>
        </a:defRPr>
      </a:lvl3pPr>
      <a:lvl4pPr marL="1028780" algn="l" defTabSz="685853" rtl="0" eaLnBrk="1" latinLnBrk="0" hangingPunct="1">
        <a:defRPr sz="1324" kern="1200">
          <a:solidFill>
            <a:schemeClr val="tx1"/>
          </a:solidFill>
          <a:latin typeface="+mn-lt"/>
          <a:ea typeface="+mn-ea"/>
          <a:cs typeface="+mn-cs"/>
        </a:defRPr>
      </a:lvl4pPr>
      <a:lvl5pPr marL="1371705" algn="l" defTabSz="685853" rtl="0" eaLnBrk="1" latinLnBrk="0" hangingPunct="1">
        <a:defRPr sz="1324" kern="1200">
          <a:solidFill>
            <a:schemeClr val="tx1"/>
          </a:solidFill>
          <a:latin typeface="+mn-lt"/>
          <a:ea typeface="+mn-ea"/>
          <a:cs typeface="+mn-cs"/>
        </a:defRPr>
      </a:lvl5pPr>
      <a:lvl6pPr marL="1714634" algn="l" defTabSz="685853" rtl="0" eaLnBrk="1" latinLnBrk="0" hangingPunct="1">
        <a:defRPr sz="1324" kern="1200">
          <a:solidFill>
            <a:schemeClr val="tx1"/>
          </a:solidFill>
          <a:latin typeface="+mn-lt"/>
          <a:ea typeface="+mn-ea"/>
          <a:cs typeface="+mn-cs"/>
        </a:defRPr>
      </a:lvl6pPr>
      <a:lvl7pPr marL="2057558" algn="l" defTabSz="685853" rtl="0" eaLnBrk="1" latinLnBrk="0" hangingPunct="1">
        <a:defRPr sz="1324" kern="1200">
          <a:solidFill>
            <a:schemeClr val="tx1"/>
          </a:solidFill>
          <a:latin typeface="+mn-lt"/>
          <a:ea typeface="+mn-ea"/>
          <a:cs typeface="+mn-cs"/>
        </a:defRPr>
      </a:lvl7pPr>
      <a:lvl8pPr marL="2400485" algn="l" defTabSz="685853" rtl="0" eaLnBrk="1" latinLnBrk="0" hangingPunct="1">
        <a:defRPr sz="1324" kern="1200">
          <a:solidFill>
            <a:schemeClr val="tx1"/>
          </a:solidFill>
          <a:latin typeface="+mn-lt"/>
          <a:ea typeface="+mn-ea"/>
          <a:cs typeface="+mn-cs"/>
        </a:defRPr>
      </a:lvl8pPr>
      <a:lvl9pPr marL="2743412" algn="l" defTabSz="685853"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339.xml"/><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hyperlink" Target="https://reseller.microsoftcrmportals.com/" TargetMode="Externa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hyperlink" Target="https://partners.microsoft.com/" TargetMode="External"/><Relationship Id="rId2" Type="http://schemas.openxmlformats.org/officeDocument/2006/relationships/notesSlide" Target="../notesSlides/notesSlide11.xml"/><Relationship Id="rId1" Type="http://schemas.openxmlformats.org/officeDocument/2006/relationships/slideLayout" Target="../slideLayouts/slideLayout127.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126.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126.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1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126.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27.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27.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27.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2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47.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85.xml"/><Relationship Id="rId5" Type="http://schemas.openxmlformats.org/officeDocument/2006/relationships/hyperlink" Target="mailto:dro@microsoft.com" TargetMode="External"/><Relationship Id="rId4" Type="http://schemas.openxmlformats.org/officeDocument/2006/relationships/hyperlink" Target="https://reseller.microsoftcrmportals.co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7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hyperlink" Target="https://signup.microsoft.com/signup?sku=StoreForBusinessIW&amp;origin=partnerdashboard&amp;culture=en-us&amp;ru=https://partner.microsoft.com/dashboard/account/v3/xpu/onboard?ru=/en-us/dashboard/account/v3/enrollment/companyprofile/basicpartnernetwork/new" TargetMode="External"/><Relationship Id="rId2" Type="http://schemas.openxmlformats.org/officeDocument/2006/relationships/notesSlide" Target="../notesSlides/notesSlide25.xml"/><Relationship Id="rId1" Type="http://schemas.openxmlformats.org/officeDocument/2006/relationships/slideLayout" Target="../slideLayouts/slideLayout55.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hyperlink" Target="https://partner.microsoft.com/en-us/support" TargetMode="External"/><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hyperlink" Target="https://partners.microsoft.com/partnerprogram/PartnerMembershipCenter.aspx" TargetMode="External"/><Relationship Id="rId2" Type="http://schemas.openxmlformats.org/officeDocument/2006/relationships/notesSlide" Target="../notesSlides/notesSlide30.xml"/><Relationship Id="rId1" Type="http://schemas.openxmlformats.org/officeDocument/2006/relationships/slideLayout" Target="../slideLayouts/slideLayout5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https://partners.microsof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55.xml"/><Relationship Id="rId5" Type="http://schemas.openxmlformats.org/officeDocument/2006/relationships/image" Target="../media/image86.png"/><Relationship Id="rId4" Type="http://schemas.openxmlformats.org/officeDocument/2006/relationships/hyperlink" Target="https://docs.microsoft.com/en-us/partner-center/azure-active-directory-tenants-and-partner-cent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55.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reseller.microsoftcrmportals.com/" TargetMode="External"/><Relationship Id="rId2" Type="http://schemas.openxmlformats.org/officeDocument/2006/relationships/notesSlide" Target="../notesSlides/notesSlide5.xml"/><Relationship Id="rId1" Type="http://schemas.openxmlformats.org/officeDocument/2006/relationships/slideLayout" Target="../slideLayouts/slideLayout270.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hyperlink" Target="https://signup.microsoft.com/signup?sku=StoreForBusinessIW&amp;origin=partnerdashboard&amp;culture=en-us&amp;ru=https://partner.microsoft.com/dashboard/account/v3/xpu/onboard?ru=/en-us/dashboard/account/v3/enrollment/companyprofile/basicpartnernetwork/new" TargetMode="External"/><Relationship Id="rId2" Type="http://schemas.openxmlformats.org/officeDocument/2006/relationships/notesSlide" Target="../notesSlides/notesSlide8.xml"/><Relationship Id="rId1" Type="http://schemas.openxmlformats.org/officeDocument/2006/relationships/slideLayout" Target="../slideLayouts/slideLayout182.xml"/><Relationship Id="rId6" Type="http://schemas.openxmlformats.org/officeDocument/2006/relationships/slide" Target="slide31.xml"/><Relationship Id="rId5" Type="http://schemas.openxmlformats.org/officeDocument/2006/relationships/hyperlink" Target="https://partners.microsoft.com/" TargetMode="External"/><Relationship Id="rId4" Type="http://schemas.openxmlformats.org/officeDocument/2006/relationships/slide" Target="slide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BADD3-28F6-4274-8284-F7A4F7CC3736}"/>
              </a:ext>
            </a:extLst>
          </p:cNvPr>
          <p:cNvPicPr>
            <a:picLocks noChangeAspect="1"/>
          </p:cNvPicPr>
          <p:nvPr/>
        </p:nvPicPr>
        <p:blipFill rotWithShape="1">
          <a:blip r:embed="rId3">
            <a:extLst>
              <a:ext uri="{28A0092B-C50C-407E-A947-70E740481C1C}">
                <a14:useLocalDpi xmlns:a14="http://schemas.microsoft.com/office/drawing/2010/main" val="0"/>
              </a:ext>
            </a:extLst>
          </a:blip>
          <a:srcRect l="123" t="8022" r="125" b="8022"/>
          <a:stretch/>
        </p:blipFill>
        <p:spPr>
          <a:xfrm>
            <a:off x="-1" y="0"/>
            <a:ext cx="9144001" cy="5143502"/>
          </a:xfrm>
          <a:prstGeom prst="rect">
            <a:avLst/>
          </a:prstGeom>
        </p:spPr>
      </p:pic>
      <p:sp>
        <p:nvSpPr>
          <p:cNvPr id="7" name="Rectangle 6">
            <a:extLst>
              <a:ext uri="{FF2B5EF4-FFF2-40B4-BE49-F238E27FC236}">
                <a16:creationId xmlns:a16="http://schemas.microsoft.com/office/drawing/2014/main" id="{B9DF0F33-D4AA-4CFD-8520-BDEEB90F2B0B}"/>
              </a:ext>
            </a:extLst>
          </p:cNvPr>
          <p:cNvSpPr/>
          <p:nvPr/>
        </p:nvSpPr>
        <p:spPr>
          <a:xfrm rot="10800000">
            <a:off x="2558955" y="0"/>
            <a:ext cx="6585044" cy="5143500"/>
          </a:xfrm>
          <a:prstGeom prst="rect">
            <a:avLst/>
          </a:prstGeom>
          <a:gradFill flip="none" rotWithShape="1">
            <a:gsLst>
              <a:gs pos="66000">
                <a:schemeClr val="bg1">
                  <a:alpha val="0"/>
                </a:schemeClr>
              </a:gs>
              <a:gs pos="27000">
                <a:schemeClr val="bg1">
                  <a:alpha val="9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Segoe UI Semilight"/>
            </a:endParaRPr>
          </a:p>
        </p:txBody>
      </p:sp>
      <p:sp>
        <p:nvSpPr>
          <p:cNvPr id="6" name="Text Placeholder 1">
            <a:extLst>
              <a:ext uri="{FF2B5EF4-FFF2-40B4-BE49-F238E27FC236}">
                <a16:creationId xmlns:a16="http://schemas.microsoft.com/office/drawing/2014/main" id="{7202F2CE-6291-4B91-B277-D75DB0FA9E14}"/>
              </a:ext>
            </a:extLst>
          </p:cNvPr>
          <p:cNvSpPr txBox="1">
            <a:spLocks/>
          </p:cNvSpPr>
          <p:nvPr/>
        </p:nvSpPr>
        <p:spPr>
          <a:xfrm>
            <a:off x="4988312" y="2523523"/>
            <a:ext cx="4004463" cy="997196"/>
          </a:xfrm>
          <a:prstGeom prst="rect">
            <a:avLst/>
          </a:prstGeom>
        </p:spPr>
        <p:txBody>
          <a:bodyPr wrap="square" lIns="0" tIns="0" rIns="0" bIns="0" anchor="t">
            <a:spAutoFit/>
          </a:bodyPr>
          <a:lstStyle>
            <a:lvl1pPr marL="0" indent="0" algn="l" defTabSz="914400" rtl="0" eaLnBrk="1" latinLnBrk="0" hangingPunct="1">
              <a:lnSpc>
                <a:spcPct val="90000"/>
              </a:lnSpc>
              <a:spcBef>
                <a:spcPts val="1000"/>
              </a:spcBef>
              <a:buFont typeface="Arial" panose="020B0604020202020204" pitchFamily="34" charset="0"/>
              <a:buNone/>
              <a:defRPr sz="3800" kern="1200">
                <a:solidFill>
                  <a:schemeClr val="accent2"/>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tx1"/>
                </a:solidFill>
                <a:latin typeface="Segoe UI Light" panose="020B0502040204020203" pitchFamily="34" charset="0"/>
                <a:ea typeface="+mn-ea"/>
                <a:cs typeface="Segoe UI Light"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685800">
              <a:spcBef>
                <a:spcPts val="750"/>
              </a:spcBef>
              <a:defRPr/>
            </a:pPr>
            <a:r>
              <a:rPr lang="en-US" sz="2400" b="1">
                <a:solidFill>
                  <a:srgbClr val="505050"/>
                </a:solidFill>
                <a:latin typeface="Segoe UI Light" panose="020B0502040204020203" pitchFamily="34" charset="0"/>
                <a:cs typeface="Segoe UI Light" panose="020B0502040204020203" pitchFamily="34" charset="0"/>
              </a:rPr>
              <a:t>Value Added Distributor – Opportunity Reseller (VAD-OR) Onboarding Readiness Deck</a:t>
            </a:r>
          </a:p>
        </p:txBody>
      </p:sp>
      <p:pic>
        <p:nvPicPr>
          <p:cNvPr id="10" name="Picture 9">
            <a:extLst>
              <a:ext uri="{FF2B5EF4-FFF2-40B4-BE49-F238E27FC236}">
                <a16:creationId xmlns:a16="http://schemas.microsoft.com/office/drawing/2014/main" id="{E61A2809-2B61-4EC5-989C-C840E2F3CB3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08663" y="357439"/>
            <a:ext cx="1743098" cy="543303"/>
          </a:xfrm>
          <a:prstGeom prst="rect">
            <a:avLst/>
          </a:prstGeom>
        </p:spPr>
      </p:pic>
      <p:sp>
        <p:nvSpPr>
          <p:cNvPr id="11" name="Subtitle 2">
            <a:extLst>
              <a:ext uri="{FF2B5EF4-FFF2-40B4-BE49-F238E27FC236}">
                <a16:creationId xmlns:a16="http://schemas.microsoft.com/office/drawing/2014/main" id="{F017301A-5117-4C10-A896-AD36E3F4ED5B}"/>
              </a:ext>
            </a:extLst>
          </p:cNvPr>
          <p:cNvSpPr txBox="1">
            <a:spLocks/>
          </p:cNvSpPr>
          <p:nvPr/>
        </p:nvSpPr>
        <p:spPr>
          <a:xfrm>
            <a:off x="6705599" y="3829647"/>
            <a:ext cx="2364060" cy="409316"/>
          </a:xfrm>
          <a:prstGeom prst="rect">
            <a:avLst/>
          </a:prstGeom>
        </p:spPr>
        <p:txBody>
          <a:bodyPr/>
          <a:lst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pPr marL="0" indent="0">
              <a:buNone/>
            </a:pPr>
            <a:r>
              <a:rPr lang="en-US" sz="1100"/>
              <a:t>Microsoft Commercial Devices Team</a:t>
            </a:r>
          </a:p>
        </p:txBody>
      </p:sp>
    </p:spTree>
    <p:extLst>
      <p:ext uri="{BB962C8B-B14F-4D97-AF65-F5344CB8AC3E}">
        <p14:creationId xmlns:p14="http://schemas.microsoft.com/office/powerpoint/2010/main" val="3729664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BE367D-009D-4253-B46B-2E4E877B957C}"/>
              </a:ext>
            </a:extLst>
          </p:cNvPr>
          <p:cNvSpPr/>
          <p:nvPr/>
        </p:nvSpPr>
        <p:spPr bwMode="auto">
          <a:xfrm>
            <a:off x="4574373" y="0"/>
            <a:ext cx="4569628"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rgbClr val="FFFFFF"/>
              </a:solidFill>
              <a:latin typeface="Segoe UI"/>
              <a:cs typeface="Segoe UI" pitchFamily="34" charset="0"/>
            </a:endParaRPr>
          </a:p>
        </p:txBody>
      </p:sp>
      <p:sp>
        <p:nvSpPr>
          <p:cNvPr id="3" name="Title 1">
            <a:extLst>
              <a:ext uri="{FF2B5EF4-FFF2-40B4-BE49-F238E27FC236}">
                <a16:creationId xmlns:a16="http://schemas.microsoft.com/office/drawing/2014/main" id="{B52DB2F1-91FE-4105-85B1-4C0F3327AE68}"/>
              </a:ext>
            </a:extLst>
          </p:cNvPr>
          <p:cNvSpPr>
            <a:spLocks noGrp="1"/>
          </p:cNvSpPr>
          <p:nvPr>
            <p:ph type="title"/>
          </p:nvPr>
        </p:nvSpPr>
        <p:spPr>
          <a:xfrm>
            <a:off x="336550" y="379095"/>
            <a:ext cx="4237822" cy="674749"/>
          </a:xfrm>
        </p:spPr>
        <p:txBody>
          <a:bodyPr/>
          <a:lstStyle/>
          <a:p>
            <a:r>
              <a:rPr lang="en-IE"/>
              <a:t>Portal Registration</a:t>
            </a:r>
            <a:endParaRPr lang="en-GB"/>
          </a:p>
        </p:txBody>
      </p:sp>
      <p:pic>
        <p:nvPicPr>
          <p:cNvPr id="4" name="Picture 3">
            <a:extLst>
              <a:ext uri="{FF2B5EF4-FFF2-40B4-BE49-F238E27FC236}">
                <a16:creationId xmlns:a16="http://schemas.microsoft.com/office/drawing/2014/main" id="{1049A8FA-F85C-48BB-897C-DC546211EC10}"/>
              </a:ext>
            </a:extLst>
          </p:cNvPr>
          <p:cNvPicPr/>
          <p:nvPr/>
        </p:nvPicPr>
        <p:blipFill rotWithShape="1">
          <a:blip r:embed="rId3"/>
          <a:srcRect t="7142" b="5211"/>
          <a:stretch/>
        </p:blipFill>
        <p:spPr>
          <a:xfrm>
            <a:off x="462745" y="1200784"/>
            <a:ext cx="4103041" cy="2396715"/>
          </a:xfrm>
          <a:prstGeom prst="rect">
            <a:avLst/>
          </a:prstGeom>
        </p:spPr>
      </p:pic>
      <p:pic>
        <p:nvPicPr>
          <p:cNvPr id="7" name="Picture 6">
            <a:extLst>
              <a:ext uri="{FF2B5EF4-FFF2-40B4-BE49-F238E27FC236}">
                <a16:creationId xmlns:a16="http://schemas.microsoft.com/office/drawing/2014/main" id="{CE7A5AC1-B3E8-4A05-BAA9-3AE18DF6BE08}"/>
              </a:ext>
            </a:extLst>
          </p:cNvPr>
          <p:cNvPicPr>
            <a:picLocks noChangeAspect="1"/>
          </p:cNvPicPr>
          <p:nvPr/>
        </p:nvPicPr>
        <p:blipFill>
          <a:blip r:embed="rId4"/>
          <a:stretch>
            <a:fillRect/>
          </a:stretch>
        </p:blipFill>
        <p:spPr>
          <a:xfrm>
            <a:off x="4012866" y="1236933"/>
            <a:ext cx="447674" cy="221890"/>
          </a:xfrm>
          <a:prstGeom prst="rect">
            <a:avLst/>
          </a:prstGeom>
        </p:spPr>
      </p:pic>
      <p:sp>
        <p:nvSpPr>
          <p:cNvPr id="6" name="Rectangle 5">
            <a:extLst>
              <a:ext uri="{FF2B5EF4-FFF2-40B4-BE49-F238E27FC236}">
                <a16:creationId xmlns:a16="http://schemas.microsoft.com/office/drawing/2014/main" id="{8CF33036-40E1-41CC-B668-8A034EB0AD49}"/>
              </a:ext>
            </a:extLst>
          </p:cNvPr>
          <p:cNvSpPr/>
          <p:nvPr/>
        </p:nvSpPr>
        <p:spPr bwMode="auto">
          <a:xfrm>
            <a:off x="4004280" y="1210930"/>
            <a:ext cx="503236" cy="217528"/>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Arrow Connector 8">
            <a:extLst>
              <a:ext uri="{FF2B5EF4-FFF2-40B4-BE49-F238E27FC236}">
                <a16:creationId xmlns:a16="http://schemas.microsoft.com/office/drawing/2014/main" id="{6E79A7AD-5986-4ADD-9E08-F711A96CFCF3}"/>
              </a:ext>
            </a:extLst>
          </p:cNvPr>
          <p:cNvCxnSpPr>
            <a:cxnSpLocks/>
          </p:cNvCxnSpPr>
          <p:nvPr/>
        </p:nvCxnSpPr>
        <p:spPr>
          <a:xfrm flipH="1">
            <a:off x="4499879" y="1428458"/>
            <a:ext cx="477079" cy="1"/>
          </a:xfrm>
          <a:prstGeom prst="straightConnector1">
            <a:avLst/>
          </a:prstGeom>
          <a:ln>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3133D5-0580-4D84-9E34-F9B7A07FFFCD}"/>
              </a:ext>
            </a:extLst>
          </p:cNvPr>
          <p:cNvSpPr/>
          <p:nvPr/>
        </p:nvSpPr>
        <p:spPr>
          <a:xfrm>
            <a:off x="5891324" y="1182237"/>
            <a:ext cx="1939955" cy="230832"/>
          </a:xfrm>
          <a:prstGeom prst="rect">
            <a:avLst/>
          </a:prstGeom>
          <a:solidFill>
            <a:schemeClr val="bg1"/>
          </a:solidFill>
        </p:spPr>
        <p:txBody>
          <a:bodyPr wrap="none">
            <a:spAutoFit/>
          </a:bodyPr>
          <a:lstStyle/>
          <a:p>
            <a:r>
              <a:rPr lang="en-IE" sz="900">
                <a:ea typeface="Segoe UI" pitchFamily="34" charset="0"/>
                <a:cs typeface="Segoe UI" pitchFamily="34" charset="0"/>
                <a:hlinkClick r:id="rId5"/>
              </a:rPr>
              <a:t>Reseller Profile Registration Portal </a:t>
            </a:r>
            <a:endParaRPr lang="en-IE" sz="900"/>
          </a:p>
        </p:txBody>
      </p:sp>
      <p:sp>
        <p:nvSpPr>
          <p:cNvPr id="12" name="Rectangle 11">
            <a:extLst>
              <a:ext uri="{FF2B5EF4-FFF2-40B4-BE49-F238E27FC236}">
                <a16:creationId xmlns:a16="http://schemas.microsoft.com/office/drawing/2014/main" id="{36985FE9-9362-44C8-A70B-F1F5C6ADC847}"/>
              </a:ext>
            </a:extLst>
          </p:cNvPr>
          <p:cNvSpPr/>
          <p:nvPr/>
        </p:nvSpPr>
        <p:spPr>
          <a:xfrm>
            <a:off x="4721125" y="1197353"/>
            <a:ext cx="4387740" cy="244682"/>
          </a:xfrm>
          <a:prstGeom prst="rect">
            <a:avLst/>
          </a:prstGeom>
        </p:spPr>
        <p:txBody>
          <a:bodyPr wrap="none">
            <a:spAutoFit/>
          </a:bodyPr>
          <a:lstStyle/>
          <a:p>
            <a:pPr defTabSz="932472" fontAlgn="base">
              <a:lnSpc>
                <a:spcPct val="90000"/>
              </a:lnSpc>
              <a:spcBef>
                <a:spcPct val="0"/>
              </a:spcBef>
              <a:spcAft>
                <a:spcPct val="0"/>
              </a:spcAft>
            </a:pPr>
            <a:r>
              <a:rPr lang="en-IE" sz="1100">
                <a:solidFill>
                  <a:schemeClr val="bg1"/>
                </a:solidFill>
                <a:cs typeface="Segoe UI" pitchFamily="34" charset="0"/>
              </a:rPr>
              <a:t>Open link to the    </a:t>
            </a:r>
            <a:r>
              <a:rPr lang="en-IE" sz="1100">
                <a:solidFill>
                  <a:schemeClr val="bg1"/>
                </a:solidFill>
                <a:cs typeface="Segoe UI" pitchFamily="34" charset="0"/>
                <a:hlinkClick r:id="rId5"/>
              </a:rPr>
              <a:t>                                              </a:t>
            </a:r>
            <a:r>
              <a:rPr lang="en-IE" sz="1100">
                <a:solidFill>
                  <a:schemeClr val="bg1"/>
                </a:solidFill>
                <a:cs typeface="Segoe UI" pitchFamily="34" charset="0"/>
              </a:rPr>
              <a:t>    and click “Sign In”</a:t>
            </a:r>
          </a:p>
        </p:txBody>
      </p:sp>
      <p:sp>
        <p:nvSpPr>
          <p:cNvPr id="14" name="Text Placeholder 4">
            <a:extLst>
              <a:ext uri="{FF2B5EF4-FFF2-40B4-BE49-F238E27FC236}">
                <a16:creationId xmlns:a16="http://schemas.microsoft.com/office/drawing/2014/main" id="{285A7272-3080-487A-8A3C-2E77126597A6}"/>
              </a:ext>
            </a:extLst>
          </p:cNvPr>
          <p:cNvSpPr txBox="1">
            <a:spLocks/>
          </p:cNvSpPr>
          <p:nvPr/>
        </p:nvSpPr>
        <p:spPr>
          <a:xfrm>
            <a:off x="4627904" y="180651"/>
            <a:ext cx="4516097" cy="1022747"/>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800" b="0" kern="1200">
                <a:solidFill>
                  <a:schemeClr val="tx2"/>
                </a:solidFill>
                <a:latin typeface="+mj-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300" b="0" i="0" u="none" strike="noStrike" kern="1200" cap="none" spc="0" normalizeH="0" baseline="0" noProof="0">
                <a:ln>
                  <a:noFill/>
                </a:ln>
                <a:solidFill>
                  <a:srgbClr val="FFFFFF"/>
                </a:solidFill>
                <a:effectLst/>
                <a:uLnTx/>
                <a:uFillTx/>
                <a:latin typeface="Segoe UI Light"/>
                <a:ea typeface="+mn-ea"/>
                <a:cs typeface="+mn-cs"/>
              </a:rPr>
              <a:t>Landing Page</a:t>
            </a:r>
          </a:p>
        </p:txBody>
      </p:sp>
    </p:spTree>
    <p:extLst>
      <p:ext uri="{BB962C8B-B14F-4D97-AF65-F5344CB8AC3E}">
        <p14:creationId xmlns:p14="http://schemas.microsoft.com/office/powerpoint/2010/main" val="10441991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1" name="Text Placeholder 4">
            <a:extLst>
              <a:ext uri="{FF2B5EF4-FFF2-40B4-BE49-F238E27FC236}">
                <a16:creationId xmlns:a16="http://schemas.microsoft.com/office/drawing/2014/main" id="{E8E85066-6C2F-4FB6-8F6E-70D5D20149FA}"/>
              </a:ext>
            </a:extLst>
          </p:cNvPr>
          <p:cNvSpPr txBox="1">
            <a:spLocks/>
          </p:cNvSpPr>
          <p:nvPr/>
        </p:nvSpPr>
        <p:spPr>
          <a:xfrm>
            <a:off x="4627904" y="180651"/>
            <a:ext cx="4516097" cy="1022747"/>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800" b="0" kern="1200">
                <a:solidFill>
                  <a:schemeClr val="tx2"/>
                </a:solidFill>
                <a:latin typeface="+mj-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300" b="0" i="0" u="none" strike="noStrike" kern="1200" cap="none" spc="0" normalizeH="0" baseline="0" noProof="0">
                <a:ln>
                  <a:noFill/>
                </a:ln>
                <a:solidFill>
                  <a:srgbClr val="FFFFFF"/>
                </a:solidFill>
                <a:effectLst/>
                <a:uLnTx/>
                <a:uFillTx/>
                <a:latin typeface="Segoe UI Light"/>
                <a:ea typeface="+mn-ea"/>
                <a:cs typeface="+mn-cs"/>
              </a:rPr>
              <a:t>Signing In</a:t>
            </a:r>
          </a:p>
        </p:txBody>
      </p:sp>
      <p:sp>
        <p:nvSpPr>
          <p:cNvPr id="16" name="Rectangle 15">
            <a:extLst>
              <a:ext uri="{FF2B5EF4-FFF2-40B4-BE49-F238E27FC236}">
                <a16:creationId xmlns:a16="http://schemas.microsoft.com/office/drawing/2014/main" id="{76AB8338-4208-4BEF-A64B-2A8678AD7718}"/>
              </a:ext>
            </a:extLst>
          </p:cNvPr>
          <p:cNvSpPr/>
          <p:nvPr/>
        </p:nvSpPr>
        <p:spPr>
          <a:xfrm>
            <a:off x="4717174" y="1700065"/>
            <a:ext cx="4062799" cy="1922834"/>
          </a:xfrm>
          <a:prstGeom prst="rect">
            <a:avLst/>
          </a:prstGeom>
        </p:spPr>
        <p:txBody>
          <a:bodyPr wrap="square">
            <a:spAutoFit/>
          </a:bodyPr>
          <a:lstStyle/>
          <a:p>
            <a:pPr>
              <a:lnSpc>
                <a:spcPct val="107000"/>
              </a:lnSpc>
              <a:spcAft>
                <a:spcPts val="800"/>
              </a:spcAft>
            </a:pPr>
            <a:r>
              <a:rPr lang="en-US" sz="1100">
                <a:solidFill>
                  <a:srgbClr val="FFFFFF"/>
                </a:solidFill>
                <a:latin typeface="Segoe UI"/>
                <a:cs typeface="Segoe UI" pitchFamily="34" charset="0"/>
              </a:rPr>
              <a:t>If you are a </a:t>
            </a:r>
            <a:r>
              <a:rPr lang="en-IE" sz="1100" b="1">
                <a:solidFill>
                  <a:srgbClr val="FFFFFF"/>
                </a:solidFill>
                <a:latin typeface="Segoe UI"/>
                <a:cs typeface="Segoe UI" pitchFamily="34" charset="0"/>
              </a:rPr>
              <a:t>current user </a:t>
            </a:r>
            <a:r>
              <a:rPr lang="en-IE" sz="1100">
                <a:solidFill>
                  <a:srgbClr val="FFFFFF"/>
                </a:solidFill>
                <a:latin typeface="Segoe UI"/>
                <a:cs typeface="Segoe UI" pitchFamily="34" charset="0"/>
              </a:rPr>
              <a:t>with a previous profile,</a:t>
            </a:r>
            <a:r>
              <a:rPr lang="en-IE" sz="1100">
                <a:ea typeface="Segoe UI" pitchFamily="34" charset="0"/>
                <a:cs typeface="Segoe UI" pitchFamily="34" charset="0"/>
              </a:rPr>
              <a:t> </a:t>
            </a:r>
            <a:r>
              <a:rPr lang="en-IE" sz="1100" b="1">
                <a:solidFill>
                  <a:srgbClr val="FFFFFF"/>
                </a:solidFill>
                <a:latin typeface="Segoe UI"/>
                <a:cs typeface="Segoe UI" pitchFamily="34" charset="0"/>
              </a:rPr>
              <a:t>Sign In </a:t>
            </a:r>
            <a:r>
              <a:rPr lang="en-IE" sz="1100">
                <a:solidFill>
                  <a:srgbClr val="FFFFFF"/>
                </a:solidFill>
                <a:latin typeface="Segoe UI"/>
                <a:cs typeface="Segoe UI" pitchFamily="34" charset="0"/>
              </a:rPr>
              <a:t>with your</a:t>
            </a:r>
            <a:r>
              <a:rPr lang="en-IE" sz="1100">
                <a:ea typeface="Segoe UI" pitchFamily="34" charset="0"/>
                <a:cs typeface="Segoe UI" pitchFamily="34" charset="0"/>
              </a:rPr>
              <a:t> </a:t>
            </a:r>
            <a:r>
              <a:rPr lang="en-IE" sz="1100" b="1">
                <a:solidFill>
                  <a:srgbClr val="FFFFFF"/>
                </a:solidFill>
                <a:latin typeface="Segoe UI"/>
                <a:cs typeface="Segoe UI" pitchFamily="34" charset="0"/>
              </a:rPr>
              <a:t>User Name </a:t>
            </a:r>
            <a:r>
              <a:rPr lang="en-IE" sz="1100">
                <a:solidFill>
                  <a:srgbClr val="FFFFFF"/>
                </a:solidFill>
                <a:latin typeface="Segoe UI"/>
                <a:cs typeface="Segoe UI" pitchFamily="34" charset="0"/>
              </a:rPr>
              <a:t>and</a:t>
            </a:r>
            <a:r>
              <a:rPr lang="en-IE" sz="1100">
                <a:ea typeface="Segoe UI" pitchFamily="34" charset="0"/>
                <a:cs typeface="Segoe UI" pitchFamily="34" charset="0"/>
              </a:rPr>
              <a:t> </a:t>
            </a:r>
            <a:r>
              <a:rPr lang="en-IE" sz="1100" b="1">
                <a:solidFill>
                  <a:srgbClr val="FFFFFF"/>
                </a:solidFill>
                <a:latin typeface="Segoe UI"/>
                <a:cs typeface="Segoe UI" pitchFamily="34" charset="0"/>
              </a:rPr>
              <a:t>Password.</a:t>
            </a:r>
          </a:p>
          <a:p>
            <a:pPr>
              <a:lnSpc>
                <a:spcPct val="107000"/>
              </a:lnSpc>
              <a:spcAft>
                <a:spcPts val="800"/>
              </a:spcAft>
            </a:pPr>
            <a:endParaRPr lang="en-IE" sz="1100" b="1">
              <a:solidFill>
                <a:srgbClr val="FFFFFF"/>
              </a:solidFill>
              <a:latin typeface="Segoe UI"/>
              <a:cs typeface="Segoe UI" pitchFamily="34" charset="0"/>
            </a:endParaRPr>
          </a:p>
          <a:p>
            <a:pPr defTabSz="932472" fontAlgn="base">
              <a:lnSpc>
                <a:spcPct val="90000"/>
              </a:lnSpc>
              <a:spcBef>
                <a:spcPct val="0"/>
              </a:spcBef>
              <a:spcAft>
                <a:spcPct val="0"/>
              </a:spcAft>
            </a:pPr>
            <a:r>
              <a:rPr lang="en-IE" sz="1100">
                <a:solidFill>
                  <a:srgbClr val="FFFFFF"/>
                </a:solidFill>
                <a:latin typeface="Segoe UI"/>
                <a:cs typeface="Segoe UI" pitchFamily="34" charset="0"/>
              </a:rPr>
              <a:t>For new users,  Login with a Work Account by clicking on the </a:t>
            </a:r>
            <a:r>
              <a:rPr lang="en-IE" sz="1100" b="1">
                <a:solidFill>
                  <a:srgbClr val="FFFFFF"/>
                </a:solidFill>
                <a:latin typeface="Segoe UI"/>
                <a:cs typeface="Segoe UI" pitchFamily="34" charset="0"/>
              </a:rPr>
              <a:t>Sign In </a:t>
            </a:r>
            <a:r>
              <a:rPr lang="en-IE" sz="1100">
                <a:solidFill>
                  <a:srgbClr val="FFFFFF"/>
                </a:solidFill>
                <a:latin typeface="Segoe UI"/>
                <a:cs typeface="Segoe UI" pitchFamily="34" charset="0"/>
              </a:rPr>
              <a:t>button and entering your </a:t>
            </a:r>
            <a:r>
              <a:rPr lang="en-IE" sz="1100" b="1">
                <a:solidFill>
                  <a:srgbClr val="FFFFFF"/>
                </a:solidFill>
                <a:latin typeface="Segoe UI"/>
                <a:cs typeface="Segoe UI" pitchFamily="34" charset="0"/>
              </a:rPr>
              <a:t>Work ID </a:t>
            </a:r>
            <a:r>
              <a:rPr lang="en-IE" sz="1100">
                <a:solidFill>
                  <a:srgbClr val="FFFFFF"/>
                </a:solidFill>
                <a:latin typeface="Segoe UI"/>
                <a:cs typeface="Segoe UI" pitchFamily="34" charset="0"/>
              </a:rPr>
              <a:t>and Password.</a:t>
            </a:r>
          </a:p>
          <a:p>
            <a:pPr defTabSz="932472" fontAlgn="base">
              <a:lnSpc>
                <a:spcPct val="90000"/>
              </a:lnSpc>
              <a:spcBef>
                <a:spcPct val="0"/>
              </a:spcBef>
              <a:spcAft>
                <a:spcPct val="0"/>
              </a:spcAft>
            </a:pPr>
            <a:r>
              <a:rPr lang="en-IE" sz="1100">
                <a:solidFill>
                  <a:srgbClr val="FFFFFF"/>
                </a:solidFill>
                <a:latin typeface="Segoe UI"/>
                <a:cs typeface="Segoe UI" pitchFamily="34" charset="0"/>
              </a:rPr>
              <a:t>Please ensure this Work ID is the same ID that is used to log into Partner Center.</a:t>
            </a:r>
            <a:r>
              <a:rPr lang="en-IE" sz="1100">
                <a:solidFill>
                  <a:srgbClr val="FFFFFF"/>
                </a:solidFill>
                <a:latin typeface="Segoe UI"/>
                <a:cs typeface="Segoe UI" pitchFamily="34" charset="0"/>
                <a:hlinkClick r:id="rId3"/>
              </a:rPr>
              <a:t>:\\partners.microsoft.com </a:t>
            </a:r>
            <a:r>
              <a:rPr lang="en-IE" sz="1100">
                <a:solidFill>
                  <a:srgbClr val="FFFFFF"/>
                </a:solidFill>
                <a:latin typeface="Segoe UI"/>
                <a:cs typeface="Segoe UI" pitchFamily="34" charset="0"/>
              </a:rPr>
              <a:t> </a:t>
            </a:r>
          </a:p>
          <a:p>
            <a:pPr defTabSz="932472" fontAlgn="base">
              <a:lnSpc>
                <a:spcPct val="90000"/>
              </a:lnSpc>
              <a:spcBef>
                <a:spcPct val="0"/>
              </a:spcBef>
              <a:spcAft>
                <a:spcPct val="0"/>
              </a:spcAft>
            </a:pPr>
            <a:endParaRPr lang="en-IE" sz="1100">
              <a:solidFill>
                <a:srgbClr val="FFFFFF"/>
              </a:solidFill>
              <a:latin typeface="Segoe UI"/>
              <a:cs typeface="Segoe UI" pitchFamily="34" charset="0"/>
            </a:endParaRPr>
          </a:p>
          <a:p>
            <a:pPr defTabSz="932472" fontAlgn="base">
              <a:lnSpc>
                <a:spcPct val="90000"/>
              </a:lnSpc>
              <a:spcBef>
                <a:spcPct val="0"/>
              </a:spcBef>
              <a:spcAft>
                <a:spcPct val="0"/>
              </a:spcAft>
            </a:pPr>
            <a:r>
              <a:rPr lang="en-IE" sz="1100">
                <a:solidFill>
                  <a:srgbClr val="FFFFFF"/>
                </a:solidFill>
                <a:latin typeface="Segoe UI"/>
                <a:cs typeface="Segoe UI" pitchFamily="34" charset="0"/>
              </a:rPr>
              <a:t>   </a:t>
            </a:r>
            <a:endParaRPr lang="en-IE" sz="1100" b="1">
              <a:solidFill>
                <a:srgbClr val="FFFFFF"/>
              </a:solidFill>
              <a:latin typeface="Segoe UI"/>
              <a:cs typeface="Segoe UI" pitchFamily="34" charset="0"/>
            </a:endParaRPr>
          </a:p>
          <a:p>
            <a:pPr marL="0" marR="0" lvl="0" indent="0" algn="l" defTabSz="685792"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3" name="Picture 12">
            <a:extLst>
              <a:ext uri="{FF2B5EF4-FFF2-40B4-BE49-F238E27FC236}">
                <a16:creationId xmlns:a16="http://schemas.microsoft.com/office/drawing/2014/main" id="{AE9E8F8F-3E1E-4833-8CD3-D3DFE6D76CA0}"/>
              </a:ext>
            </a:extLst>
          </p:cNvPr>
          <p:cNvPicPr>
            <a:picLocks noChangeAspect="1"/>
          </p:cNvPicPr>
          <p:nvPr/>
        </p:nvPicPr>
        <p:blipFill>
          <a:blip r:embed="rId4"/>
          <a:stretch>
            <a:fillRect/>
          </a:stretch>
        </p:blipFill>
        <p:spPr>
          <a:xfrm>
            <a:off x="410631" y="1553391"/>
            <a:ext cx="3765012" cy="1617958"/>
          </a:xfrm>
          <a:prstGeom prst="rect">
            <a:avLst/>
          </a:prstGeom>
        </p:spPr>
      </p:pic>
      <p:sp>
        <p:nvSpPr>
          <p:cNvPr id="14" name="Rectangle 13">
            <a:extLst>
              <a:ext uri="{FF2B5EF4-FFF2-40B4-BE49-F238E27FC236}">
                <a16:creationId xmlns:a16="http://schemas.microsoft.com/office/drawing/2014/main" id="{39C1654B-977E-44DE-B8F6-4B66362E2CA5}"/>
              </a:ext>
            </a:extLst>
          </p:cNvPr>
          <p:cNvSpPr/>
          <p:nvPr/>
        </p:nvSpPr>
        <p:spPr bwMode="auto">
          <a:xfrm>
            <a:off x="358591" y="2014135"/>
            <a:ext cx="1804746" cy="483738"/>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E"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2" name="Connector: Elbow 11">
            <a:extLst>
              <a:ext uri="{FF2B5EF4-FFF2-40B4-BE49-F238E27FC236}">
                <a16:creationId xmlns:a16="http://schemas.microsoft.com/office/drawing/2014/main" id="{4101E464-D668-4830-A61C-CB378A88EEA2}"/>
              </a:ext>
            </a:extLst>
          </p:cNvPr>
          <p:cNvCxnSpPr>
            <a:cxnSpLocks/>
            <a:stCxn id="16" idx="1"/>
          </p:cNvCxnSpPr>
          <p:nvPr/>
        </p:nvCxnSpPr>
        <p:spPr>
          <a:xfrm rot="10800000" flipV="1">
            <a:off x="2764140" y="2661482"/>
            <a:ext cx="1953034" cy="346964"/>
          </a:xfrm>
          <a:prstGeom prst="bentConnector3">
            <a:avLst>
              <a:gd name="adj1" fmla="val 31415"/>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46D892F6-9CF4-48BD-959A-23A4D78C575B}"/>
              </a:ext>
            </a:extLst>
          </p:cNvPr>
          <p:cNvCxnSpPr>
            <a:cxnSpLocks/>
            <a:endCxn id="14" idx="2"/>
          </p:cNvCxnSpPr>
          <p:nvPr/>
        </p:nvCxnSpPr>
        <p:spPr>
          <a:xfrm rot="10800000" flipV="1">
            <a:off x="1260964" y="1933953"/>
            <a:ext cx="3456212" cy="563920"/>
          </a:xfrm>
          <a:prstGeom prst="bentConnector4">
            <a:avLst>
              <a:gd name="adj1" fmla="val 36946"/>
              <a:gd name="adj2" fmla="val 125684"/>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5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Portal Registration</a:t>
            </a:r>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893516" y="-44433"/>
            <a:ext cx="4012216" cy="1022747"/>
          </a:xfrm>
        </p:spPr>
        <p:txBody>
          <a:bodyPr/>
          <a:lstStyle/>
          <a:p>
            <a:r>
              <a:rPr lang="en-US"/>
              <a:t>Signing In</a:t>
            </a:r>
          </a:p>
        </p:txBody>
      </p:sp>
      <p:sp>
        <p:nvSpPr>
          <p:cNvPr id="10" name="Rectangle 9">
            <a:hlinkClick r:id="rId3" action="ppaction://hlinksldjump"/>
            <a:extLst>
              <a:ext uri="{FF2B5EF4-FFF2-40B4-BE49-F238E27FC236}">
                <a16:creationId xmlns:a16="http://schemas.microsoft.com/office/drawing/2014/main" id="{8655D29D-04CB-4B8D-9C21-6A5BE6132317}"/>
              </a:ext>
            </a:extLst>
          </p:cNvPr>
          <p:cNvSpPr/>
          <p:nvPr/>
        </p:nvSpPr>
        <p:spPr>
          <a:xfrm>
            <a:off x="4856952" y="1636112"/>
            <a:ext cx="3869880" cy="677108"/>
          </a:xfrm>
          <a:prstGeom prst="rect">
            <a:avLst/>
          </a:prstGeom>
        </p:spPr>
        <p:txBody>
          <a:bodyPr wrap="square" anchor="ctr">
            <a:spAutoFit/>
          </a:bodyPr>
          <a:lstStyle/>
          <a:p>
            <a:pPr>
              <a:spcBef>
                <a:spcPts val="600"/>
              </a:spcBef>
              <a:defRPr/>
            </a:pPr>
            <a:r>
              <a:rPr lang="en-US" sz="1100">
                <a:solidFill>
                  <a:schemeClr val="bg1"/>
                </a:solidFill>
                <a:cs typeface="Segoe UI" pitchFamily="34" charset="0"/>
              </a:rPr>
              <a:t>Enter your </a:t>
            </a:r>
            <a:r>
              <a:rPr lang="en-US" sz="1100" b="1">
                <a:solidFill>
                  <a:schemeClr val="bg1"/>
                </a:solidFill>
                <a:cs typeface="Segoe UI" pitchFamily="34" charset="0"/>
              </a:rPr>
              <a:t>Work ID </a:t>
            </a:r>
            <a:r>
              <a:rPr lang="en-US" sz="1100">
                <a:solidFill>
                  <a:schemeClr val="bg1"/>
                </a:solidFill>
                <a:cs typeface="Segoe UI" pitchFamily="34" charset="0"/>
              </a:rPr>
              <a:t>and Password. Now click on the Sign in button.</a:t>
            </a:r>
          </a:p>
          <a:p>
            <a:pPr lvl="0">
              <a:spcBef>
                <a:spcPts val="600"/>
              </a:spcBef>
              <a:defRPr/>
            </a:pP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16" name="Picture 15">
            <a:extLst>
              <a:ext uri="{FF2B5EF4-FFF2-40B4-BE49-F238E27FC236}">
                <a16:creationId xmlns:a16="http://schemas.microsoft.com/office/drawing/2014/main" id="{FCBA60C0-95B9-4502-A1D9-A2C69319C92C}"/>
              </a:ext>
            </a:extLst>
          </p:cNvPr>
          <p:cNvPicPr>
            <a:picLocks noChangeAspect="1"/>
          </p:cNvPicPr>
          <p:nvPr/>
        </p:nvPicPr>
        <p:blipFill>
          <a:blip r:embed="rId4"/>
          <a:stretch>
            <a:fillRect/>
          </a:stretch>
        </p:blipFill>
        <p:spPr>
          <a:xfrm>
            <a:off x="441050" y="1629878"/>
            <a:ext cx="3948586" cy="2801222"/>
          </a:xfrm>
          <a:prstGeom prst="rect">
            <a:avLst/>
          </a:prstGeom>
        </p:spPr>
      </p:pic>
    </p:spTree>
    <p:extLst>
      <p:ext uri="{BB962C8B-B14F-4D97-AF65-F5344CB8AC3E}">
        <p14:creationId xmlns:p14="http://schemas.microsoft.com/office/powerpoint/2010/main" val="191817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6CA765-D0B3-438A-B0E6-EC7541082674}"/>
              </a:ext>
            </a:extLst>
          </p:cNvPr>
          <p:cNvSpPr/>
          <p:nvPr/>
        </p:nvSpPr>
        <p:spPr bwMode="auto">
          <a:xfrm>
            <a:off x="4574372" y="0"/>
            <a:ext cx="4569628"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IE"/>
              <a:t>Portal Registration</a:t>
            </a:r>
            <a:endParaRPr lang="en-GB"/>
          </a:p>
        </p:txBody>
      </p:sp>
      <p:sp>
        <p:nvSpPr>
          <p:cNvPr id="6" name="Rectangle 5"/>
          <p:cNvSpPr/>
          <p:nvPr/>
        </p:nvSpPr>
        <p:spPr bwMode="auto">
          <a:xfrm>
            <a:off x="4580212" y="1112032"/>
            <a:ext cx="2713079" cy="10787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4" name="Rectangle 3"/>
          <p:cNvSpPr/>
          <p:nvPr/>
        </p:nvSpPr>
        <p:spPr bwMode="auto">
          <a:xfrm>
            <a:off x="1173345" y="1480842"/>
            <a:ext cx="2468071" cy="20722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C0674D9-24D0-46DF-91E7-F985BEFE7CC1}"/>
              </a:ext>
            </a:extLst>
          </p:cNvPr>
          <p:cNvSpPr/>
          <p:nvPr/>
        </p:nvSpPr>
        <p:spPr>
          <a:xfrm>
            <a:off x="4820480" y="1117598"/>
            <a:ext cx="4173464" cy="1142300"/>
          </a:xfrm>
          <a:prstGeom prst="rect">
            <a:avLst/>
          </a:prstGeom>
          <a:noFill/>
        </p:spPr>
        <p:txBody>
          <a:bodyPr wrap="square">
            <a:spAutoFit/>
          </a:bodyPr>
          <a:lstStyle/>
          <a:p>
            <a:r>
              <a:rPr lang="en-US" sz="1100">
                <a:solidFill>
                  <a:schemeClr val="bg1"/>
                </a:solidFill>
                <a:cs typeface="Segoe UI" pitchFamily="34" charset="0"/>
              </a:rPr>
              <a:t>Upon successful sign-in, you will be redirected to User Profile page and you will be requested to complete your profile information before accessing other contents of this portal.             </a:t>
            </a:r>
          </a:p>
          <a:p>
            <a:endParaRPr lang="en-US">
              <a:solidFill>
                <a:schemeClr val="bg1"/>
              </a:solidFill>
            </a:endParaRPr>
          </a:p>
          <a:p>
            <a:r>
              <a:rPr lang="en-US" sz="1100">
                <a:solidFill>
                  <a:schemeClr val="bg1"/>
                </a:solidFill>
                <a:cs typeface="Segoe UI" pitchFamily="34" charset="0"/>
              </a:rPr>
              <a:t>Enter all mandatory information and click on </a:t>
            </a:r>
            <a:r>
              <a:rPr lang="en-US" sz="1100" b="1">
                <a:solidFill>
                  <a:schemeClr val="bg1"/>
                </a:solidFill>
                <a:cs typeface="Segoe UI" pitchFamily="34" charset="0"/>
              </a:rPr>
              <a:t>Save &amp; Next </a:t>
            </a:r>
            <a:r>
              <a:rPr lang="en-US" sz="1100">
                <a:solidFill>
                  <a:schemeClr val="bg1"/>
                </a:solidFill>
                <a:cs typeface="Segoe UI" pitchFamily="34" charset="0"/>
              </a:rPr>
              <a:t>button to complete your User Profile.</a:t>
            </a:r>
          </a:p>
        </p:txBody>
      </p:sp>
      <p:sp>
        <p:nvSpPr>
          <p:cNvPr id="25" name="Oval 24">
            <a:extLst>
              <a:ext uri="{FF2B5EF4-FFF2-40B4-BE49-F238E27FC236}">
                <a16:creationId xmlns:a16="http://schemas.microsoft.com/office/drawing/2014/main" id="{1B5DCCE7-35CE-4B8C-A296-1333491625E3}"/>
              </a:ext>
            </a:extLst>
          </p:cNvPr>
          <p:cNvSpPr/>
          <p:nvPr/>
        </p:nvSpPr>
        <p:spPr>
          <a:xfrm>
            <a:off x="3961311" y="1204476"/>
            <a:ext cx="223818" cy="226686"/>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6</a:t>
            </a:r>
          </a:p>
        </p:txBody>
      </p:sp>
      <p:pic>
        <p:nvPicPr>
          <p:cNvPr id="20" name="Picture 19">
            <a:extLst>
              <a:ext uri="{FF2B5EF4-FFF2-40B4-BE49-F238E27FC236}">
                <a16:creationId xmlns:a16="http://schemas.microsoft.com/office/drawing/2014/main" id="{1705CE28-C0ED-4497-859C-7AD684130854}"/>
              </a:ext>
            </a:extLst>
          </p:cNvPr>
          <p:cNvPicPr/>
          <p:nvPr/>
        </p:nvPicPr>
        <p:blipFill>
          <a:blip r:embed="rId3"/>
          <a:stretch>
            <a:fillRect/>
          </a:stretch>
        </p:blipFill>
        <p:spPr>
          <a:xfrm>
            <a:off x="449638" y="1199511"/>
            <a:ext cx="4053800" cy="2635889"/>
          </a:xfrm>
          <a:prstGeom prst="rect">
            <a:avLst/>
          </a:prstGeom>
        </p:spPr>
      </p:pic>
      <p:sp>
        <p:nvSpPr>
          <p:cNvPr id="28" name="Rectangle 27">
            <a:extLst>
              <a:ext uri="{FF2B5EF4-FFF2-40B4-BE49-F238E27FC236}">
                <a16:creationId xmlns:a16="http://schemas.microsoft.com/office/drawing/2014/main" id="{588D11F1-B2A7-4DD9-A77D-74CB58F094CB}"/>
              </a:ext>
            </a:extLst>
          </p:cNvPr>
          <p:cNvSpPr/>
          <p:nvPr/>
        </p:nvSpPr>
        <p:spPr>
          <a:xfrm>
            <a:off x="1762508" y="2718950"/>
            <a:ext cx="352982" cy="175433"/>
          </a:xfrm>
          <a:prstGeom prst="rect">
            <a:avLst/>
          </a:prstGeom>
        </p:spPr>
        <p:txBody>
          <a:bodyPr wrap="non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John</a:t>
            </a:r>
          </a:p>
        </p:txBody>
      </p:sp>
      <p:sp>
        <p:nvSpPr>
          <p:cNvPr id="29" name="Rectangle 28">
            <a:extLst>
              <a:ext uri="{FF2B5EF4-FFF2-40B4-BE49-F238E27FC236}">
                <a16:creationId xmlns:a16="http://schemas.microsoft.com/office/drawing/2014/main" id="{ADC569E5-2317-49CD-9AEB-998F2F4CA3F7}"/>
              </a:ext>
            </a:extLst>
          </p:cNvPr>
          <p:cNvSpPr/>
          <p:nvPr/>
        </p:nvSpPr>
        <p:spPr>
          <a:xfrm>
            <a:off x="3105532" y="2718949"/>
            <a:ext cx="648199" cy="175433"/>
          </a:xfrm>
          <a:prstGeom prst="rect">
            <a:avLst/>
          </a:prstGeom>
        </p:spPr>
        <p:txBody>
          <a:bodyPr wrap="squar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Smith</a:t>
            </a:r>
          </a:p>
        </p:txBody>
      </p:sp>
      <p:sp>
        <p:nvSpPr>
          <p:cNvPr id="30" name="Rectangle 29">
            <a:extLst>
              <a:ext uri="{FF2B5EF4-FFF2-40B4-BE49-F238E27FC236}">
                <a16:creationId xmlns:a16="http://schemas.microsoft.com/office/drawing/2014/main" id="{ED85E69E-19EF-4BF8-91A6-D3EA324CBBA6}"/>
              </a:ext>
            </a:extLst>
          </p:cNvPr>
          <p:cNvSpPr/>
          <p:nvPr/>
        </p:nvSpPr>
        <p:spPr>
          <a:xfrm>
            <a:off x="3105531" y="3058462"/>
            <a:ext cx="1019675" cy="175433"/>
          </a:xfrm>
          <a:prstGeom prst="rect">
            <a:avLst/>
          </a:prstGeom>
        </p:spPr>
        <p:txBody>
          <a:bodyPr wrap="squar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00353 53 1234567</a:t>
            </a:r>
          </a:p>
        </p:txBody>
      </p:sp>
      <p:sp>
        <p:nvSpPr>
          <p:cNvPr id="26" name="Rectangle 25">
            <a:extLst>
              <a:ext uri="{FF2B5EF4-FFF2-40B4-BE49-F238E27FC236}">
                <a16:creationId xmlns:a16="http://schemas.microsoft.com/office/drawing/2014/main" id="{72ED2976-897F-4509-87F1-BBAA056A3227}"/>
              </a:ext>
            </a:extLst>
          </p:cNvPr>
          <p:cNvSpPr/>
          <p:nvPr/>
        </p:nvSpPr>
        <p:spPr bwMode="auto">
          <a:xfrm>
            <a:off x="1869076" y="3059283"/>
            <a:ext cx="1170102" cy="1190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IE" sz="1000">
              <a:solidFill>
                <a:schemeClr val="tx1"/>
              </a:soli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1C494775-500D-4155-8EAC-F3BB013A91B2}"/>
              </a:ext>
            </a:extLst>
          </p:cNvPr>
          <p:cNvSpPr/>
          <p:nvPr/>
        </p:nvSpPr>
        <p:spPr>
          <a:xfrm>
            <a:off x="1780696" y="3058462"/>
            <a:ext cx="827471" cy="175433"/>
          </a:xfrm>
          <a:prstGeom prst="rect">
            <a:avLst/>
          </a:prstGeom>
        </p:spPr>
        <p:txBody>
          <a:bodyPr wrap="non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john@hotmail.com</a:t>
            </a:r>
          </a:p>
        </p:txBody>
      </p:sp>
      <p:sp>
        <p:nvSpPr>
          <p:cNvPr id="3" name="Rectangle 2">
            <a:extLst>
              <a:ext uri="{FF2B5EF4-FFF2-40B4-BE49-F238E27FC236}">
                <a16:creationId xmlns:a16="http://schemas.microsoft.com/office/drawing/2014/main" id="{13E04DE4-06B4-4C4C-AA13-EBED899B3AA7}"/>
              </a:ext>
            </a:extLst>
          </p:cNvPr>
          <p:cNvSpPr/>
          <p:nvPr/>
        </p:nvSpPr>
        <p:spPr>
          <a:xfrm>
            <a:off x="4729584" y="425844"/>
            <a:ext cx="2208874" cy="581249"/>
          </a:xfrm>
          <a:prstGeom prst="rect">
            <a:avLst/>
          </a:prstGeom>
        </p:spPr>
        <p:txBody>
          <a:bodyPr wrap="none">
            <a:spAutoFit/>
          </a:bodyPr>
          <a:lstStyle/>
          <a:p>
            <a:pPr defTabSz="685870">
              <a:lnSpc>
                <a:spcPct val="90000"/>
              </a:lnSpc>
              <a:spcBef>
                <a:spcPct val="0"/>
              </a:spcBef>
            </a:pPr>
            <a:r>
              <a:rPr lang="en-IE" sz="3530" spc="-75">
                <a:ln w="3175">
                  <a:noFill/>
                </a:ln>
                <a:solidFill>
                  <a:schemeClr val="bg1"/>
                </a:solidFill>
                <a:latin typeface="+mj-lt"/>
                <a:cs typeface="Segoe UI" pitchFamily="34" charset="0"/>
              </a:rPr>
              <a:t>User Profile</a:t>
            </a:r>
          </a:p>
        </p:txBody>
      </p:sp>
      <p:sp>
        <p:nvSpPr>
          <p:cNvPr id="23" name="Rectangle 22">
            <a:extLst>
              <a:ext uri="{FF2B5EF4-FFF2-40B4-BE49-F238E27FC236}">
                <a16:creationId xmlns:a16="http://schemas.microsoft.com/office/drawing/2014/main" id="{1A64DE0D-8A5F-4DFC-BFD8-CAC0436B9ED5}"/>
              </a:ext>
            </a:extLst>
          </p:cNvPr>
          <p:cNvSpPr/>
          <p:nvPr/>
        </p:nvSpPr>
        <p:spPr bwMode="auto">
          <a:xfrm>
            <a:off x="1828799" y="3649743"/>
            <a:ext cx="365631" cy="155496"/>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04350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94444E-6 9.87654E-7 L 0.02257 9.87654E-7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6CA765-D0B3-438A-B0E6-EC7541082674}"/>
              </a:ext>
            </a:extLst>
          </p:cNvPr>
          <p:cNvSpPr/>
          <p:nvPr/>
        </p:nvSpPr>
        <p:spPr bwMode="auto">
          <a:xfrm>
            <a:off x="4574372" y="0"/>
            <a:ext cx="4569628"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IE"/>
              <a:t>Portal Registration</a:t>
            </a:r>
            <a:endParaRPr lang="en-GB"/>
          </a:p>
        </p:txBody>
      </p:sp>
      <p:sp>
        <p:nvSpPr>
          <p:cNvPr id="6" name="Rectangle 5"/>
          <p:cNvSpPr/>
          <p:nvPr/>
        </p:nvSpPr>
        <p:spPr bwMode="auto">
          <a:xfrm>
            <a:off x="4580212" y="1112032"/>
            <a:ext cx="2713079" cy="10787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4" name="Rectangle 3"/>
          <p:cNvSpPr/>
          <p:nvPr/>
        </p:nvSpPr>
        <p:spPr bwMode="auto">
          <a:xfrm>
            <a:off x="1173345" y="1480842"/>
            <a:ext cx="2468071" cy="20722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0C0674D9-24D0-46DF-91E7-F985BEFE7CC1}"/>
              </a:ext>
            </a:extLst>
          </p:cNvPr>
          <p:cNvSpPr/>
          <p:nvPr/>
        </p:nvSpPr>
        <p:spPr>
          <a:xfrm>
            <a:off x="4820480" y="1117598"/>
            <a:ext cx="4173464" cy="430887"/>
          </a:xfrm>
          <a:prstGeom prst="rect">
            <a:avLst/>
          </a:prstGeom>
          <a:noFill/>
        </p:spPr>
        <p:txBody>
          <a:bodyPr wrap="square">
            <a:spAutoFit/>
          </a:bodyPr>
          <a:lstStyle/>
          <a:p>
            <a:r>
              <a:rPr lang="en-US" sz="1100">
                <a:solidFill>
                  <a:schemeClr val="bg1"/>
                </a:solidFill>
                <a:cs typeface="Segoe UI" pitchFamily="34" charset="0"/>
              </a:rPr>
              <a:t>Once you reach the Partner Enrollment List, please select “</a:t>
            </a:r>
            <a:r>
              <a:rPr lang="en-US" sz="1100" b="1">
                <a:solidFill>
                  <a:schemeClr val="bg1"/>
                </a:solidFill>
                <a:cs typeface="Segoe UI" pitchFamily="34" charset="0"/>
              </a:rPr>
              <a:t>Enroll Organization</a:t>
            </a:r>
            <a:r>
              <a:rPr lang="en-US" sz="1100">
                <a:solidFill>
                  <a:schemeClr val="bg1"/>
                </a:solidFill>
                <a:cs typeface="Segoe UI" pitchFamily="34" charset="0"/>
              </a:rPr>
              <a:t>” and continue with the registration.</a:t>
            </a:r>
          </a:p>
        </p:txBody>
      </p:sp>
      <p:sp>
        <p:nvSpPr>
          <p:cNvPr id="29" name="Rectangle 28">
            <a:extLst>
              <a:ext uri="{FF2B5EF4-FFF2-40B4-BE49-F238E27FC236}">
                <a16:creationId xmlns:a16="http://schemas.microsoft.com/office/drawing/2014/main" id="{ADC569E5-2317-49CD-9AEB-998F2F4CA3F7}"/>
              </a:ext>
            </a:extLst>
          </p:cNvPr>
          <p:cNvSpPr/>
          <p:nvPr/>
        </p:nvSpPr>
        <p:spPr>
          <a:xfrm>
            <a:off x="3105532" y="2718949"/>
            <a:ext cx="648199" cy="175433"/>
          </a:xfrm>
          <a:prstGeom prst="rect">
            <a:avLst/>
          </a:prstGeom>
        </p:spPr>
        <p:txBody>
          <a:bodyPr wrap="square">
            <a:spAutoFit/>
          </a:bodyPr>
          <a:lstStyle/>
          <a:p>
            <a:pPr defTabSz="932472" fontAlgn="base">
              <a:lnSpc>
                <a:spcPct val="90000"/>
              </a:lnSpc>
              <a:spcBef>
                <a:spcPct val="0"/>
              </a:spcBef>
              <a:spcAft>
                <a:spcPct val="0"/>
              </a:spcAft>
            </a:pPr>
            <a:r>
              <a:rPr lang="en-IE" sz="600">
                <a:solidFill>
                  <a:schemeClr val="tx1">
                    <a:lumMod val="65000"/>
                    <a:lumOff val="35000"/>
                  </a:schemeClr>
                </a:solidFill>
                <a:latin typeface="Arial" panose="020B0604020202020204" pitchFamily="34" charset="0"/>
                <a:ea typeface="Segoe UI" pitchFamily="34" charset="0"/>
                <a:cs typeface="Arial" panose="020B0604020202020204" pitchFamily="34" charset="0"/>
              </a:rPr>
              <a:t>Smith</a:t>
            </a:r>
          </a:p>
        </p:txBody>
      </p:sp>
      <p:sp>
        <p:nvSpPr>
          <p:cNvPr id="26" name="Rectangle 25">
            <a:extLst>
              <a:ext uri="{FF2B5EF4-FFF2-40B4-BE49-F238E27FC236}">
                <a16:creationId xmlns:a16="http://schemas.microsoft.com/office/drawing/2014/main" id="{72ED2976-897F-4509-87F1-BBAA056A3227}"/>
              </a:ext>
            </a:extLst>
          </p:cNvPr>
          <p:cNvSpPr/>
          <p:nvPr/>
        </p:nvSpPr>
        <p:spPr bwMode="auto">
          <a:xfrm>
            <a:off x="1869076" y="3059283"/>
            <a:ext cx="1170102" cy="1190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IE" sz="1000">
              <a:solidFill>
                <a:schemeClr val="tx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13E04DE4-06B4-4C4C-AA13-EBED899B3AA7}"/>
              </a:ext>
            </a:extLst>
          </p:cNvPr>
          <p:cNvSpPr/>
          <p:nvPr/>
        </p:nvSpPr>
        <p:spPr>
          <a:xfrm>
            <a:off x="4729584" y="425844"/>
            <a:ext cx="4219360" cy="581249"/>
          </a:xfrm>
          <a:prstGeom prst="rect">
            <a:avLst/>
          </a:prstGeom>
        </p:spPr>
        <p:txBody>
          <a:bodyPr wrap="none" lIns="91440" tIns="45720" rIns="91440" bIns="45720" anchor="t">
            <a:spAutoFit/>
          </a:bodyPr>
          <a:lstStyle/>
          <a:p>
            <a:pPr defTabSz="685870">
              <a:lnSpc>
                <a:spcPct val="90000"/>
              </a:lnSpc>
              <a:spcBef>
                <a:spcPct val="0"/>
              </a:spcBef>
            </a:pPr>
            <a:r>
              <a:rPr lang="en-IE" sz="3500" spc="-75">
                <a:ln w="3175">
                  <a:noFill/>
                </a:ln>
                <a:solidFill>
                  <a:schemeClr val="bg1"/>
                </a:solidFill>
                <a:latin typeface="+mj-lt"/>
                <a:cs typeface="Segoe UI"/>
              </a:rPr>
              <a:t>Partner Enrolment List</a:t>
            </a:r>
          </a:p>
        </p:txBody>
      </p:sp>
      <p:pic>
        <p:nvPicPr>
          <p:cNvPr id="1026" name="Picture 2" descr="cid:image003.jpg@01D37581.E95DB5A0">
            <a:extLst>
              <a:ext uri="{FF2B5EF4-FFF2-40B4-BE49-F238E27FC236}">
                <a16:creationId xmlns:a16="http://schemas.microsoft.com/office/drawing/2014/main" id="{69B66D70-EF93-4B55-B8E5-8EE5EBAAB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1" y="1831285"/>
            <a:ext cx="4421018" cy="115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477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94444E-6 9.87654E-7 L 0.02257 9.87654E-7 " pathEditMode="relative" rAng="0" ptsTypes="AA">
                                      <p:cBhvr>
                                        <p:cTn id="9"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Portal Registration</a:t>
            </a:r>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627904" y="-46895"/>
            <a:ext cx="4516096" cy="1022747"/>
          </a:xfrm>
        </p:spPr>
        <p:txBody>
          <a:bodyPr/>
          <a:lstStyle/>
          <a:p>
            <a:r>
              <a:rPr lang="en-US"/>
              <a:t>Partner Enrollment Form</a:t>
            </a:r>
          </a:p>
        </p:txBody>
      </p:sp>
      <p:sp>
        <p:nvSpPr>
          <p:cNvPr id="10" name="Rectangle 9">
            <a:hlinkClick r:id="rId3" action="ppaction://hlinksldjump"/>
            <a:extLst>
              <a:ext uri="{FF2B5EF4-FFF2-40B4-BE49-F238E27FC236}">
                <a16:creationId xmlns:a16="http://schemas.microsoft.com/office/drawing/2014/main" id="{8655D29D-04CB-4B8D-9C21-6A5BE6132317}"/>
              </a:ext>
            </a:extLst>
          </p:cNvPr>
          <p:cNvSpPr/>
          <p:nvPr/>
        </p:nvSpPr>
        <p:spPr>
          <a:xfrm>
            <a:off x="4752580" y="992876"/>
            <a:ext cx="4019627" cy="1692771"/>
          </a:xfrm>
          <a:prstGeom prst="rect">
            <a:avLst/>
          </a:prstGeom>
        </p:spPr>
        <p:txBody>
          <a:bodyPr wrap="square" anchor="ctr">
            <a:spAutoFit/>
          </a:bodyPr>
          <a:lstStyle/>
          <a:p>
            <a:pPr marL="285750" indent="-285750">
              <a:buFont typeface="Arial" panose="020B0604020202020204" pitchFamily="34" charset="0"/>
              <a:buChar char="•"/>
            </a:pPr>
            <a:endParaRPr lang="en-US" sz="1100" dirty="0">
              <a:solidFill>
                <a:srgbClr val="FFFFFF"/>
              </a:solidFill>
              <a:latin typeface="Segoe UI"/>
              <a:cs typeface="Segoe UI" pitchFamily="34" charset="0"/>
            </a:endParaRPr>
          </a:p>
          <a:p>
            <a:pPr marL="171450" indent="-171450">
              <a:buFont typeface="Arial" panose="020B0604020202020204" pitchFamily="34" charset="0"/>
              <a:buChar char="•"/>
            </a:pPr>
            <a:r>
              <a:rPr lang="en-US" sz="1100" dirty="0">
                <a:solidFill>
                  <a:srgbClr val="FFFFFF"/>
                </a:solidFill>
                <a:latin typeface="Segoe UI"/>
                <a:cs typeface="Segoe UI" pitchFamily="34" charset="0"/>
              </a:rPr>
              <a:t>MPN ID’s will be pre-populated with the Work ID associations. Please select the MPN Organization ID that you would like to use and then select the appropriate MPN Location ID from the drop downs.</a:t>
            </a:r>
          </a:p>
          <a:p>
            <a:pPr marL="171450" indent="-171450">
              <a:buFont typeface="Arial" panose="020B0604020202020204" pitchFamily="34" charset="0"/>
              <a:buChar char="•"/>
            </a:pPr>
            <a:endParaRPr lang="en-US" sz="1100" dirty="0">
              <a:solidFill>
                <a:srgbClr val="FFFFFF"/>
              </a:solidFill>
              <a:latin typeface="Segoe UI"/>
              <a:cs typeface="Segoe UI" pitchFamily="34" charset="0"/>
            </a:endParaRPr>
          </a:p>
          <a:p>
            <a:pPr marL="171450" indent="-171450">
              <a:buFont typeface="Arial" panose="020B0604020202020204" pitchFamily="34" charset="0"/>
              <a:buChar char="•"/>
            </a:pPr>
            <a:r>
              <a:rPr lang="en-US" sz="1100" dirty="0">
                <a:solidFill>
                  <a:srgbClr val="FFFFFF"/>
                </a:solidFill>
                <a:latin typeface="Segoe UI"/>
                <a:cs typeface="Segoe UI" pitchFamily="34" charset="0"/>
              </a:rPr>
              <a:t>Your Legal Company Name will then populate, and you can type in your Company Tax ID (if available).</a:t>
            </a:r>
          </a:p>
          <a:p>
            <a:pPr marL="0" marR="0" lvl="0" indent="0" algn="l" defTabSz="685792"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8" name="Content Placeholder 5">
            <a:extLst>
              <a:ext uri="{FF2B5EF4-FFF2-40B4-BE49-F238E27FC236}">
                <a16:creationId xmlns:a16="http://schemas.microsoft.com/office/drawing/2014/main" id="{F11F048A-B2E9-4E18-B4DF-A5AC67C753CE}"/>
              </a:ext>
            </a:extLst>
          </p:cNvPr>
          <p:cNvPicPr/>
          <p:nvPr/>
        </p:nvPicPr>
        <p:blipFill>
          <a:blip r:embed="rId4"/>
          <a:stretch>
            <a:fillRect/>
          </a:stretch>
        </p:blipFill>
        <p:spPr>
          <a:xfrm>
            <a:off x="185591" y="1280790"/>
            <a:ext cx="4076668" cy="2078789"/>
          </a:xfrm>
          <a:prstGeom prst="rect">
            <a:avLst/>
          </a:prstGeom>
        </p:spPr>
      </p:pic>
      <p:sp>
        <p:nvSpPr>
          <p:cNvPr id="2" name="TextBox 1">
            <a:extLst>
              <a:ext uri="{FF2B5EF4-FFF2-40B4-BE49-F238E27FC236}">
                <a16:creationId xmlns:a16="http://schemas.microsoft.com/office/drawing/2014/main" id="{8BB67E36-2529-B1E5-1FED-5B15BA5E4393}"/>
              </a:ext>
            </a:extLst>
          </p:cNvPr>
          <p:cNvSpPr txBox="1"/>
          <p:nvPr/>
        </p:nvSpPr>
        <p:spPr>
          <a:xfrm>
            <a:off x="4752581" y="2822774"/>
            <a:ext cx="4019628" cy="2224135"/>
          </a:xfrm>
          <a:prstGeom prst="rect">
            <a:avLst/>
          </a:prstGeom>
          <a:noFill/>
        </p:spPr>
        <p:txBody>
          <a:bodyPr wrap="square" rtlCol="0">
            <a:spAutoFit/>
          </a:bodyPr>
          <a:lstStyle/>
          <a:p>
            <a:pPr algn="ctr">
              <a:lnSpc>
                <a:spcPct val="90000"/>
              </a:lnSpc>
              <a:spcAft>
                <a:spcPts val="800"/>
              </a:spcAft>
            </a:pPr>
            <a:r>
              <a:rPr lang="en-US" sz="2000" b="1" spc="-75" dirty="0">
                <a:ln w="3175">
                  <a:noFill/>
                </a:ln>
                <a:solidFill>
                  <a:schemeClr val="bg1"/>
                </a:solidFill>
                <a:latin typeface="+mj-lt"/>
                <a:cs typeface="Segoe UI" pitchFamily="34" charset="0"/>
              </a:rPr>
              <a:t>For Partners looking to onboard Multiple Locations:</a:t>
            </a:r>
          </a:p>
          <a:p>
            <a:pPr marL="228594" indent="-228594">
              <a:lnSpc>
                <a:spcPct val="90000"/>
              </a:lnSpc>
              <a:spcAft>
                <a:spcPts val="800"/>
              </a:spcAft>
              <a:buFont typeface="Arial" panose="020B0604020202020204" pitchFamily="34" charset="0"/>
              <a:buChar char="•"/>
            </a:pPr>
            <a:r>
              <a:rPr lang="en-US" sz="1100" dirty="0">
                <a:solidFill>
                  <a:schemeClr val="bg1"/>
                </a:solidFill>
                <a:latin typeface="Segoe UI"/>
                <a:cs typeface="Segoe UI" pitchFamily="34" charset="0"/>
              </a:rPr>
              <a:t>For partners with the same MPN Organization ID, but multiple MPN Locations IDs, please select the appropriate Location ID(s) being onboarded.</a:t>
            </a:r>
          </a:p>
          <a:p>
            <a:pPr marL="228594" indent="-228594">
              <a:lnSpc>
                <a:spcPct val="90000"/>
              </a:lnSpc>
              <a:spcAft>
                <a:spcPts val="800"/>
              </a:spcAft>
              <a:buFont typeface="Arial" panose="020B0604020202020204" pitchFamily="34" charset="0"/>
              <a:buChar char="•"/>
            </a:pPr>
            <a:r>
              <a:rPr lang="en-US" sz="1100" b="1" dirty="0">
                <a:solidFill>
                  <a:schemeClr val="bg1"/>
                </a:solidFill>
                <a:latin typeface="Segoe UI"/>
                <a:cs typeface="Segoe UI" pitchFamily="34" charset="0"/>
              </a:rPr>
              <a:t>What NOT to do</a:t>
            </a:r>
            <a:r>
              <a:rPr lang="en-US" sz="1100" dirty="0">
                <a:solidFill>
                  <a:schemeClr val="bg1"/>
                </a:solidFill>
                <a:latin typeface="Segoe UI"/>
                <a:cs typeface="Segoe UI" pitchFamily="34" charset="0"/>
              </a:rPr>
              <a:t>:</a:t>
            </a:r>
            <a:br>
              <a:rPr lang="en-US" sz="1100" dirty="0">
                <a:solidFill>
                  <a:schemeClr val="bg1"/>
                </a:solidFill>
                <a:latin typeface="Segoe UI"/>
                <a:cs typeface="Segoe UI" pitchFamily="34" charset="0"/>
              </a:rPr>
            </a:br>
            <a:r>
              <a:rPr lang="en-US" sz="1100" dirty="0">
                <a:solidFill>
                  <a:schemeClr val="bg1"/>
                </a:solidFill>
                <a:latin typeface="Segoe UI"/>
                <a:cs typeface="Segoe UI" pitchFamily="34" charset="0"/>
              </a:rPr>
              <a:t>Do not edit the existing enrollment records MPN IDs &amp; address. All new locations must be enrolled with the steps above.</a:t>
            </a:r>
          </a:p>
          <a:p>
            <a:endParaRPr lang="en-US" dirty="0"/>
          </a:p>
        </p:txBody>
      </p:sp>
    </p:spTree>
    <p:extLst>
      <p:ext uri="{BB962C8B-B14F-4D97-AF65-F5344CB8AC3E}">
        <p14:creationId xmlns:p14="http://schemas.microsoft.com/office/powerpoint/2010/main" val="2493988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Portal Registration</a:t>
            </a:r>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627904" y="-46895"/>
            <a:ext cx="4516096" cy="1022747"/>
          </a:xfrm>
        </p:spPr>
        <p:txBody>
          <a:bodyPr/>
          <a:lstStyle/>
          <a:p>
            <a:r>
              <a:rPr lang="en-US"/>
              <a:t>Legal Business Profile</a:t>
            </a:r>
          </a:p>
        </p:txBody>
      </p:sp>
      <p:sp>
        <p:nvSpPr>
          <p:cNvPr id="10" name="Rectangle 9">
            <a:hlinkClick r:id="rId3" action="ppaction://hlinksldjump"/>
            <a:extLst>
              <a:ext uri="{FF2B5EF4-FFF2-40B4-BE49-F238E27FC236}">
                <a16:creationId xmlns:a16="http://schemas.microsoft.com/office/drawing/2014/main" id="{8655D29D-04CB-4B8D-9C21-6A5BE6132317}"/>
              </a:ext>
            </a:extLst>
          </p:cNvPr>
          <p:cNvSpPr/>
          <p:nvPr/>
        </p:nvSpPr>
        <p:spPr>
          <a:xfrm>
            <a:off x="4827455" y="1265586"/>
            <a:ext cx="3869880" cy="1107996"/>
          </a:xfrm>
          <a:prstGeom prst="rect">
            <a:avLst/>
          </a:prstGeom>
        </p:spPr>
        <p:txBody>
          <a:bodyPr wrap="square" anchor="ctr">
            <a:spAutoFit/>
          </a:bodyPr>
          <a:lstStyle/>
          <a:p>
            <a:r>
              <a:rPr lang="en-US" sz="1100">
                <a:solidFill>
                  <a:srgbClr val="FFFFFF"/>
                </a:solidFill>
                <a:latin typeface="Segoe UI"/>
                <a:cs typeface="Segoe UI" pitchFamily="34" charset="0"/>
              </a:rPr>
              <a:t>Fill up your Legal Business Profile information. </a:t>
            </a:r>
          </a:p>
          <a:p>
            <a:endParaRPr lang="en-US" sz="1100">
              <a:solidFill>
                <a:srgbClr val="FFFFFF"/>
              </a:solidFill>
              <a:latin typeface="Segoe UI"/>
              <a:cs typeface="Segoe UI" pitchFamily="34" charset="0"/>
            </a:endParaRPr>
          </a:p>
          <a:p>
            <a:r>
              <a:rPr lang="en-US" sz="1100">
                <a:solidFill>
                  <a:srgbClr val="FFFFFF"/>
                </a:solidFill>
                <a:latin typeface="Segoe UI"/>
                <a:cs typeface="Segoe UI" pitchFamily="34" charset="0"/>
              </a:rPr>
              <a:t>Mandatory fields are marked with an asterisk</a:t>
            </a:r>
            <a:r>
              <a:rPr lang="en-US" sz="1100">
                <a:solidFill>
                  <a:srgbClr val="FF0000"/>
                </a:solidFill>
                <a:latin typeface="Segoe UI"/>
                <a:cs typeface="Segoe UI" pitchFamily="34" charset="0"/>
              </a:rPr>
              <a:t>*</a:t>
            </a:r>
            <a:r>
              <a:rPr lang="en-US" sz="1100">
                <a:solidFill>
                  <a:schemeClr val="bg1"/>
                </a:solidFill>
                <a:latin typeface="Segoe UI"/>
                <a:cs typeface="Segoe UI" pitchFamily="34" charset="0"/>
              </a:rPr>
              <a:t>.</a:t>
            </a:r>
          </a:p>
          <a:p>
            <a:pPr marL="285750" indent="-285750">
              <a:buFont typeface="Arial" panose="020B0604020202020204" pitchFamily="34" charset="0"/>
              <a:buChar char="•"/>
            </a:pPr>
            <a:endParaRPr lang="en-US" sz="1100">
              <a:solidFill>
                <a:srgbClr val="FFFFFF"/>
              </a:solidFill>
              <a:latin typeface="Segoe UI"/>
              <a:cs typeface="Segoe UI" pitchFamily="34" charset="0"/>
            </a:endParaRPr>
          </a:p>
          <a:p>
            <a:r>
              <a:rPr lang="en-US" sz="1100">
                <a:solidFill>
                  <a:srgbClr val="FFFFFF"/>
                </a:solidFill>
                <a:latin typeface="Segoe UI"/>
                <a:cs typeface="Segoe UI" pitchFamily="34" charset="0"/>
              </a:rPr>
              <a:t>Click on </a:t>
            </a:r>
            <a:r>
              <a:rPr lang="en-US" sz="1100" b="1">
                <a:solidFill>
                  <a:srgbClr val="FFFFFF"/>
                </a:solidFill>
                <a:latin typeface="Segoe UI"/>
                <a:cs typeface="Segoe UI" pitchFamily="34" charset="0"/>
              </a:rPr>
              <a:t>Next</a:t>
            </a:r>
            <a:r>
              <a:rPr lang="en-US" sz="1100">
                <a:solidFill>
                  <a:srgbClr val="FFFFFF"/>
                </a:solidFill>
                <a:latin typeface="Segoe UI"/>
                <a:cs typeface="Segoe UI" pitchFamily="34" charset="0"/>
              </a:rPr>
              <a:t> to continue.</a:t>
            </a:r>
          </a:p>
          <a:p>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7" name="Picture 6">
            <a:extLst>
              <a:ext uri="{FF2B5EF4-FFF2-40B4-BE49-F238E27FC236}">
                <a16:creationId xmlns:a16="http://schemas.microsoft.com/office/drawing/2014/main" id="{BBD0D2B9-0574-4594-800B-BB1C9FD1A658}"/>
              </a:ext>
            </a:extLst>
          </p:cNvPr>
          <p:cNvPicPr/>
          <p:nvPr/>
        </p:nvPicPr>
        <p:blipFill rotWithShape="1">
          <a:blip r:embed="rId4"/>
          <a:srcRect b="13288"/>
          <a:stretch/>
        </p:blipFill>
        <p:spPr>
          <a:xfrm>
            <a:off x="358592" y="1253951"/>
            <a:ext cx="4181428" cy="1802516"/>
          </a:xfrm>
          <a:prstGeom prst="rect">
            <a:avLst/>
          </a:prstGeom>
        </p:spPr>
      </p:pic>
      <p:pic>
        <p:nvPicPr>
          <p:cNvPr id="2" name="Picture 1">
            <a:extLst>
              <a:ext uri="{FF2B5EF4-FFF2-40B4-BE49-F238E27FC236}">
                <a16:creationId xmlns:a16="http://schemas.microsoft.com/office/drawing/2014/main" id="{CEC1B8D6-3EED-4D58-9228-9F916E144751}"/>
              </a:ext>
            </a:extLst>
          </p:cNvPr>
          <p:cNvPicPr>
            <a:picLocks noChangeAspect="1"/>
          </p:cNvPicPr>
          <p:nvPr/>
        </p:nvPicPr>
        <p:blipFill>
          <a:blip r:embed="rId5"/>
          <a:stretch>
            <a:fillRect/>
          </a:stretch>
        </p:blipFill>
        <p:spPr>
          <a:xfrm>
            <a:off x="471487" y="3094567"/>
            <a:ext cx="298087" cy="224366"/>
          </a:xfrm>
          <a:prstGeom prst="rect">
            <a:avLst/>
          </a:prstGeom>
        </p:spPr>
      </p:pic>
      <p:sp>
        <p:nvSpPr>
          <p:cNvPr id="9" name="Rectangle 8">
            <a:extLst>
              <a:ext uri="{FF2B5EF4-FFF2-40B4-BE49-F238E27FC236}">
                <a16:creationId xmlns:a16="http://schemas.microsoft.com/office/drawing/2014/main" id="{9ABB0405-E568-48C9-9677-781E2E155BBF}"/>
              </a:ext>
            </a:extLst>
          </p:cNvPr>
          <p:cNvSpPr/>
          <p:nvPr/>
        </p:nvSpPr>
        <p:spPr bwMode="auto">
          <a:xfrm>
            <a:off x="487363" y="3111500"/>
            <a:ext cx="263525" cy="192088"/>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a:extLst>
              <a:ext uri="{FF2B5EF4-FFF2-40B4-BE49-F238E27FC236}">
                <a16:creationId xmlns:a16="http://schemas.microsoft.com/office/drawing/2014/main" id="{E3CCB2F6-EB0D-4E4D-94E6-68C9E5B58CA6}"/>
              </a:ext>
            </a:extLst>
          </p:cNvPr>
          <p:cNvPicPr>
            <a:picLocks noChangeAspect="1"/>
          </p:cNvPicPr>
          <p:nvPr/>
        </p:nvPicPr>
        <p:blipFill>
          <a:blip r:embed="rId6"/>
          <a:stretch>
            <a:fillRect/>
          </a:stretch>
        </p:blipFill>
        <p:spPr>
          <a:xfrm>
            <a:off x="358592" y="2761278"/>
            <a:ext cx="2212830" cy="227837"/>
          </a:xfrm>
          <a:prstGeom prst="rect">
            <a:avLst/>
          </a:prstGeom>
        </p:spPr>
      </p:pic>
    </p:spTree>
    <p:extLst>
      <p:ext uri="{BB962C8B-B14F-4D97-AF65-F5344CB8AC3E}">
        <p14:creationId xmlns:p14="http://schemas.microsoft.com/office/powerpoint/2010/main" val="2287906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Portal Registration</a:t>
            </a:r>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627904" y="-46895"/>
            <a:ext cx="4516096" cy="1022747"/>
          </a:xfrm>
        </p:spPr>
        <p:txBody>
          <a:bodyPr/>
          <a:lstStyle/>
          <a:p>
            <a:r>
              <a:rPr lang="en-US"/>
              <a:t>Product Type &amp; Questionnaire</a:t>
            </a:r>
          </a:p>
        </p:txBody>
      </p:sp>
      <p:sp>
        <p:nvSpPr>
          <p:cNvPr id="10" name="Rectangle 9">
            <a:hlinkClick r:id="rId3" action="ppaction://hlinksldjump"/>
            <a:extLst>
              <a:ext uri="{FF2B5EF4-FFF2-40B4-BE49-F238E27FC236}">
                <a16:creationId xmlns:a16="http://schemas.microsoft.com/office/drawing/2014/main" id="{8655D29D-04CB-4B8D-9C21-6A5BE6132317}"/>
              </a:ext>
            </a:extLst>
          </p:cNvPr>
          <p:cNvSpPr/>
          <p:nvPr/>
        </p:nvSpPr>
        <p:spPr>
          <a:xfrm>
            <a:off x="4827455" y="1350224"/>
            <a:ext cx="3869880" cy="938719"/>
          </a:xfrm>
          <a:prstGeom prst="rect">
            <a:avLst/>
          </a:prstGeom>
        </p:spPr>
        <p:txBody>
          <a:bodyPr wrap="square" anchor="ctr">
            <a:spAutoFit/>
          </a:bodyPr>
          <a:lstStyle/>
          <a:p>
            <a:r>
              <a:rPr lang="en-US" sz="1100">
                <a:solidFill>
                  <a:srgbClr val="FFFFFF"/>
                </a:solidFill>
                <a:latin typeface="Segoe UI"/>
                <a:cs typeface="Segoe UI" pitchFamily="34" charset="0"/>
              </a:rPr>
              <a:t>Select </a:t>
            </a:r>
            <a:r>
              <a:rPr lang="en-US" sz="1100" b="1">
                <a:solidFill>
                  <a:srgbClr val="FFFFFF"/>
                </a:solidFill>
                <a:latin typeface="Segoe UI"/>
                <a:cs typeface="Segoe UI" pitchFamily="34" charset="0"/>
              </a:rPr>
              <a:t>Surface Hub </a:t>
            </a:r>
            <a:r>
              <a:rPr lang="en-US" sz="1100">
                <a:solidFill>
                  <a:srgbClr val="FFFFFF"/>
                </a:solidFill>
                <a:latin typeface="Segoe UI"/>
                <a:cs typeface="Segoe UI" pitchFamily="34" charset="0"/>
              </a:rPr>
              <a:t>as the Product Type and fill out the following questionnaire.</a:t>
            </a:r>
            <a:endParaRPr lang="en-US" sz="1100">
              <a:solidFill>
                <a:srgbClr val="FF0000"/>
              </a:solidFill>
              <a:latin typeface="Segoe UI"/>
              <a:cs typeface="Segoe UI" pitchFamily="34" charset="0"/>
            </a:endParaRPr>
          </a:p>
          <a:p>
            <a:pPr marL="285750" indent="-285750">
              <a:buFont typeface="Arial" panose="020B0604020202020204" pitchFamily="34" charset="0"/>
              <a:buChar char="•"/>
            </a:pPr>
            <a:endParaRPr lang="en-US" sz="1100">
              <a:solidFill>
                <a:srgbClr val="FFFFFF"/>
              </a:solidFill>
              <a:latin typeface="Segoe UI"/>
              <a:cs typeface="Segoe UI" pitchFamily="34" charset="0"/>
            </a:endParaRPr>
          </a:p>
          <a:p>
            <a:r>
              <a:rPr lang="en-US" sz="1100">
                <a:solidFill>
                  <a:srgbClr val="FFFFFF"/>
                </a:solidFill>
                <a:latin typeface="Segoe UI"/>
                <a:cs typeface="Segoe UI" pitchFamily="34" charset="0"/>
              </a:rPr>
              <a:t>Proceed to the Contacts once completed.</a:t>
            </a:r>
          </a:p>
          <a:p>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945A9CCC-9524-4ECD-BBEA-0505D16B9AB4}"/>
              </a:ext>
            </a:extLst>
          </p:cNvPr>
          <p:cNvPicPr>
            <a:picLocks noChangeAspect="1"/>
          </p:cNvPicPr>
          <p:nvPr/>
        </p:nvPicPr>
        <p:blipFill>
          <a:blip r:embed="rId4"/>
          <a:stretch>
            <a:fillRect/>
          </a:stretch>
        </p:blipFill>
        <p:spPr>
          <a:xfrm>
            <a:off x="0" y="1350069"/>
            <a:ext cx="4572000" cy="2435375"/>
          </a:xfrm>
          <a:prstGeom prst="rect">
            <a:avLst/>
          </a:prstGeom>
        </p:spPr>
      </p:pic>
      <p:sp>
        <p:nvSpPr>
          <p:cNvPr id="6" name="Oval 5">
            <a:extLst>
              <a:ext uri="{FF2B5EF4-FFF2-40B4-BE49-F238E27FC236}">
                <a16:creationId xmlns:a16="http://schemas.microsoft.com/office/drawing/2014/main" id="{76F4CFF5-DF28-4D4D-A896-7249BAC558A4}"/>
              </a:ext>
            </a:extLst>
          </p:cNvPr>
          <p:cNvSpPr/>
          <p:nvPr/>
        </p:nvSpPr>
        <p:spPr>
          <a:xfrm>
            <a:off x="65924" y="1350069"/>
            <a:ext cx="826173" cy="1925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8C6978-D2BD-48A8-AA8A-F4539A553169}"/>
              </a:ext>
            </a:extLst>
          </p:cNvPr>
          <p:cNvSpPr/>
          <p:nvPr/>
        </p:nvSpPr>
        <p:spPr>
          <a:xfrm>
            <a:off x="65925" y="1952763"/>
            <a:ext cx="585333" cy="1925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05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0" name="Text Placeholder 4">
            <a:extLst>
              <a:ext uri="{FF2B5EF4-FFF2-40B4-BE49-F238E27FC236}">
                <a16:creationId xmlns:a16="http://schemas.microsoft.com/office/drawing/2014/main" id="{A081B8B7-1F97-4F67-97A7-D841853836F6}"/>
              </a:ext>
            </a:extLst>
          </p:cNvPr>
          <p:cNvSpPr>
            <a:spLocks noGrp="1"/>
          </p:cNvSpPr>
          <p:nvPr>
            <p:ph type="body" sz="quarter" idx="13"/>
          </p:nvPr>
        </p:nvSpPr>
        <p:spPr>
          <a:xfrm>
            <a:off x="4627904" y="180652"/>
            <a:ext cx="4516096" cy="1022747"/>
          </a:xfrm>
        </p:spPr>
        <p:txBody>
          <a:bodyPr/>
          <a:lstStyle/>
          <a:p>
            <a:r>
              <a:rPr lang="en-US" sz="3300">
                <a:solidFill>
                  <a:schemeClr val="bg1"/>
                </a:solidFill>
              </a:rPr>
              <a:t>Adding Contacts</a:t>
            </a:r>
          </a:p>
        </p:txBody>
      </p:sp>
      <p:pic>
        <p:nvPicPr>
          <p:cNvPr id="11" name="Picture 10">
            <a:extLst>
              <a:ext uri="{FF2B5EF4-FFF2-40B4-BE49-F238E27FC236}">
                <a16:creationId xmlns:a16="http://schemas.microsoft.com/office/drawing/2014/main" id="{EF2E9571-2E45-44FC-8570-A395D45AEBFD}"/>
              </a:ext>
            </a:extLst>
          </p:cNvPr>
          <p:cNvPicPr>
            <a:picLocks noChangeAspect="1"/>
          </p:cNvPicPr>
          <p:nvPr/>
        </p:nvPicPr>
        <p:blipFill rotWithShape="1">
          <a:blip r:embed="rId3"/>
          <a:srcRect b="7474"/>
          <a:stretch/>
        </p:blipFill>
        <p:spPr>
          <a:xfrm>
            <a:off x="436864" y="1219911"/>
            <a:ext cx="4090514" cy="1304170"/>
          </a:xfrm>
          <a:prstGeom prst="rect">
            <a:avLst/>
          </a:prstGeom>
        </p:spPr>
      </p:pic>
      <p:sp>
        <p:nvSpPr>
          <p:cNvPr id="14" name="Rectangle 13">
            <a:extLst>
              <a:ext uri="{FF2B5EF4-FFF2-40B4-BE49-F238E27FC236}">
                <a16:creationId xmlns:a16="http://schemas.microsoft.com/office/drawing/2014/main" id="{39C1654B-977E-44DE-B8F6-4B66362E2CA5}"/>
              </a:ext>
            </a:extLst>
          </p:cNvPr>
          <p:cNvSpPr/>
          <p:nvPr/>
        </p:nvSpPr>
        <p:spPr bwMode="auto">
          <a:xfrm>
            <a:off x="563563" y="2001836"/>
            <a:ext cx="373062" cy="158752"/>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5F7CCBCF-9439-42D2-98CA-9F9CDDF205F9}"/>
              </a:ext>
            </a:extLst>
          </p:cNvPr>
          <p:cNvSpPr/>
          <p:nvPr/>
        </p:nvSpPr>
        <p:spPr>
          <a:xfrm>
            <a:off x="4827455" y="2678176"/>
            <a:ext cx="3994503" cy="1308050"/>
          </a:xfrm>
          <a:prstGeom prst="rect">
            <a:avLst/>
          </a:prstGeom>
        </p:spPr>
        <p:txBody>
          <a:bodyPr wrap="square">
            <a:spAutoFit/>
          </a:bodyPr>
          <a:lstStyle/>
          <a:p>
            <a:r>
              <a:rPr lang="en-US" sz="1100">
                <a:solidFill>
                  <a:srgbClr val="FFFFFF"/>
                </a:solidFill>
                <a:latin typeface="Segoe UI"/>
                <a:cs typeface="Segoe UI" pitchFamily="34" charset="0"/>
              </a:rPr>
              <a:t>Click the</a:t>
            </a:r>
            <a:r>
              <a:rPr lang="en-US" sz="1200"/>
              <a:t> </a:t>
            </a:r>
            <a:r>
              <a:rPr lang="en-US" sz="1100" b="1">
                <a:solidFill>
                  <a:srgbClr val="FFFFFF"/>
                </a:solidFill>
                <a:latin typeface="Segoe UI"/>
                <a:cs typeface="Segoe UI" pitchFamily="34" charset="0"/>
              </a:rPr>
              <a:t>Add Contacts </a:t>
            </a:r>
            <a:r>
              <a:rPr lang="en-US" sz="1100">
                <a:solidFill>
                  <a:srgbClr val="FFFFFF"/>
                </a:solidFill>
                <a:latin typeface="Segoe UI"/>
                <a:cs typeface="Segoe UI" pitchFamily="34" charset="0"/>
              </a:rPr>
              <a:t>button and complete </a:t>
            </a:r>
            <a:r>
              <a:rPr lang="en-US" sz="1100" b="1">
                <a:solidFill>
                  <a:srgbClr val="FFFFFF"/>
                </a:solidFill>
                <a:latin typeface="Segoe UI"/>
                <a:cs typeface="Segoe UI" pitchFamily="34" charset="0"/>
              </a:rPr>
              <a:t>all</a:t>
            </a:r>
            <a:r>
              <a:rPr lang="en-US" sz="1200"/>
              <a:t> </a:t>
            </a:r>
            <a:r>
              <a:rPr lang="en-US" sz="1100">
                <a:solidFill>
                  <a:srgbClr val="FFFFFF"/>
                </a:solidFill>
                <a:latin typeface="Segoe UI"/>
                <a:cs typeface="Segoe UI" pitchFamily="34" charset="0"/>
              </a:rPr>
              <a:t>four of the mandatory contact types.</a:t>
            </a:r>
          </a:p>
          <a:p>
            <a:endParaRPr lang="en-US" sz="1100">
              <a:solidFill>
                <a:srgbClr val="FFFFFF"/>
              </a:solidFill>
              <a:latin typeface="Segoe UI"/>
              <a:cs typeface="Segoe UI" pitchFamily="34" charset="0"/>
            </a:endParaRPr>
          </a:p>
          <a:p>
            <a:r>
              <a:rPr lang="en-US" sz="1100">
                <a:solidFill>
                  <a:srgbClr val="FFFFFF"/>
                </a:solidFill>
                <a:latin typeface="Segoe UI"/>
                <a:cs typeface="Segoe UI" pitchFamily="34" charset="0"/>
              </a:rPr>
              <a:t>Click </a:t>
            </a:r>
            <a:r>
              <a:rPr lang="en-US" sz="1100" b="1">
                <a:solidFill>
                  <a:srgbClr val="FFFFFF"/>
                </a:solidFill>
                <a:latin typeface="Segoe UI"/>
                <a:cs typeface="Segoe UI" pitchFamily="34" charset="0"/>
              </a:rPr>
              <a:t>Submit</a:t>
            </a:r>
            <a:r>
              <a:rPr lang="en-US" sz="1100">
                <a:solidFill>
                  <a:srgbClr val="FFFFFF"/>
                </a:solidFill>
                <a:latin typeface="Segoe UI"/>
                <a:cs typeface="Segoe UI" pitchFamily="34" charset="0"/>
              </a:rPr>
              <a:t> once finished.</a:t>
            </a:r>
          </a:p>
          <a:p>
            <a:pPr marL="285750" indent="-285750">
              <a:buFont typeface="Arial" panose="020B0604020202020204" pitchFamily="34" charset="0"/>
              <a:buChar char="•"/>
            </a:pPr>
            <a:endParaRPr lang="en-US" sz="1200"/>
          </a:p>
          <a:p>
            <a:r>
              <a:rPr lang="en-US" sz="1100">
                <a:solidFill>
                  <a:srgbClr val="FFFFFF"/>
                </a:solidFill>
                <a:latin typeface="Segoe UI"/>
                <a:cs typeface="Segoe UI" pitchFamily="34" charset="0"/>
              </a:rPr>
              <a:t>If you do not complete this, you may see the error shown below:</a:t>
            </a:r>
          </a:p>
        </p:txBody>
      </p:sp>
      <p:pic>
        <p:nvPicPr>
          <p:cNvPr id="17" name="Picture 16">
            <a:extLst>
              <a:ext uri="{FF2B5EF4-FFF2-40B4-BE49-F238E27FC236}">
                <a16:creationId xmlns:a16="http://schemas.microsoft.com/office/drawing/2014/main" id="{07ED16DD-EE4F-458C-8E7B-DE612D401BDC}"/>
              </a:ext>
            </a:extLst>
          </p:cNvPr>
          <p:cNvPicPr>
            <a:picLocks noChangeAspect="1"/>
          </p:cNvPicPr>
          <p:nvPr/>
        </p:nvPicPr>
        <p:blipFill>
          <a:blip r:embed="rId4"/>
          <a:stretch>
            <a:fillRect/>
          </a:stretch>
        </p:blipFill>
        <p:spPr>
          <a:xfrm>
            <a:off x="4670675" y="3986226"/>
            <a:ext cx="4430553" cy="256225"/>
          </a:xfrm>
          <a:prstGeom prst="rect">
            <a:avLst/>
          </a:prstGeom>
        </p:spPr>
      </p:pic>
      <p:cxnSp>
        <p:nvCxnSpPr>
          <p:cNvPr id="19" name="Connector: Elbow 18">
            <a:extLst>
              <a:ext uri="{FF2B5EF4-FFF2-40B4-BE49-F238E27FC236}">
                <a16:creationId xmlns:a16="http://schemas.microsoft.com/office/drawing/2014/main" id="{DDA3B430-16C3-47A0-BFC0-5E498251E020}"/>
              </a:ext>
            </a:extLst>
          </p:cNvPr>
          <p:cNvCxnSpPr>
            <a:cxnSpLocks/>
          </p:cNvCxnSpPr>
          <p:nvPr/>
        </p:nvCxnSpPr>
        <p:spPr>
          <a:xfrm rot="10800000">
            <a:off x="955386" y="2081212"/>
            <a:ext cx="4858116" cy="596964"/>
          </a:xfrm>
          <a:prstGeom prst="bentConnector3">
            <a:avLst>
              <a:gd name="adj1" fmla="val -39"/>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C93EFB4-EBC4-4E80-BC51-3209013499A5}"/>
              </a:ext>
            </a:extLst>
          </p:cNvPr>
          <p:cNvPicPr>
            <a:picLocks noChangeAspect="1"/>
          </p:cNvPicPr>
          <p:nvPr/>
        </p:nvPicPr>
        <p:blipFill>
          <a:blip r:embed="rId5"/>
          <a:stretch>
            <a:fillRect/>
          </a:stretch>
        </p:blipFill>
        <p:spPr>
          <a:xfrm>
            <a:off x="521993" y="2678176"/>
            <a:ext cx="3920255" cy="2208922"/>
          </a:xfrm>
          <a:prstGeom prst="rect">
            <a:avLst/>
          </a:prstGeom>
        </p:spPr>
      </p:pic>
    </p:spTree>
    <p:extLst>
      <p:ext uri="{BB962C8B-B14F-4D97-AF65-F5344CB8AC3E}">
        <p14:creationId xmlns:p14="http://schemas.microsoft.com/office/powerpoint/2010/main" val="234220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88F283-E747-4582-AF2A-659D631D8389}"/>
              </a:ext>
            </a:extLst>
          </p:cNvPr>
          <p:cNvPicPr>
            <a:picLocks noChangeAspect="1"/>
          </p:cNvPicPr>
          <p:nvPr/>
        </p:nvPicPr>
        <p:blipFill>
          <a:blip r:embed="rId3"/>
          <a:stretch>
            <a:fillRect/>
          </a:stretch>
        </p:blipFill>
        <p:spPr>
          <a:xfrm>
            <a:off x="436863" y="1219910"/>
            <a:ext cx="4098225" cy="1497889"/>
          </a:xfrm>
          <a:prstGeom prst="rect">
            <a:avLst/>
          </a:prstGeom>
        </p:spPr>
      </p:pic>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0" name="Text Placeholder 4">
            <a:extLst>
              <a:ext uri="{FF2B5EF4-FFF2-40B4-BE49-F238E27FC236}">
                <a16:creationId xmlns:a16="http://schemas.microsoft.com/office/drawing/2014/main" id="{A081B8B7-1F97-4F67-97A7-D841853836F6}"/>
              </a:ext>
            </a:extLst>
          </p:cNvPr>
          <p:cNvSpPr>
            <a:spLocks noGrp="1"/>
          </p:cNvSpPr>
          <p:nvPr>
            <p:ph type="body" sz="quarter" idx="13"/>
          </p:nvPr>
        </p:nvSpPr>
        <p:spPr>
          <a:xfrm>
            <a:off x="4627903" y="180652"/>
            <a:ext cx="4516097" cy="1022747"/>
          </a:xfrm>
        </p:spPr>
        <p:txBody>
          <a:bodyPr/>
          <a:lstStyle/>
          <a:p>
            <a:r>
              <a:rPr lang="en-US" sz="3300">
                <a:solidFill>
                  <a:schemeClr val="bg1"/>
                </a:solidFill>
              </a:rPr>
              <a:t>Terms and Conditions</a:t>
            </a:r>
          </a:p>
        </p:txBody>
      </p:sp>
      <p:sp>
        <p:nvSpPr>
          <p:cNvPr id="14" name="Rectangle 13">
            <a:extLst>
              <a:ext uri="{FF2B5EF4-FFF2-40B4-BE49-F238E27FC236}">
                <a16:creationId xmlns:a16="http://schemas.microsoft.com/office/drawing/2014/main" id="{39C1654B-977E-44DE-B8F6-4B66362E2CA5}"/>
              </a:ext>
            </a:extLst>
          </p:cNvPr>
          <p:cNvSpPr/>
          <p:nvPr/>
        </p:nvSpPr>
        <p:spPr bwMode="auto">
          <a:xfrm>
            <a:off x="2605722" y="1270000"/>
            <a:ext cx="397827" cy="106363"/>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9" name="Connector: Elbow 18">
            <a:extLst>
              <a:ext uri="{FF2B5EF4-FFF2-40B4-BE49-F238E27FC236}">
                <a16:creationId xmlns:a16="http://schemas.microsoft.com/office/drawing/2014/main" id="{DDA3B430-16C3-47A0-BFC0-5E498251E020}"/>
              </a:ext>
            </a:extLst>
          </p:cNvPr>
          <p:cNvCxnSpPr>
            <a:cxnSpLocks/>
          </p:cNvCxnSpPr>
          <p:nvPr/>
        </p:nvCxnSpPr>
        <p:spPr>
          <a:xfrm rot="10800000">
            <a:off x="2820725" y="1380421"/>
            <a:ext cx="2073009" cy="97012"/>
          </a:xfrm>
          <a:prstGeom prst="bentConnector3">
            <a:avLst>
              <a:gd name="adj1" fmla="val 99955"/>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204E732-9FB9-45E5-94DB-4632C3DBE5AB}"/>
              </a:ext>
            </a:extLst>
          </p:cNvPr>
          <p:cNvSpPr/>
          <p:nvPr/>
        </p:nvSpPr>
        <p:spPr bwMode="auto">
          <a:xfrm>
            <a:off x="4735255" y="1141952"/>
            <a:ext cx="3968478" cy="12710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a:solidFill>
                  <a:srgbClr val="FFFFFF"/>
                </a:solidFill>
                <a:latin typeface="Segoe UI"/>
                <a:cs typeface="Segoe UI" pitchFamily="34" charset="0"/>
              </a:rPr>
              <a:t>To view the Terms and Conditions, select the “click here” button as shown.</a:t>
            </a:r>
          </a:p>
          <a:p>
            <a:pPr defTabSz="932472" fontAlgn="base">
              <a:lnSpc>
                <a:spcPct val="90000"/>
              </a:lnSpc>
              <a:spcBef>
                <a:spcPct val="0"/>
              </a:spcBef>
              <a:spcAft>
                <a:spcPct val="0"/>
              </a:spcAft>
            </a:pPr>
            <a:endParaRPr lang="en-IE" sz="1100">
              <a:solidFill>
                <a:srgbClr val="FFFFFF"/>
              </a:solidFill>
              <a:latin typeface="Segoe UI"/>
              <a:cs typeface="Segoe UI" pitchFamily="34" charset="0"/>
            </a:endParaRPr>
          </a:p>
          <a:p>
            <a:pPr defTabSz="932472" fontAlgn="base">
              <a:lnSpc>
                <a:spcPct val="90000"/>
              </a:lnSpc>
              <a:spcBef>
                <a:spcPct val="0"/>
              </a:spcBef>
              <a:spcAft>
                <a:spcPct val="0"/>
              </a:spcAft>
            </a:pPr>
            <a:r>
              <a:rPr lang="en-IE" sz="1100">
                <a:solidFill>
                  <a:srgbClr val="FFFFFF"/>
                </a:solidFill>
                <a:latin typeface="Segoe UI"/>
                <a:cs typeface="Segoe UI" pitchFamily="34" charset="0"/>
              </a:rPr>
              <a:t>Tick the check box, which effectively confirms that you have read and agree to the terms and conditions.</a:t>
            </a:r>
          </a:p>
          <a:p>
            <a:pPr defTabSz="932472" fontAlgn="base">
              <a:lnSpc>
                <a:spcPct val="90000"/>
              </a:lnSpc>
              <a:spcBef>
                <a:spcPct val="0"/>
              </a:spcBef>
              <a:spcAft>
                <a:spcPct val="0"/>
              </a:spcAft>
            </a:pPr>
            <a:endParaRPr lang="en-IE" sz="1100">
              <a:solidFill>
                <a:srgbClr val="FFFFFF"/>
              </a:solidFill>
              <a:latin typeface="Segoe UI"/>
              <a:cs typeface="Segoe UI" pitchFamily="34" charset="0"/>
            </a:endParaRPr>
          </a:p>
          <a:p>
            <a:pPr defTabSz="932472" fontAlgn="base">
              <a:lnSpc>
                <a:spcPct val="90000"/>
              </a:lnSpc>
              <a:spcBef>
                <a:spcPct val="0"/>
              </a:spcBef>
              <a:spcAft>
                <a:spcPct val="0"/>
              </a:spcAft>
            </a:pPr>
            <a:r>
              <a:rPr lang="en-IE" sz="1100">
                <a:solidFill>
                  <a:srgbClr val="FFFFFF"/>
                </a:solidFill>
                <a:latin typeface="Segoe UI"/>
                <a:cs typeface="Segoe UI" pitchFamily="34" charset="0"/>
              </a:rPr>
              <a:t>Ensure you complete the details and confirm all four contact details </a:t>
            </a:r>
            <a:r>
              <a:rPr lang="en-IE" sz="1100" b="1">
                <a:solidFill>
                  <a:srgbClr val="FFFFFF"/>
                </a:solidFill>
                <a:latin typeface="Segoe UI"/>
                <a:cs typeface="Segoe UI" pitchFamily="34" charset="0"/>
              </a:rPr>
              <a:t>BEFORE </a:t>
            </a:r>
            <a:r>
              <a:rPr lang="en-IE" sz="1100">
                <a:solidFill>
                  <a:srgbClr val="FFFFFF"/>
                </a:solidFill>
                <a:latin typeface="Segoe UI"/>
                <a:cs typeface="Segoe UI" pitchFamily="34" charset="0"/>
              </a:rPr>
              <a:t>you click the “</a:t>
            </a:r>
            <a:r>
              <a:rPr lang="en-IE" sz="1100" b="1">
                <a:solidFill>
                  <a:srgbClr val="FFFFFF"/>
                </a:solidFill>
                <a:latin typeface="Segoe UI"/>
                <a:cs typeface="Segoe UI" pitchFamily="34" charset="0"/>
              </a:rPr>
              <a:t>Save &amp; Next</a:t>
            </a:r>
            <a:r>
              <a:rPr lang="en-IE" sz="1100">
                <a:solidFill>
                  <a:srgbClr val="FFFFFF"/>
                </a:solidFill>
                <a:latin typeface="Segoe UI"/>
                <a:cs typeface="Segoe UI" pitchFamily="34" charset="0"/>
              </a:rPr>
              <a:t>” button.</a:t>
            </a:r>
          </a:p>
        </p:txBody>
      </p:sp>
      <p:pic>
        <p:nvPicPr>
          <p:cNvPr id="28" name="Picture 27">
            <a:extLst>
              <a:ext uri="{FF2B5EF4-FFF2-40B4-BE49-F238E27FC236}">
                <a16:creationId xmlns:a16="http://schemas.microsoft.com/office/drawing/2014/main" id="{D5F35E9E-5F0B-4D26-B0F6-C3ADFBDA4C18}"/>
              </a:ext>
            </a:extLst>
          </p:cNvPr>
          <p:cNvPicPr/>
          <p:nvPr/>
        </p:nvPicPr>
        <p:blipFill>
          <a:blip r:embed="rId4"/>
          <a:stretch>
            <a:fillRect/>
          </a:stretch>
        </p:blipFill>
        <p:spPr>
          <a:xfrm>
            <a:off x="474711" y="2926790"/>
            <a:ext cx="3949970" cy="2163370"/>
          </a:xfrm>
          <a:prstGeom prst="rect">
            <a:avLst/>
          </a:prstGeom>
        </p:spPr>
      </p:pic>
      <p:sp>
        <p:nvSpPr>
          <p:cNvPr id="29" name="Rectangle 28">
            <a:extLst>
              <a:ext uri="{FF2B5EF4-FFF2-40B4-BE49-F238E27FC236}">
                <a16:creationId xmlns:a16="http://schemas.microsoft.com/office/drawing/2014/main" id="{87C56519-8993-44E7-855E-68E78E5F3E10}"/>
              </a:ext>
            </a:extLst>
          </p:cNvPr>
          <p:cNvSpPr/>
          <p:nvPr/>
        </p:nvSpPr>
        <p:spPr>
          <a:xfrm>
            <a:off x="4814494" y="2926790"/>
            <a:ext cx="3809999" cy="430887"/>
          </a:xfrm>
          <a:prstGeom prst="rect">
            <a:avLst/>
          </a:prstGeom>
        </p:spPr>
        <p:txBody>
          <a:bodyPr wrap="square">
            <a:spAutoFit/>
          </a:bodyPr>
          <a:lstStyle/>
          <a:p>
            <a:r>
              <a:rPr lang="en-IE" sz="1100">
                <a:solidFill>
                  <a:srgbClr val="FFFFFF"/>
                </a:solidFill>
                <a:latin typeface="Segoe UI"/>
                <a:cs typeface="Segoe UI" pitchFamily="34" charset="0"/>
              </a:rPr>
              <a:t>The Terms &amp; Conditions can be printed if required once accessed as above.</a:t>
            </a:r>
          </a:p>
        </p:txBody>
      </p:sp>
      <p:sp>
        <p:nvSpPr>
          <p:cNvPr id="30" name="Rectangle 29">
            <a:extLst>
              <a:ext uri="{FF2B5EF4-FFF2-40B4-BE49-F238E27FC236}">
                <a16:creationId xmlns:a16="http://schemas.microsoft.com/office/drawing/2014/main" id="{59E14325-2098-4E67-8D8B-78790FFDFA3E}"/>
              </a:ext>
            </a:extLst>
          </p:cNvPr>
          <p:cNvSpPr/>
          <p:nvPr/>
        </p:nvSpPr>
        <p:spPr>
          <a:xfrm>
            <a:off x="358592" y="2685052"/>
            <a:ext cx="1900328" cy="307777"/>
          </a:xfrm>
          <a:prstGeom prst="rect">
            <a:avLst/>
          </a:prstGeom>
        </p:spPr>
        <p:txBody>
          <a:bodyPr wrap="none">
            <a:spAutoFit/>
          </a:bodyPr>
          <a:lstStyle/>
          <a:p>
            <a:r>
              <a:rPr lang="en-IE" sz="1400">
                <a:cs typeface="Segoe UI" pitchFamily="34" charset="0"/>
              </a:rPr>
              <a:t>Terms and Conditions</a:t>
            </a:r>
            <a:endParaRPr lang="en-IE"/>
          </a:p>
        </p:txBody>
      </p:sp>
      <p:sp>
        <p:nvSpPr>
          <p:cNvPr id="31" name="Rectangle 30">
            <a:extLst>
              <a:ext uri="{FF2B5EF4-FFF2-40B4-BE49-F238E27FC236}">
                <a16:creationId xmlns:a16="http://schemas.microsoft.com/office/drawing/2014/main" id="{99EB3648-8D9B-4030-A3AA-24F9BFD3EF5D}"/>
              </a:ext>
            </a:extLst>
          </p:cNvPr>
          <p:cNvSpPr/>
          <p:nvPr/>
        </p:nvSpPr>
        <p:spPr bwMode="auto">
          <a:xfrm>
            <a:off x="3443289" y="4814888"/>
            <a:ext cx="177800" cy="114300"/>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FDB61445-7B9C-437F-8FD6-D4EC27E43106}"/>
              </a:ext>
            </a:extLst>
          </p:cNvPr>
          <p:cNvSpPr/>
          <p:nvPr/>
        </p:nvSpPr>
        <p:spPr bwMode="auto">
          <a:xfrm>
            <a:off x="641032" y="2440995"/>
            <a:ext cx="641668" cy="202193"/>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507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3" presetClass="path" presetSubtype="0" decel="100000" fill="hold" grpId="1" nodeType="withEffect">
                                  <p:stCondLst>
                                    <p:cond delay="0"/>
                                  </p:stCondLst>
                                  <p:childTnLst>
                                    <p:animMotion origin="layout" path="M 4.16667E-6 -3.7037E-7 L 0.02257 -3.7037E-7 " pathEditMode="relative" rAng="0" ptsTypes="AA">
                                      <p:cBhvr>
                                        <p:cTn id="9" dur="500" spd="-100000" fill="hold"/>
                                        <p:tgtEl>
                                          <p:spTgt spid="2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592" y="-46894"/>
            <a:ext cx="4031044" cy="1022747"/>
          </a:xfrm>
        </p:spPr>
        <p:txBody>
          <a:bodyPr/>
          <a:lstStyle/>
          <a:p>
            <a:r>
              <a:rPr lang="en-US"/>
              <a:t>Objectives</a:t>
            </a:r>
          </a:p>
        </p:txBody>
      </p:sp>
      <p:sp>
        <p:nvSpPr>
          <p:cNvPr id="3" name="Content Placeholder 2">
            <a:extLst>
              <a:ext uri="{FF2B5EF4-FFF2-40B4-BE49-F238E27FC236}">
                <a16:creationId xmlns:a16="http://schemas.microsoft.com/office/drawing/2014/main" id="{CA3A5C7E-C8A6-4B26-819B-00707856C9E8}"/>
              </a:ext>
            </a:extLst>
          </p:cNvPr>
          <p:cNvSpPr>
            <a:spLocks noGrp="1"/>
          </p:cNvSpPr>
          <p:nvPr>
            <p:ph sz="half" idx="1"/>
          </p:nvPr>
        </p:nvSpPr>
        <p:spPr>
          <a:xfrm>
            <a:off x="392303" y="1157058"/>
            <a:ext cx="4108062" cy="3239690"/>
          </a:xfrm>
        </p:spPr>
        <p:txBody>
          <a:bodyPr>
            <a:normAutofit/>
          </a:bodyPr>
          <a:lstStyle/>
          <a:p>
            <a:pPr marL="0" indent="0">
              <a:buNone/>
            </a:pPr>
            <a:r>
              <a:rPr lang="en-GB" sz="1600"/>
              <a:t>By the end of this lesson you will be able to:</a:t>
            </a:r>
          </a:p>
          <a:p>
            <a:pPr>
              <a:lnSpc>
                <a:spcPct val="100000"/>
              </a:lnSpc>
            </a:pPr>
            <a:r>
              <a:rPr lang="en-GB" sz="1200">
                <a:latin typeface="Segoe UI" panose="020B0502040204020203" pitchFamily="34" charset="0"/>
                <a:cs typeface="Segoe UI" panose="020B0502040204020203" pitchFamily="34" charset="0"/>
              </a:rPr>
              <a:t>Identify the Surface VAD-OR Program Benefits</a:t>
            </a:r>
          </a:p>
          <a:p>
            <a:pPr>
              <a:lnSpc>
                <a:spcPct val="100000"/>
              </a:lnSpc>
            </a:pPr>
            <a:r>
              <a:rPr lang="en-GB" sz="1200">
                <a:latin typeface="Segoe UI" panose="020B0502040204020203" pitchFamily="34" charset="0"/>
                <a:cs typeface="Segoe UI" panose="020B0502040204020203" pitchFamily="34" charset="0"/>
              </a:rPr>
              <a:t>Describe the VAD-OR pre-onboarding requirements</a:t>
            </a:r>
          </a:p>
          <a:p>
            <a:pPr>
              <a:lnSpc>
                <a:spcPct val="100000"/>
              </a:lnSpc>
            </a:pPr>
            <a:r>
              <a:rPr lang="en-GB" sz="1200">
                <a:latin typeface="Segoe UI" panose="020B0502040204020203" pitchFamily="34" charset="0"/>
                <a:cs typeface="Segoe UI" panose="020B0502040204020203" pitchFamily="34" charset="0"/>
              </a:rPr>
              <a:t>Outline the step-by-step process for VAD-OR onboarding</a:t>
            </a:r>
            <a:endParaRPr lang="en-US" sz="1200">
              <a:latin typeface="Segoe UI" panose="020B0502040204020203" pitchFamily="34" charset="0"/>
              <a:cs typeface="Segoe UI" panose="020B0502040204020203" pitchFamily="34" charset="0"/>
            </a:endParaRPr>
          </a:p>
          <a:p>
            <a:endParaRPr lang="en-US"/>
          </a:p>
        </p:txBody>
      </p:sp>
      <p:sp>
        <p:nvSpPr>
          <p:cNvPr id="5" name="Text Placeholder 4">
            <a:extLst>
              <a:ext uri="{FF2B5EF4-FFF2-40B4-BE49-F238E27FC236}">
                <a16:creationId xmlns:a16="http://schemas.microsoft.com/office/drawing/2014/main" id="{B5775DF3-D001-4F18-9360-5E45DDF65064}"/>
              </a:ext>
            </a:extLst>
          </p:cNvPr>
          <p:cNvSpPr>
            <a:spLocks noGrp="1"/>
          </p:cNvSpPr>
          <p:nvPr>
            <p:ph type="body" sz="quarter" idx="13"/>
          </p:nvPr>
        </p:nvSpPr>
        <p:spPr>
          <a:xfrm>
            <a:off x="4893516" y="-44433"/>
            <a:ext cx="4012216" cy="1022747"/>
          </a:xfrm>
        </p:spPr>
        <p:txBody>
          <a:bodyPr/>
          <a:lstStyle/>
          <a:p>
            <a:r>
              <a:rPr lang="en-US"/>
              <a:t>In This Lesson</a:t>
            </a:r>
          </a:p>
        </p:txBody>
      </p:sp>
      <p:sp>
        <p:nvSpPr>
          <p:cNvPr id="6" name="Rectangle 5">
            <a:hlinkClick r:id="rId3" action="ppaction://hlinksldjump"/>
            <a:extLst>
              <a:ext uri="{FF2B5EF4-FFF2-40B4-BE49-F238E27FC236}">
                <a16:creationId xmlns:a16="http://schemas.microsoft.com/office/drawing/2014/main" id="{B5CDD0A3-0AE5-45B1-A041-41F7022C454A}"/>
              </a:ext>
            </a:extLst>
          </p:cNvPr>
          <p:cNvSpPr/>
          <p:nvPr/>
        </p:nvSpPr>
        <p:spPr>
          <a:xfrm>
            <a:off x="4893516" y="1177747"/>
            <a:ext cx="3738524" cy="2846933"/>
          </a:xfrm>
          <a:prstGeom prst="rect">
            <a:avLst/>
          </a:prstGeom>
        </p:spPr>
        <p:txBody>
          <a:bodyPr wrap="none" anchor="ctr">
            <a:spAutoFit/>
          </a:bodyPr>
          <a:lstStyle/>
          <a:p>
            <a:pPr>
              <a:spcBef>
                <a:spcPts val="600"/>
              </a:spcBef>
              <a:defRPr/>
            </a:pPr>
            <a:r>
              <a:rPr lang="en-US" sz="20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VAD-OR Program Overview</a:t>
            </a:r>
          </a:p>
          <a:p>
            <a:pPr marL="514346" lvl="1" indent="-171450">
              <a:spcBef>
                <a:spcPts val="600"/>
              </a:spcBef>
              <a:buFont typeface="Arial" panose="020B0604020202020204" pitchFamily="34" charset="0"/>
              <a:buChar char="•"/>
              <a:defRPr/>
            </a:pPr>
            <a:r>
              <a:rPr lang="en-US"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Benefits </a:t>
            </a:r>
          </a:p>
          <a:p>
            <a:pPr marL="514346" lvl="1" indent="-171450">
              <a:spcBef>
                <a:spcPts val="600"/>
              </a:spcBef>
              <a:buFont typeface="Arial" panose="020B0604020202020204" pitchFamily="34" charset="0"/>
              <a:buChar char="•"/>
              <a:defRPr/>
            </a:pPr>
            <a:r>
              <a:rPr lang="en-US"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Overall VAD-OR Flow</a:t>
            </a:r>
          </a:p>
          <a:p>
            <a:pPr marL="514346" lvl="1" indent="-171450">
              <a:spcBef>
                <a:spcPts val="600"/>
              </a:spcBef>
              <a:buFont typeface="Arial" panose="020B0604020202020204" pitchFamily="34" charset="0"/>
              <a:buChar char="•"/>
              <a:defRPr/>
            </a:pPr>
            <a:endParaRPr lang="en-US"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a:p>
            <a:pPr>
              <a:spcBef>
                <a:spcPts val="600"/>
              </a:spcBef>
              <a:defRPr/>
            </a:pPr>
            <a:r>
              <a:rPr lang="en-US" sz="20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VAD-OR Readiness</a:t>
            </a:r>
          </a:p>
          <a:p>
            <a:pPr marL="514346" lvl="1" indent="-171450">
              <a:spcBef>
                <a:spcPts val="600"/>
              </a:spcBef>
              <a:buFont typeface="Arial" panose="020B0604020202020204" pitchFamily="34" charset="0"/>
              <a:buChar char="•"/>
              <a:defRPr/>
            </a:pPr>
            <a:r>
              <a:rPr lang="en-IE"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Pre-onboarding Requirements</a:t>
            </a:r>
          </a:p>
          <a:p>
            <a:pPr marL="514346" lvl="1" indent="-171450">
              <a:spcBef>
                <a:spcPts val="600"/>
              </a:spcBef>
              <a:buFont typeface="Arial" panose="020B0604020202020204" pitchFamily="34" charset="0"/>
              <a:buChar char="•"/>
              <a:defRPr/>
            </a:pPr>
            <a:r>
              <a:rPr lang="en-IE"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Step-by-Step Process for VAD-OR onboarding</a:t>
            </a:r>
          </a:p>
          <a:p>
            <a:pPr marL="514346" lvl="1" indent="-171450">
              <a:spcBef>
                <a:spcPts val="600"/>
              </a:spcBef>
              <a:buFont typeface="Arial" panose="020B0604020202020204" pitchFamily="34" charset="0"/>
              <a:buChar char="•"/>
              <a:defRPr/>
            </a:pPr>
            <a:r>
              <a:rPr lang="en-IE"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FAQs </a:t>
            </a:r>
          </a:p>
          <a:p>
            <a:pPr marL="514346" lvl="1" indent="-171450">
              <a:spcBef>
                <a:spcPts val="600"/>
              </a:spcBef>
              <a:buFont typeface="Arial" panose="020B0604020202020204" pitchFamily="34" charset="0"/>
              <a:buChar char="•"/>
              <a:defRPr/>
            </a:pPr>
            <a:r>
              <a:rPr lang="en-IE" sz="12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Resources &amp; Support</a:t>
            </a:r>
          </a:p>
          <a:p>
            <a:pPr lvl="1">
              <a:spcBef>
                <a:spcPts val="600"/>
              </a:spcBef>
              <a:defRPr/>
            </a:pPr>
            <a:endParaRPr lang="en-US"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184360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4B8668-8965-40BF-96E3-639817D665A2}"/>
              </a:ext>
            </a:extLst>
          </p:cNvPr>
          <p:cNvPicPr/>
          <p:nvPr/>
        </p:nvPicPr>
        <p:blipFill rotWithShape="1">
          <a:blip r:embed="rId3"/>
          <a:srcRect b="10330"/>
          <a:stretch/>
        </p:blipFill>
        <p:spPr>
          <a:xfrm>
            <a:off x="459812" y="1203400"/>
            <a:ext cx="3998550" cy="1747234"/>
          </a:xfrm>
          <a:prstGeom prst="rect">
            <a:avLst/>
          </a:prstGeom>
        </p:spPr>
      </p:pic>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0" name="Text Placeholder 4">
            <a:extLst>
              <a:ext uri="{FF2B5EF4-FFF2-40B4-BE49-F238E27FC236}">
                <a16:creationId xmlns:a16="http://schemas.microsoft.com/office/drawing/2014/main" id="{A081B8B7-1F97-4F67-97A7-D841853836F6}"/>
              </a:ext>
            </a:extLst>
          </p:cNvPr>
          <p:cNvSpPr>
            <a:spLocks noGrp="1"/>
          </p:cNvSpPr>
          <p:nvPr>
            <p:ph type="body" sz="quarter" idx="13"/>
          </p:nvPr>
        </p:nvSpPr>
        <p:spPr>
          <a:xfrm>
            <a:off x="4540685" y="406180"/>
            <a:ext cx="4516097" cy="1022747"/>
          </a:xfrm>
        </p:spPr>
        <p:txBody>
          <a:bodyPr/>
          <a:lstStyle/>
          <a:p>
            <a:r>
              <a:rPr lang="en-US" sz="3300">
                <a:solidFill>
                  <a:schemeClr val="bg1"/>
                </a:solidFill>
              </a:rPr>
              <a:t>Requesting VAD-OR Partnerships</a:t>
            </a:r>
          </a:p>
        </p:txBody>
      </p:sp>
      <p:sp>
        <p:nvSpPr>
          <p:cNvPr id="14" name="Rectangle 13">
            <a:extLst>
              <a:ext uri="{FF2B5EF4-FFF2-40B4-BE49-F238E27FC236}">
                <a16:creationId xmlns:a16="http://schemas.microsoft.com/office/drawing/2014/main" id="{39C1654B-977E-44DE-B8F6-4B66362E2CA5}"/>
              </a:ext>
            </a:extLst>
          </p:cNvPr>
          <p:cNvSpPr/>
          <p:nvPr/>
        </p:nvSpPr>
        <p:spPr bwMode="auto">
          <a:xfrm>
            <a:off x="678708" y="1795264"/>
            <a:ext cx="282259" cy="122436"/>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9" name="Connector: Elbow 18">
            <a:extLst>
              <a:ext uri="{FF2B5EF4-FFF2-40B4-BE49-F238E27FC236}">
                <a16:creationId xmlns:a16="http://schemas.microsoft.com/office/drawing/2014/main" id="{DDA3B430-16C3-47A0-BFC0-5E498251E020}"/>
              </a:ext>
            </a:extLst>
          </p:cNvPr>
          <p:cNvCxnSpPr>
            <a:cxnSpLocks/>
          </p:cNvCxnSpPr>
          <p:nvPr/>
        </p:nvCxnSpPr>
        <p:spPr>
          <a:xfrm rot="10800000" flipV="1">
            <a:off x="996282" y="1638057"/>
            <a:ext cx="3787385" cy="218425"/>
          </a:xfrm>
          <a:prstGeom prst="bentConnector3">
            <a:avLst>
              <a:gd name="adj1" fmla="val 2384"/>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204E732-9FB9-45E5-94DB-4632C3DBE5AB}"/>
              </a:ext>
            </a:extLst>
          </p:cNvPr>
          <p:cNvSpPr/>
          <p:nvPr/>
        </p:nvSpPr>
        <p:spPr bwMode="auto">
          <a:xfrm>
            <a:off x="4677258" y="1111745"/>
            <a:ext cx="3968478" cy="127104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a:solidFill>
                  <a:srgbClr val="FFFFFF"/>
                </a:solidFill>
                <a:latin typeface="Segoe UI"/>
                <a:cs typeface="Segoe UI" pitchFamily="34" charset="0"/>
              </a:rPr>
              <a:t>Click on </a:t>
            </a:r>
            <a:r>
              <a:rPr lang="en-IE" sz="1100" b="1">
                <a:solidFill>
                  <a:srgbClr val="FFFFFF"/>
                </a:solidFill>
                <a:latin typeface="Segoe UI"/>
                <a:cs typeface="Segoe UI" pitchFamily="34" charset="0"/>
              </a:rPr>
              <a:t>Associate</a:t>
            </a:r>
            <a:r>
              <a:rPr lang="en-IE" sz="1100">
                <a:solidFill>
                  <a:srgbClr val="FFFFFF"/>
                </a:solidFill>
                <a:latin typeface="Segoe UI"/>
                <a:cs typeface="Segoe UI" pitchFamily="34" charset="0"/>
              </a:rPr>
              <a:t> to find a local Distributor to create a partnership with.</a:t>
            </a:r>
          </a:p>
        </p:txBody>
      </p:sp>
      <p:pic>
        <p:nvPicPr>
          <p:cNvPr id="18" name="Picture 17">
            <a:extLst>
              <a:ext uri="{FF2B5EF4-FFF2-40B4-BE49-F238E27FC236}">
                <a16:creationId xmlns:a16="http://schemas.microsoft.com/office/drawing/2014/main" id="{7F4F3706-2079-4835-A903-98D1D5AD7C6D}"/>
              </a:ext>
            </a:extLst>
          </p:cNvPr>
          <p:cNvPicPr/>
          <p:nvPr/>
        </p:nvPicPr>
        <p:blipFill>
          <a:blip r:embed="rId4"/>
          <a:stretch>
            <a:fillRect/>
          </a:stretch>
        </p:blipFill>
        <p:spPr>
          <a:xfrm>
            <a:off x="459812" y="3114735"/>
            <a:ext cx="3992388" cy="1912333"/>
          </a:xfrm>
          <a:prstGeom prst="rect">
            <a:avLst/>
          </a:prstGeom>
        </p:spPr>
      </p:pic>
      <p:sp>
        <p:nvSpPr>
          <p:cNvPr id="21" name="Rectangle 20">
            <a:extLst>
              <a:ext uri="{FF2B5EF4-FFF2-40B4-BE49-F238E27FC236}">
                <a16:creationId xmlns:a16="http://schemas.microsoft.com/office/drawing/2014/main" id="{C36FA96B-FA81-4605-ADB6-933AA3A1E032}"/>
              </a:ext>
            </a:extLst>
          </p:cNvPr>
          <p:cNvSpPr/>
          <p:nvPr/>
        </p:nvSpPr>
        <p:spPr>
          <a:xfrm>
            <a:off x="4783667" y="2158433"/>
            <a:ext cx="3994503" cy="1646605"/>
          </a:xfrm>
          <a:prstGeom prst="rect">
            <a:avLst/>
          </a:prstGeom>
        </p:spPr>
        <p:txBody>
          <a:bodyPr wrap="square">
            <a:spAutoFit/>
          </a:bodyPr>
          <a:lstStyle/>
          <a:p>
            <a:r>
              <a:rPr lang="en-US" sz="1100">
                <a:solidFill>
                  <a:srgbClr val="FFFFFF"/>
                </a:solidFill>
                <a:latin typeface="Segoe UI"/>
                <a:cs typeface="Segoe UI" pitchFamily="34" charset="0"/>
              </a:rPr>
              <a:t>Select a Distributor to request VAD-OR partnership:</a:t>
            </a:r>
          </a:p>
          <a:p>
            <a:r>
              <a:rPr lang="en-US" sz="1100">
                <a:solidFill>
                  <a:srgbClr val="FFFFFF"/>
                </a:solidFill>
                <a:latin typeface="Segoe UI"/>
                <a:cs typeface="Segoe UI" pitchFamily="34" charset="0"/>
              </a:rPr>
              <a:t>Click </a:t>
            </a:r>
            <a:r>
              <a:rPr lang="en-US" sz="1100" b="1">
                <a:solidFill>
                  <a:srgbClr val="FFFFFF"/>
                </a:solidFill>
                <a:latin typeface="Segoe UI"/>
                <a:cs typeface="Segoe UI" pitchFamily="34" charset="0"/>
              </a:rPr>
              <a:t>Submit.</a:t>
            </a:r>
            <a:endParaRPr lang="en-US" sz="1100">
              <a:solidFill>
                <a:srgbClr val="FFFFFF"/>
              </a:solidFill>
              <a:latin typeface="Segoe UI"/>
              <a:cs typeface="Segoe UI" pitchFamily="34" charset="0"/>
            </a:endParaRPr>
          </a:p>
          <a:p>
            <a:endParaRPr lang="en-US" sz="1100">
              <a:solidFill>
                <a:srgbClr val="FFFFFF"/>
              </a:solidFill>
              <a:latin typeface="Segoe UI"/>
              <a:cs typeface="Segoe UI" pitchFamily="34" charset="0"/>
            </a:endParaRPr>
          </a:p>
          <a:p>
            <a:r>
              <a:rPr lang="en-US" sz="1100" b="1">
                <a:solidFill>
                  <a:srgbClr val="FF0000"/>
                </a:solidFill>
                <a:latin typeface="Segoe UI"/>
                <a:cs typeface="Segoe UI" pitchFamily="34" charset="0"/>
              </a:rPr>
              <a:t>Important: </a:t>
            </a:r>
            <a:r>
              <a:rPr lang="en-US" sz="1100">
                <a:solidFill>
                  <a:srgbClr val="FFFFFF"/>
                </a:solidFill>
                <a:latin typeface="Segoe UI"/>
                <a:cs typeface="Segoe UI" pitchFamily="34" charset="0"/>
              </a:rPr>
              <a:t>Ensure that </a:t>
            </a:r>
            <a:r>
              <a:rPr lang="en-US" sz="1100" b="1">
                <a:solidFill>
                  <a:srgbClr val="FFFFFF"/>
                </a:solidFill>
                <a:latin typeface="Segoe UI"/>
                <a:cs typeface="Segoe UI" pitchFamily="34" charset="0"/>
              </a:rPr>
              <a:t>Surface Hub </a:t>
            </a:r>
            <a:r>
              <a:rPr lang="en-US" sz="1100">
                <a:solidFill>
                  <a:srgbClr val="FFFFFF"/>
                </a:solidFill>
                <a:latin typeface="Segoe UI"/>
                <a:cs typeface="Segoe UI" pitchFamily="34" charset="0"/>
              </a:rPr>
              <a:t>is selected as the Product Type</a:t>
            </a:r>
          </a:p>
          <a:p>
            <a:endParaRPr lang="en-US" sz="1200"/>
          </a:p>
          <a:p>
            <a:r>
              <a:rPr lang="en-US" sz="1100">
                <a:solidFill>
                  <a:srgbClr val="FFFFFF"/>
                </a:solidFill>
                <a:latin typeface="Segoe UI"/>
                <a:cs typeface="Segoe UI" pitchFamily="34" charset="0"/>
              </a:rPr>
              <a:t>To add more Distributors to the partnership request, click the Associate button, select and submit again.</a:t>
            </a:r>
            <a:endParaRPr lang="en-US" sz="1200"/>
          </a:p>
          <a:p>
            <a:pPr marL="285750" indent="-285750">
              <a:buFont typeface="Arial" panose="020B0604020202020204" pitchFamily="34" charset="0"/>
              <a:buChar char="•"/>
            </a:pPr>
            <a:endParaRPr lang="en-US" sz="1200"/>
          </a:p>
        </p:txBody>
      </p:sp>
    </p:spTree>
    <p:extLst>
      <p:ext uri="{BB962C8B-B14F-4D97-AF65-F5344CB8AC3E}">
        <p14:creationId xmlns:p14="http://schemas.microsoft.com/office/powerpoint/2010/main" val="200729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3" presetClass="path" presetSubtype="0" decel="100000" fill="hold" grpId="1" nodeType="withEffect">
                                  <p:stCondLst>
                                    <p:cond delay="0"/>
                                  </p:stCondLst>
                                  <p:childTnLst>
                                    <p:animMotion origin="layout" path="M -2.22222E-6 3.82716E-6 L 0.02257 3.82716E-6 " pathEditMode="relative" rAng="0" ptsTypes="AA">
                                      <p:cBhvr>
                                        <p:cTn id="9" dur="500" spd="-100000" fill="hold"/>
                                        <p:tgtEl>
                                          <p:spTgt spid="2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5AE3D5-3D38-44F9-9B2E-790E404B5436}"/>
              </a:ext>
            </a:extLst>
          </p:cNvPr>
          <p:cNvPicPr>
            <a:picLocks noChangeAspect="1"/>
          </p:cNvPicPr>
          <p:nvPr/>
        </p:nvPicPr>
        <p:blipFill rotWithShape="1">
          <a:blip r:embed="rId3"/>
          <a:srcRect r="525"/>
          <a:stretch/>
        </p:blipFill>
        <p:spPr>
          <a:xfrm>
            <a:off x="460105" y="1194687"/>
            <a:ext cx="4010295" cy="1616785"/>
          </a:xfrm>
          <a:prstGeom prst="rect">
            <a:avLst/>
          </a:prstGeom>
        </p:spPr>
      </p:pic>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2" y="-46894"/>
            <a:ext cx="4031044" cy="1022747"/>
          </a:xfrm>
        </p:spPr>
        <p:txBody>
          <a:bodyPr/>
          <a:lstStyle/>
          <a:p>
            <a:r>
              <a:rPr lang="en-US"/>
              <a:t>Portal Registration</a:t>
            </a:r>
          </a:p>
        </p:txBody>
      </p:sp>
      <p:sp>
        <p:nvSpPr>
          <p:cNvPr id="14" name="Rectangle 13">
            <a:extLst>
              <a:ext uri="{FF2B5EF4-FFF2-40B4-BE49-F238E27FC236}">
                <a16:creationId xmlns:a16="http://schemas.microsoft.com/office/drawing/2014/main" id="{39C1654B-977E-44DE-B8F6-4B66362E2CA5}"/>
              </a:ext>
            </a:extLst>
          </p:cNvPr>
          <p:cNvSpPr/>
          <p:nvPr/>
        </p:nvSpPr>
        <p:spPr bwMode="auto">
          <a:xfrm>
            <a:off x="543844" y="2671036"/>
            <a:ext cx="665832" cy="122436"/>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9" name="Connector: Elbow 18">
            <a:extLst>
              <a:ext uri="{FF2B5EF4-FFF2-40B4-BE49-F238E27FC236}">
                <a16:creationId xmlns:a16="http://schemas.microsoft.com/office/drawing/2014/main" id="{DDA3B430-16C3-47A0-BFC0-5E498251E020}"/>
              </a:ext>
            </a:extLst>
          </p:cNvPr>
          <p:cNvCxnSpPr>
            <a:cxnSpLocks/>
          </p:cNvCxnSpPr>
          <p:nvPr/>
        </p:nvCxnSpPr>
        <p:spPr>
          <a:xfrm rot="10800000">
            <a:off x="838666" y="2808792"/>
            <a:ext cx="3431652" cy="137608"/>
          </a:xfrm>
          <a:prstGeom prst="bentConnector3">
            <a:avLst>
              <a:gd name="adj1" fmla="val 100085"/>
            </a:avLst>
          </a:prstGeom>
          <a:ln>
            <a:solidFill>
              <a:srgbClr val="CE2A1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E8E85066-6C2F-4FB6-8F6E-70D5D20149FA}"/>
              </a:ext>
            </a:extLst>
          </p:cNvPr>
          <p:cNvSpPr txBox="1">
            <a:spLocks/>
          </p:cNvSpPr>
          <p:nvPr/>
        </p:nvSpPr>
        <p:spPr>
          <a:xfrm>
            <a:off x="4627904" y="180651"/>
            <a:ext cx="4516097" cy="1022747"/>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800" b="0" kern="1200">
                <a:solidFill>
                  <a:schemeClr val="tx2"/>
                </a:solidFill>
                <a:latin typeface="+mj-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sz="3300">
                <a:solidFill>
                  <a:schemeClr val="bg1"/>
                </a:solidFill>
              </a:rPr>
              <a:t>Enrollment Details</a:t>
            </a:r>
          </a:p>
        </p:txBody>
      </p:sp>
      <p:sp>
        <p:nvSpPr>
          <p:cNvPr id="15" name="Rectangle 14">
            <a:extLst>
              <a:ext uri="{FF2B5EF4-FFF2-40B4-BE49-F238E27FC236}">
                <a16:creationId xmlns:a16="http://schemas.microsoft.com/office/drawing/2014/main" id="{E0B7C95E-13A8-4622-A7A2-96909A5115BD}"/>
              </a:ext>
            </a:extLst>
          </p:cNvPr>
          <p:cNvSpPr/>
          <p:nvPr/>
        </p:nvSpPr>
        <p:spPr bwMode="auto">
          <a:xfrm>
            <a:off x="4077364" y="2678593"/>
            <a:ext cx="393036" cy="122436"/>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76AB8338-4208-4BEF-A64B-2A8678AD7718}"/>
              </a:ext>
            </a:extLst>
          </p:cNvPr>
          <p:cNvSpPr/>
          <p:nvPr/>
        </p:nvSpPr>
        <p:spPr>
          <a:xfrm>
            <a:off x="4725602" y="1561527"/>
            <a:ext cx="4062799" cy="1071447"/>
          </a:xfrm>
          <a:prstGeom prst="rect">
            <a:avLst/>
          </a:prstGeom>
        </p:spPr>
        <p:txBody>
          <a:bodyPr wrap="square">
            <a:spAutoFit/>
          </a:bodyPr>
          <a:lstStyle/>
          <a:p>
            <a:pPr marR="0" lvl="0">
              <a:lnSpc>
                <a:spcPct val="107000"/>
              </a:lnSpc>
              <a:spcBef>
                <a:spcPts val="0"/>
              </a:spcBef>
              <a:spcAft>
                <a:spcPts val="800"/>
              </a:spcAft>
            </a:pPr>
            <a:r>
              <a:rPr lang="en-US" sz="1100">
                <a:solidFill>
                  <a:srgbClr val="FFFFFF"/>
                </a:solidFill>
                <a:latin typeface="Segoe UI"/>
                <a:cs typeface="Segoe UI" pitchFamily="34" charset="0"/>
              </a:rPr>
              <a:t>Click on </a:t>
            </a:r>
            <a:r>
              <a:rPr lang="en-US" sz="1100" b="1">
                <a:solidFill>
                  <a:srgbClr val="FFFFFF"/>
                </a:solidFill>
                <a:latin typeface="Segoe UI"/>
                <a:cs typeface="Segoe UI" pitchFamily="34" charset="0"/>
              </a:rPr>
              <a:t>“Go to Enrollment Details” </a:t>
            </a:r>
            <a:r>
              <a:rPr lang="en-US" sz="1100">
                <a:solidFill>
                  <a:srgbClr val="FFFFFF"/>
                </a:solidFill>
                <a:latin typeface="Segoe UI"/>
                <a:cs typeface="Segoe UI" pitchFamily="34" charset="0"/>
              </a:rPr>
              <a:t>button to view the enrollment details.</a:t>
            </a:r>
          </a:p>
          <a:p>
            <a:pPr marR="0" lvl="0">
              <a:lnSpc>
                <a:spcPct val="107000"/>
              </a:lnSpc>
              <a:spcBef>
                <a:spcPts val="0"/>
              </a:spcBef>
              <a:spcAft>
                <a:spcPts val="8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a:solidFill>
                  <a:srgbClr val="FFFFFF"/>
                </a:solidFill>
                <a:latin typeface="Segoe UI"/>
                <a:cs typeface="Segoe UI" pitchFamily="34" charset="0"/>
              </a:rPr>
              <a:t>Click on </a:t>
            </a:r>
            <a:r>
              <a:rPr lang="en-US" sz="1100" b="1">
                <a:solidFill>
                  <a:srgbClr val="FFFFFF"/>
                </a:solidFill>
                <a:latin typeface="Segoe UI"/>
                <a:cs typeface="Segoe UI" pitchFamily="34" charset="0"/>
              </a:rPr>
              <a:t>“My Requests” </a:t>
            </a:r>
            <a:r>
              <a:rPr lang="en-US" sz="1100">
                <a:solidFill>
                  <a:srgbClr val="FFFFFF"/>
                </a:solidFill>
                <a:latin typeface="Segoe UI"/>
                <a:cs typeface="Segoe UI" pitchFamily="34" charset="0"/>
              </a:rPr>
              <a:t>Button to view all the Associations. </a:t>
            </a:r>
          </a:p>
        </p:txBody>
      </p:sp>
      <p:cxnSp>
        <p:nvCxnSpPr>
          <p:cNvPr id="31" name="Straight Arrow Connector 30">
            <a:extLst>
              <a:ext uri="{FF2B5EF4-FFF2-40B4-BE49-F238E27FC236}">
                <a16:creationId xmlns:a16="http://schemas.microsoft.com/office/drawing/2014/main" id="{D375B6BC-F236-422D-A082-77FC13EDA75E}"/>
              </a:ext>
            </a:extLst>
          </p:cNvPr>
          <p:cNvCxnSpPr>
            <a:cxnSpLocks/>
            <a:endCxn id="15" idx="2"/>
          </p:cNvCxnSpPr>
          <p:nvPr/>
        </p:nvCxnSpPr>
        <p:spPr>
          <a:xfrm flipV="1">
            <a:off x="4273882" y="2801029"/>
            <a:ext cx="0" cy="14537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765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499BA38-F0DF-42EC-AC6A-F5FFD310FE32}"/>
              </a:ext>
            </a:extLst>
          </p:cNvPr>
          <p:cNvSpPr>
            <a:spLocks noGrp="1"/>
          </p:cNvSpPr>
          <p:nvPr>
            <p:ph type="title"/>
          </p:nvPr>
        </p:nvSpPr>
        <p:spPr>
          <a:xfrm>
            <a:off x="358593" y="-46893"/>
            <a:ext cx="4031044" cy="1022747"/>
          </a:xfrm>
        </p:spPr>
        <p:txBody>
          <a:bodyPr/>
          <a:lstStyle/>
          <a:p>
            <a:r>
              <a:rPr lang="en-US"/>
              <a:t>Portal Registration</a:t>
            </a:r>
          </a:p>
        </p:txBody>
      </p:sp>
      <p:sp>
        <p:nvSpPr>
          <p:cNvPr id="11" name="Text Placeholder 4">
            <a:extLst>
              <a:ext uri="{FF2B5EF4-FFF2-40B4-BE49-F238E27FC236}">
                <a16:creationId xmlns:a16="http://schemas.microsoft.com/office/drawing/2014/main" id="{E8E85066-6C2F-4FB6-8F6E-70D5D20149FA}"/>
              </a:ext>
            </a:extLst>
          </p:cNvPr>
          <p:cNvSpPr txBox="1">
            <a:spLocks/>
          </p:cNvSpPr>
          <p:nvPr/>
        </p:nvSpPr>
        <p:spPr>
          <a:xfrm>
            <a:off x="4627905" y="180652"/>
            <a:ext cx="4516097" cy="1022747"/>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800" b="0" kern="1200">
                <a:solidFill>
                  <a:schemeClr val="tx2"/>
                </a:solidFill>
                <a:latin typeface="+mj-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2"/>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defTabSz="685783"/>
            <a:r>
              <a:rPr lang="en-US" sz="3300">
                <a:solidFill>
                  <a:srgbClr val="FFFFFF"/>
                </a:solidFill>
                <a:latin typeface="Segoe UI Light"/>
              </a:rPr>
              <a:t>Approval Status</a:t>
            </a:r>
          </a:p>
        </p:txBody>
      </p:sp>
      <p:sp>
        <p:nvSpPr>
          <p:cNvPr id="16" name="Rectangle 15">
            <a:extLst>
              <a:ext uri="{FF2B5EF4-FFF2-40B4-BE49-F238E27FC236}">
                <a16:creationId xmlns:a16="http://schemas.microsoft.com/office/drawing/2014/main" id="{76AB8338-4208-4BEF-A64B-2A8678AD7718}"/>
              </a:ext>
            </a:extLst>
          </p:cNvPr>
          <p:cNvSpPr/>
          <p:nvPr/>
        </p:nvSpPr>
        <p:spPr>
          <a:xfrm>
            <a:off x="4725603" y="1561528"/>
            <a:ext cx="4062799" cy="738344"/>
          </a:xfrm>
          <a:prstGeom prst="rect">
            <a:avLst/>
          </a:prstGeom>
        </p:spPr>
        <p:txBody>
          <a:bodyPr wrap="square">
            <a:spAutoFit/>
          </a:bodyPr>
          <a:lstStyle/>
          <a:p>
            <a:pPr defTabSz="685775">
              <a:lnSpc>
                <a:spcPct val="107000"/>
              </a:lnSpc>
              <a:spcAft>
                <a:spcPts val="800"/>
              </a:spcAft>
            </a:pPr>
            <a:r>
              <a:rPr lang="en-US" sz="1100">
                <a:solidFill>
                  <a:srgbClr val="FFFFFF"/>
                </a:solidFill>
                <a:latin typeface="Segoe UI"/>
                <a:cs typeface="Segoe UI" pitchFamily="34" charset="0"/>
              </a:rPr>
              <a:t>You can </a:t>
            </a:r>
            <a:r>
              <a:rPr lang="en-IE" sz="1100">
                <a:solidFill>
                  <a:srgbClr val="FFFFFF"/>
                </a:solidFill>
                <a:latin typeface="Segoe UI"/>
                <a:cs typeface="Segoe UI" pitchFamily="34" charset="0"/>
              </a:rPr>
              <a:t>view the approval status on the “My Requests” landing page.</a:t>
            </a:r>
          </a:p>
          <a:p>
            <a:pPr defTabSz="685775">
              <a:lnSpc>
                <a:spcPct val="107000"/>
              </a:lnSpc>
              <a:spcAft>
                <a:spcPts val="800"/>
              </a:spcAft>
            </a:pPr>
            <a:endParaRPr lang="en-US" sz="1100">
              <a:solidFill>
                <a:srgbClr val="FFFFFF"/>
              </a:solidFill>
              <a:latin typeface="Segoe UI"/>
              <a:cs typeface="Segoe UI" pitchFamily="34" charset="0"/>
            </a:endParaRPr>
          </a:p>
        </p:txBody>
      </p:sp>
      <p:sp>
        <p:nvSpPr>
          <p:cNvPr id="14" name="Rectangle 13">
            <a:extLst>
              <a:ext uri="{FF2B5EF4-FFF2-40B4-BE49-F238E27FC236}">
                <a16:creationId xmlns:a16="http://schemas.microsoft.com/office/drawing/2014/main" id="{39C1654B-977E-44DE-B8F6-4B66362E2CA5}"/>
              </a:ext>
            </a:extLst>
          </p:cNvPr>
          <p:cNvSpPr/>
          <p:nvPr/>
        </p:nvSpPr>
        <p:spPr bwMode="auto">
          <a:xfrm>
            <a:off x="2925730" y="2143125"/>
            <a:ext cx="439771" cy="460375"/>
          </a:xfrm>
          <a:prstGeom prst="rect">
            <a:avLst/>
          </a:prstGeom>
          <a:noFill/>
          <a:ln>
            <a:solidFill>
              <a:srgbClr val="CE2A1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IE"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Content Placeholder 7">
            <a:extLst>
              <a:ext uri="{FF2B5EF4-FFF2-40B4-BE49-F238E27FC236}">
                <a16:creationId xmlns:a16="http://schemas.microsoft.com/office/drawing/2014/main" id="{35B4AB09-6484-4ED1-B5CA-0C9738FF0B74}"/>
              </a:ext>
            </a:extLst>
          </p:cNvPr>
          <p:cNvSpPr txBox="1">
            <a:spLocks/>
          </p:cNvSpPr>
          <p:nvPr/>
        </p:nvSpPr>
        <p:spPr>
          <a:xfrm>
            <a:off x="358593" y="3190948"/>
            <a:ext cx="4006465" cy="2447852"/>
          </a:xfrm>
          <a:prstGeom prst="rect">
            <a:avLst/>
          </a:prstGeom>
        </p:spPr>
        <p:txBody>
          <a:bodyPr/>
          <a:lst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pPr marL="0" indent="0" defTabSz="685853">
              <a:buNone/>
              <a:tabLst>
                <a:tab pos="4114697" algn="l"/>
                <a:tab pos="8100811" algn="l"/>
              </a:tabLst>
            </a:pPr>
            <a:r>
              <a:rPr lang="en-US" sz="600" b="1">
                <a:gradFill>
                  <a:gsLst>
                    <a:gs pos="1250">
                      <a:prstClr val="black"/>
                    </a:gs>
                    <a:gs pos="100000">
                      <a:prstClr val="black"/>
                    </a:gs>
                  </a:gsLst>
                  <a:lin ang="5400000" scaled="0"/>
                </a:gradFill>
                <a:latin typeface="Segoe UI Light"/>
              </a:rPr>
              <a:t>From:</a:t>
            </a:r>
            <a:r>
              <a:rPr lang="en-US" sz="600">
                <a:gradFill>
                  <a:gsLst>
                    <a:gs pos="1250">
                      <a:prstClr val="black"/>
                    </a:gs>
                    <a:gs pos="100000">
                      <a:prstClr val="black"/>
                    </a:gs>
                  </a:gsLst>
                  <a:lin ang="5400000" scaled="0"/>
                </a:gradFill>
                <a:latin typeface="Segoe UI Light"/>
              </a:rPr>
              <a:t> NoReply.rpr@microsoft.com</a:t>
            </a:r>
            <a:br>
              <a:rPr lang="en-US" sz="600">
                <a:gradFill>
                  <a:gsLst>
                    <a:gs pos="1250">
                      <a:prstClr val="black"/>
                    </a:gs>
                    <a:gs pos="100000">
                      <a:prstClr val="black"/>
                    </a:gs>
                  </a:gsLst>
                  <a:lin ang="5400000" scaled="0"/>
                </a:gradFill>
                <a:latin typeface="Segoe UI Light"/>
              </a:rPr>
            </a:br>
            <a:r>
              <a:rPr lang="en-US" sz="600" b="1">
                <a:gradFill>
                  <a:gsLst>
                    <a:gs pos="1250">
                      <a:prstClr val="black"/>
                    </a:gs>
                    <a:gs pos="100000">
                      <a:prstClr val="black"/>
                    </a:gs>
                  </a:gsLst>
                  <a:lin ang="5400000" scaled="0"/>
                </a:gradFill>
                <a:latin typeface="Segoe UI Light"/>
              </a:rPr>
              <a:t>Sent:</a:t>
            </a:r>
            <a:r>
              <a:rPr lang="en-US" sz="600">
                <a:gradFill>
                  <a:gsLst>
                    <a:gs pos="1250">
                      <a:prstClr val="black"/>
                    </a:gs>
                    <a:gs pos="100000">
                      <a:prstClr val="black"/>
                    </a:gs>
                  </a:gsLst>
                  <a:lin ang="5400000" scaled="0"/>
                </a:gradFill>
                <a:latin typeface="Segoe UI Light"/>
              </a:rPr>
              <a:t> Thursday, December 1, 2016 1:42 PM</a:t>
            </a:r>
            <a:br>
              <a:rPr lang="en-US" sz="600">
                <a:gradFill>
                  <a:gsLst>
                    <a:gs pos="1250">
                      <a:prstClr val="black"/>
                    </a:gs>
                    <a:gs pos="100000">
                      <a:prstClr val="black"/>
                    </a:gs>
                  </a:gsLst>
                  <a:lin ang="5400000" scaled="0"/>
                </a:gradFill>
                <a:latin typeface="Segoe UI Light"/>
              </a:rPr>
            </a:br>
            <a:r>
              <a:rPr lang="en-US" sz="600" b="1">
                <a:gradFill>
                  <a:gsLst>
                    <a:gs pos="1250">
                      <a:prstClr val="black"/>
                    </a:gs>
                    <a:gs pos="100000">
                      <a:prstClr val="black"/>
                    </a:gs>
                  </a:gsLst>
                  <a:lin ang="5400000" scaled="0"/>
                </a:gradFill>
                <a:latin typeface="Segoe UI Light"/>
              </a:rPr>
              <a:t>To:</a:t>
            </a:r>
            <a:r>
              <a:rPr lang="en-US" sz="600">
                <a:gradFill>
                  <a:gsLst>
                    <a:gs pos="1250">
                      <a:prstClr val="black"/>
                    </a:gs>
                    <a:gs pos="100000">
                      <a:prstClr val="black"/>
                    </a:gs>
                  </a:gsLst>
                  <a:lin ang="5400000" scaled="0"/>
                </a:gradFill>
                <a:latin typeface="Segoe UI Light"/>
              </a:rPr>
              <a:t> DMP Partner&lt;</a:t>
            </a:r>
            <a:r>
              <a:rPr lang="en-US" sz="600" u="sng">
                <a:gradFill>
                  <a:gsLst>
                    <a:gs pos="1250">
                      <a:prstClr val="black"/>
                    </a:gs>
                    <a:gs pos="100000">
                      <a:prstClr val="black"/>
                    </a:gs>
                  </a:gsLst>
                  <a:lin ang="5400000" scaled="0"/>
                </a:gradFill>
                <a:latin typeface="Segoe UI Light"/>
              </a:rPr>
              <a:t>dmppartner@test.com</a:t>
            </a:r>
            <a:r>
              <a:rPr lang="en-US" sz="600">
                <a:gradFill>
                  <a:gsLst>
                    <a:gs pos="1250">
                      <a:prstClr val="black"/>
                    </a:gs>
                    <a:gs pos="100000">
                      <a:prstClr val="black"/>
                    </a:gs>
                  </a:gsLst>
                  <a:lin ang="5400000" scaled="0"/>
                </a:gradFill>
                <a:latin typeface="Segoe UI Light"/>
              </a:rPr>
              <a:t>&gt;;</a:t>
            </a:r>
            <a:br>
              <a:rPr lang="en-US" sz="600">
                <a:gradFill>
                  <a:gsLst>
                    <a:gs pos="1250">
                      <a:prstClr val="black"/>
                    </a:gs>
                    <a:gs pos="100000">
                      <a:prstClr val="black"/>
                    </a:gs>
                  </a:gsLst>
                  <a:lin ang="5400000" scaled="0"/>
                </a:gradFill>
                <a:latin typeface="Segoe UI Light"/>
              </a:rPr>
            </a:br>
            <a:r>
              <a:rPr lang="en-US" sz="600" b="1">
                <a:gradFill>
                  <a:gsLst>
                    <a:gs pos="1250">
                      <a:prstClr val="black"/>
                    </a:gs>
                    <a:gs pos="100000">
                      <a:prstClr val="black"/>
                    </a:gs>
                  </a:gsLst>
                  <a:lin ang="5400000" scaled="0"/>
                </a:gradFill>
                <a:latin typeface="Segoe UI Light"/>
              </a:rPr>
              <a:t>Subject:</a:t>
            </a:r>
            <a:r>
              <a:rPr lang="en-US" sz="600">
                <a:gradFill>
                  <a:gsLst>
                    <a:gs pos="1250">
                      <a:prstClr val="black"/>
                    </a:gs>
                    <a:gs pos="100000">
                      <a:prstClr val="black"/>
                    </a:gs>
                  </a:gsLst>
                  <a:lin ang="5400000" scaled="0"/>
                </a:gradFill>
                <a:latin typeface="Segoe UI Light"/>
              </a:rPr>
              <a:t> DMP Welcome Letter</a:t>
            </a:r>
          </a:p>
          <a:p>
            <a:pPr marL="0" indent="0" defTabSz="685853">
              <a:buNone/>
              <a:tabLst>
                <a:tab pos="4114697" algn="l"/>
                <a:tab pos="8100811" algn="l"/>
              </a:tabLst>
            </a:pPr>
            <a:endParaRPr lang="en-US" sz="700">
              <a:gradFill>
                <a:gsLst>
                  <a:gs pos="1250">
                    <a:srgbClr val="505050"/>
                  </a:gs>
                  <a:gs pos="100000">
                    <a:srgbClr val="505050"/>
                  </a:gs>
                </a:gsLst>
                <a:lin ang="5400000" scaled="0"/>
              </a:gradFill>
              <a:latin typeface="Segoe UI Light"/>
            </a:endParaRP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Dear [Partner Company Name], MPN ID: [MPN ID],</a:t>
            </a: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We are extremely proud to officially welcome you to the Surface Disti Managed Program (DMP).  You have been approved by [ADD Name] in [Location] to sell Surface. You will be receiving notification from the Microsoft Channel Incentives team for further instructions to onboard. </a:t>
            </a: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If you have any questions regarding the DMP Program, please contact [ADD Name] in [Location].</a:t>
            </a:r>
          </a:p>
          <a:p>
            <a:pPr marL="0" indent="0" defTabSz="685853">
              <a:buNone/>
              <a:tabLst>
                <a:tab pos="4114697" algn="l"/>
                <a:tab pos="8100811" algn="l"/>
              </a:tabLst>
            </a:pPr>
            <a:endParaRPr lang="en-US" sz="700">
              <a:gradFill>
                <a:gsLst>
                  <a:gs pos="1250">
                    <a:srgbClr val="505050"/>
                  </a:gs>
                  <a:gs pos="100000">
                    <a:srgbClr val="505050"/>
                  </a:gs>
                </a:gsLst>
                <a:lin ang="5400000" scaled="0"/>
              </a:gradFill>
              <a:latin typeface="Segoe UI Light"/>
            </a:endParaRP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Thank you,</a:t>
            </a:r>
          </a:p>
          <a:p>
            <a:pPr marL="0" indent="0" defTabSz="685853">
              <a:buNone/>
              <a:tabLst>
                <a:tab pos="4114697" algn="l"/>
                <a:tab pos="8100811" algn="l"/>
              </a:tabLst>
            </a:pPr>
            <a:endParaRPr lang="en-US" sz="700">
              <a:gradFill>
                <a:gsLst>
                  <a:gs pos="1250">
                    <a:srgbClr val="505050"/>
                  </a:gs>
                  <a:gs pos="100000">
                    <a:srgbClr val="505050"/>
                  </a:gs>
                </a:gsLst>
                <a:lin ang="5400000" scaled="0"/>
              </a:gradFill>
              <a:latin typeface="Segoe UI Light"/>
            </a:endParaRPr>
          </a:p>
          <a:p>
            <a:pPr marL="0" indent="0" defTabSz="685853">
              <a:buNone/>
              <a:tabLst>
                <a:tab pos="4114697" algn="l"/>
                <a:tab pos="8100811" algn="l"/>
              </a:tabLst>
            </a:pPr>
            <a:r>
              <a:rPr lang="en-US" sz="700">
                <a:gradFill>
                  <a:gsLst>
                    <a:gs pos="1250">
                      <a:srgbClr val="505050"/>
                    </a:gs>
                    <a:gs pos="100000">
                      <a:srgbClr val="505050"/>
                    </a:gs>
                  </a:gsLst>
                  <a:lin ang="5400000" scaled="0"/>
                </a:gradFill>
                <a:latin typeface="Segoe UI Light"/>
              </a:rPr>
              <a:t>Microsoft Devices Team</a:t>
            </a:r>
            <a:endParaRPr lang="en-US" sz="700">
              <a:gradFill>
                <a:gsLst>
                  <a:gs pos="1250">
                    <a:prstClr val="black"/>
                  </a:gs>
                  <a:gs pos="100000">
                    <a:prstClr val="black"/>
                  </a:gs>
                </a:gsLst>
                <a:lin ang="5400000" scaled="0"/>
              </a:gradFill>
              <a:latin typeface="Segoe UI Light"/>
            </a:endParaRPr>
          </a:p>
        </p:txBody>
      </p:sp>
      <p:sp>
        <p:nvSpPr>
          <p:cNvPr id="21" name="Rectangle 20">
            <a:extLst>
              <a:ext uri="{FF2B5EF4-FFF2-40B4-BE49-F238E27FC236}">
                <a16:creationId xmlns:a16="http://schemas.microsoft.com/office/drawing/2014/main" id="{09B029AA-8641-41D7-9624-FBB66DD2A164}"/>
              </a:ext>
            </a:extLst>
          </p:cNvPr>
          <p:cNvSpPr/>
          <p:nvPr/>
        </p:nvSpPr>
        <p:spPr bwMode="auto">
          <a:xfrm>
            <a:off x="4627904" y="2956216"/>
            <a:ext cx="4398765"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49" fontAlgn="base">
              <a:lnSpc>
                <a:spcPct val="90000"/>
              </a:lnSpc>
              <a:spcBef>
                <a:spcPct val="0"/>
              </a:spcBef>
              <a:spcAft>
                <a:spcPct val="0"/>
              </a:spcAft>
            </a:pPr>
            <a:r>
              <a:rPr lang="en-IE" sz="1100">
                <a:solidFill>
                  <a:srgbClr val="FFFFFF"/>
                </a:solidFill>
                <a:latin typeface="Segoe UI"/>
                <a:cs typeface="Segoe UI" pitchFamily="34" charset="0"/>
              </a:rPr>
              <a:t>You will receive a notification email within 5-10 business days for your approval status. </a:t>
            </a:r>
          </a:p>
          <a:p>
            <a:pPr defTabSz="932449" fontAlgn="base">
              <a:lnSpc>
                <a:spcPct val="90000"/>
              </a:lnSpc>
              <a:spcBef>
                <a:spcPct val="0"/>
              </a:spcBef>
              <a:spcAft>
                <a:spcPct val="0"/>
              </a:spcAft>
            </a:pPr>
            <a:endParaRPr lang="en-IE" sz="1100">
              <a:solidFill>
                <a:srgbClr val="FFFFFF"/>
              </a:solidFill>
              <a:latin typeface="Segoe UI"/>
              <a:cs typeface="Segoe UI" pitchFamily="34" charset="0"/>
            </a:endParaRPr>
          </a:p>
          <a:p>
            <a:pPr defTabSz="932449" fontAlgn="base">
              <a:lnSpc>
                <a:spcPct val="90000"/>
              </a:lnSpc>
              <a:spcBef>
                <a:spcPct val="0"/>
              </a:spcBef>
              <a:spcAft>
                <a:spcPct val="0"/>
              </a:spcAft>
            </a:pPr>
            <a:r>
              <a:rPr lang="en-IE" sz="1100">
                <a:solidFill>
                  <a:srgbClr val="FFFFFF"/>
                </a:solidFill>
                <a:latin typeface="Segoe UI"/>
                <a:cs typeface="Segoe UI" pitchFamily="34" charset="0"/>
              </a:rPr>
              <a:t>If you submitted multiple partnership requests, you will receive a separate approval email from each Distributor that you have submitted a request through.</a:t>
            </a:r>
            <a:endParaRPr lang="en-IE" sz="1100">
              <a:solidFill>
                <a:prstClr val="black"/>
              </a:solidFill>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75DA2952-EE74-4A75-80AE-7DC3119FB3EB}"/>
              </a:ext>
            </a:extLst>
          </p:cNvPr>
          <p:cNvGrpSpPr/>
          <p:nvPr/>
        </p:nvGrpSpPr>
        <p:grpSpPr>
          <a:xfrm>
            <a:off x="463936" y="1203399"/>
            <a:ext cx="4006465" cy="1676962"/>
            <a:chOff x="618581" y="1604531"/>
            <a:chExt cx="5341953" cy="2235949"/>
          </a:xfrm>
        </p:grpSpPr>
        <p:pic>
          <p:nvPicPr>
            <p:cNvPr id="17" name="Picture 16">
              <a:extLst>
                <a:ext uri="{FF2B5EF4-FFF2-40B4-BE49-F238E27FC236}">
                  <a16:creationId xmlns:a16="http://schemas.microsoft.com/office/drawing/2014/main" id="{8678B2F0-489F-4ACD-901E-9B3C578B9154}"/>
                </a:ext>
              </a:extLst>
            </p:cNvPr>
            <p:cNvPicPr>
              <a:picLocks noChangeAspect="1"/>
            </p:cNvPicPr>
            <p:nvPr/>
          </p:nvPicPr>
          <p:blipFill>
            <a:blip r:embed="rId3"/>
            <a:stretch>
              <a:fillRect/>
            </a:stretch>
          </p:blipFill>
          <p:spPr>
            <a:xfrm>
              <a:off x="618581" y="1604531"/>
              <a:ext cx="5341953" cy="2235949"/>
            </a:xfrm>
            <a:prstGeom prst="rect">
              <a:avLst/>
            </a:prstGeom>
          </p:spPr>
        </p:pic>
        <p:sp>
          <p:nvSpPr>
            <p:cNvPr id="2" name="Rectangle 1">
              <a:extLst>
                <a:ext uri="{FF2B5EF4-FFF2-40B4-BE49-F238E27FC236}">
                  <a16:creationId xmlns:a16="http://schemas.microsoft.com/office/drawing/2014/main" id="{C93C513D-D623-4EA7-B595-E73B62670170}"/>
                </a:ext>
              </a:extLst>
            </p:cNvPr>
            <p:cNvSpPr/>
            <p:nvPr/>
          </p:nvSpPr>
          <p:spPr>
            <a:xfrm>
              <a:off x="762001" y="3103563"/>
              <a:ext cx="143918" cy="104668"/>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IE" sz="1350">
                <a:solidFill>
                  <a:srgbClr val="FFFFFF"/>
                </a:solidFill>
                <a:latin typeface="Segoe UI"/>
              </a:endParaRPr>
            </a:p>
          </p:txBody>
        </p:sp>
        <p:sp>
          <p:nvSpPr>
            <p:cNvPr id="12" name="Rectangle 11">
              <a:extLst>
                <a:ext uri="{FF2B5EF4-FFF2-40B4-BE49-F238E27FC236}">
                  <a16:creationId xmlns:a16="http://schemas.microsoft.com/office/drawing/2014/main" id="{02F6D5FF-C464-4875-9175-F4B2F9DDF765}"/>
                </a:ext>
              </a:extLst>
            </p:cNvPr>
            <p:cNvSpPr/>
            <p:nvPr/>
          </p:nvSpPr>
          <p:spPr>
            <a:xfrm>
              <a:off x="762001" y="3336541"/>
              <a:ext cx="143918" cy="1046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IE" sz="1350">
                <a:solidFill>
                  <a:srgbClr val="FFFFFF"/>
                </a:solidFill>
                <a:latin typeface="Segoe UI"/>
              </a:endParaRPr>
            </a:p>
          </p:txBody>
        </p:sp>
      </p:grpSp>
      <p:sp>
        <p:nvSpPr>
          <p:cNvPr id="15" name="Rectangle 14">
            <a:extLst>
              <a:ext uri="{FF2B5EF4-FFF2-40B4-BE49-F238E27FC236}">
                <a16:creationId xmlns:a16="http://schemas.microsoft.com/office/drawing/2014/main" id="{85A1E302-CACD-4FBB-9E51-6426CEB84783}"/>
              </a:ext>
            </a:extLst>
          </p:cNvPr>
          <p:cNvSpPr/>
          <p:nvPr/>
        </p:nvSpPr>
        <p:spPr>
          <a:xfrm>
            <a:off x="549275" y="3400425"/>
            <a:ext cx="1304925" cy="762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IE" sz="1350">
              <a:solidFill>
                <a:srgbClr val="FFFFFF"/>
              </a:solidFill>
              <a:latin typeface="Segoe UI"/>
            </a:endParaRPr>
          </a:p>
        </p:txBody>
      </p:sp>
      <p:sp>
        <p:nvSpPr>
          <p:cNvPr id="19" name="Rectangle 18">
            <a:extLst>
              <a:ext uri="{FF2B5EF4-FFF2-40B4-BE49-F238E27FC236}">
                <a16:creationId xmlns:a16="http://schemas.microsoft.com/office/drawing/2014/main" id="{41C39E84-A94C-4209-94AC-9EB2F0FD908F}"/>
              </a:ext>
            </a:extLst>
          </p:cNvPr>
          <p:cNvSpPr/>
          <p:nvPr/>
        </p:nvSpPr>
        <p:spPr>
          <a:xfrm>
            <a:off x="713716" y="3480859"/>
            <a:ext cx="160735" cy="762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IE" sz="1350">
              <a:solidFill>
                <a:srgbClr val="FFFFFF"/>
              </a:solidFill>
              <a:latin typeface="Segoe UI"/>
            </a:endParaRPr>
          </a:p>
        </p:txBody>
      </p:sp>
      <p:sp>
        <p:nvSpPr>
          <p:cNvPr id="3" name="TextBox 2">
            <a:extLst>
              <a:ext uri="{FF2B5EF4-FFF2-40B4-BE49-F238E27FC236}">
                <a16:creationId xmlns:a16="http://schemas.microsoft.com/office/drawing/2014/main" id="{C53A7FE6-0C3D-4537-BBDA-EF529048C45F}"/>
              </a:ext>
            </a:extLst>
          </p:cNvPr>
          <p:cNvSpPr txBox="1"/>
          <p:nvPr/>
        </p:nvSpPr>
        <p:spPr>
          <a:xfrm>
            <a:off x="539751" y="3346303"/>
            <a:ext cx="1079500" cy="184666"/>
          </a:xfrm>
          <a:prstGeom prst="rect">
            <a:avLst/>
          </a:prstGeom>
          <a:noFill/>
        </p:spPr>
        <p:txBody>
          <a:bodyPr wrap="square" rtlCol="0">
            <a:spAutoFit/>
          </a:bodyPr>
          <a:lstStyle/>
          <a:p>
            <a:pPr defTabSz="685800"/>
            <a:r>
              <a:rPr lang="en-IE" sz="600">
                <a:solidFill>
                  <a:prstClr val="black"/>
                </a:solidFill>
                <a:latin typeface="Segoe UI Light"/>
              </a:rPr>
              <a:t>John@contoso.com</a:t>
            </a:r>
          </a:p>
        </p:txBody>
      </p:sp>
    </p:spTree>
    <p:extLst>
      <p:ext uri="{BB962C8B-B14F-4D97-AF65-F5344CB8AC3E}">
        <p14:creationId xmlns:p14="http://schemas.microsoft.com/office/powerpoint/2010/main" val="2838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63" presetClass="path" presetSubtype="0" decel="100000" fill="hold" grpId="1" nodeType="withEffect">
                                  <p:stCondLst>
                                    <p:cond delay="0"/>
                                  </p:stCondLst>
                                  <p:childTnLst>
                                    <p:animMotion origin="layout" path="M 2.22222E-6 -2.46914E-6 L 0.02257 -2.46914E-6 " pathEditMode="relative" rAng="0" ptsTypes="AA">
                                      <p:cBhvr>
                                        <p:cTn id="13" dur="500" spd="-100000" fill="hold"/>
                                        <p:tgtEl>
                                          <p:spTgt spid="21"/>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3"/>
          <a:srcRect t="12527" b="12527"/>
          <a:stretch>
            <a:fillRect/>
          </a:stretch>
        </p:blipFill>
        <p:spPr/>
      </p:pic>
      <p:sp>
        <p:nvSpPr>
          <p:cNvPr id="2" name="Content Placeholder 1"/>
          <p:cNvSpPr>
            <a:spLocks noGrp="1"/>
          </p:cNvSpPr>
          <p:nvPr>
            <p:ph type="body" sz="quarter" idx="11"/>
          </p:nvPr>
        </p:nvSpPr>
        <p:spPr>
          <a:xfrm>
            <a:off x="180000" y="2160000"/>
            <a:ext cx="4055842" cy="1572738"/>
          </a:xfrm>
        </p:spPr>
        <p:txBody>
          <a:bodyPr/>
          <a:lstStyle/>
          <a:p>
            <a:r>
              <a:rPr lang="en-US"/>
              <a:t>For access to the Reseller Registration and Profiling Tool click </a:t>
            </a:r>
            <a:r>
              <a:rPr lang="en-US">
                <a:hlinkClick r:id="rId4"/>
              </a:rPr>
              <a:t>here.</a:t>
            </a:r>
            <a:endParaRPr lang="en-US"/>
          </a:p>
          <a:p>
            <a:endParaRPr lang="en-US"/>
          </a:p>
          <a:p>
            <a:r>
              <a:rPr lang="en-US"/>
              <a:t>For technical tool support for the Reseller Profile and Registration Portal, please contact </a:t>
            </a:r>
            <a:r>
              <a:rPr lang="en-US">
                <a:hlinkClick r:id="rId5"/>
              </a:rPr>
              <a:t>dro@microsoft.com</a:t>
            </a:r>
            <a:r>
              <a:rPr lang="en-US"/>
              <a:t>.</a:t>
            </a:r>
          </a:p>
          <a:p>
            <a:endParaRPr lang="en-US"/>
          </a:p>
          <a:p>
            <a:r>
              <a:rPr lang="en-US"/>
              <a:t>Please wait 1-2 business days for a response.</a:t>
            </a:r>
          </a:p>
          <a:p>
            <a:endParaRPr lang="en-US"/>
          </a:p>
        </p:txBody>
      </p:sp>
      <p:sp>
        <p:nvSpPr>
          <p:cNvPr id="3" name="Title 2"/>
          <p:cNvSpPr>
            <a:spLocks noGrp="1"/>
          </p:cNvSpPr>
          <p:nvPr>
            <p:ph type="title"/>
          </p:nvPr>
        </p:nvSpPr>
        <p:spPr/>
        <p:txBody>
          <a:bodyPr/>
          <a:lstStyle/>
          <a:p>
            <a:r>
              <a:rPr lang="en-US"/>
              <a:t>Resources and Support</a:t>
            </a:r>
          </a:p>
        </p:txBody>
      </p:sp>
    </p:spTree>
    <p:extLst>
      <p:ext uri="{BB962C8B-B14F-4D97-AF65-F5344CB8AC3E}">
        <p14:creationId xmlns:p14="http://schemas.microsoft.com/office/powerpoint/2010/main" val="38508648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01C789-BC3A-4D3B-84EC-4198DF2AE6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2227" y="351186"/>
            <a:ext cx="323353" cy="323352"/>
          </a:xfrm>
          <a:prstGeom prst="rect">
            <a:avLst/>
          </a:prstGeom>
        </p:spPr>
      </p:pic>
      <p:pic>
        <p:nvPicPr>
          <p:cNvPr id="4" name="Graphic 3">
            <a:extLst>
              <a:ext uri="{FF2B5EF4-FFF2-40B4-BE49-F238E27FC236}">
                <a16:creationId xmlns:a16="http://schemas.microsoft.com/office/drawing/2014/main" id="{735D5C82-0FBB-4005-A86E-F756AF2398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4965" y="350799"/>
            <a:ext cx="324127" cy="324127"/>
          </a:xfrm>
          <a:prstGeom prst="rect">
            <a:avLst/>
          </a:prstGeom>
        </p:spPr>
      </p:pic>
      <p:pic>
        <p:nvPicPr>
          <p:cNvPr id="5" name="Graphic 4">
            <a:extLst>
              <a:ext uri="{FF2B5EF4-FFF2-40B4-BE49-F238E27FC236}">
                <a16:creationId xmlns:a16="http://schemas.microsoft.com/office/drawing/2014/main" id="{C78C9DA7-25D1-43F9-B562-F801F30291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1692" y="350799"/>
            <a:ext cx="324127" cy="324127"/>
          </a:xfrm>
          <a:prstGeom prst="rect">
            <a:avLst/>
          </a:prstGeom>
        </p:spPr>
      </p:pic>
      <p:pic>
        <p:nvPicPr>
          <p:cNvPr id="6" name="Graphic 5">
            <a:extLst>
              <a:ext uri="{FF2B5EF4-FFF2-40B4-BE49-F238E27FC236}">
                <a16:creationId xmlns:a16="http://schemas.microsoft.com/office/drawing/2014/main" id="{62FBCCAB-BEA3-48FE-9F25-FA11D875C8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48715" y="350799"/>
            <a:ext cx="324127" cy="324127"/>
          </a:xfrm>
          <a:prstGeom prst="rect">
            <a:avLst/>
          </a:prstGeom>
        </p:spPr>
      </p:pic>
      <p:pic>
        <p:nvPicPr>
          <p:cNvPr id="7" name="Graphic 6">
            <a:extLst>
              <a:ext uri="{FF2B5EF4-FFF2-40B4-BE49-F238E27FC236}">
                <a16:creationId xmlns:a16="http://schemas.microsoft.com/office/drawing/2014/main" id="{D5578FC2-1DE4-4288-8158-382EA5C552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15204" y="350799"/>
            <a:ext cx="324127" cy="324127"/>
          </a:xfrm>
          <a:prstGeom prst="rect">
            <a:avLst/>
          </a:prstGeom>
        </p:spPr>
      </p:pic>
      <p:grpSp>
        <p:nvGrpSpPr>
          <p:cNvPr id="8" name="Group 7">
            <a:extLst>
              <a:ext uri="{FF2B5EF4-FFF2-40B4-BE49-F238E27FC236}">
                <a16:creationId xmlns:a16="http://schemas.microsoft.com/office/drawing/2014/main" id="{E7E3CB99-AA7C-41BF-9FDA-904DB035926F}"/>
              </a:ext>
            </a:extLst>
          </p:cNvPr>
          <p:cNvGrpSpPr/>
          <p:nvPr/>
        </p:nvGrpSpPr>
        <p:grpSpPr>
          <a:xfrm>
            <a:off x="5807372" y="565218"/>
            <a:ext cx="2386331" cy="871320"/>
            <a:chOff x="5558790" y="940781"/>
            <a:chExt cx="2386331" cy="871320"/>
          </a:xfrm>
        </p:grpSpPr>
        <p:sp>
          <p:nvSpPr>
            <p:cNvPr id="9" name="Freeform: Shape 8">
              <a:extLst>
                <a:ext uri="{FF2B5EF4-FFF2-40B4-BE49-F238E27FC236}">
                  <a16:creationId xmlns:a16="http://schemas.microsoft.com/office/drawing/2014/main" id="{7564B3B4-146E-4043-876A-674656BF206B}"/>
                </a:ext>
              </a:extLst>
            </p:cNvPr>
            <p:cNvSpPr/>
            <p:nvPr/>
          </p:nvSpPr>
          <p:spPr bwMode="auto">
            <a:xfrm>
              <a:off x="5558790" y="940781"/>
              <a:ext cx="2362200" cy="871320"/>
            </a:xfrm>
            <a:custGeom>
              <a:avLst/>
              <a:gdLst>
                <a:gd name="connsiteX0" fmla="*/ 1889321 w 2057400"/>
                <a:gd name="connsiteY0" fmla="*/ 0 h 871320"/>
                <a:gd name="connsiteX1" fmla="*/ 1978862 w 2057400"/>
                <a:gd name="connsiteY1" fmla="*/ 174368 h 871320"/>
                <a:gd name="connsiteX2" fmla="*/ 1987705 w 2057400"/>
                <a:gd name="connsiteY2" fmla="*/ 174368 h 871320"/>
                <a:gd name="connsiteX3" fmla="*/ 2057400 w 2057400"/>
                <a:gd name="connsiteY3" fmla="*/ 244063 h 871320"/>
                <a:gd name="connsiteX4" fmla="*/ 2057400 w 2057400"/>
                <a:gd name="connsiteY4" fmla="*/ 801625 h 871320"/>
                <a:gd name="connsiteX5" fmla="*/ 1987705 w 2057400"/>
                <a:gd name="connsiteY5" fmla="*/ 871320 h 871320"/>
                <a:gd name="connsiteX6" fmla="*/ 69695 w 2057400"/>
                <a:gd name="connsiteY6" fmla="*/ 871320 h 871320"/>
                <a:gd name="connsiteX7" fmla="*/ 0 w 2057400"/>
                <a:gd name="connsiteY7" fmla="*/ 801625 h 871320"/>
                <a:gd name="connsiteX8" fmla="*/ 0 w 2057400"/>
                <a:gd name="connsiteY8" fmla="*/ 244063 h 871320"/>
                <a:gd name="connsiteX9" fmla="*/ 69695 w 2057400"/>
                <a:gd name="connsiteY9" fmla="*/ 174368 h 871320"/>
                <a:gd name="connsiteX10" fmla="*/ 1799780 w 2057400"/>
                <a:gd name="connsiteY10" fmla="*/ 174368 h 8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400" h="871320">
                  <a:moveTo>
                    <a:pt x="1889321" y="0"/>
                  </a:moveTo>
                  <a:lnTo>
                    <a:pt x="1978862" y="174368"/>
                  </a:lnTo>
                  <a:lnTo>
                    <a:pt x="1987705" y="174368"/>
                  </a:lnTo>
                  <a:cubicBezTo>
                    <a:pt x="2026196" y="174368"/>
                    <a:pt x="2057400" y="205572"/>
                    <a:pt x="2057400" y="244063"/>
                  </a:cubicBezTo>
                  <a:lnTo>
                    <a:pt x="2057400" y="801625"/>
                  </a:lnTo>
                  <a:cubicBezTo>
                    <a:pt x="2057400" y="840116"/>
                    <a:pt x="2026196" y="871320"/>
                    <a:pt x="1987705" y="871320"/>
                  </a:cubicBezTo>
                  <a:lnTo>
                    <a:pt x="69695" y="871320"/>
                  </a:lnTo>
                  <a:cubicBezTo>
                    <a:pt x="31204" y="871320"/>
                    <a:pt x="0" y="840116"/>
                    <a:pt x="0" y="801625"/>
                  </a:cubicBezTo>
                  <a:lnTo>
                    <a:pt x="0" y="244063"/>
                  </a:lnTo>
                  <a:cubicBezTo>
                    <a:pt x="0" y="205572"/>
                    <a:pt x="31204" y="174368"/>
                    <a:pt x="69695" y="174368"/>
                  </a:cubicBezTo>
                  <a:lnTo>
                    <a:pt x="1799780" y="174368"/>
                  </a:lnTo>
                  <a:close/>
                </a:path>
              </a:pathLst>
            </a:custGeom>
            <a:ln>
              <a:solidFill>
                <a:schemeClr val="tx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solidFill>
                  <a:schemeClr val="tx2"/>
                </a:solidFill>
                <a:ea typeface="Segoe UI" pitchFamily="34" charset="0"/>
                <a:cs typeface="Segoe UI" pitchFamily="34" charset="0"/>
              </a:endParaRPr>
            </a:p>
          </p:txBody>
        </p:sp>
        <p:sp>
          <p:nvSpPr>
            <p:cNvPr id="10" name="Title 1">
              <a:extLst>
                <a:ext uri="{FF2B5EF4-FFF2-40B4-BE49-F238E27FC236}">
                  <a16:creationId xmlns:a16="http://schemas.microsoft.com/office/drawing/2014/main" id="{B9FB25C7-5F23-479F-AF37-B7EC88991B97}"/>
                </a:ext>
              </a:extLst>
            </p:cNvPr>
            <p:cNvSpPr txBox="1">
              <a:spLocks/>
            </p:cNvSpPr>
            <p:nvPr/>
          </p:nvSpPr>
          <p:spPr>
            <a:xfrm>
              <a:off x="5582920" y="1200150"/>
              <a:ext cx="2362201" cy="482752"/>
            </a:xfrm>
            <a:prstGeom prst="rect">
              <a:avLst/>
            </a:prstGeom>
          </p:spPr>
          <p:txBody>
            <a:bodyPr lIns="36000" tIns="36000" rIns="36000" bIns="360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a:solidFill>
                    <a:schemeClr val="tx2"/>
                  </a:solidFill>
                </a:rPr>
                <a:t>Tell us what you think.</a:t>
              </a:r>
            </a:p>
            <a:p>
              <a:endParaRPr lang="en-GB" sz="300">
                <a:solidFill>
                  <a:schemeClr val="tx2"/>
                </a:solidFill>
                <a:ea typeface="Segoe UI" pitchFamily="34" charset="0"/>
                <a:cs typeface="Segoe UI" pitchFamily="34" charset="0"/>
              </a:endParaRPr>
            </a:p>
            <a:p>
              <a:r>
                <a:rPr lang="en-GB" sz="900">
                  <a:solidFill>
                    <a:schemeClr val="tx2"/>
                  </a:solidFill>
                  <a:ea typeface="Segoe UI" pitchFamily="34" charset="0"/>
                  <a:cs typeface="Segoe UI" pitchFamily="34" charset="0"/>
                </a:rPr>
                <a:t>Click the smiley face above to rate this content.</a:t>
              </a:r>
              <a:endParaRPr lang="en-GB" sz="600">
                <a:solidFill>
                  <a:schemeClr val="tx2"/>
                </a:solidFill>
                <a:ea typeface="Segoe UI" pitchFamily="34" charset="0"/>
                <a:cs typeface="Segoe UI" pitchFamily="34" charset="0"/>
              </a:endParaRPr>
            </a:p>
          </p:txBody>
        </p:sp>
      </p:grpSp>
      <p:cxnSp>
        <p:nvCxnSpPr>
          <p:cNvPr id="11" name="Connector: Curved 10">
            <a:extLst>
              <a:ext uri="{FF2B5EF4-FFF2-40B4-BE49-F238E27FC236}">
                <a16:creationId xmlns:a16="http://schemas.microsoft.com/office/drawing/2014/main" id="{5DCA76C7-89C3-4281-AD7D-C2C3634616F9}"/>
              </a:ext>
            </a:extLst>
          </p:cNvPr>
          <p:cNvCxnSpPr>
            <a:cxnSpLocks/>
            <a:stCxn id="4" idx="3"/>
          </p:cNvCxnSpPr>
          <p:nvPr/>
        </p:nvCxnSpPr>
        <p:spPr>
          <a:xfrm flipV="1">
            <a:off x="8139092" y="149703"/>
            <a:ext cx="301281" cy="363160"/>
          </a:xfrm>
          <a:prstGeom prst="curvedConnector2">
            <a:avLst/>
          </a:prstGeom>
          <a:ln>
            <a:solidFill>
              <a:schemeClr val="accent3">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a16="http://schemas.microsoft.com/office/drawing/2014/main" id="{95BE379C-217E-40FB-B672-AE77A8153D76}"/>
              </a:ext>
            </a:extLst>
          </p:cNvPr>
          <p:cNvPicPr>
            <a:picLocks noChangeAspect="1"/>
          </p:cNvPicPr>
          <p:nvPr/>
        </p:nvPicPr>
        <p:blipFill>
          <a:blip r:embed="rId12"/>
          <a:stretch>
            <a:fillRect/>
          </a:stretch>
        </p:blipFill>
        <p:spPr>
          <a:xfrm>
            <a:off x="3075384" y="1586199"/>
            <a:ext cx="2993231" cy="1712793"/>
          </a:xfrm>
          <a:prstGeom prst="rect">
            <a:avLst/>
          </a:prstGeom>
        </p:spPr>
      </p:pic>
      <p:sp>
        <p:nvSpPr>
          <p:cNvPr id="13" name="Title 2">
            <a:extLst>
              <a:ext uri="{FF2B5EF4-FFF2-40B4-BE49-F238E27FC236}">
                <a16:creationId xmlns:a16="http://schemas.microsoft.com/office/drawing/2014/main" id="{4DAADF52-1799-41BA-B11A-513568A5D2A8}"/>
              </a:ext>
            </a:extLst>
          </p:cNvPr>
          <p:cNvSpPr txBox="1">
            <a:spLocks/>
          </p:cNvSpPr>
          <p:nvPr/>
        </p:nvSpPr>
        <p:spPr>
          <a:xfrm>
            <a:off x="2824018" y="3463059"/>
            <a:ext cx="3361592" cy="673582"/>
          </a:xfrm>
          <a:prstGeom prst="rect">
            <a:avLst/>
          </a:prstGeom>
        </p:spPr>
        <p:txBody>
          <a:bodyPr/>
          <a:lst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GB" spc="-44"/>
              <a:t>Thank you</a:t>
            </a:r>
          </a:p>
        </p:txBody>
      </p:sp>
      <p:sp>
        <p:nvSpPr>
          <p:cNvPr id="14" name="TextBox 13">
            <a:extLst>
              <a:ext uri="{FF2B5EF4-FFF2-40B4-BE49-F238E27FC236}">
                <a16:creationId xmlns:a16="http://schemas.microsoft.com/office/drawing/2014/main" id="{E28D09CF-2CE8-4CDD-A1E3-DFF5045073A1}"/>
              </a:ext>
            </a:extLst>
          </p:cNvPr>
          <p:cNvSpPr txBox="1"/>
          <p:nvPr/>
        </p:nvSpPr>
        <p:spPr>
          <a:xfrm>
            <a:off x="135732" y="4645241"/>
            <a:ext cx="3221832" cy="406265"/>
          </a:xfrm>
          <a:prstGeom prst="rect">
            <a:avLst/>
          </a:prstGeom>
          <a:noFill/>
        </p:spPr>
        <p:txBody>
          <a:bodyPr wrap="square" lIns="182880" tIns="146304" rIns="182880" bIns="146304" rtlCol="0">
            <a:spAutoFit/>
          </a:bodyPr>
          <a:lstStyle/>
          <a:p>
            <a:pPr>
              <a:lnSpc>
                <a:spcPct val="90000"/>
              </a:lnSpc>
              <a:spcAft>
                <a:spcPts val="600"/>
              </a:spcAft>
            </a:pPr>
            <a:r>
              <a:rPr lang="en-US" sz="800">
                <a:gradFill>
                  <a:gsLst>
                    <a:gs pos="2917">
                      <a:schemeClr val="tx1"/>
                    </a:gs>
                    <a:gs pos="30000">
                      <a:schemeClr val="tx1"/>
                    </a:gs>
                  </a:gsLst>
                  <a:lin ang="5400000" scaled="0"/>
                </a:gradFill>
              </a:rPr>
              <a:t>© 2019 Microsoft Corporation. All rights reserved.</a:t>
            </a:r>
          </a:p>
        </p:txBody>
      </p:sp>
    </p:spTree>
    <p:extLst>
      <p:ext uri="{BB962C8B-B14F-4D97-AF65-F5344CB8AC3E}">
        <p14:creationId xmlns:p14="http://schemas.microsoft.com/office/powerpoint/2010/main" val="783986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decel="100000" fill="hold" nodeType="withEffect">
                                  <p:stCondLst>
                                    <p:cond delay="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decel="100000"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decel="100000" fill="hold" nodeType="withEffect">
                                  <p:stCondLst>
                                    <p:cond delay="125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par>
                                <p:cTn id="25" presetID="22" presetClass="entr" presetSubtype="8" fill="hold" nodeType="withEffect">
                                  <p:stCondLst>
                                    <p:cond delay="175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50"/>
                                        <p:tgtEl>
                                          <p:spTgt spid="11"/>
                                        </p:tgtEl>
                                      </p:cBhvr>
                                    </p:animEffect>
                                  </p:childTnLst>
                                </p:cTn>
                              </p:par>
                              <p:par>
                                <p:cTn id="28" presetID="10" presetClass="entr" presetSubtype="0" fill="hold" nodeType="withEffect">
                                  <p:stCondLst>
                                    <p:cond delay="175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63" presetClass="path" presetSubtype="0" decel="100000" fill="hold" nodeType="withEffect">
                                  <p:stCondLst>
                                    <p:cond delay="1750"/>
                                  </p:stCondLst>
                                  <p:childTnLst>
                                    <p:animMotion origin="layout" path="M -1.38889E-6 -4.44444E-6 L -0.00017 0.02716 " pathEditMode="relative" rAng="0" ptsTypes="AA">
                                      <p:cBhvr>
                                        <p:cTn id="32" dur="500" spd="-100000" fill="hold"/>
                                        <p:tgtEl>
                                          <p:spTgt spid="8"/>
                                        </p:tgtEl>
                                        <p:attrNameLst>
                                          <p:attrName>ppt_x</p:attrName>
                                          <p:attrName>ppt_y</p:attrName>
                                        </p:attrNameLst>
                                      </p:cBhvr>
                                      <p:rCtr x="-17" y="1358"/>
                                    </p:animMotion>
                                  </p:childTnLst>
                                </p:cTn>
                              </p:par>
                            </p:childTnLst>
                          </p:cTn>
                        </p:par>
                        <p:par>
                          <p:cTn id="33" fill="hold">
                            <p:stCondLst>
                              <p:cond delay="225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63" presetClass="path" presetSubtype="0" decel="100000" fill="hold" grpId="1" nodeType="withEffect">
                                  <p:stCondLst>
                                    <p:cond delay="0"/>
                                  </p:stCondLst>
                                  <p:childTnLst>
                                    <p:animMotion origin="layout" path="M -4.72222E-6 -2.46914E-7 L 0.02257 -2.46914E-7 " pathEditMode="relative" rAng="0" ptsTypes="AA">
                                      <p:cBhvr>
                                        <p:cTn id="38"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Appendix</a:t>
            </a:r>
          </a:p>
        </p:txBody>
      </p:sp>
    </p:spTree>
    <p:extLst>
      <p:ext uri="{BB962C8B-B14F-4D97-AF65-F5344CB8AC3E}">
        <p14:creationId xmlns:p14="http://schemas.microsoft.com/office/powerpoint/2010/main" val="391346876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2-1</a:t>
            </a:r>
          </a:p>
        </p:txBody>
      </p:sp>
      <p:sp>
        <p:nvSpPr>
          <p:cNvPr id="4" name="Text Placeholder 3"/>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sp>
        <p:nvSpPr>
          <p:cNvPr id="3" name="Rectangle 2"/>
          <p:cNvSpPr/>
          <p:nvPr/>
        </p:nvSpPr>
        <p:spPr>
          <a:xfrm>
            <a:off x="2385445" y="754600"/>
            <a:ext cx="5959784" cy="3477875"/>
          </a:xfrm>
          <a:prstGeom prst="rect">
            <a:avLst/>
          </a:prstGeom>
        </p:spPr>
        <p:txBody>
          <a:bodyPr wrap="square">
            <a:spAutoFit/>
          </a:bodyPr>
          <a:lstStyle/>
          <a:p>
            <a:r>
              <a:rPr lang="en-US" sz="1100"/>
              <a:t>Please </a:t>
            </a:r>
            <a:r>
              <a:rPr lang="en-US" sz="1100">
                <a:hlinkClick r:id="rId3"/>
              </a:rPr>
              <a:t>click here</a:t>
            </a:r>
            <a:r>
              <a:rPr lang="en-US" sz="1100"/>
              <a:t> to access the registration form shown in the screenshot below:</a:t>
            </a:r>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pPr marL="171450" indent="-171450">
              <a:buFont typeface="Arial" panose="020B0604020202020204" pitchFamily="34" charset="0"/>
              <a:buChar char="•"/>
            </a:pPr>
            <a:r>
              <a:rPr lang="en-US" sz="1100"/>
              <a:t>Type in your </a:t>
            </a:r>
            <a:r>
              <a:rPr lang="en-US" sz="1100" b="1"/>
              <a:t>work email ID</a:t>
            </a:r>
          </a:p>
          <a:p>
            <a:pPr marL="171450" indent="-171450">
              <a:buFont typeface="Arial" panose="020B0604020202020204" pitchFamily="34" charset="0"/>
              <a:buChar char="•"/>
            </a:pPr>
            <a:r>
              <a:rPr lang="en-US" sz="1100"/>
              <a:t>Click </a:t>
            </a:r>
            <a:r>
              <a:rPr lang="en-US" sz="1100" b="1"/>
              <a:t>Next</a:t>
            </a:r>
          </a:p>
          <a:p>
            <a:endParaRPr lang="en-US" sz="1100"/>
          </a:p>
          <a:p>
            <a:r>
              <a:rPr lang="en-US" sz="1100" b="1"/>
              <a:t>Important:</a:t>
            </a:r>
            <a:r>
              <a:rPr lang="en-US" sz="1100"/>
              <a:t> if your Organization already has an existing tenant, please </a:t>
            </a:r>
            <a:r>
              <a:rPr lang="en-US" sz="1100" b="1" u="sng"/>
              <a:t>do not </a:t>
            </a:r>
            <a:r>
              <a:rPr lang="en-US" sz="1100"/>
              <a:t>create a new tenant, as this will cause a duplicate to be created in Partner Center. Instead, if your Organization has an existing tenant, simply reach out to your Organization’s Administrator and they will add you to the tenant.</a:t>
            </a:r>
            <a:endParaRPr lang="en-US"/>
          </a:p>
        </p:txBody>
      </p:sp>
      <p:pic>
        <p:nvPicPr>
          <p:cNvPr id="5" name="Picture 4">
            <a:extLst>
              <a:ext uri="{FF2B5EF4-FFF2-40B4-BE49-F238E27FC236}">
                <a16:creationId xmlns:a16="http://schemas.microsoft.com/office/drawing/2014/main" id="{3D1D7E5D-7813-4529-9C92-B972D5807C6D}"/>
              </a:ext>
            </a:extLst>
          </p:cNvPr>
          <p:cNvPicPr>
            <a:picLocks noChangeAspect="1"/>
          </p:cNvPicPr>
          <p:nvPr/>
        </p:nvPicPr>
        <p:blipFill>
          <a:blip r:embed="rId4"/>
          <a:stretch>
            <a:fillRect/>
          </a:stretch>
        </p:blipFill>
        <p:spPr>
          <a:xfrm>
            <a:off x="3261473" y="1100438"/>
            <a:ext cx="4207727" cy="1646923"/>
          </a:xfrm>
          <a:prstGeom prst="rect">
            <a:avLst/>
          </a:prstGeom>
          <a:ln w="19050">
            <a:solidFill>
              <a:schemeClr val="tx1"/>
            </a:solidFill>
          </a:ln>
        </p:spPr>
      </p:pic>
    </p:spTree>
    <p:extLst>
      <p:ext uri="{BB962C8B-B14F-4D97-AF65-F5344CB8AC3E}">
        <p14:creationId xmlns:p14="http://schemas.microsoft.com/office/powerpoint/2010/main" val="359039245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2-2</a:t>
            </a:r>
          </a:p>
        </p:txBody>
      </p:sp>
      <p:sp>
        <p:nvSpPr>
          <p:cNvPr id="7" name="Text Placeholder 3">
            <a:extLst>
              <a:ext uri="{FF2B5EF4-FFF2-40B4-BE49-F238E27FC236}">
                <a16:creationId xmlns:a16="http://schemas.microsoft.com/office/drawing/2014/main" id="{820BC070-5E77-4A71-83B4-B59AAA2F7DA0}"/>
              </a:ext>
            </a:extLst>
          </p:cNvPr>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sp>
        <p:nvSpPr>
          <p:cNvPr id="4" name="TextBox 3">
            <a:extLst>
              <a:ext uri="{FF2B5EF4-FFF2-40B4-BE49-F238E27FC236}">
                <a16:creationId xmlns:a16="http://schemas.microsoft.com/office/drawing/2014/main" id="{4484086F-AD60-465E-A515-E00001FF8511}"/>
              </a:ext>
            </a:extLst>
          </p:cNvPr>
          <p:cNvSpPr txBox="1"/>
          <p:nvPr/>
        </p:nvSpPr>
        <p:spPr>
          <a:xfrm>
            <a:off x="2626744" y="3545291"/>
            <a:ext cx="6112041" cy="1315745"/>
          </a:xfrm>
          <a:prstGeom prst="rect">
            <a:avLst/>
          </a:prstGeom>
          <a:noFill/>
        </p:spPr>
        <p:txBody>
          <a:bodyPr wrap="square" lIns="182880" tIns="146304" rIns="182880" bIns="146304" rtlCol="0">
            <a:spAutoFit/>
          </a:bodyPr>
          <a:lstStyle/>
          <a:p>
            <a:pPr marL="285750" indent="-228600">
              <a:lnSpc>
                <a:spcPct val="90000"/>
              </a:lnSpc>
              <a:spcAft>
                <a:spcPts val="600"/>
              </a:spcAft>
              <a:buFont typeface="Arial" panose="020B0604020202020204" pitchFamily="34" charset="0"/>
              <a:buChar char="•"/>
            </a:pPr>
            <a:r>
              <a:rPr lang="en-US" sz="1100"/>
              <a:t>Fill in all the required details</a:t>
            </a:r>
          </a:p>
          <a:p>
            <a:pPr marL="285750" indent="-228600">
              <a:lnSpc>
                <a:spcPct val="90000"/>
              </a:lnSpc>
              <a:spcAft>
                <a:spcPts val="600"/>
              </a:spcAft>
              <a:buFont typeface="Arial" panose="020B0604020202020204" pitchFamily="34" charset="0"/>
              <a:buChar char="•"/>
            </a:pPr>
            <a:r>
              <a:rPr lang="en-US" sz="1100"/>
              <a:t>You will receive an email in your inbox for a Verification code</a:t>
            </a:r>
          </a:p>
          <a:p>
            <a:pPr marL="285750" indent="-228600">
              <a:lnSpc>
                <a:spcPct val="90000"/>
              </a:lnSpc>
              <a:spcAft>
                <a:spcPts val="600"/>
              </a:spcAft>
              <a:buFont typeface="Arial" panose="020B0604020202020204" pitchFamily="34" charset="0"/>
              <a:buChar char="•"/>
            </a:pPr>
            <a:r>
              <a:rPr lang="en-US" sz="1100"/>
              <a:t>Click </a:t>
            </a:r>
            <a:r>
              <a:rPr lang="en-US" sz="1100" b="1" u="sng"/>
              <a:t>Next </a:t>
            </a:r>
            <a:r>
              <a:rPr lang="en-US" sz="1100" b="1"/>
              <a:t>to proceed</a:t>
            </a:r>
          </a:p>
          <a:p>
            <a:pPr>
              <a:lnSpc>
                <a:spcPct val="90000"/>
              </a:lnSpc>
              <a:spcAft>
                <a:spcPts val="600"/>
              </a:spcAft>
            </a:pPr>
            <a:endParaRPr lang="en-US" sz="2400" err="1">
              <a:gradFill>
                <a:gsLst>
                  <a:gs pos="2917">
                    <a:schemeClr val="tx1"/>
                  </a:gs>
                  <a:gs pos="30000">
                    <a:schemeClr val="tx1"/>
                  </a:gs>
                </a:gsLst>
                <a:lin ang="5400000" scaled="0"/>
              </a:gradFill>
            </a:endParaRPr>
          </a:p>
        </p:txBody>
      </p:sp>
      <p:pic>
        <p:nvPicPr>
          <p:cNvPr id="3" name="Picture 2">
            <a:extLst>
              <a:ext uri="{FF2B5EF4-FFF2-40B4-BE49-F238E27FC236}">
                <a16:creationId xmlns:a16="http://schemas.microsoft.com/office/drawing/2014/main" id="{2DDC48DC-9132-4888-88C2-DE012DF5E187}"/>
              </a:ext>
            </a:extLst>
          </p:cNvPr>
          <p:cNvPicPr>
            <a:picLocks noChangeAspect="1"/>
          </p:cNvPicPr>
          <p:nvPr/>
        </p:nvPicPr>
        <p:blipFill>
          <a:blip r:embed="rId3"/>
          <a:stretch>
            <a:fillRect/>
          </a:stretch>
        </p:blipFill>
        <p:spPr>
          <a:xfrm>
            <a:off x="3463479" y="452768"/>
            <a:ext cx="3394138" cy="2881738"/>
          </a:xfrm>
          <a:prstGeom prst="rect">
            <a:avLst/>
          </a:prstGeom>
          <a:ln w="19050">
            <a:solidFill>
              <a:schemeClr val="tx1"/>
            </a:solidFill>
          </a:ln>
        </p:spPr>
      </p:pic>
    </p:spTree>
    <p:extLst>
      <p:ext uri="{BB962C8B-B14F-4D97-AF65-F5344CB8AC3E}">
        <p14:creationId xmlns:p14="http://schemas.microsoft.com/office/powerpoint/2010/main" val="2306175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2-3</a:t>
            </a:r>
          </a:p>
        </p:txBody>
      </p:sp>
      <p:sp>
        <p:nvSpPr>
          <p:cNvPr id="4" name="TextBox 3">
            <a:extLst>
              <a:ext uri="{FF2B5EF4-FFF2-40B4-BE49-F238E27FC236}">
                <a16:creationId xmlns:a16="http://schemas.microsoft.com/office/drawing/2014/main" id="{7574C530-0F62-48FA-9006-C5DF5A12D426}"/>
              </a:ext>
            </a:extLst>
          </p:cNvPr>
          <p:cNvSpPr txBox="1"/>
          <p:nvPr/>
        </p:nvSpPr>
        <p:spPr>
          <a:xfrm>
            <a:off x="2517022" y="3895637"/>
            <a:ext cx="5720156" cy="906402"/>
          </a:xfrm>
          <a:prstGeom prst="rect">
            <a:avLst/>
          </a:prstGeom>
          <a:noFill/>
        </p:spPr>
        <p:txBody>
          <a:bodyPr wrap="square" lIns="182880" tIns="146304" rIns="182880" bIns="146304" rtlCol="0">
            <a:spAutoFit/>
          </a:bodyPr>
          <a:lstStyle/>
          <a:p>
            <a:pPr marL="285750" indent="-228600">
              <a:lnSpc>
                <a:spcPct val="90000"/>
              </a:lnSpc>
              <a:spcAft>
                <a:spcPts val="600"/>
              </a:spcAft>
              <a:buFont typeface="Arial" panose="020B0604020202020204" pitchFamily="34" charset="0"/>
              <a:buChar char="•"/>
            </a:pPr>
            <a:r>
              <a:rPr lang="en-US" sz="1100">
                <a:gradFill>
                  <a:gsLst>
                    <a:gs pos="2917">
                      <a:schemeClr val="tx1"/>
                    </a:gs>
                    <a:gs pos="30000">
                      <a:schemeClr val="tx1"/>
                    </a:gs>
                  </a:gsLst>
                  <a:lin ang="5400000" scaled="0"/>
                </a:gradFill>
              </a:rPr>
              <a:t>Fill in all the details about your company</a:t>
            </a:r>
          </a:p>
          <a:p>
            <a:pPr marL="285750" indent="-228600">
              <a:lnSpc>
                <a:spcPct val="90000"/>
              </a:lnSpc>
              <a:spcAft>
                <a:spcPts val="600"/>
              </a:spcAft>
              <a:buFont typeface="Arial" panose="020B0604020202020204" pitchFamily="34" charset="0"/>
              <a:buChar char="•"/>
            </a:pPr>
            <a:r>
              <a:rPr lang="en-US" sz="1100">
                <a:gradFill>
                  <a:gsLst>
                    <a:gs pos="2917">
                      <a:schemeClr val="tx1"/>
                    </a:gs>
                    <a:gs pos="30000">
                      <a:schemeClr val="tx1"/>
                    </a:gs>
                  </a:gsLst>
                  <a:lin ang="5400000" scaled="0"/>
                </a:gradFill>
              </a:rPr>
              <a:t>Submit the form once completed</a:t>
            </a:r>
            <a:endParaRPr lang="en-US" sz="2400">
              <a:gradFill>
                <a:gsLst>
                  <a:gs pos="2917">
                    <a:schemeClr val="tx1"/>
                  </a:gs>
                  <a:gs pos="30000">
                    <a:schemeClr val="tx1"/>
                  </a:gs>
                </a:gsLst>
                <a:lin ang="5400000" scaled="0"/>
              </a:gradFill>
            </a:endParaRPr>
          </a:p>
          <a:p>
            <a:pPr marL="57150">
              <a:lnSpc>
                <a:spcPct val="90000"/>
              </a:lnSpc>
              <a:spcAft>
                <a:spcPts val="600"/>
              </a:spcAft>
            </a:pPr>
            <a:endParaRPr lang="en-US" sz="1100">
              <a:gradFill>
                <a:gsLst>
                  <a:gs pos="2917">
                    <a:schemeClr val="tx1"/>
                  </a:gs>
                  <a:gs pos="30000">
                    <a:schemeClr val="tx1"/>
                  </a:gs>
                </a:gsLst>
                <a:lin ang="5400000" scaled="0"/>
              </a:gradFill>
            </a:endParaRPr>
          </a:p>
        </p:txBody>
      </p:sp>
      <p:sp>
        <p:nvSpPr>
          <p:cNvPr id="11" name="Text Placeholder 3">
            <a:extLst>
              <a:ext uri="{FF2B5EF4-FFF2-40B4-BE49-F238E27FC236}">
                <a16:creationId xmlns:a16="http://schemas.microsoft.com/office/drawing/2014/main" id="{61004309-DCE2-4348-B0A6-41DCF02C4736}"/>
              </a:ext>
            </a:extLst>
          </p:cNvPr>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pic>
        <p:nvPicPr>
          <p:cNvPr id="3" name="Picture 2">
            <a:extLst>
              <a:ext uri="{FF2B5EF4-FFF2-40B4-BE49-F238E27FC236}">
                <a16:creationId xmlns:a16="http://schemas.microsoft.com/office/drawing/2014/main" id="{4C05E797-4D83-4EEF-A523-F357C16CE867}"/>
              </a:ext>
            </a:extLst>
          </p:cNvPr>
          <p:cNvPicPr>
            <a:picLocks noChangeAspect="1"/>
          </p:cNvPicPr>
          <p:nvPr/>
        </p:nvPicPr>
        <p:blipFill>
          <a:blip r:embed="rId3"/>
          <a:stretch>
            <a:fillRect/>
          </a:stretch>
        </p:blipFill>
        <p:spPr>
          <a:xfrm>
            <a:off x="4234178" y="639263"/>
            <a:ext cx="2655874" cy="3084241"/>
          </a:xfrm>
          <a:prstGeom prst="rect">
            <a:avLst/>
          </a:prstGeom>
          <a:ln w="19050">
            <a:solidFill>
              <a:schemeClr val="tx1"/>
            </a:solidFill>
          </a:ln>
        </p:spPr>
      </p:pic>
    </p:spTree>
    <p:extLst>
      <p:ext uri="{BB962C8B-B14F-4D97-AF65-F5344CB8AC3E}">
        <p14:creationId xmlns:p14="http://schemas.microsoft.com/office/powerpoint/2010/main" val="317748596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2-4</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sp>
        <p:nvSpPr>
          <p:cNvPr id="3" name="TextBox 2">
            <a:extLst>
              <a:ext uri="{FF2B5EF4-FFF2-40B4-BE49-F238E27FC236}">
                <a16:creationId xmlns:a16="http://schemas.microsoft.com/office/drawing/2014/main" id="{8074A8CD-88F0-4B14-A527-2C859A734AF8}"/>
              </a:ext>
            </a:extLst>
          </p:cNvPr>
          <p:cNvSpPr txBox="1"/>
          <p:nvPr/>
        </p:nvSpPr>
        <p:spPr>
          <a:xfrm>
            <a:off x="3066335" y="3661509"/>
            <a:ext cx="4551374" cy="1086451"/>
          </a:xfrm>
          <a:prstGeom prst="rect">
            <a:avLst/>
          </a:prstGeom>
          <a:noFill/>
        </p:spPr>
        <p:txBody>
          <a:bodyPr wrap="square" lIns="182880" tIns="146304" rIns="182880" bIns="146304" rtlCol="0">
            <a:spAutoFit/>
          </a:bodyPr>
          <a:lstStyle/>
          <a:p>
            <a:pPr marL="171450" indent="-171450">
              <a:lnSpc>
                <a:spcPct val="90000"/>
              </a:lnSpc>
              <a:spcAft>
                <a:spcPts val="600"/>
              </a:spcAft>
              <a:buFont typeface="Arial" panose="020B0604020202020204" pitchFamily="34" charset="0"/>
              <a:buChar char="•"/>
            </a:pPr>
            <a:r>
              <a:rPr lang="en-US" sz="1100"/>
              <a:t>You will land on a page similar to the one above</a:t>
            </a:r>
          </a:p>
          <a:p>
            <a:pPr marL="171450" indent="-171450">
              <a:lnSpc>
                <a:spcPct val="90000"/>
              </a:lnSpc>
              <a:spcAft>
                <a:spcPts val="600"/>
              </a:spcAft>
              <a:buFont typeface="Arial" panose="020B0604020202020204" pitchFamily="34" charset="0"/>
              <a:buChar char="•"/>
            </a:pPr>
            <a:r>
              <a:rPr lang="en-US" sz="1100"/>
              <a:t>Partner Center registration is complete!</a:t>
            </a:r>
          </a:p>
          <a:p>
            <a:pPr>
              <a:lnSpc>
                <a:spcPct val="90000"/>
              </a:lnSpc>
              <a:spcAft>
                <a:spcPts val="600"/>
              </a:spcAft>
            </a:pPr>
            <a:endParaRPr lang="en-US" sz="2400" err="1">
              <a:gradFill>
                <a:gsLst>
                  <a:gs pos="2917">
                    <a:schemeClr val="tx1"/>
                  </a:gs>
                  <a:gs pos="30000">
                    <a:schemeClr val="tx1"/>
                  </a:gs>
                </a:gsLst>
                <a:lin ang="5400000" scaled="0"/>
              </a:gradFill>
            </a:endParaRPr>
          </a:p>
        </p:txBody>
      </p:sp>
      <p:pic>
        <p:nvPicPr>
          <p:cNvPr id="4" name="Picture 3">
            <a:extLst>
              <a:ext uri="{FF2B5EF4-FFF2-40B4-BE49-F238E27FC236}">
                <a16:creationId xmlns:a16="http://schemas.microsoft.com/office/drawing/2014/main" id="{028CCB1F-9FAA-48A4-9F09-699DFBC62BA1}"/>
              </a:ext>
            </a:extLst>
          </p:cNvPr>
          <p:cNvPicPr>
            <a:picLocks noChangeAspect="1"/>
          </p:cNvPicPr>
          <p:nvPr/>
        </p:nvPicPr>
        <p:blipFill>
          <a:blip r:embed="rId3"/>
          <a:stretch>
            <a:fillRect/>
          </a:stretch>
        </p:blipFill>
        <p:spPr>
          <a:xfrm>
            <a:off x="2222809" y="712495"/>
            <a:ext cx="6430537" cy="2703648"/>
          </a:xfrm>
          <a:prstGeom prst="rect">
            <a:avLst/>
          </a:prstGeom>
          <a:ln w="19050">
            <a:solidFill>
              <a:schemeClr val="tx1"/>
            </a:solidFill>
          </a:ln>
        </p:spPr>
      </p:pic>
    </p:spTree>
    <p:extLst>
      <p:ext uri="{BB962C8B-B14F-4D97-AF65-F5344CB8AC3E}">
        <p14:creationId xmlns:p14="http://schemas.microsoft.com/office/powerpoint/2010/main" val="19917076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VAD-OR Program Overview</a:t>
            </a:r>
          </a:p>
        </p:txBody>
      </p:sp>
    </p:spTree>
    <p:extLst>
      <p:ext uri="{BB962C8B-B14F-4D97-AF65-F5344CB8AC3E}">
        <p14:creationId xmlns:p14="http://schemas.microsoft.com/office/powerpoint/2010/main" val="65395408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85445" y="130115"/>
            <a:ext cx="6353340" cy="523220"/>
          </a:xfrm>
        </p:spPr>
        <p:txBody>
          <a:bodyPr/>
          <a:lstStyle/>
          <a:p>
            <a:r>
              <a:rPr lang="en-US" b="1"/>
              <a:t>How to Contact MPN Support for Associations request.</a:t>
            </a:r>
            <a:endParaRPr lang="en-US"/>
          </a:p>
          <a:p>
            <a:endParaRPr lang="en-US">
              <a:solidFill>
                <a:schemeClr val="tx2"/>
              </a:solidFill>
            </a:endParaRPr>
          </a:p>
        </p:txBody>
      </p:sp>
      <p:sp>
        <p:nvSpPr>
          <p:cNvPr id="3" name="Rectangle 2"/>
          <p:cNvSpPr/>
          <p:nvPr/>
        </p:nvSpPr>
        <p:spPr>
          <a:xfrm>
            <a:off x="2385445" y="946143"/>
            <a:ext cx="4572000" cy="1384995"/>
          </a:xfrm>
          <a:prstGeom prst="rect">
            <a:avLst/>
          </a:prstGeom>
        </p:spPr>
        <p:txBody>
          <a:bodyPr>
            <a:spAutoFit/>
          </a:bodyPr>
          <a:lstStyle/>
          <a:p>
            <a:r>
              <a:rPr lang="en-US" sz="1400">
                <a:solidFill>
                  <a:srgbClr val="1F497D"/>
                </a:solidFill>
                <a:latin typeface="Calibri" panose="020F0502020204030204" pitchFamily="34" charset="0"/>
              </a:rPr>
              <a:t>Reach out to the Regional Support Center via this website: </a:t>
            </a:r>
            <a:r>
              <a:rPr lang="en-US" sz="1400">
                <a:latin typeface="Calibri" panose="020F0502020204030204" pitchFamily="34" charset="0"/>
                <a:hlinkClick r:id="rId3"/>
              </a:rPr>
              <a:t>https://partner.microsoft.com/en-us/support</a:t>
            </a:r>
            <a:r>
              <a:rPr lang="en-US" sz="1400">
                <a:latin typeface="Calibri" panose="020F0502020204030204" pitchFamily="34" charset="0"/>
              </a:rPr>
              <a:t> </a:t>
            </a:r>
            <a:r>
              <a:rPr lang="en-US" sz="1400">
                <a:solidFill>
                  <a:srgbClr val="1F497D"/>
                </a:solidFill>
                <a:latin typeface="Calibri" panose="020F0502020204030204" pitchFamily="34" charset="0"/>
              </a:rPr>
              <a:t>or call  (800) 676-7658 (US).</a:t>
            </a:r>
            <a:endParaRPr lang="en-US" sz="1400">
              <a:latin typeface="Calibri" panose="020F0502020204030204" pitchFamily="34" charset="0"/>
            </a:endParaRPr>
          </a:p>
          <a:p>
            <a:r>
              <a:rPr lang="en-US" sz="1400">
                <a:solidFill>
                  <a:srgbClr val="1F497D"/>
                </a:solidFill>
                <a:latin typeface="Calibri" panose="020F0502020204030204" pitchFamily="34" charset="0"/>
              </a:rPr>
              <a:t> </a:t>
            </a:r>
          </a:p>
          <a:p>
            <a:r>
              <a:rPr lang="en-US" sz="1400">
                <a:solidFill>
                  <a:srgbClr val="1F497D"/>
                </a:solidFill>
                <a:latin typeface="Calibri" panose="020F0502020204030204" pitchFamily="34" charset="0"/>
              </a:rPr>
              <a:t>You should be able to scroll down and Start Chat with a support member that can help you troubleshoot your issues.</a:t>
            </a:r>
            <a:endParaRPr lang="en-US" sz="1400">
              <a:solidFill>
                <a:srgbClr val="1F497D"/>
              </a:solidFill>
              <a:effectLst/>
              <a:latin typeface="Calibri" panose="020F0502020204030204" pitchFamily="34" charset="0"/>
            </a:endParaRPr>
          </a:p>
        </p:txBody>
      </p:sp>
      <p:sp>
        <p:nvSpPr>
          <p:cNvPr id="5" name="Title 1">
            <a:extLst>
              <a:ext uri="{FF2B5EF4-FFF2-40B4-BE49-F238E27FC236}">
                <a16:creationId xmlns:a16="http://schemas.microsoft.com/office/drawing/2014/main" id="{006EDE01-44A4-4BDF-AD01-F3702326D161}"/>
              </a:ext>
            </a:extLst>
          </p:cNvPr>
          <p:cNvSpPr txBox="1">
            <a:spLocks/>
          </p:cNvSpPr>
          <p:nvPr/>
        </p:nvSpPr>
        <p:spPr>
          <a:xfrm>
            <a:off x="160492" y="1586039"/>
            <a:ext cx="1667691" cy="675723"/>
          </a:xfrm>
          <a:prstGeom prst="rect">
            <a:avLst/>
          </a:prstGeom>
        </p:spPr>
        <p:txBody>
          <a:bodyPr vert="horz" wrap="square" lIns="146304" tIns="91440" rIns="146304" bIns="91440" rtlCol="0" anchor="ctr">
            <a:noAutofit/>
          </a:bodyPr>
          <a:lstStyle>
            <a:lvl1pPr algn="l" defTabSz="685870" rtl="0" eaLnBrk="1" latinLnBrk="0" hangingPunct="1">
              <a:lnSpc>
                <a:spcPct val="90000"/>
              </a:lnSpc>
              <a:spcBef>
                <a:spcPct val="0"/>
              </a:spcBef>
              <a:buNone/>
              <a:defRPr lang="en-US" sz="3530" b="0" kern="1200" cap="none" spc="-75" baseline="0">
                <a:ln w="3175">
                  <a:noFill/>
                </a:ln>
                <a:solidFill>
                  <a:schemeClr val="bg1"/>
                </a:solidFill>
                <a:effectLst/>
                <a:latin typeface="+mj-lt"/>
                <a:ea typeface="+mn-ea"/>
                <a:cs typeface="Segoe UI" pitchFamily="34" charset="0"/>
              </a:defRPr>
            </a:lvl1pPr>
          </a:lstStyle>
          <a:p>
            <a:r>
              <a:rPr lang="en-GB" sz="2000"/>
              <a:t>Appendix 2-5</a:t>
            </a:r>
          </a:p>
        </p:txBody>
      </p:sp>
    </p:spTree>
    <p:extLst>
      <p:ext uri="{BB962C8B-B14F-4D97-AF65-F5344CB8AC3E}">
        <p14:creationId xmlns:p14="http://schemas.microsoft.com/office/powerpoint/2010/main" val="16631126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3-1</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migrate to Partner Center from the Partner Membership Center?</a:t>
            </a:r>
            <a:endParaRPr lang="en-US"/>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CA4C6335-A30C-4D7A-9EBD-A54DA8729A74}"/>
              </a:ext>
            </a:extLst>
          </p:cNvPr>
          <p:cNvSpPr/>
          <p:nvPr/>
        </p:nvSpPr>
        <p:spPr bwMode="auto">
          <a:xfrm>
            <a:off x="5601557" y="1562914"/>
            <a:ext cx="3182865" cy="5993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indent="-228600">
              <a:lnSpc>
                <a:spcPct val="90000"/>
              </a:lnSpc>
              <a:buFont typeface="Arial" panose="020B0604020202020204" pitchFamily="34" charset="0"/>
              <a:buChar char="•"/>
            </a:pPr>
            <a:r>
              <a:rPr lang="en-US" sz="1100">
                <a:solidFill>
                  <a:schemeClr val="tx1"/>
                </a:solidFill>
              </a:rPr>
              <a:t>Login to the </a:t>
            </a:r>
            <a:r>
              <a:rPr lang="en-US" sz="1100" b="1">
                <a:solidFill>
                  <a:schemeClr val="tx1"/>
                </a:solidFill>
                <a:hlinkClick r:id="rId3">
                  <a:extLst>
                    <a:ext uri="{A12FA001-AC4F-418D-AE19-62706E023703}">
                      <ahyp:hlinkClr xmlns:ahyp="http://schemas.microsoft.com/office/drawing/2018/hyperlinkcolor" val="tx"/>
                    </a:ext>
                  </a:extLst>
                </a:hlinkClick>
              </a:rPr>
              <a:t>Partner Membership Center</a:t>
            </a:r>
            <a:r>
              <a:rPr lang="en-US" sz="1100" b="1">
                <a:solidFill>
                  <a:schemeClr val="tx1"/>
                </a:solidFill>
              </a:rPr>
              <a:t> </a:t>
            </a:r>
            <a:r>
              <a:rPr lang="en-US" sz="1100">
                <a:solidFill>
                  <a:schemeClr val="tx1"/>
                </a:solidFill>
              </a:rPr>
              <a:t>using the ID associated with your company’s MPN ID.</a:t>
            </a:r>
          </a:p>
          <a:p>
            <a:pPr indent="-228600">
              <a:lnSpc>
                <a:spcPct val="90000"/>
              </a:lnSpc>
              <a:buFont typeface="Arial" panose="020B0604020202020204" pitchFamily="34" charset="0"/>
              <a:buChar char="•"/>
            </a:pPr>
            <a:r>
              <a:rPr lang="en-US" sz="1100">
                <a:solidFill>
                  <a:schemeClr val="tx1"/>
                </a:solidFill>
              </a:rPr>
              <a:t>If your organization has not migrated, you’ll receive the message to the right.</a:t>
            </a:r>
          </a:p>
          <a:p>
            <a:pPr indent="-228600">
              <a:lnSpc>
                <a:spcPct val="90000"/>
              </a:lnSpc>
              <a:buFont typeface="Arial" panose="020B0604020202020204" pitchFamily="34" charset="0"/>
              <a:buChar char="•"/>
            </a:pPr>
            <a:r>
              <a:rPr lang="en-US" sz="1100">
                <a:solidFill>
                  <a:schemeClr val="tx1"/>
                </a:solidFill>
              </a:rPr>
              <a:t>Select </a:t>
            </a:r>
            <a:r>
              <a:rPr lang="en-US" sz="1100" b="1" u="sng">
                <a:solidFill>
                  <a:schemeClr val="tx1"/>
                </a:solidFill>
              </a:rPr>
              <a:t>Get started </a:t>
            </a:r>
            <a:r>
              <a:rPr lang="en-US" sz="1100">
                <a:solidFill>
                  <a:schemeClr val="bg1"/>
                </a:solidFill>
              </a:rPr>
              <a:t>to begin the migration.</a:t>
            </a:r>
          </a:p>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9C7CB40F-2E19-48B6-A729-A6F282CB1645}"/>
              </a:ext>
            </a:extLst>
          </p:cNvPr>
          <p:cNvSpPr/>
          <p:nvPr/>
        </p:nvSpPr>
        <p:spPr bwMode="auto">
          <a:xfrm>
            <a:off x="3036053" y="3384378"/>
            <a:ext cx="2221028" cy="6549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100">
                <a:solidFill>
                  <a:schemeClr val="tx1"/>
                </a:solidFill>
              </a:rPr>
              <a:t>This will take you to a welcome page pictured to the right. </a:t>
            </a:r>
          </a:p>
          <a:p>
            <a:r>
              <a:rPr lang="en-US" sz="1100">
                <a:solidFill>
                  <a:schemeClr val="tx1"/>
                </a:solidFill>
              </a:rPr>
              <a:t>Select </a:t>
            </a:r>
            <a:r>
              <a:rPr lang="en-US" sz="1100" b="1" u="sng">
                <a:solidFill>
                  <a:schemeClr val="tx1"/>
                </a:solidFill>
              </a:rPr>
              <a:t>Next </a:t>
            </a:r>
            <a:r>
              <a:rPr lang="en-US" sz="1100">
                <a:solidFill>
                  <a:schemeClr val="tx1"/>
                </a:solidFill>
              </a:rPr>
              <a:t>to continue.</a:t>
            </a: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9585D9-B806-480B-B4D2-1238929A887B}"/>
              </a:ext>
            </a:extLst>
          </p:cNvPr>
          <p:cNvSpPr txBox="1"/>
          <p:nvPr/>
        </p:nvSpPr>
        <p:spPr>
          <a:xfrm>
            <a:off x="2632197" y="2624564"/>
            <a:ext cx="2157410" cy="261610"/>
          </a:xfrm>
          <a:prstGeom prst="rect">
            <a:avLst/>
          </a:prstGeom>
          <a:noFill/>
        </p:spPr>
        <p:txBody>
          <a:bodyPr wrap="square" rtlCol="0">
            <a:spAutoFit/>
          </a:bodyPr>
          <a:lstStyle/>
          <a:p>
            <a:pPr algn="ctr"/>
            <a:r>
              <a:rPr lang="en-US" sz="1100">
                <a:solidFill>
                  <a:schemeClr val="accent1">
                    <a:alpha val="99000"/>
                  </a:schemeClr>
                </a:solidFill>
                <a:hlinkClick r:id="rId4"/>
              </a:rPr>
              <a:t>https://partners.microsoft.com</a:t>
            </a:r>
            <a:r>
              <a:rPr lang="en-US" sz="1100">
                <a:solidFill>
                  <a:schemeClr val="accent1">
                    <a:alpha val="99000"/>
                  </a:schemeClr>
                </a:solidFill>
              </a:rPr>
              <a:t> </a:t>
            </a:r>
          </a:p>
        </p:txBody>
      </p:sp>
      <p:pic>
        <p:nvPicPr>
          <p:cNvPr id="13" name="Picture 12">
            <a:extLst>
              <a:ext uri="{FF2B5EF4-FFF2-40B4-BE49-F238E27FC236}">
                <a16:creationId xmlns:a16="http://schemas.microsoft.com/office/drawing/2014/main" id="{8AA40B42-7BAE-4328-879C-B7170F649EC4}"/>
              </a:ext>
            </a:extLst>
          </p:cNvPr>
          <p:cNvPicPr>
            <a:picLocks noChangeAspect="1"/>
          </p:cNvPicPr>
          <p:nvPr/>
        </p:nvPicPr>
        <p:blipFill>
          <a:blip r:embed="rId5"/>
          <a:stretch>
            <a:fillRect/>
          </a:stretch>
        </p:blipFill>
        <p:spPr>
          <a:xfrm>
            <a:off x="2098703" y="1153476"/>
            <a:ext cx="3183037" cy="1418274"/>
          </a:xfrm>
          <a:prstGeom prst="rect">
            <a:avLst/>
          </a:prstGeom>
          <a:ln>
            <a:solidFill>
              <a:schemeClr val="tx1"/>
            </a:solidFill>
          </a:ln>
        </p:spPr>
      </p:pic>
      <p:pic>
        <p:nvPicPr>
          <p:cNvPr id="14" name="Picture 13">
            <a:extLst>
              <a:ext uri="{FF2B5EF4-FFF2-40B4-BE49-F238E27FC236}">
                <a16:creationId xmlns:a16="http://schemas.microsoft.com/office/drawing/2014/main" id="{D84D6748-4665-4AEE-97D8-2208109BAF5D}"/>
              </a:ext>
            </a:extLst>
          </p:cNvPr>
          <p:cNvPicPr>
            <a:picLocks noChangeAspect="1"/>
          </p:cNvPicPr>
          <p:nvPr/>
        </p:nvPicPr>
        <p:blipFill>
          <a:blip r:embed="rId6"/>
          <a:stretch>
            <a:fillRect/>
          </a:stretch>
        </p:blipFill>
        <p:spPr>
          <a:xfrm>
            <a:off x="5608898" y="3009058"/>
            <a:ext cx="3223543" cy="1142371"/>
          </a:xfrm>
          <a:prstGeom prst="rect">
            <a:avLst/>
          </a:prstGeom>
          <a:ln>
            <a:solidFill>
              <a:schemeClr val="tx1"/>
            </a:solidFill>
          </a:ln>
        </p:spPr>
      </p:pic>
    </p:spTree>
    <p:extLst>
      <p:ext uri="{BB962C8B-B14F-4D97-AF65-F5344CB8AC3E}">
        <p14:creationId xmlns:p14="http://schemas.microsoft.com/office/powerpoint/2010/main" val="717714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0"/>
                                  </p:stCondLst>
                                  <p:childTnLst>
                                    <p:animMotion origin="layout" path="M -1.94444E-6 2.96296E-6 L 0.02257 2.96296E-6 " pathEditMode="relative" rAng="0" ptsTypes="AA">
                                      <p:cBhvr>
                                        <p:cTn id="9" dur="500" spd="-100000" fill="hold"/>
                                        <p:tgtEl>
                                          <p:spTgt spid="9"/>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63" presetClass="path" presetSubtype="0" decel="100000" fill="hold" grpId="1" nodeType="withEffect">
                                  <p:stCondLst>
                                    <p:cond delay="0"/>
                                  </p:stCondLst>
                                  <p:childTnLst>
                                    <p:animMotion origin="layout" path="M -2.22222E-6 -4.93827E-6 L 0.02257 -4.93827E-6 " pathEditMode="relative" rAng="0" ptsTypes="AA">
                                      <p:cBhvr>
                                        <p:cTn id="26" dur="500" spd="-100000" fill="hold"/>
                                        <p:tgtEl>
                                          <p:spTgt spid="10"/>
                                        </p:tgtEl>
                                        <p:attrNameLst>
                                          <p:attrName>ppt_x</p:attrName>
                                          <p:attrName>ppt_y</p:attrName>
                                        </p:attrNameLst>
                                      </p:cBhvr>
                                      <p:rCtr x="1128" y="0"/>
                                    </p:animMotion>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9" grpId="1"/>
      <p:bldP spid="10" grpId="0"/>
      <p:bldP spid="10" grpId="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3-2</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migrate to Partner Center from the Partner Membership Center?</a:t>
            </a:r>
            <a:endParaRPr lang="en-US"/>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BE079D1-5B05-4075-9D95-EE71F2996703}"/>
              </a:ext>
            </a:extLst>
          </p:cNvPr>
          <p:cNvPicPr>
            <a:picLocks noChangeAspect="1"/>
          </p:cNvPicPr>
          <p:nvPr/>
        </p:nvPicPr>
        <p:blipFill>
          <a:blip r:embed="rId3"/>
          <a:stretch>
            <a:fillRect/>
          </a:stretch>
        </p:blipFill>
        <p:spPr>
          <a:xfrm>
            <a:off x="2093817" y="1486318"/>
            <a:ext cx="3170605" cy="758111"/>
          </a:xfrm>
          <a:prstGeom prst="rect">
            <a:avLst/>
          </a:prstGeom>
          <a:ln>
            <a:solidFill>
              <a:schemeClr val="tx1"/>
            </a:solidFill>
          </a:ln>
        </p:spPr>
      </p:pic>
      <p:sp>
        <p:nvSpPr>
          <p:cNvPr id="16" name="Rectangle 15">
            <a:extLst>
              <a:ext uri="{FF2B5EF4-FFF2-40B4-BE49-F238E27FC236}">
                <a16:creationId xmlns:a16="http://schemas.microsoft.com/office/drawing/2014/main" id="{618D3B46-1BC3-43D1-B84A-BF0CFBFF514C}"/>
              </a:ext>
            </a:extLst>
          </p:cNvPr>
          <p:cNvSpPr/>
          <p:nvPr/>
        </p:nvSpPr>
        <p:spPr bwMode="auto">
          <a:xfrm>
            <a:off x="5459362" y="1201705"/>
            <a:ext cx="2713079"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r>
              <a:rPr lang="en-US" sz="1100">
                <a:solidFill>
                  <a:schemeClr val="tx1"/>
                </a:solidFill>
              </a:rPr>
              <a:t>The next page will ask you to sign in with you work account.</a:t>
            </a:r>
          </a:p>
          <a:p>
            <a:pPr lvl="1"/>
            <a:r>
              <a:rPr lang="en-US" sz="1100" b="1" u="sng">
                <a:solidFill>
                  <a:schemeClr val="tx1"/>
                </a:solidFill>
              </a:rPr>
              <a:t>Note: </a:t>
            </a:r>
            <a:r>
              <a:rPr lang="en-US" sz="1100">
                <a:solidFill>
                  <a:schemeClr val="tx1"/>
                </a:solidFill>
              </a:rPr>
              <a:t> It is very import that you sign in with the same ID you use</a:t>
            </a:r>
            <a:r>
              <a:rPr lang="en-US" sz="1100" b="1">
                <a:solidFill>
                  <a:schemeClr val="tx1"/>
                </a:solidFill>
              </a:rPr>
              <a:t> for Office 365, Microsoft Azure, Microsoft Dynamics CRM. </a:t>
            </a:r>
            <a:r>
              <a:rPr lang="en-US" sz="1100">
                <a:solidFill>
                  <a:schemeClr val="tx1"/>
                </a:solidFill>
              </a:rPr>
              <a:t>For further details you can </a:t>
            </a:r>
            <a:r>
              <a:rPr lang="en-US" sz="1100">
                <a:solidFill>
                  <a:schemeClr val="tx1"/>
                </a:solidFill>
                <a:hlinkClick r:id="rId4">
                  <a:extLst>
                    <a:ext uri="{A12FA001-AC4F-418D-AE19-62706E023703}">
                      <ahyp:hlinkClr xmlns:ahyp="http://schemas.microsoft.com/office/drawing/2018/hyperlinkcolor" val="tx"/>
                    </a:ext>
                  </a:extLst>
                </a:hlinkClick>
              </a:rPr>
              <a:t>Learn More here. </a:t>
            </a:r>
            <a:endParaRPr lang="en-US" sz="1100">
              <a:solidFill>
                <a:schemeClr val="tx1"/>
              </a:solidFill>
            </a:endParaRPr>
          </a:p>
          <a:p>
            <a:pPr lvl="1"/>
            <a:r>
              <a:rPr lang="en-US" sz="1100">
                <a:solidFill>
                  <a:schemeClr val="tx1"/>
                </a:solidFill>
              </a:rPr>
              <a:t>When ready to sign in click the </a:t>
            </a:r>
            <a:r>
              <a:rPr lang="en-US" sz="1100" b="1" u="sng">
                <a:solidFill>
                  <a:schemeClr val="tx1"/>
                </a:solidFill>
              </a:rPr>
              <a:t>Sign In</a:t>
            </a:r>
            <a:r>
              <a:rPr lang="en-US" sz="1100">
                <a:solidFill>
                  <a:schemeClr val="tx1"/>
                </a:solidFill>
              </a:rPr>
              <a:t> option pictured to the right.</a:t>
            </a:r>
            <a:r>
              <a:rPr lang="en-US" sz="1100">
                <a:solidFill>
                  <a:schemeClr val="bg1"/>
                </a:solidFill>
              </a:rPr>
              <a:t> migration.</a:t>
            </a:r>
          </a:p>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939E8F05-97EA-4844-8B40-DBFDD5129A47}"/>
              </a:ext>
            </a:extLst>
          </p:cNvPr>
          <p:cNvPicPr>
            <a:picLocks noChangeAspect="1"/>
          </p:cNvPicPr>
          <p:nvPr/>
        </p:nvPicPr>
        <p:blipFill>
          <a:blip r:embed="rId5"/>
          <a:stretch>
            <a:fillRect/>
          </a:stretch>
        </p:blipFill>
        <p:spPr>
          <a:xfrm>
            <a:off x="5672854" y="3321819"/>
            <a:ext cx="3290173" cy="1658114"/>
          </a:xfrm>
          <a:prstGeom prst="rect">
            <a:avLst/>
          </a:prstGeom>
          <a:ln>
            <a:solidFill>
              <a:schemeClr val="tx1"/>
            </a:solidFill>
          </a:ln>
        </p:spPr>
      </p:pic>
      <p:sp>
        <p:nvSpPr>
          <p:cNvPr id="18" name="Rectangle 17">
            <a:extLst>
              <a:ext uri="{FF2B5EF4-FFF2-40B4-BE49-F238E27FC236}">
                <a16:creationId xmlns:a16="http://schemas.microsoft.com/office/drawing/2014/main" id="{FCE9130D-C258-4101-88B3-C5CB774A28FC}"/>
              </a:ext>
            </a:extLst>
          </p:cNvPr>
          <p:cNvSpPr/>
          <p:nvPr/>
        </p:nvSpPr>
        <p:spPr>
          <a:xfrm>
            <a:off x="1953442" y="3326546"/>
            <a:ext cx="3399174" cy="1666610"/>
          </a:xfrm>
          <a:prstGeom prst="rect">
            <a:avLst/>
          </a:prstGeom>
        </p:spPr>
        <p:txBody>
          <a:bodyPr wrap="square">
            <a:spAutoFit/>
          </a:bodyPr>
          <a:lstStyle/>
          <a:p>
            <a:pPr marL="285750" indent="-228600">
              <a:lnSpc>
                <a:spcPct val="90000"/>
              </a:lnSpc>
              <a:spcAft>
                <a:spcPts val="600"/>
              </a:spcAft>
              <a:buFont typeface="Arial" panose="020B0604020202020204" pitchFamily="34" charset="0"/>
              <a:buChar char="•"/>
            </a:pPr>
            <a:r>
              <a:rPr lang="en-US" sz="1100"/>
              <a:t>If your sign is successful, you’ll be taken to an Enrollment details page. </a:t>
            </a:r>
          </a:p>
          <a:p>
            <a:pPr marL="285750" indent="-228600">
              <a:lnSpc>
                <a:spcPct val="90000"/>
              </a:lnSpc>
              <a:spcAft>
                <a:spcPts val="600"/>
              </a:spcAft>
              <a:buFont typeface="Arial" panose="020B0604020202020204" pitchFamily="34" charset="0"/>
              <a:buChar char="•"/>
            </a:pPr>
            <a:r>
              <a:rPr lang="en-US" sz="1100"/>
              <a:t>Ensure all the details are correct and filled out. </a:t>
            </a:r>
          </a:p>
          <a:p>
            <a:pPr marL="742950" lvl="1" indent="-228600">
              <a:lnSpc>
                <a:spcPct val="90000"/>
              </a:lnSpc>
              <a:spcAft>
                <a:spcPts val="600"/>
              </a:spcAft>
              <a:buFont typeface="Arial" panose="020B0604020202020204" pitchFamily="34" charset="0"/>
              <a:buChar char="•"/>
            </a:pPr>
            <a:r>
              <a:rPr lang="en-US" sz="1100" b="1" u="sng"/>
              <a:t>Note: </a:t>
            </a:r>
            <a:r>
              <a:rPr lang="en-US" sz="1100"/>
              <a:t>Please ensure you have access to the Primary Contact email as it will receive a verification email to validate the account.</a:t>
            </a:r>
            <a:endParaRPr lang="en-US" sz="1100" b="1" u="sng"/>
          </a:p>
          <a:p>
            <a:pPr marL="285750" indent="-228600">
              <a:lnSpc>
                <a:spcPct val="90000"/>
              </a:lnSpc>
              <a:spcAft>
                <a:spcPts val="600"/>
              </a:spcAft>
              <a:buFont typeface="Arial" panose="020B0604020202020204" pitchFamily="34" charset="0"/>
              <a:buChar char="•"/>
            </a:pPr>
            <a:r>
              <a:rPr lang="en-US" sz="1100"/>
              <a:t>Click </a:t>
            </a:r>
            <a:r>
              <a:rPr lang="en-US" sz="1100" b="1" u="sng"/>
              <a:t>Enroll now </a:t>
            </a:r>
            <a:r>
              <a:rPr lang="en-US" sz="1100" b="1"/>
              <a:t>to continue</a:t>
            </a:r>
            <a:r>
              <a:rPr lang="en-US" sz="2000" b="1">
                <a:solidFill>
                  <a:schemeClr val="bg1"/>
                </a:solidFill>
              </a:rPr>
              <a:t>.</a:t>
            </a:r>
          </a:p>
        </p:txBody>
      </p:sp>
    </p:spTree>
    <p:extLst>
      <p:ext uri="{BB962C8B-B14F-4D97-AF65-F5344CB8AC3E}">
        <p14:creationId xmlns:p14="http://schemas.microsoft.com/office/powerpoint/2010/main" val="2888632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63" presetClass="path" presetSubtype="0" decel="100000" fill="hold" grpId="1" nodeType="withEffect">
                                  <p:stCondLst>
                                    <p:cond delay="0"/>
                                  </p:stCondLst>
                                  <p:childTnLst>
                                    <p:animMotion origin="layout" path="M -2.5E-6 3.82716E-6 L 0.02257 3.82716E-6 " pathEditMode="relative" rAng="0" ptsTypes="AA">
                                      <p:cBhvr>
                                        <p:cTn id="21" dur="500" spd="-100000" fill="hold"/>
                                        <p:tgtEl>
                                          <p:spTgt spid="1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6"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Appendix 3-3</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migrate to Partner Center from the Partner Membership Center?</a:t>
            </a:r>
            <a:endParaRPr lang="en-US"/>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D2936C8-2296-4F69-A8A1-99B1F957AABB}"/>
              </a:ext>
            </a:extLst>
          </p:cNvPr>
          <p:cNvPicPr>
            <a:picLocks noChangeAspect="1"/>
          </p:cNvPicPr>
          <p:nvPr/>
        </p:nvPicPr>
        <p:blipFill>
          <a:blip r:embed="rId3"/>
          <a:stretch>
            <a:fillRect/>
          </a:stretch>
        </p:blipFill>
        <p:spPr>
          <a:xfrm>
            <a:off x="2057609" y="1104027"/>
            <a:ext cx="3206814" cy="1468452"/>
          </a:xfrm>
          <a:prstGeom prst="rect">
            <a:avLst/>
          </a:prstGeom>
          <a:ln>
            <a:solidFill>
              <a:schemeClr val="tx1"/>
            </a:solidFill>
          </a:ln>
        </p:spPr>
      </p:pic>
      <p:sp>
        <p:nvSpPr>
          <p:cNvPr id="13" name="Rectangle 12">
            <a:extLst>
              <a:ext uri="{FF2B5EF4-FFF2-40B4-BE49-F238E27FC236}">
                <a16:creationId xmlns:a16="http://schemas.microsoft.com/office/drawing/2014/main" id="{32F7E0B3-FF69-4EE7-9577-FBA2B6A636D0}"/>
              </a:ext>
            </a:extLst>
          </p:cNvPr>
          <p:cNvSpPr/>
          <p:nvPr/>
        </p:nvSpPr>
        <p:spPr bwMode="auto">
          <a:xfrm>
            <a:off x="5534129" y="709372"/>
            <a:ext cx="2713079"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indent="-228600">
              <a:lnSpc>
                <a:spcPct val="90000"/>
              </a:lnSpc>
              <a:buFont typeface="Arial" panose="020B0604020202020204" pitchFamily="34" charset="0"/>
              <a:buChar char="•"/>
            </a:pPr>
            <a:r>
              <a:rPr lang="en-US" sz="1100">
                <a:solidFill>
                  <a:schemeClr val="tx1"/>
                </a:solidFill>
              </a:rPr>
              <a:t>On the next page review the terms and conditions by clicking the link </a:t>
            </a:r>
            <a:r>
              <a:rPr lang="en-US" sz="1100" b="1" u="sng">
                <a:solidFill>
                  <a:schemeClr val="tx1"/>
                </a:solidFill>
              </a:rPr>
              <a:t>Microsoft Partner Network Agreement</a:t>
            </a:r>
            <a:r>
              <a:rPr lang="en-US" sz="1100">
                <a:solidFill>
                  <a:schemeClr val="tx1"/>
                </a:solidFill>
              </a:rPr>
              <a:t> and accept them by selecting </a:t>
            </a:r>
            <a:r>
              <a:rPr lang="en-US" sz="1100" b="1" u="sng">
                <a:solidFill>
                  <a:schemeClr val="tx1"/>
                </a:solidFill>
              </a:rPr>
              <a:t>Accept and Continue.</a:t>
            </a:r>
            <a:endParaRPr lang="en-US" sz="1100">
              <a:solidFill>
                <a:schemeClr val="bg1"/>
              </a:solidFill>
            </a:endParaRPr>
          </a:p>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9D64424A-0B4D-42B1-BCC9-3592F345E74A}"/>
              </a:ext>
            </a:extLst>
          </p:cNvPr>
          <p:cNvSpPr/>
          <p:nvPr/>
        </p:nvSpPr>
        <p:spPr>
          <a:xfrm>
            <a:off x="1961480" y="2893005"/>
            <a:ext cx="3437796" cy="2292935"/>
          </a:xfrm>
          <a:prstGeom prst="rect">
            <a:avLst/>
          </a:prstGeom>
        </p:spPr>
        <p:txBody>
          <a:bodyPr wrap="square">
            <a:spAutoFit/>
          </a:bodyPr>
          <a:lstStyle/>
          <a:p>
            <a:pPr marL="285750" indent="-228600">
              <a:lnSpc>
                <a:spcPct val="90000"/>
              </a:lnSpc>
              <a:spcAft>
                <a:spcPts val="600"/>
              </a:spcAft>
              <a:buFont typeface="Arial" panose="020B0604020202020204" pitchFamily="34" charset="0"/>
              <a:buChar char="•"/>
            </a:pPr>
            <a:r>
              <a:rPr lang="en-US" sz="800"/>
              <a:t>The last step is to have the primary contact verify their email address. They should receive an email similar to the one on the right. They can verify their account by selecting the </a:t>
            </a:r>
            <a:r>
              <a:rPr lang="en-US" sz="800" b="1" u="sng"/>
              <a:t>Verify email address</a:t>
            </a:r>
            <a:r>
              <a:rPr lang="en-US" sz="800" b="1"/>
              <a:t> </a:t>
            </a:r>
            <a:r>
              <a:rPr lang="en-US" sz="800"/>
              <a:t>link. </a:t>
            </a:r>
          </a:p>
          <a:p>
            <a:pPr marL="285750" indent="-228600">
              <a:lnSpc>
                <a:spcPct val="90000"/>
              </a:lnSpc>
              <a:spcAft>
                <a:spcPts val="600"/>
              </a:spcAft>
              <a:buFont typeface="Arial" panose="020B0604020202020204" pitchFamily="34" charset="0"/>
              <a:buChar char="•"/>
            </a:pPr>
            <a:r>
              <a:rPr lang="en-US" sz="800"/>
              <a:t>Once complete, your migration is complete. You can now begin using Partner Center to things such as:</a:t>
            </a:r>
          </a:p>
          <a:p>
            <a:pPr marL="742950" lvl="1" indent="-228600">
              <a:lnSpc>
                <a:spcPct val="90000"/>
              </a:lnSpc>
              <a:spcAft>
                <a:spcPts val="600"/>
              </a:spcAft>
              <a:buFont typeface="Arial" panose="020B0604020202020204" pitchFamily="34" charset="0"/>
              <a:buChar char="•"/>
            </a:pPr>
            <a:r>
              <a:rPr lang="en-US" sz="800"/>
              <a:t>Setup your team (this will not be migrated over with the company migration)</a:t>
            </a:r>
          </a:p>
          <a:p>
            <a:pPr marL="742950" lvl="1" indent="-228600">
              <a:lnSpc>
                <a:spcPct val="90000"/>
              </a:lnSpc>
              <a:spcAft>
                <a:spcPts val="600"/>
              </a:spcAft>
              <a:buFont typeface="Arial" panose="020B0604020202020204" pitchFamily="34" charset="0"/>
              <a:buChar char="•"/>
            </a:pPr>
            <a:r>
              <a:rPr lang="en-US" sz="800"/>
              <a:t>Update your profile</a:t>
            </a:r>
          </a:p>
          <a:p>
            <a:pPr marL="742950" lvl="1" indent="-228600">
              <a:lnSpc>
                <a:spcPct val="90000"/>
              </a:lnSpc>
              <a:spcAft>
                <a:spcPts val="600"/>
              </a:spcAft>
              <a:buFont typeface="Arial" panose="020B0604020202020204" pitchFamily="34" charset="0"/>
              <a:buChar char="•"/>
            </a:pPr>
            <a:r>
              <a:rPr lang="en-US" sz="800"/>
              <a:t>Check your organizations competency status</a:t>
            </a:r>
          </a:p>
          <a:p>
            <a:pPr marL="742950" lvl="1" indent="-228600">
              <a:lnSpc>
                <a:spcPct val="90000"/>
              </a:lnSpc>
              <a:spcAft>
                <a:spcPts val="600"/>
              </a:spcAft>
              <a:buFont typeface="Arial" panose="020B0604020202020204" pitchFamily="34" charset="0"/>
              <a:buChar char="•"/>
            </a:pPr>
            <a:r>
              <a:rPr lang="en-US" sz="800"/>
              <a:t>Connect with customers</a:t>
            </a:r>
          </a:p>
          <a:p>
            <a:pPr marL="742950" lvl="1" indent="-228600">
              <a:lnSpc>
                <a:spcPct val="90000"/>
              </a:lnSpc>
              <a:spcAft>
                <a:spcPts val="600"/>
              </a:spcAft>
              <a:buFont typeface="Arial" panose="020B0604020202020204" pitchFamily="34" charset="0"/>
              <a:buChar char="•"/>
            </a:pPr>
            <a:r>
              <a:rPr lang="en-US" sz="800"/>
              <a:t>Purchase a Microsoft Action Pack</a:t>
            </a:r>
          </a:p>
          <a:p>
            <a:pPr marL="514350" lvl="1">
              <a:lnSpc>
                <a:spcPct val="90000"/>
              </a:lnSpc>
              <a:spcAft>
                <a:spcPts val="600"/>
              </a:spcAft>
            </a:pPr>
            <a:r>
              <a:rPr lang="en-US" sz="800" b="1" u="sng"/>
              <a:t>Note: </a:t>
            </a:r>
            <a:r>
              <a:rPr lang="en-US" sz="800"/>
              <a:t>This will now be your new site to manage your MPN ID. You will no longer need to access the Partner Membership Center.</a:t>
            </a:r>
          </a:p>
        </p:txBody>
      </p:sp>
      <p:pic>
        <p:nvPicPr>
          <p:cNvPr id="19" name="Picture 18">
            <a:extLst>
              <a:ext uri="{FF2B5EF4-FFF2-40B4-BE49-F238E27FC236}">
                <a16:creationId xmlns:a16="http://schemas.microsoft.com/office/drawing/2014/main" id="{379A0467-9EFB-405F-BE13-3EC47DF2EF3C}"/>
              </a:ext>
            </a:extLst>
          </p:cNvPr>
          <p:cNvPicPr>
            <a:picLocks noChangeAspect="1"/>
          </p:cNvPicPr>
          <p:nvPr/>
        </p:nvPicPr>
        <p:blipFill>
          <a:blip r:embed="rId4"/>
          <a:stretch>
            <a:fillRect/>
          </a:stretch>
        </p:blipFill>
        <p:spPr>
          <a:xfrm>
            <a:off x="5562115" y="3353580"/>
            <a:ext cx="3413989" cy="1371784"/>
          </a:xfrm>
          <a:prstGeom prst="rect">
            <a:avLst/>
          </a:prstGeom>
          <a:ln>
            <a:solidFill>
              <a:schemeClr val="tx1"/>
            </a:solidFill>
          </a:ln>
        </p:spPr>
      </p:pic>
    </p:spTree>
    <p:extLst>
      <p:ext uri="{BB962C8B-B14F-4D97-AF65-F5344CB8AC3E}">
        <p14:creationId xmlns:p14="http://schemas.microsoft.com/office/powerpoint/2010/main" val="3988921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63" presetClass="path" presetSubtype="0" decel="100000" fill="hold" grpId="1" nodeType="withEffect">
                                  <p:stCondLst>
                                    <p:cond delay="0"/>
                                  </p:stCondLst>
                                  <p:childTnLst>
                                    <p:animMotion origin="layout" path="M -2.22222E-6 2.83951E-6 L 0.02257 2.83951E-6 " pathEditMode="relative" rAng="0" ptsTypes="AA">
                                      <p:cBhvr>
                                        <p:cTn id="21"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73" y="367672"/>
            <a:ext cx="4244887" cy="1116000"/>
          </a:xfrm>
        </p:spPr>
        <p:txBody>
          <a:bodyPr/>
          <a:lstStyle/>
          <a:p>
            <a:r>
              <a:rPr lang="en-GB"/>
              <a:t>Surface VAD-OR Program Benefits</a:t>
            </a:r>
            <a:endParaRPr lang="en-US"/>
          </a:p>
        </p:txBody>
      </p:sp>
      <p:sp>
        <p:nvSpPr>
          <p:cNvPr id="3" name="Subtitle 2"/>
          <p:cNvSpPr>
            <a:spLocks noGrp="1"/>
          </p:cNvSpPr>
          <p:nvPr>
            <p:ph type="body" sz="quarter" idx="10"/>
          </p:nvPr>
        </p:nvSpPr>
        <p:spPr>
          <a:xfrm>
            <a:off x="317373" y="1423761"/>
            <a:ext cx="4244887" cy="2546082"/>
          </a:xfrm>
        </p:spPr>
        <p:txBody>
          <a:bodyPr/>
          <a:lstStyle/>
          <a:p>
            <a:r>
              <a:rPr lang="en-US">
                <a:solidFill>
                  <a:schemeClr val="accent1"/>
                </a:solidFill>
              </a:rPr>
              <a:t>Be part of the business transformation: </a:t>
            </a:r>
            <a:r>
              <a:rPr lang="en-US"/>
              <a:t>Tap into the innovation of Microsoft devices and their role in accelerating enterprise transformation.</a:t>
            </a:r>
          </a:p>
          <a:p>
            <a:endParaRPr lang="en-US"/>
          </a:p>
          <a:p>
            <a:r>
              <a:rPr lang="en-US">
                <a:solidFill>
                  <a:schemeClr val="accent1"/>
                </a:solidFill>
              </a:rPr>
              <a:t>Increase your demand: </a:t>
            </a:r>
            <a:r>
              <a:rPr lang="en-US"/>
              <a:t>Be one of the select qualified partners to sell the most productive devices on the planet.</a:t>
            </a:r>
          </a:p>
          <a:p>
            <a:endParaRPr lang="en-US"/>
          </a:p>
          <a:p>
            <a:r>
              <a:rPr lang="en-US">
                <a:solidFill>
                  <a:schemeClr val="accent1"/>
                </a:solidFill>
              </a:rPr>
              <a:t>Make more money: </a:t>
            </a:r>
            <a:r>
              <a:rPr lang="en-US"/>
              <a:t>Access world-class Surface partner programs and promotions.</a:t>
            </a:r>
          </a:p>
          <a:p>
            <a:endParaRPr lang="en-US"/>
          </a:p>
          <a:p>
            <a:r>
              <a:rPr lang="en-US">
                <a:solidFill>
                  <a:schemeClr val="accent1"/>
                </a:solidFill>
              </a:rPr>
              <a:t>Enable your sales force faster: </a:t>
            </a:r>
            <a:r>
              <a:rPr lang="en-US"/>
              <a:t>Ramp up quickly with resources like the Surface Reseller Alliance portal and high-touch Distributor enablement </a:t>
            </a:r>
          </a:p>
          <a:p>
            <a:endParaRPr lang="en-US" sz="1050"/>
          </a:p>
        </p:txBody>
      </p:sp>
      <p:pic>
        <p:nvPicPr>
          <p:cNvPr id="10" name="Picture 9">
            <a:extLst>
              <a:ext uri="{FF2B5EF4-FFF2-40B4-BE49-F238E27FC236}">
                <a16:creationId xmlns:a16="http://schemas.microsoft.com/office/drawing/2014/main" id="{9C1BA5AC-D80C-4482-B2C7-587C70239776}"/>
              </a:ext>
            </a:extLst>
          </p:cNvPr>
          <p:cNvPicPr>
            <a:picLocks noChangeAspect="1"/>
          </p:cNvPicPr>
          <p:nvPr/>
        </p:nvPicPr>
        <p:blipFill rotWithShape="1">
          <a:blip r:embed="rId3">
            <a:extLst>
              <a:ext uri="{28A0092B-C50C-407E-A947-70E740481C1C}">
                <a14:useLocalDpi xmlns:a14="http://schemas.microsoft.com/office/drawing/2010/main" val="0"/>
              </a:ext>
            </a:extLst>
          </a:blip>
          <a:srcRect l="22786" t="6966" r="28402" b="7784"/>
          <a:stretch/>
        </p:blipFill>
        <p:spPr>
          <a:xfrm>
            <a:off x="4838339" y="82867"/>
            <a:ext cx="3863493" cy="5060633"/>
          </a:xfrm>
          <a:prstGeom prst="rect">
            <a:avLst/>
          </a:prstGeom>
        </p:spPr>
      </p:pic>
    </p:spTree>
    <p:extLst>
      <p:ext uri="{BB962C8B-B14F-4D97-AF65-F5344CB8AC3E}">
        <p14:creationId xmlns:p14="http://schemas.microsoft.com/office/powerpoint/2010/main" val="35095539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2EEB8-6A2C-4C2F-98AB-FA4A4DFF9E82}"/>
              </a:ext>
            </a:extLst>
          </p:cNvPr>
          <p:cNvSpPr/>
          <p:nvPr/>
        </p:nvSpPr>
        <p:spPr bwMode="auto">
          <a:xfrm>
            <a:off x="2957849" y="0"/>
            <a:ext cx="927279" cy="51435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IE"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53CCA4AF-3010-45A4-9AB3-CBA7841D532F}"/>
              </a:ext>
            </a:extLst>
          </p:cNvPr>
          <p:cNvSpPr/>
          <p:nvPr/>
        </p:nvSpPr>
        <p:spPr>
          <a:xfrm>
            <a:off x="378860" y="2674534"/>
            <a:ext cx="3330892" cy="461665"/>
          </a:xfrm>
          <a:prstGeom prst="rect">
            <a:avLst/>
          </a:prstGeom>
        </p:spPr>
        <p:txBody>
          <a:bodyPr wrap="square">
            <a:spAutoFit/>
          </a:bodyPr>
          <a:lstStyle/>
          <a:p>
            <a:pPr defTabSz="685775">
              <a:defRPr/>
            </a:pPr>
            <a:r>
              <a:rPr lang="en-IE" sz="1200">
                <a:solidFill>
                  <a:srgbClr val="FFFFFF"/>
                </a:solidFill>
                <a:latin typeface="Segoe UI"/>
              </a:rPr>
              <a:t>Once the form is complete, it will be sent to the ADD(s) selected.</a:t>
            </a:r>
          </a:p>
        </p:txBody>
      </p:sp>
      <p:sp>
        <p:nvSpPr>
          <p:cNvPr id="4" name="Oval 3">
            <a:extLst>
              <a:ext uri="{FF2B5EF4-FFF2-40B4-BE49-F238E27FC236}">
                <a16:creationId xmlns:a16="http://schemas.microsoft.com/office/drawing/2014/main" id="{C0843220-F0BA-479E-AB03-FA6ADB0D821D}"/>
              </a:ext>
            </a:extLst>
          </p:cNvPr>
          <p:cNvSpPr/>
          <p:nvPr/>
        </p:nvSpPr>
        <p:spPr>
          <a:xfrm>
            <a:off x="112038" y="2735583"/>
            <a:ext cx="208245" cy="20048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FFFFFF"/>
                </a:solidFill>
                <a:latin typeface="Segoe UI Semibold" panose="020B0702040204020203" pitchFamily="34" charset="0"/>
                <a:cs typeface="Segoe UI Semibold" panose="020B0702040204020203" pitchFamily="34" charset="0"/>
              </a:rPr>
              <a:t>2</a:t>
            </a:r>
          </a:p>
        </p:txBody>
      </p:sp>
      <p:sp>
        <p:nvSpPr>
          <p:cNvPr id="5" name="Rectangle 4">
            <a:extLst>
              <a:ext uri="{FF2B5EF4-FFF2-40B4-BE49-F238E27FC236}">
                <a16:creationId xmlns:a16="http://schemas.microsoft.com/office/drawing/2014/main" id="{D9D1879F-13E7-41DF-B63A-8CFEE528DE6C}"/>
              </a:ext>
            </a:extLst>
          </p:cNvPr>
          <p:cNvSpPr/>
          <p:nvPr/>
        </p:nvSpPr>
        <p:spPr>
          <a:xfrm>
            <a:off x="353318" y="3134097"/>
            <a:ext cx="3342698" cy="646331"/>
          </a:xfrm>
          <a:prstGeom prst="rect">
            <a:avLst/>
          </a:prstGeom>
        </p:spPr>
        <p:txBody>
          <a:bodyPr wrap="square">
            <a:spAutoFit/>
          </a:bodyPr>
          <a:lstStyle/>
          <a:p>
            <a:pPr defTabSz="685775">
              <a:defRPr/>
            </a:pPr>
            <a:r>
              <a:rPr lang="en-IE" sz="1200">
                <a:solidFill>
                  <a:srgbClr val="FFFFFF"/>
                </a:solidFill>
                <a:latin typeface="Segoe UI"/>
              </a:rPr>
              <a:t>The ADD partner will review the criteria in the form and determine the nomination based on fit and completeness of information.</a:t>
            </a:r>
            <a:r>
              <a:rPr lang="en-IE" sz="900">
                <a:solidFill>
                  <a:srgbClr val="FFFFFF"/>
                </a:solidFill>
                <a:latin typeface="Segoe UI"/>
              </a:rPr>
              <a:t> </a:t>
            </a:r>
          </a:p>
        </p:txBody>
      </p:sp>
      <p:sp>
        <p:nvSpPr>
          <p:cNvPr id="6" name="Oval 5">
            <a:extLst>
              <a:ext uri="{FF2B5EF4-FFF2-40B4-BE49-F238E27FC236}">
                <a16:creationId xmlns:a16="http://schemas.microsoft.com/office/drawing/2014/main" id="{F70F3375-CC0F-4498-99D9-A47FA05AF273}"/>
              </a:ext>
            </a:extLst>
          </p:cNvPr>
          <p:cNvSpPr/>
          <p:nvPr/>
        </p:nvSpPr>
        <p:spPr>
          <a:xfrm>
            <a:off x="108932" y="3200268"/>
            <a:ext cx="212538" cy="20000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FFFFFF"/>
                </a:solidFill>
                <a:latin typeface="Segoe UI Semibold" panose="020B0702040204020203" pitchFamily="34" charset="0"/>
                <a:cs typeface="Segoe UI Semibold" panose="020B0702040204020203" pitchFamily="34" charset="0"/>
              </a:rPr>
              <a:t>3</a:t>
            </a:r>
          </a:p>
        </p:txBody>
      </p:sp>
      <p:sp>
        <p:nvSpPr>
          <p:cNvPr id="7" name="Rectangle 6">
            <a:extLst>
              <a:ext uri="{FF2B5EF4-FFF2-40B4-BE49-F238E27FC236}">
                <a16:creationId xmlns:a16="http://schemas.microsoft.com/office/drawing/2014/main" id="{5EA82D5A-9F9E-4B98-944B-4D9A398B5E8E}"/>
              </a:ext>
            </a:extLst>
          </p:cNvPr>
          <p:cNvSpPr/>
          <p:nvPr/>
        </p:nvSpPr>
        <p:spPr>
          <a:xfrm>
            <a:off x="367055" y="3841339"/>
            <a:ext cx="3342697" cy="646331"/>
          </a:xfrm>
          <a:prstGeom prst="rect">
            <a:avLst/>
          </a:prstGeom>
        </p:spPr>
        <p:txBody>
          <a:bodyPr wrap="square">
            <a:spAutoFit/>
          </a:bodyPr>
          <a:lstStyle/>
          <a:p>
            <a:pPr defTabSz="685775">
              <a:defRPr/>
            </a:pPr>
            <a:r>
              <a:rPr lang="en-IE" sz="1200">
                <a:solidFill>
                  <a:srgbClr val="FFFFFF"/>
                </a:solidFill>
                <a:latin typeface="Segoe UI" panose="020B0502040204020203" pitchFamily="34" charset="0"/>
                <a:cs typeface="Segoe UI" panose="020B0502040204020203" pitchFamily="34" charset="0"/>
              </a:rPr>
              <a:t>Once the decision has been made, if approved, the detail is sent to Microsoft for approval.  </a:t>
            </a:r>
          </a:p>
          <a:p>
            <a:pPr defTabSz="685775">
              <a:defRPr/>
            </a:pPr>
            <a:endParaRPr lang="en-IE" sz="1200">
              <a:solidFill>
                <a:srgbClr val="FFFFFF"/>
              </a:solidFill>
              <a:latin typeface="Segoe UI" panose="020B0502040204020203" pitchFamily="34" charset="0"/>
              <a:cs typeface="Segoe UI" panose="020B0502040204020203" pitchFamily="34" charset="0"/>
            </a:endParaRPr>
          </a:p>
        </p:txBody>
      </p:sp>
      <p:sp>
        <p:nvSpPr>
          <p:cNvPr id="8" name="Oval 7">
            <a:extLst>
              <a:ext uri="{FF2B5EF4-FFF2-40B4-BE49-F238E27FC236}">
                <a16:creationId xmlns:a16="http://schemas.microsoft.com/office/drawing/2014/main" id="{2703207D-12F7-42EF-A2A4-C106EE36EA84}"/>
              </a:ext>
            </a:extLst>
          </p:cNvPr>
          <p:cNvSpPr/>
          <p:nvPr/>
        </p:nvSpPr>
        <p:spPr>
          <a:xfrm>
            <a:off x="109435" y="3909051"/>
            <a:ext cx="208245" cy="18145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FFFFFF"/>
                </a:solidFill>
                <a:latin typeface="Segoe UI Semibold" panose="020B0702040204020203" pitchFamily="34" charset="0"/>
                <a:cs typeface="Segoe UI Semibold" panose="020B0702040204020203" pitchFamily="34" charset="0"/>
              </a:rPr>
              <a:t>4</a:t>
            </a:r>
          </a:p>
        </p:txBody>
      </p:sp>
      <p:sp>
        <p:nvSpPr>
          <p:cNvPr id="9" name="Rectangle 8">
            <a:extLst>
              <a:ext uri="{FF2B5EF4-FFF2-40B4-BE49-F238E27FC236}">
                <a16:creationId xmlns:a16="http://schemas.microsoft.com/office/drawing/2014/main" id="{20511CC2-EA38-4AB8-B77D-45C3819612EB}"/>
              </a:ext>
            </a:extLst>
          </p:cNvPr>
          <p:cNvSpPr/>
          <p:nvPr/>
        </p:nvSpPr>
        <p:spPr>
          <a:xfrm>
            <a:off x="109435" y="4683745"/>
            <a:ext cx="3755993" cy="307777"/>
          </a:xfrm>
          <a:prstGeom prst="rect">
            <a:avLst/>
          </a:prstGeom>
        </p:spPr>
        <p:txBody>
          <a:bodyPr wrap="square">
            <a:spAutoFit/>
          </a:bodyPr>
          <a:lstStyle/>
          <a:p>
            <a:pPr algn="ctr" defTabSz="685775">
              <a:defRPr/>
            </a:pPr>
            <a:r>
              <a:rPr lang="en-IE" sz="1400" b="1">
                <a:solidFill>
                  <a:srgbClr val="FFFFFF"/>
                </a:solidFill>
                <a:latin typeface="Segoe UI" panose="020B0502040204020203" pitchFamily="34" charset="0"/>
                <a:cs typeface="Segoe UI" panose="020B0502040204020203" pitchFamily="34" charset="0"/>
              </a:rPr>
              <a:t>Note: </a:t>
            </a:r>
            <a:r>
              <a:rPr lang="en-IE" sz="1400">
                <a:solidFill>
                  <a:srgbClr val="FFFFFF"/>
                </a:solidFill>
                <a:latin typeface="Segoe UI" panose="020B0502040204020203" pitchFamily="34" charset="0"/>
                <a:cs typeface="Segoe UI" panose="020B0502040204020203" pitchFamily="34" charset="0"/>
              </a:rPr>
              <a:t>Incorrect MPN IDs will be rejected</a:t>
            </a:r>
            <a:endParaRPr lang="en-GB" sz="1400">
              <a:solidFill>
                <a:srgbClr val="FFFFFF"/>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C350A409-053E-4B7F-B024-50CE69493576}"/>
              </a:ext>
            </a:extLst>
          </p:cNvPr>
          <p:cNvSpPr/>
          <p:nvPr/>
        </p:nvSpPr>
        <p:spPr>
          <a:xfrm>
            <a:off x="356204" y="943361"/>
            <a:ext cx="3533728" cy="1754326"/>
          </a:xfrm>
          <a:prstGeom prst="rect">
            <a:avLst/>
          </a:prstGeom>
        </p:spPr>
        <p:txBody>
          <a:bodyPr wrap="square">
            <a:spAutoFit/>
          </a:bodyPr>
          <a:lstStyle/>
          <a:p>
            <a:pPr defTabSz="685775">
              <a:defRPr/>
            </a:pPr>
            <a:r>
              <a:rPr lang="en-IE" sz="1200">
                <a:solidFill>
                  <a:srgbClr val="FFFFFF"/>
                </a:solidFill>
                <a:latin typeface="Segoe UI"/>
              </a:rPr>
              <a:t>A partner is invited to become a Value Added Distributor – Opportunity Reseller via the “</a:t>
            </a:r>
            <a:r>
              <a:rPr lang="en-IE" sz="1200">
                <a:solidFill>
                  <a:srgbClr val="FFFFFF"/>
                </a:solidFill>
                <a:latin typeface="Segoe UI"/>
                <a:hlinkClick r:id="rId3"/>
              </a:rPr>
              <a:t>Reseller Profile and Registration Portal</a:t>
            </a:r>
            <a:r>
              <a:rPr lang="en-IE" sz="1200">
                <a:solidFill>
                  <a:srgbClr val="FFFFFF"/>
                </a:solidFill>
                <a:latin typeface="Segoe UI"/>
              </a:rPr>
              <a:t>” by completing a form online which includes the following data: </a:t>
            </a:r>
          </a:p>
          <a:p>
            <a:pPr marL="228594" indent="-228594" defTabSz="685775">
              <a:buFont typeface="+mj-lt"/>
              <a:buAutoNum type="alphaLcParenR"/>
              <a:defRPr/>
            </a:pPr>
            <a:r>
              <a:rPr lang="en-IE" sz="1200">
                <a:solidFill>
                  <a:srgbClr val="FFFFFF"/>
                </a:solidFill>
                <a:latin typeface="Segoe UI"/>
              </a:rPr>
              <a:t>Partner Contact Details </a:t>
            </a:r>
          </a:p>
          <a:p>
            <a:pPr marL="228594" indent="-228594" defTabSz="685775">
              <a:buFont typeface="+mj-lt"/>
              <a:buAutoNum type="alphaLcParenR"/>
              <a:defRPr/>
            </a:pPr>
            <a:r>
              <a:rPr lang="en-IE" sz="1200">
                <a:solidFill>
                  <a:srgbClr val="FFFFFF"/>
                </a:solidFill>
                <a:latin typeface="Segoe UI"/>
              </a:rPr>
              <a:t>ADD selection (multiple allowed) </a:t>
            </a:r>
          </a:p>
          <a:p>
            <a:pPr marL="228594" indent="-228594" defTabSz="685775">
              <a:buFont typeface="+mj-lt"/>
              <a:buAutoNum type="alphaLcParenR"/>
              <a:defRPr/>
            </a:pPr>
            <a:r>
              <a:rPr lang="en-IE" sz="1200">
                <a:solidFill>
                  <a:srgbClr val="FFFFFF"/>
                </a:solidFill>
                <a:latin typeface="Segoe UI"/>
              </a:rPr>
              <a:t>Profiling Details </a:t>
            </a:r>
          </a:p>
          <a:p>
            <a:pPr marL="228594" indent="-228594" defTabSz="685775">
              <a:buFont typeface="+mj-lt"/>
              <a:buAutoNum type="alphaLcParenR"/>
              <a:defRPr/>
            </a:pPr>
            <a:r>
              <a:rPr lang="en-IE" sz="1200">
                <a:solidFill>
                  <a:srgbClr val="FFFFFF"/>
                </a:solidFill>
                <a:latin typeface="Segoe UI"/>
              </a:rPr>
              <a:t>Opt-In legal agreement on program criteria </a:t>
            </a:r>
          </a:p>
        </p:txBody>
      </p:sp>
      <p:sp>
        <p:nvSpPr>
          <p:cNvPr id="11" name="Title 2">
            <a:extLst>
              <a:ext uri="{FF2B5EF4-FFF2-40B4-BE49-F238E27FC236}">
                <a16:creationId xmlns:a16="http://schemas.microsoft.com/office/drawing/2014/main" id="{859C6F1A-DED4-48E1-BF31-E021B077E9E6}"/>
              </a:ext>
            </a:extLst>
          </p:cNvPr>
          <p:cNvSpPr txBox="1">
            <a:spLocks/>
          </p:cNvSpPr>
          <p:nvPr/>
        </p:nvSpPr>
        <p:spPr>
          <a:xfrm>
            <a:off x="16674" y="214770"/>
            <a:ext cx="3848753" cy="412776"/>
          </a:xfrm>
          <a:prstGeom prst="rect">
            <a:avLst/>
          </a:prstGeom>
        </p:spPr>
        <p:txBody>
          <a:bodyPr vert="horz" wrap="square" lIns="107571" tIns="67232" rIns="107571" bIns="67232" rtlCol="0" anchor="t">
            <a:sp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932719">
              <a:spcBef>
                <a:spcPts val="441"/>
              </a:spcBef>
              <a:defRPr/>
            </a:pPr>
            <a:r>
              <a:rPr lang="en-US" sz="2000" u="sng" spc="-44">
                <a:gradFill>
                  <a:gsLst>
                    <a:gs pos="1250">
                      <a:srgbClr val="FFFFFF"/>
                    </a:gs>
                    <a:gs pos="100000">
                      <a:srgbClr val="FFFFFF"/>
                    </a:gs>
                  </a:gsLst>
                  <a:lin ang="5400000" scaled="0"/>
                </a:gradFill>
                <a:latin typeface="Segoe UI Light"/>
              </a:rPr>
              <a:t>VAD-OR Onboarding Flow</a:t>
            </a:r>
          </a:p>
        </p:txBody>
      </p:sp>
      <p:sp>
        <p:nvSpPr>
          <p:cNvPr id="12" name="Oval 11">
            <a:extLst>
              <a:ext uri="{FF2B5EF4-FFF2-40B4-BE49-F238E27FC236}">
                <a16:creationId xmlns:a16="http://schemas.microsoft.com/office/drawing/2014/main" id="{B135731C-6861-4357-8BAC-F2C16ACC6C01}"/>
              </a:ext>
            </a:extLst>
          </p:cNvPr>
          <p:cNvSpPr/>
          <p:nvPr/>
        </p:nvSpPr>
        <p:spPr>
          <a:xfrm>
            <a:off x="109435" y="1017258"/>
            <a:ext cx="211130" cy="21911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FFFFFF"/>
                </a:solidFill>
                <a:latin typeface="Segoe UI Semibold" panose="020B0702040204020203" pitchFamily="34" charset="0"/>
                <a:cs typeface="Segoe UI Semibold" panose="020B0702040204020203" pitchFamily="34" charset="0"/>
              </a:rPr>
              <a:t>1</a:t>
            </a:r>
          </a:p>
        </p:txBody>
      </p:sp>
      <p:sp>
        <p:nvSpPr>
          <p:cNvPr id="15" name="Rectangle 14">
            <a:extLst>
              <a:ext uri="{FF2B5EF4-FFF2-40B4-BE49-F238E27FC236}">
                <a16:creationId xmlns:a16="http://schemas.microsoft.com/office/drawing/2014/main" id="{B23F504A-1D68-4409-BB82-DDD999896EC8}"/>
              </a:ext>
            </a:extLst>
          </p:cNvPr>
          <p:cNvSpPr/>
          <p:nvPr/>
        </p:nvSpPr>
        <p:spPr bwMode="auto">
          <a:xfrm>
            <a:off x="4250671" y="1017258"/>
            <a:ext cx="910630" cy="11173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E65D2D31-F654-41F9-9643-41AE573F6610}"/>
              </a:ext>
            </a:extLst>
          </p:cNvPr>
          <p:cNvPicPr>
            <a:picLocks noChangeAspect="1"/>
          </p:cNvPicPr>
          <p:nvPr/>
        </p:nvPicPr>
        <p:blipFill>
          <a:blip r:embed="rId4"/>
          <a:stretch>
            <a:fillRect/>
          </a:stretch>
        </p:blipFill>
        <p:spPr>
          <a:xfrm>
            <a:off x="3912588" y="307970"/>
            <a:ext cx="5036786" cy="4540514"/>
          </a:xfrm>
          <a:prstGeom prst="rect">
            <a:avLst/>
          </a:prstGeom>
        </p:spPr>
      </p:pic>
    </p:spTree>
    <p:extLst>
      <p:ext uri="{BB962C8B-B14F-4D97-AF65-F5344CB8AC3E}">
        <p14:creationId xmlns:p14="http://schemas.microsoft.com/office/powerpoint/2010/main" val="2272048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8E69E89-C7B0-4A3B-A9BA-B6B299CA52CE}"/>
              </a:ext>
            </a:extLst>
          </p:cNvPr>
          <p:cNvPicPr>
            <a:picLocks noChangeAspect="1"/>
          </p:cNvPicPr>
          <p:nvPr/>
        </p:nvPicPr>
        <p:blipFill>
          <a:blip r:embed="rId3"/>
          <a:stretch>
            <a:fillRect/>
          </a:stretch>
        </p:blipFill>
        <p:spPr>
          <a:xfrm>
            <a:off x="0" y="1"/>
            <a:ext cx="9144000" cy="5191514"/>
          </a:xfrm>
          <a:prstGeom prst="rect">
            <a:avLst/>
          </a:prstGeom>
          <a:solidFill>
            <a:schemeClr val="bg2"/>
          </a:solidFill>
        </p:spPr>
      </p:pic>
      <p:sp>
        <p:nvSpPr>
          <p:cNvPr id="15" name="R_Black_70_Transparent">
            <a:extLst>
              <a:ext uri="{FF2B5EF4-FFF2-40B4-BE49-F238E27FC236}">
                <a16:creationId xmlns:a16="http://schemas.microsoft.com/office/drawing/2014/main" id="{AA9B9B3F-0981-47A2-A2CF-1D9563FC483A}"/>
              </a:ext>
            </a:extLst>
          </p:cNvPr>
          <p:cNvSpPr/>
          <p:nvPr/>
        </p:nvSpPr>
        <p:spPr bwMode="auto">
          <a:xfrm>
            <a:off x="0" y="1"/>
            <a:ext cx="9144000" cy="5191514"/>
          </a:xfrm>
          <a:prstGeom prst="rect">
            <a:avLst/>
          </a:prstGeom>
          <a:solidFill>
            <a:srgbClr val="0078D7">
              <a:alpha val="4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b" anchorCtr="0" forceAA="0" compatLnSpc="1">
            <a:prstTxWarp prst="textNoShape">
              <a:avLst/>
            </a:prstTxWarp>
            <a:noAutofit/>
          </a:bodyPr>
          <a:lstStyle/>
          <a:p>
            <a:pPr algn="ctr" defTabSz="685638" fontAlgn="base">
              <a:lnSpc>
                <a:spcPct val="90000"/>
              </a:lnSpc>
              <a:spcBef>
                <a:spcPct val="0"/>
              </a:spcBef>
              <a:spcAft>
                <a:spcPct val="0"/>
              </a:spcAft>
            </a:pPr>
            <a:endParaRPr lang="en-US" sz="1765" err="1">
              <a:solidFill>
                <a:srgbClr val="000000"/>
              </a:solidFill>
              <a:latin typeface="Segoe UI"/>
              <a:ea typeface="Segoe UI" pitchFamily="34" charset="0"/>
              <a:cs typeface="Segoe UI" pitchFamily="34" charset="0"/>
            </a:endParaRPr>
          </a:p>
        </p:txBody>
      </p:sp>
      <p:sp>
        <p:nvSpPr>
          <p:cNvPr id="3" name="Title 2"/>
          <p:cNvSpPr>
            <a:spLocks noGrp="1"/>
          </p:cNvSpPr>
          <p:nvPr>
            <p:ph type="title"/>
          </p:nvPr>
        </p:nvSpPr>
        <p:spPr/>
        <p:txBody>
          <a:bodyPr/>
          <a:lstStyle/>
          <a:p>
            <a:r>
              <a:rPr lang="en-US" spc="-56">
                <a:ln w="3175">
                  <a:noFill/>
                </a:ln>
                <a:solidFill>
                  <a:schemeClr val="bg1"/>
                </a:solidFill>
                <a:cs typeface="Segoe UI" pitchFamily="34" charset="0"/>
              </a:rPr>
              <a:t>Profiling Questions &amp; Drop-down Options</a:t>
            </a:r>
            <a:endParaRPr lang="en-GB">
              <a:solidFill>
                <a:schemeClr val="bg1"/>
              </a:solidFill>
            </a:endParaRPr>
          </a:p>
        </p:txBody>
      </p:sp>
      <p:sp>
        <p:nvSpPr>
          <p:cNvPr id="4" name="Rectangle 3"/>
          <p:cNvSpPr/>
          <p:nvPr/>
        </p:nvSpPr>
        <p:spPr bwMode="auto">
          <a:xfrm>
            <a:off x="456864" y="1476697"/>
            <a:ext cx="3785101" cy="50423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What is the primary role of your organization? </a:t>
            </a:r>
          </a:p>
          <a:p>
            <a:pPr defTabSz="685638" fontAlgn="base">
              <a:lnSpc>
                <a:spcPct val="90000"/>
              </a:lnSpc>
              <a:spcBef>
                <a:spcPct val="0"/>
              </a:spcBef>
              <a:spcAft>
                <a:spcPts val="441"/>
              </a:spcAft>
            </a:pPr>
            <a:r>
              <a:rPr lang="en-US" sz="900" b="1">
                <a:solidFill>
                  <a:srgbClr val="0078D7"/>
                </a:solidFill>
                <a:latin typeface="Segoe UI"/>
              </a:rPr>
              <a:t>SI | AV-SI | AV only | ISV | Telco | Others</a:t>
            </a:r>
          </a:p>
          <a:p>
            <a:pPr defTabSz="685638" fontAlgn="base">
              <a:lnSpc>
                <a:spcPct val="90000"/>
              </a:lnSpc>
              <a:spcBef>
                <a:spcPct val="0"/>
              </a:spcBef>
              <a:spcAft>
                <a:spcPts val="441"/>
              </a:spcAft>
            </a:pPr>
            <a:r>
              <a:rPr lang="en-GB" sz="882">
                <a:solidFill>
                  <a:prstClr val="black"/>
                </a:solidFill>
                <a:latin typeface="Segoe UI"/>
                <a:ea typeface="Segoe UI" pitchFamily="34" charset="0"/>
                <a:cs typeface="Segoe UI" pitchFamily="34" charset="0"/>
              </a:rPr>
              <a:t>. </a:t>
            </a:r>
          </a:p>
        </p:txBody>
      </p:sp>
      <p:grpSp>
        <p:nvGrpSpPr>
          <p:cNvPr id="10" name="Group 9"/>
          <p:cNvGrpSpPr/>
          <p:nvPr/>
        </p:nvGrpSpPr>
        <p:grpSpPr>
          <a:xfrm>
            <a:off x="4544552" y="1455265"/>
            <a:ext cx="3816709" cy="504239"/>
            <a:chOff x="6142037" y="2049462"/>
            <a:chExt cx="5190990" cy="685800"/>
          </a:xfrm>
        </p:grpSpPr>
        <p:sp>
          <p:nvSpPr>
            <p:cNvPr id="5" name="Rectangle 4"/>
            <p:cNvSpPr/>
            <p:nvPr/>
          </p:nvSpPr>
          <p:spPr bwMode="auto">
            <a:xfrm>
              <a:off x="6185027" y="2049462"/>
              <a:ext cx="5148000" cy="6858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Do you offer Surface Hub integration services? </a:t>
              </a:r>
            </a:p>
            <a:p>
              <a:pPr defTabSz="685638" fontAlgn="base">
                <a:lnSpc>
                  <a:spcPct val="90000"/>
                </a:lnSpc>
                <a:spcBef>
                  <a:spcPct val="0"/>
                </a:spcBef>
                <a:spcAft>
                  <a:spcPts val="441"/>
                </a:spcAft>
              </a:pPr>
              <a:r>
                <a:rPr lang="en-US" sz="900" b="1">
                  <a:solidFill>
                    <a:srgbClr val="0078D7"/>
                  </a:solidFill>
                  <a:latin typeface="Segoe UI"/>
                </a:rPr>
                <a:t>Yes | No | Future plans</a:t>
              </a:r>
            </a:p>
            <a:p>
              <a:pPr marL="198436" defTabSz="685638" fontAlgn="base">
                <a:lnSpc>
                  <a:spcPct val="90000"/>
                </a:lnSpc>
                <a:spcBef>
                  <a:spcPct val="0"/>
                </a:spcBef>
                <a:spcAft>
                  <a:spcPts val="441"/>
                </a:spcAft>
              </a:pPr>
              <a:r>
                <a:rPr lang="en-GB" sz="882">
                  <a:solidFill>
                    <a:prstClr val="black"/>
                  </a:solidFill>
                  <a:latin typeface="Segoe UI"/>
                  <a:ea typeface="Segoe UI" pitchFamily="34" charset="0"/>
                  <a:cs typeface="Segoe UI" pitchFamily="34" charset="0"/>
                </a:rPr>
                <a:t>. </a:t>
              </a:r>
            </a:p>
          </p:txBody>
        </p:sp>
        <p:sp>
          <p:nvSpPr>
            <p:cNvPr id="9" name="TextBox 8"/>
            <p:cNvSpPr txBox="1"/>
            <p:nvPr/>
          </p:nvSpPr>
          <p:spPr>
            <a:xfrm>
              <a:off x="6142037" y="2065796"/>
              <a:ext cx="369421" cy="517236"/>
            </a:xfrm>
            <a:prstGeom prst="rect">
              <a:avLst/>
            </a:prstGeom>
            <a:noFill/>
          </p:spPr>
          <p:txBody>
            <a:bodyPr wrap="none" lIns="134464" tIns="107571" rIns="134464" bIns="107571" rtlCol="0">
              <a:spAutoFit/>
            </a:bodyPr>
            <a:lstStyle/>
            <a:p>
              <a:pPr defTabSz="342892">
                <a:lnSpc>
                  <a:spcPct val="90000"/>
                </a:lnSpc>
                <a:spcAft>
                  <a:spcPts val="441"/>
                </a:spcAft>
              </a:pPr>
              <a:endParaRPr lang="en-GB" sz="1177">
                <a:gradFill>
                  <a:gsLst>
                    <a:gs pos="2917">
                      <a:prstClr val="black"/>
                    </a:gs>
                    <a:gs pos="30000">
                      <a:prstClr val="black"/>
                    </a:gs>
                  </a:gsLst>
                  <a:lin ang="5400000" scaled="0"/>
                </a:gradFill>
                <a:latin typeface="Segoe UI"/>
              </a:endParaRPr>
            </a:p>
          </p:txBody>
        </p:sp>
      </p:grpSp>
      <p:sp>
        <p:nvSpPr>
          <p:cNvPr id="21" name="Rectangle 20"/>
          <p:cNvSpPr/>
          <p:nvPr/>
        </p:nvSpPr>
        <p:spPr bwMode="auto">
          <a:xfrm>
            <a:off x="456864" y="2062469"/>
            <a:ext cx="3785101" cy="584548"/>
          </a:xfrm>
          <a:prstGeom prst="rect">
            <a:avLst/>
          </a:prstGeom>
          <a:solidFill>
            <a:srgbClr val="DBEA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How many Surface Hub hardware/solution sellers do you have? </a:t>
            </a:r>
          </a:p>
          <a:p>
            <a:pPr defTabSz="685638" fontAlgn="base">
              <a:lnSpc>
                <a:spcPct val="90000"/>
              </a:lnSpc>
              <a:spcBef>
                <a:spcPct val="0"/>
              </a:spcBef>
              <a:spcAft>
                <a:spcPts val="441"/>
              </a:spcAft>
            </a:pPr>
            <a:r>
              <a:rPr lang="en-US" sz="900" b="1">
                <a:solidFill>
                  <a:srgbClr val="0078D7"/>
                </a:solidFill>
                <a:latin typeface="Segoe UI"/>
              </a:rPr>
              <a:t>1-5 | 6-9 | 10-25 | 26-50 | 50+</a:t>
            </a:r>
          </a:p>
          <a:p>
            <a:pPr defTabSz="685638" fontAlgn="base">
              <a:lnSpc>
                <a:spcPct val="90000"/>
              </a:lnSpc>
              <a:spcBef>
                <a:spcPct val="0"/>
              </a:spcBef>
              <a:spcAft>
                <a:spcPts val="441"/>
              </a:spcAft>
            </a:pPr>
            <a:r>
              <a:rPr lang="en-GB" sz="882">
                <a:solidFill>
                  <a:prstClr val="black"/>
                </a:solidFill>
                <a:latin typeface="Segoe UI"/>
                <a:ea typeface="Segoe UI" pitchFamily="34" charset="0"/>
                <a:cs typeface="Segoe UI" pitchFamily="34" charset="0"/>
              </a:rPr>
              <a:t>. </a:t>
            </a:r>
          </a:p>
        </p:txBody>
      </p:sp>
      <p:sp>
        <p:nvSpPr>
          <p:cNvPr id="23" name="Rectangle 22"/>
          <p:cNvSpPr/>
          <p:nvPr/>
        </p:nvSpPr>
        <p:spPr bwMode="auto">
          <a:xfrm>
            <a:off x="4576160" y="2037766"/>
            <a:ext cx="3785100" cy="584546"/>
          </a:xfrm>
          <a:prstGeom prst="rect">
            <a:avLst/>
          </a:prstGeom>
          <a:solidFill>
            <a:srgbClr val="DBEA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Do you offer Surface Hub training services? </a:t>
            </a:r>
          </a:p>
          <a:p>
            <a:pPr defTabSz="685638" fontAlgn="base">
              <a:lnSpc>
                <a:spcPct val="90000"/>
              </a:lnSpc>
              <a:spcBef>
                <a:spcPct val="0"/>
              </a:spcBef>
              <a:spcAft>
                <a:spcPts val="441"/>
              </a:spcAft>
            </a:pPr>
            <a:r>
              <a:rPr lang="en-US" sz="900" b="1">
                <a:solidFill>
                  <a:srgbClr val="0078D7"/>
                </a:solidFill>
                <a:latin typeface="Segoe UI"/>
              </a:rPr>
              <a:t>Yes | No | Future plans</a:t>
            </a:r>
          </a:p>
        </p:txBody>
      </p:sp>
      <p:sp>
        <p:nvSpPr>
          <p:cNvPr id="25" name="Rectangle 24"/>
          <p:cNvSpPr/>
          <p:nvPr/>
        </p:nvSpPr>
        <p:spPr bwMode="auto">
          <a:xfrm>
            <a:off x="456864" y="2728550"/>
            <a:ext cx="3785101" cy="642755"/>
          </a:xfrm>
          <a:prstGeom prst="rect">
            <a:avLst/>
          </a:prstGeom>
          <a:solidFill>
            <a:srgbClr val="92E0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775"/>
            <a:r>
              <a:rPr lang="en-US" sz="1050">
                <a:solidFill>
                  <a:prstClr val="black"/>
                </a:solidFill>
                <a:latin typeface="Segoe UI"/>
              </a:rPr>
              <a:t>How many branches/locations does your organization have?  </a:t>
            </a:r>
          </a:p>
          <a:p>
            <a:pPr defTabSz="685638" fontAlgn="base">
              <a:lnSpc>
                <a:spcPct val="90000"/>
              </a:lnSpc>
              <a:spcBef>
                <a:spcPct val="0"/>
              </a:spcBef>
              <a:spcAft>
                <a:spcPts val="441"/>
              </a:spcAft>
            </a:pPr>
            <a:r>
              <a:rPr lang="en-US" sz="900" b="1">
                <a:solidFill>
                  <a:prstClr val="black"/>
                </a:solidFill>
                <a:latin typeface="Segoe UI"/>
              </a:rPr>
              <a:t>1 | 2-5 | 6-10 | 11-25 | 25+</a:t>
            </a:r>
          </a:p>
        </p:txBody>
      </p:sp>
      <p:sp>
        <p:nvSpPr>
          <p:cNvPr id="27" name="Rectangle 26"/>
          <p:cNvSpPr/>
          <p:nvPr/>
        </p:nvSpPr>
        <p:spPr bwMode="auto">
          <a:xfrm>
            <a:off x="4576160" y="2700574"/>
            <a:ext cx="3785100" cy="642755"/>
          </a:xfrm>
          <a:prstGeom prst="rect">
            <a:avLst/>
          </a:prstGeom>
          <a:solidFill>
            <a:srgbClr val="92E0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844529">
              <a:lnSpc>
                <a:spcPct val="90000"/>
              </a:lnSpc>
              <a:spcBef>
                <a:spcPct val="0"/>
              </a:spcBef>
              <a:spcAft>
                <a:spcPct val="35000"/>
              </a:spcAft>
            </a:pPr>
            <a:r>
              <a:rPr lang="en-US" sz="1050">
                <a:solidFill>
                  <a:prstClr val="black"/>
                </a:solidFill>
                <a:latin typeface="Segoe UI"/>
              </a:rPr>
              <a:t>How many Surface Hub do you have already installed in your organization? </a:t>
            </a:r>
          </a:p>
          <a:p>
            <a:pPr defTabSz="685638" fontAlgn="base">
              <a:lnSpc>
                <a:spcPct val="90000"/>
              </a:lnSpc>
              <a:spcBef>
                <a:spcPct val="0"/>
              </a:spcBef>
              <a:spcAft>
                <a:spcPts val="441"/>
              </a:spcAft>
            </a:pPr>
            <a:r>
              <a:rPr lang="en-US" sz="900" b="1">
                <a:solidFill>
                  <a:prstClr val="black"/>
                </a:solidFill>
                <a:latin typeface="Segoe UI"/>
              </a:rPr>
              <a:t>0 | 1-3 |  4-10 | 10+ </a:t>
            </a:r>
          </a:p>
          <a:p>
            <a:pPr marL="198436" defTabSz="685638" fontAlgn="base">
              <a:lnSpc>
                <a:spcPct val="90000"/>
              </a:lnSpc>
              <a:spcBef>
                <a:spcPct val="0"/>
              </a:spcBef>
              <a:spcAft>
                <a:spcPts val="441"/>
              </a:spcAft>
            </a:pPr>
            <a:r>
              <a:rPr lang="en-GB" sz="882">
                <a:solidFill>
                  <a:prstClr val="black"/>
                </a:solidFill>
                <a:latin typeface="Segoe UI"/>
                <a:ea typeface="Segoe UI" pitchFamily="34" charset="0"/>
                <a:cs typeface="Segoe UI" pitchFamily="34" charset="0"/>
              </a:rPr>
              <a:t>. </a:t>
            </a:r>
          </a:p>
        </p:txBody>
      </p:sp>
      <p:sp>
        <p:nvSpPr>
          <p:cNvPr id="18" name="Rectangle 17">
            <a:extLst>
              <a:ext uri="{FF2B5EF4-FFF2-40B4-BE49-F238E27FC236}">
                <a16:creationId xmlns:a16="http://schemas.microsoft.com/office/drawing/2014/main" id="{A0073952-4409-4851-BE8E-83EFB13994E3}"/>
              </a:ext>
            </a:extLst>
          </p:cNvPr>
          <p:cNvSpPr/>
          <p:nvPr/>
        </p:nvSpPr>
        <p:spPr bwMode="auto">
          <a:xfrm>
            <a:off x="456864" y="3452837"/>
            <a:ext cx="3785102" cy="622434"/>
          </a:xfrm>
          <a:prstGeom prst="rect">
            <a:avLst/>
          </a:prstGeom>
          <a:solidFill>
            <a:srgbClr val="FEF8A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685775"/>
            <a:r>
              <a:rPr lang="en-US" sz="1050">
                <a:solidFill>
                  <a:prstClr val="black"/>
                </a:solidFill>
                <a:latin typeface="Segoe UI"/>
              </a:rPr>
              <a:t>Do you offer Surface Hub installation services?</a:t>
            </a:r>
          </a:p>
          <a:p>
            <a:pPr defTabSz="685638" fontAlgn="base">
              <a:lnSpc>
                <a:spcPct val="90000"/>
              </a:lnSpc>
              <a:spcBef>
                <a:spcPct val="0"/>
              </a:spcBef>
              <a:spcAft>
                <a:spcPts val="441"/>
              </a:spcAft>
            </a:pPr>
            <a:r>
              <a:rPr lang="en-US" sz="900" b="1">
                <a:solidFill>
                  <a:srgbClr val="0078D7"/>
                </a:solidFill>
                <a:latin typeface="Segoe UI"/>
              </a:rPr>
              <a:t>Yes | No | Future plans</a:t>
            </a:r>
          </a:p>
          <a:p>
            <a:pPr defTabSz="685775"/>
            <a:r>
              <a:rPr lang="en-US" sz="1050">
                <a:solidFill>
                  <a:prstClr val="black"/>
                </a:solidFill>
                <a:latin typeface="Segoe UI"/>
              </a:rPr>
              <a:t> </a:t>
            </a:r>
          </a:p>
          <a:p>
            <a:pPr defTabSz="914183" fontAlgn="base">
              <a:lnSpc>
                <a:spcPct val="90000"/>
              </a:lnSpc>
              <a:spcBef>
                <a:spcPct val="0"/>
              </a:spcBef>
              <a:spcAft>
                <a:spcPts val="588"/>
              </a:spcAft>
            </a:pPr>
            <a:r>
              <a:rPr lang="en-GB" sz="1176">
                <a:solidFill>
                  <a:prstClr val="black"/>
                </a:solidFill>
                <a:latin typeface="Segoe UI"/>
                <a:ea typeface="Segoe UI" pitchFamily="34" charset="0"/>
                <a:cs typeface="Segoe UI" pitchFamily="34" charset="0"/>
              </a:rPr>
              <a:t> </a:t>
            </a:r>
          </a:p>
        </p:txBody>
      </p:sp>
      <p:sp>
        <p:nvSpPr>
          <p:cNvPr id="20" name="Rectangle 19">
            <a:extLst>
              <a:ext uri="{FF2B5EF4-FFF2-40B4-BE49-F238E27FC236}">
                <a16:creationId xmlns:a16="http://schemas.microsoft.com/office/drawing/2014/main" id="{B425CB77-E4B4-4B23-A91E-7088C483AA4E}"/>
              </a:ext>
            </a:extLst>
          </p:cNvPr>
          <p:cNvSpPr/>
          <p:nvPr/>
        </p:nvSpPr>
        <p:spPr bwMode="auto">
          <a:xfrm>
            <a:off x="4580272" y="3421591"/>
            <a:ext cx="3779665" cy="622433"/>
          </a:xfrm>
          <a:prstGeom prst="rect">
            <a:avLst/>
          </a:prstGeom>
          <a:solidFill>
            <a:srgbClr val="FEF8A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685775"/>
            <a:r>
              <a:rPr lang="en-US" sz="1050">
                <a:solidFill>
                  <a:prstClr val="black"/>
                </a:solidFill>
                <a:latin typeface="Segoe UI"/>
              </a:rPr>
              <a:t>What is your outlook for Surface Hub sales in the next 6 months? </a:t>
            </a:r>
          </a:p>
          <a:p>
            <a:pPr defTabSz="685638" fontAlgn="base">
              <a:lnSpc>
                <a:spcPct val="90000"/>
              </a:lnSpc>
              <a:spcBef>
                <a:spcPct val="0"/>
              </a:spcBef>
              <a:spcAft>
                <a:spcPts val="441"/>
              </a:spcAft>
            </a:pPr>
            <a:r>
              <a:rPr lang="en-US" sz="900" b="1">
                <a:solidFill>
                  <a:srgbClr val="0078D7"/>
                </a:solidFill>
                <a:latin typeface="Segoe UI"/>
              </a:rPr>
              <a:t>0-5 |  6-15 | 15-50 | 50-100 | 100+ </a:t>
            </a:r>
          </a:p>
          <a:p>
            <a:pPr defTabSz="685775"/>
            <a:endParaRPr lang="en-US" sz="1050">
              <a:solidFill>
                <a:prstClr val="black"/>
              </a:solidFill>
              <a:latin typeface="Segoe UI"/>
            </a:endParaRPr>
          </a:p>
        </p:txBody>
      </p:sp>
      <p:sp>
        <p:nvSpPr>
          <p:cNvPr id="31" name="Rectangle 30">
            <a:extLst>
              <a:ext uri="{FF2B5EF4-FFF2-40B4-BE49-F238E27FC236}">
                <a16:creationId xmlns:a16="http://schemas.microsoft.com/office/drawing/2014/main" id="{A5A3DC3C-D042-40DD-9F58-8239004749D5}"/>
              </a:ext>
            </a:extLst>
          </p:cNvPr>
          <p:cNvSpPr/>
          <p:nvPr/>
        </p:nvSpPr>
        <p:spPr bwMode="auto">
          <a:xfrm>
            <a:off x="4582153" y="4122285"/>
            <a:ext cx="3792073" cy="711202"/>
          </a:xfrm>
          <a:prstGeom prst="rect">
            <a:avLst/>
          </a:prstGeom>
          <a:solidFill>
            <a:srgbClr val="FFB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844529">
              <a:lnSpc>
                <a:spcPct val="90000"/>
              </a:lnSpc>
              <a:spcBef>
                <a:spcPct val="0"/>
              </a:spcBef>
              <a:spcAft>
                <a:spcPct val="35000"/>
              </a:spcAft>
            </a:pPr>
            <a:r>
              <a:rPr lang="en-US" sz="1050">
                <a:solidFill>
                  <a:prstClr val="black"/>
                </a:solidFill>
                <a:latin typeface="Segoe UI"/>
              </a:rPr>
              <a:t>What type of Surface Hub opportunities do you currently have? </a:t>
            </a:r>
          </a:p>
          <a:p>
            <a:pPr defTabSz="685638" fontAlgn="base">
              <a:lnSpc>
                <a:spcPct val="90000"/>
              </a:lnSpc>
              <a:spcBef>
                <a:spcPct val="0"/>
              </a:spcBef>
              <a:spcAft>
                <a:spcPts val="441"/>
              </a:spcAft>
            </a:pPr>
            <a:r>
              <a:rPr lang="en-US" sz="900" b="1">
                <a:solidFill>
                  <a:srgbClr val="0078D7"/>
                </a:solidFill>
                <a:latin typeface="Segoe UI"/>
              </a:rPr>
              <a:t>Pending Order | Tender in Progress |  None</a:t>
            </a:r>
          </a:p>
          <a:p>
            <a:pPr defTabSz="844529">
              <a:lnSpc>
                <a:spcPct val="90000"/>
              </a:lnSpc>
              <a:spcBef>
                <a:spcPct val="0"/>
              </a:spcBef>
              <a:spcAft>
                <a:spcPct val="35000"/>
              </a:spcAft>
            </a:pPr>
            <a:endParaRPr lang="en-US" sz="1050">
              <a:solidFill>
                <a:prstClr val="black"/>
              </a:solidFill>
              <a:latin typeface="Segoe UI"/>
            </a:endParaRPr>
          </a:p>
        </p:txBody>
      </p:sp>
    </p:spTree>
    <p:extLst>
      <p:ext uri="{BB962C8B-B14F-4D97-AF65-F5344CB8AC3E}">
        <p14:creationId xmlns:p14="http://schemas.microsoft.com/office/powerpoint/2010/main" val="34776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250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35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400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3" grpId="0" animBg="1"/>
      <p:bldP spid="25" grpId="0" animBg="1"/>
      <p:bldP spid="27" grpId="0" animBg="1"/>
      <p:bldP spid="18" grpId="0" animBg="1"/>
      <p:bldP spid="2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VAD-OR Readiness</a:t>
            </a:r>
          </a:p>
        </p:txBody>
      </p:sp>
    </p:spTree>
    <p:extLst>
      <p:ext uri="{BB962C8B-B14F-4D97-AF65-F5344CB8AC3E}">
        <p14:creationId xmlns:p14="http://schemas.microsoft.com/office/powerpoint/2010/main" val="28678080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4799336" y="1542383"/>
            <a:ext cx="4157685" cy="33883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49" fontAlgn="base">
              <a:lnSpc>
                <a:spcPct val="90000"/>
              </a:lnSpc>
              <a:spcBef>
                <a:spcPct val="0"/>
              </a:spcBef>
              <a:spcAft>
                <a:spcPct val="0"/>
              </a:spcAft>
            </a:pPr>
            <a:r>
              <a:rPr lang="en-GB" sz="1600">
                <a:solidFill>
                  <a:srgbClr val="0078D7"/>
                </a:solidFill>
                <a:latin typeface="Segoe UI Light"/>
                <a:ea typeface="Segoe UI" pitchFamily="34" charset="0"/>
                <a:cs typeface="Segoe UI" pitchFamily="34" charset="0"/>
              </a:rPr>
              <a:t>VAD-ORs are required to provide their legal company and contact information.</a:t>
            </a:r>
          </a:p>
          <a:p>
            <a:pPr defTabSz="932449" fontAlgn="base">
              <a:lnSpc>
                <a:spcPct val="90000"/>
              </a:lnSpc>
              <a:spcBef>
                <a:spcPct val="0"/>
              </a:spcBef>
              <a:spcAft>
                <a:spcPct val="0"/>
              </a:spcAft>
            </a:pPr>
            <a:endParaRPr lang="en-GB" sz="11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Legal Business Profile- </a:t>
            </a:r>
            <a:r>
              <a:rPr lang="en-GB" sz="1050">
                <a:solidFill>
                  <a:prstClr val="black"/>
                </a:solidFill>
                <a:latin typeface="Segoe UI" panose="020B0502040204020203" pitchFamily="34" charset="0"/>
                <a:cs typeface="Segoe UI" panose="020B0502040204020203" pitchFamily="34" charset="0"/>
              </a:rPr>
              <a:t>provides the Distributor with your company profile including legal company name, address, and contact information.  Your Legal Company Name should match your MPN account information.</a:t>
            </a:r>
          </a:p>
          <a:p>
            <a:pPr defTabSz="932449" fontAlgn="base">
              <a:lnSpc>
                <a:spcPct val="90000"/>
              </a:lnSpc>
              <a:spcBef>
                <a:spcPct val="0"/>
              </a:spcBef>
              <a:spcAft>
                <a:spcPct val="0"/>
              </a:spcAft>
            </a:pPr>
            <a:endParaRPr lang="en-GB" sz="8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Company Tax ID- </a:t>
            </a:r>
            <a:r>
              <a:rPr lang="en-GB" sz="1050">
                <a:solidFill>
                  <a:prstClr val="black"/>
                </a:solidFill>
                <a:latin typeface="Segoe UI" panose="020B0502040204020203" pitchFamily="34" charset="0"/>
                <a:cs typeface="Segoe UI" panose="020B0502040204020203" pitchFamily="34" charset="0"/>
              </a:rPr>
              <a:t>necessary to receive Channel Incentives (if applicable).</a:t>
            </a:r>
          </a:p>
          <a:p>
            <a:pPr defTabSz="932449" fontAlgn="base">
              <a:lnSpc>
                <a:spcPct val="90000"/>
              </a:lnSpc>
              <a:spcBef>
                <a:spcPct val="0"/>
              </a:spcBef>
              <a:spcAft>
                <a:spcPct val="0"/>
              </a:spcAft>
            </a:pPr>
            <a:endParaRPr lang="en-GB" sz="8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Primary Program Contact- </a:t>
            </a:r>
            <a:r>
              <a:rPr lang="en-GB" sz="1050">
                <a:solidFill>
                  <a:prstClr val="black"/>
                </a:solidFill>
                <a:latin typeface="Segoe UI" panose="020B0502040204020203" pitchFamily="34" charset="0"/>
                <a:cs typeface="Segoe UI" panose="020B0502040204020203" pitchFamily="34" charset="0"/>
              </a:rPr>
              <a:t>responsible for submitting Company Information, agreeing Terms and Conditions, and receiving system notifications.</a:t>
            </a:r>
          </a:p>
          <a:p>
            <a:pPr defTabSz="932449" fontAlgn="base">
              <a:lnSpc>
                <a:spcPct val="90000"/>
              </a:lnSpc>
              <a:spcBef>
                <a:spcPct val="0"/>
              </a:spcBef>
              <a:spcAft>
                <a:spcPct val="0"/>
              </a:spcAft>
            </a:pPr>
            <a:endParaRPr lang="en-GB" sz="8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Contract Authorization Contact- </a:t>
            </a:r>
            <a:r>
              <a:rPr lang="en-GB" sz="1050">
                <a:solidFill>
                  <a:prstClr val="black"/>
                </a:solidFill>
                <a:latin typeface="Segoe UI" panose="020B0502040204020203" pitchFamily="34" charset="0"/>
                <a:cs typeface="Segoe UI" panose="020B0502040204020203" pitchFamily="34" charset="0"/>
              </a:rPr>
              <a:t>responsible for reviewing Terms and Conditions.</a:t>
            </a:r>
          </a:p>
          <a:p>
            <a:pPr defTabSz="932449" fontAlgn="base">
              <a:lnSpc>
                <a:spcPct val="90000"/>
              </a:lnSpc>
              <a:spcBef>
                <a:spcPct val="0"/>
              </a:spcBef>
              <a:spcAft>
                <a:spcPct val="0"/>
              </a:spcAft>
            </a:pPr>
            <a:endParaRPr lang="en-GB" sz="800">
              <a:solidFill>
                <a:prstClr val="black"/>
              </a:solidFill>
              <a:latin typeface="Segoe UI"/>
              <a:ea typeface="Segoe UI" pitchFamily="34" charset="0"/>
              <a:cs typeface="Segoe UI" pitchFamily="34" charset="0"/>
            </a:endParaRPr>
          </a:p>
          <a:p>
            <a:pPr defTabSz="932449" fontAlgn="base">
              <a:lnSpc>
                <a:spcPct val="90000"/>
              </a:lnSpc>
              <a:spcBef>
                <a:spcPct val="0"/>
              </a:spcBef>
              <a:spcAft>
                <a:spcPct val="0"/>
              </a:spcAft>
            </a:pPr>
            <a:r>
              <a:rPr lang="en-GB" sz="1100" b="1">
                <a:solidFill>
                  <a:prstClr val="black"/>
                </a:solidFill>
                <a:latin typeface="Segoe UI"/>
                <a:ea typeface="Segoe UI" pitchFamily="34" charset="0"/>
                <a:cs typeface="Segoe UI" pitchFamily="34" charset="0"/>
              </a:rPr>
              <a:t>Channel Incentives Contact </a:t>
            </a:r>
            <a:r>
              <a:rPr lang="en-GB" sz="1100">
                <a:solidFill>
                  <a:prstClr val="black"/>
                </a:solidFill>
                <a:latin typeface="Segoe UI"/>
                <a:ea typeface="Segoe UI" pitchFamily="34" charset="0"/>
                <a:cs typeface="Segoe UI" pitchFamily="34" charset="0"/>
              </a:rPr>
              <a:t>- </a:t>
            </a:r>
            <a:r>
              <a:rPr lang="en-GB" sz="1050">
                <a:solidFill>
                  <a:prstClr val="black"/>
                </a:solidFill>
                <a:latin typeface="Segoe UI" panose="020B0502040204020203" pitchFamily="34" charset="0"/>
                <a:cs typeface="Segoe UI" panose="020B0502040204020203" pitchFamily="34" charset="0"/>
              </a:rPr>
              <a:t>responsible for setting up Channel Incentives for the organization (if applicable).</a:t>
            </a:r>
          </a:p>
        </p:txBody>
      </p:sp>
      <p:sp>
        <p:nvSpPr>
          <p:cNvPr id="43" name="Title 2"/>
          <p:cNvSpPr>
            <a:spLocks noGrp="1"/>
          </p:cNvSpPr>
          <p:nvPr>
            <p:ph type="title"/>
          </p:nvPr>
        </p:nvSpPr>
        <p:spPr>
          <a:xfrm>
            <a:off x="318742" y="354720"/>
            <a:ext cx="6493509" cy="673582"/>
          </a:xfrm>
        </p:spPr>
        <p:txBody>
          <a:bodyPr/>
          <a:lstStyle/>
          <a:p>
            <a:r>
              <a:rPr lang="en-US"/>
              <a:t>Pre-onboarding Requirements</a:t>
            </a:r>
            <a:endParaRPr lang="en-US" spc="-44"/>
          </a:p>
        </p:txBody>
      </p:sp>
      <p:sp>
        <p:nvSpPr>
          <p:cNvPr id="2" name="Rectangle 1"/>
          <p:cNvSpPr/>
          <p:nvPr/>
        </p:nvSpPr>
        <p:spPr bwMode="auto">
          <a:xfrm>
            <a:off x="261418" y="1542384"/>
            <a:ext cx="4293410" cy="360111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r>
              <a:rPr lang="en-US" sz="1600">
                <a:solidFill>
                  <a:srgbClr val="0078D7"/>
                </a:solidFill>
                <a:latin typeface="+mj-lt"/>
              </a:rPr>
              <a:t>VAD-ORs must have an active Partner Center tenant.</a:t>
            </a:r>
          </a:p>
          <a:p>
            <a:pPr marL="0" lvl="1" defTabSz="685870">
              <a:lnSpc>
                <a:spcPct val="90000"/>
              </a:lnSpc>
              <a:spcBef>
                <a:spcPct val="20000"/>
              </a:spcBef>
              <a:buSzPct val="90000"/>
            </a:pPr>
            <a:r>
              <a:rPr lang="en-US" sz="1050">
                <a:solidFill>
                  <a:schemeClr val="tx1"/>
                </a:solidFill>
                <a:latin typeface="+mj-lt"/>
              </a:rPr>
              <a:t>Partners are required to </a:t>
            </a:r>
            <a:r>
              <a:rPr lang="en-US" sz="1050" b="1">
                <a:solidFill>
                  <a:schemeClr val="tx1"/>
                </a:solidFill>
                <a:latin typeface="+mj-lt"/>
              </a:rPr>
              <a:t>associate</a:t>
            </a:r>
            <a:r>
              <a:rPr lang="en-US" sz="1050">
                <a:solidFill>
                  <a:schemeClr val="tx1"/>
                </a:solidFill>
                <a:latin typeface="+mj-lt"/>
              </a:rPr>
              <a:t> with their </a:t>
            </a:r>
            <a:r>
              <a:rPr lang="en-US" sz="1050" b="1">
                <a:solidFill>
                  <a:schemeClr val="tx1"/>
                </a:solidFill>
                <a:latin typeface="+mj-lt"/>
              </a:rPr>
              <a:t>Organization Partner ID </a:t>
            </a:r>
            <a:r>
              <a:rPr lang="en-US" sz="1050">
                <a:solidFill>
                  <a:schemeClr val="tx1"/>
                </a:solidFill>
                <a:latin typeface="+mj-lt"/>
              </a:rPr>
              <a:t>to complete the Enrollment at </a:t>
            </a:r>
            <a:r>
              <a:rPr lang="en-US" sz="1050">
                <a:solidFill>
                  <a:schemeClr val="tx1"/>
                </a:solidFill>
                <a:latin typeface="+mj-lt"/>
                <a:hlinkClick r:id="rId3"/>
              </a:rPr>
              <a:t>Partner Center</a:t>
            </a:r>
            <a:r>
              <a:rPr lang="en-US" sz="1050">
                <a:solidFill>
                  <a:schemeClr val="tx1"/>
                </a:solidFill>
                <a:latin typeface="+mj-lt"/>
              </a:rPr>
              <a:t>.</a:t>
            </a:r>
          </a:p>
          <a:p>
            <a:pPr marL="0" lvl="1" defTabSz="685870">
              <a:lnSpc>
                <a:spcPct val="90000"/>
              </a:lnSpc>
              <a:spcBef>
                <a:spcPct val="20000"/>
              </a:spcBef>
              <a:buSzPct val="90000"/>
            </a:pPr>
            <a:endParaRPr lang="en-US" sz="1050">
              <a:solidFill>
                <a:schemeClr val="tx1"/>
              </a:solidFill>
              <a:latin typeface="+mj-lt"/>
            </a:endParaRPr>
          </a:p>
          <a:p>
            <a:pPr marL="171450" lvl="1" indent="-171450" defTabSz="685870">
              <a:lnSpc>
                <a:spcPct val="90000"/>
              </a:lnSpc>
              <a:spcBef>
                <a:spcPct val="20000"/>
              </a:spcBef>
              <a:buSzPct val="90000"/>
              <a:buFont typeface="Arial" panose="020B0604020202020204" pitchFamily="34" charset="0"/>
              <a:buChar char="•"/>
            </a:pPr>
            <a:r>
              <a:rPr lang="en-US" sz="1050">
                <a:solidFill>
                  <a:schemeClr val="tx1"/>
                </a:solidFill>
                <a:latin typeface="+mj-lt"/>
              </a:rPr>
              <a:t>For instructions on how to register in Partner Center, click </a:t>
            </a:r>
            <a:r>
              <a:rPr lang="en-US" sz="1050">
                <a:solidFill>
                  <a:schemeClr val="tx1"/>
                </a:solidFill>
                <a:latin typeface="+mj-lt"/>
                <a:hlinkClick r:id="rId4" action="ppaction://hlinksldjump"/>
              </a:rPr>
              <a:t>here</a:t>
            </a:r>
            <a:r>
              <a:rPr lang="en-US" sz="1050">
                <a:solidFill>
                  <a:schemeClr val="tx1"/>
                </a:solidFill>
                <a:latin typeface="+mj-lt"/>
              </a:rPr>
              <a:t>. </a:t>
            </a:r>
          </a:p>
          <a:p>
            <a:pPr marL="0" lvl="1" defTabSz="685870">
              <a:lnSpc>
                <a:spcPct val="90000"/>
              </a:lnSpc>
              <a:spcBef>
                <a:spcPct val="20000"/>
              </a:spcBef>
              <a:buSzPct val="90000"/>
            </a:pPr>
            <a:endParaRPr lang="en-US" sz="1050">
              <a:solidFill>
                <a:schemeClr val="tx1"/>
              </a:solidFill>
              <a:latin typeface="+mj-lt"/>
            </a:endParaRPr>
          </a:p>
          <a:p>
            <a:pPr marL="171450" lvl="1" indent="-171450" defTabSz="685870">
              <a:lnSpc>
                <a:spcPct val="90000"/>
              </a:lnSpc>
              <a:spcBef>
                <a:spcPct val="20000"/>
              </a:spcBef>
              <a:buSzPct val="90000"/>
              <a:buFont typeface="Arial" panose="020B0604020202020204" pitchFamily="34" charset="0"/>
              <a:buChar char="•"/>
            </a:pPr>
            <a:r>
              <a:rPr lang="en-US" sz="1050" b="1">
                <a:solidFill>
                  <a:srgbClr val="FF0000"/>
                </a:solidFill>
                <a:latin typeface="+mj-lt"/>
              </a:rPr>
              <a:t>IMPORTANT:</a:t>
            </a:r>
            <a:r>
              <a:rPr lang="en-US" sz="1050">
                <a:solidFill>
                  <a:schemeClr val="tx1"/>
                </a:solidFill>
                <a:latin typeface="+mj-lt"/>
              </a:rPr>
              <a:t> if your Organization previously existed in the Partner Membership Center (</a:t>
            </a:r>
            <a:r>
              <a:rPr lang="en-US" sz="1050">
                <a:solidFill>
                  <a:schemeClr val="tx1"/>
                </a:solidFill>
                <a:latin typeface="+mj-lt"/>
                <a:hlinkClick r:id="rId5"/>
              </a:rPr>
              <a:t>https://partners.microsoft.com</a:t>
            </a:r>
            <a:r>
              <a:rPr lang="en-US" sz="1050">
                <a:solidFill>
                  <a:schemeClr val="tx1"/>
                </a:solidFill>
                <a:latin typeface="+mj-lt"/>
              </a:rPr>
              <a:t>), please follow the steps </a:t>
            </a:r>
            <a:r>
              <a:rPr lang="en-US" sz="1050">
                <a:solidFill>
                  <a:schemeClr val="tx1"/>
                </a:solidFill>
                <a:latin typeface="+mj-lt"/>
                <a:hlinkClick r:id="rId6" action="ppaction://hlinksldjump"/>
              </a:rPr>
              <a:t>here</a:t>
            </a:r>
            <a:r>
              <a:rPr lang="en-US" sz="1050">
                <a:solidFill>
                  <a:schemeClr val="tx1"/>
                </a:solidFill>
                <a:latin typeface="+mj-lt"/>
              </a:rPr>
              <a:t> to migrate your company to the new Partner Center.</a:t>
            </a:r>
          </a:p>
          <a:p>
            <a:pPr marL="0" lvl="1" defTabSz="685853">
              <a:lnSpc>
                <a:spcPct val="90000"/>
              </a:lnSpc>
              <a:spcBef>
                <a:spcPct val="20000"/>
              </a:spcBef>
              <a:buSzPct val="90000"/>
            </a:pPr>
            <a:endParaRPr lang="en-US" sz="1100">
              <a:solidFill>
                <a:prstClr val="black"/>
              </a:solidFill>
              <a:latin typeface="+mj-lt"/>
            </a:endParaRPr>
          </a:p>
          <a:p>
            <a:r>
              <a:rPr lang="en-US" sz="1600">
                <a:solidFill>
                  <a:srgbClr val="0078D7"/>
                </a:solidFill>
                <a:latin typeface="+mj-lt"/>
              </a:rPr>
              <a:t>VAD-ORs </a:t>
            </a:r>
            <a:r>
              <a:rPr lang="en-US" sz="1600">
                <a:solidFill>
                  <a:schemeClr val="accent1"/>
                </a:solidFill>
                <a:latin typeface="+mj-lt"/>
              </a:rPr>
              <a:t>must have an active Work ID (Azure AD).</a:t>
            </a:r>
          </a:p>
          <a:p>
            <a:pPr marL="0" lvl="1" defTabSz="685870">
              <a:lnSpc>
                <a:spcPct val="90000"/>
              </a:lnSpc>
              <a:spcBef>
                <a:spcPct val="20000"/>
              </a:spcBef>
              <a:buSzPct val="90000"/>
            </a:pPr>
            <a:endParaRPr lang="en-US" sz="1100">
              <a:solidFill>
                <a:schemeClr val="tx1"/>
              </a:solidFill>
              <a:latin typeface="+mj-lt"/>
            </a:endParaRPr>
          </a:p>
          <a:p>
            <a:pPr marL="0" lvl="1" defTabSz="685870">
              <a:lnSpc>
                <a:spcPct val="90000"/>
              </a:lnSpc>
              <a:spcBef>
                <a:spcPct val="20000"/>
              </a:spcBef>
              <a:buSzPct val="90000"/>
            </a:pPr>
            <a:r>
              <a:rPr lang="en-US" sz="1100">
                <a:solidFill>
                  <a:schemeClr val="tx1"/>
                </a:solidFill>
                <a:latin typeface="+mj-lt"/>
              </a:rPr>
              <a:t>If you do not have an active Work ID, please request your Organization’s Administrator to add you to the tenant.</a:t>
            </a:r>
          </a:p>
          <a:p>
            <a:pPr marL="0" lvl="1" defTabSz="685853">
              <a:lnSpc>
                <a:spcPct val="90000"/>
              </a:lnSpc>
              <a:spcBef>
                <a:spcPct val="20000"/>
              </a:spcBef>
              <a:buSzPct val="90000"/>
            </a:pPr>
            <a:endParaRPr lang="en-US" sz="1100">
              <a:solidFill>
                <a:prstClr val="black"/>
              </a:solidFill>
              <a:latin typeface="Segoe UI"/>
            </a:endParaRPr>
          </a:p>
        </p:txBody>
      </p:sp>
      <p:sp>
        <p:nvSpPr>
          <p:cNvPr id="3" name="Rectangle 2"/>
          <p:cNvSpPr/>
          <p:nvPr/>
        </p:nvSpPr>
        <p:spPr>
          <a:xfrm>
            <a:off x="403539" y="968880"/>
            <a:ext cx="8590208" cy="523220"/>
          </a:xfrm>
          <a:prstGeom prst="rect">
            <a:avLst/>
          </a:prstGeom>
          <a:solidFill>
            <a:schemeClr val="bg1">
              <a:lumMod val="95000"/>
            </a:schemeClr>
          </a:solidFill>
        </p:spPr>
        <p:txBody>
          <a:bodyPr wrap="square">
            <a:spAutoFit/>
          </a:bodyPr>
          <a:lstStyle/>
          <a:p>
            <a:pPr defTabSz="685775"/>
            <a:r>
              <a:rPr lang="en-US" sz="1400">
                <a:solidFill>
                  <a:srgbClr val="FF0000"/>
                </a:solidFill>
                <a:latin typeface="Segoe UI"/>
              </a:rPr>
              <a:t>Q: </a:t>
            </a:r>
            <a:r>
              <a:rPr lang="en-US" sz="1400">
                <a:solidFill>
                  <a:prstClr val="black"/>
                </a:solidFill>
                <a:latin typeface="Segoe UI"/>
              </a:rPr>
              <a:t>What do I need to prepare before becoming a Value Added Distributor-Opportunity Reseller (VAD-OR)?</a:t>
            </a:r>
          </a:p>
          <a:p>
            <a:pPr defTabSz="685775"/>
            <a:r>
              <a:rPr lang="en-US" sz="1400">
                <a:solidFill>
                  <a:srgbClr val="FF0000"/>
                </a:solidFill>
                <a:latin typeface="Segoe UI"/>
              </a:rPr>
              <a:t>A: </a:t>
            </a:r>
            <a:r>
              <a:rPr lang="en-US" sz="1400">
                <a:solidFill>
                  <a:prstClr val="black"/>
                </a:solidFill>
                <a:latin typeface="Segoe UI"/>
              </a:rPr>
              <a:t>Partners are required to Register using their work ID associated to their Organization ID</a:t>
            </a:r>
          </a:p>
        </p:txBody>
      </p:sp>
      <p:cxnSp>
        <p:nvCxnSpPr>
          <p:cNvPr id="5" name="Straight Connector 4">
            <a:extLst>
              <a:ext uri="{FF2B5EF4-FFF2-40B4-BE49-F238E27FC236}">
                <a16:creationId xmlns:a16="http://schemas.microsoft.com/office/drawing/2014/main" id="{71837CC9-C9AF-422A-9B3D-5D4DC3A356F5}"/>
              </a:ext>
            </a:extLst>
          </p:cNvPr>
          <p:cNvCxnSpPr/>
          <p:nvPr/>
        </p:nvCxnSpPr>
        <p:spPr>
          <a:xfrm>
            <a:off x="4572000" y="1639912"/>
            <a:ext cx="0" cy="3357093"/>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D988D35-7EA4-42FC-A7E2-D8CD08A24040}"/>
              </a:ext>
            </a:extLst>
          </p:cNvPr>
          <p:cNvSpPr/>
          <p:nvPr/>
        </p:nvSpPr>
        <p:spPr>
          <a:xfrm>
            <a:off x="111687" y="1704835"/>
            <a:ext cx="223818" cy="226686"/>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0078D7"/>
                </a:solidFill>
                <a:latin typeface="Segoe UI Semibold" panose="020B0702040204020203" pitchFamily="34" charset="0"/>
                <a:cs typeface="Segoe UI Semibold" panose="020B0702040204020203" pitchFamily="34" charset="0"/>
              </a:rPr>
              <a:t>1</a:t>
            </a:r>
          </a:p>
        </p:txBody>
      </p:sp>
      <p:sp>
        <p:nvSpPr>
          <p:cNvPr id="27" name="Oval 26">
            <a:extLst>
              <a:ext uri="{FF2B5EF4-FFF2-40B4-BE49-F238E27FC236}">
                <a16:creationId xmlns:a16="http://schemas.microsoft.com/office/drawing/2014/main" id="{8D66FA4A-C86F-453B-802A-A888A7E3B852}"/>
              </a:ext>
            </a:extLst>
          </p:cNvPr>
          <p:cNvSpPr/>
          <p:nvPr/>
        </p:nvSpPr>
        <p:spPr>
          <a:xfrm>
            <a:off x="111687" y="3409811"/>
            <a:ext cx="223818" cy="226686"/>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0078D7"/>
                </a:solidFill>
                <a:latin typeface="Segoe UI Semibold" panose="020B0702040204020203" pitchFamily="34" charset="0"/>
                <a:cs typeface="Segoe UI Semibold" panose="020B0702040204020203" pitchFamily="34" charset="0"/>
              </a:rPr>
              <a:t>2</a:t>
            </a:r>
          </a:p>
        </p:txBody>
      </p:sp>
      <p:sp>
        <p:nvSpPr>
          <p:cNvPr id="28" name="Oval 27">
            <a:extLst>
              <a:ext uri="{FF2B5EF4-FFF2-40B4-BE49-F238E27FC236}">
                <a16:creationId xmlns:a16="http://schemas.microsoft.com/office/drawing/2014/main" id="{8DE44D9C-F5C4-44FE-8CE7-2A637A13236C}"/>
              </a:ext>
            </a:extLst>
          </p:cNvPr>
          <p:cNvSpPr/>
          <p:nvPr/>
        </p:nvSpPr>
        <p:spPr>
          <a:xfrm>
            <a:off x="4664234" y="1704835"/>
            <a:ext cx="223818" cy="226686"/>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2366">
              <a:defRPr/>
            </a:pPr>
            <a:r>
              <a:rPr lang="en-US" sz="1400" kern="0">
                <a:solidFill>
                  <a:srgbClr val="0078D7"/>
                </a:solidFill>
                <a:latin typeface="Segoe UI Semibold" panose="020B0702040204020203" pitchFamily="34" charset="0"/>
                <a:cs typeface="Segoe UI Semibold" panose="020B0702040204020203" pitchFamily="34" charset="0"/>
              </a:rPr>
              <a:t>3</a:t>
            </a:r>
          </a:p>
        </p:txBody>
      </p:sp>
    </p:spTree>
    <p:extLst>
      <p:ext uri="{BB962C8B-B14F-4D97-AF65-F5344CB8AC3E}">
        <p14:creationId xmlns:p14="http://schemas.microsoft.com/office/powerpoint/2010/main" val="4020608570"/>
      </p:ext>
    </p:extLst>
  </p:cSld>
  <p:clrMapOvr>
    <a:masterClrMapping/>
  </p:clrMapOvr>
  <mc:AlternateContent xmlns:mc="http://schemas.openxmlformats.org/markup-compatibility/2006">
    <mc:Choice xmlns:p14="http://schemas.microsoft.com/office/powerpoint/2010/main" Requires="p14">
      <p:transition spd="slow" p14:dur="8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50"/>
                                        <p:tgtEl>
                                          <p:spTgt spid="2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VAD-OR</a:t>
            </a:r>
            <a:br>
              <a:rPr lang="en-IE"/>
            </a:br>
            <a:r>
              <a:rPr lang="en-IE"/>
              <a:t>Portal Registration</a:t>
            </a:r>
          </a:p>
        </p:txBody>
      </p:sp>
    </p:spTree>
    <p:extLst>
      <p:ext uri="{BB962C8B-B14F-4D97-AF65-F5344CB8AC3E}">
        <p14:creationId xmlns:p14="http://schemas.microsoft.com/office/powerpoint/2010/main" val="474132187"/>
      </p:ext>
    </p:extLst>
  </p:cSld>
  <p:clrMapOvr>
    <a:masterClrMapping/>
  </p:clrMapOvr>
  <p:transition>
    <p:fade/>
  </p:transition>
</p:sld>
</file>

<file path=ppt/theme/theme1.xml><?xml version="1.0" encoding="utf-8"?>
<a:theme xmlns:a="http://schemas.openxmlformats.org/drawingml/2006/main" name="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10.xml><?xml version="1.0" encoding="utf-8"?>
<a:theme xmlns:a="http://schemas.openxmlformats.org/drawingml/2006/main" name="4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3.xml><?xml version="1.0" encoding="utf-8"?>
<a:theme xmlns:a="http://schemas.openxmlformats.org/drawingml/2006/main" name="On-Demand Title Slides">
  <a:themeElements>
    <a:clrScheme name="Microsoft Dark BG">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FFFFFF"/>
      </a:hlink>
      <a:folHlink>
        <a:srgbClr val="D8D8D8"/>
      </a:folHlink>
    </a:clrScheme>
    <a:fontScheme name="MS">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SS On-Demand / Split Light">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78D7"/>
      </a:hlink>
      <a:folHlink>
        <a:srgbClr val="737373"/>
      </a:folHlink>
    </a:clrScheme>
    <a:fontScheme name="MS">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SS On-Demand Light">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78D7"/>
      </a:hlink>
      <a:folHlink>
        <a:srgbClr val="737373"/>
      </a:folHlink>
    </a:clrScheme>
    <a:fontScheme name="MS">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RSS On-Demand / Split Light">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78D7"/>
      </a:hlink>
      <a:folHlink>
        <a:srgbClr val="737373"/>
      </a:folHlink>
    </a:clrScheme>
    <a:fontScheme name="MS">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8.xml><?xml version="1.0" encoding="utf-8"?>
<a:theme xmlns:a="http://schemas.openxmlformats.org/drawingml/2006/main" name="3-30574 Microsoft Operations 16x9 External Template (Ligh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182880" tIns="146304" rIns="182880" bIns="146304" numCol="1" rtlCol="0" anchor="ctr" anchorCtr="0" compatLnSpc="1">
        <a:prstTxWarp prst="textNoShape">
          <a:avLst/>
        </a:prstTxWarp>
      </a:bodyPr>
      <a:lstStyle>
        <a:defPPr algn="ctr" defTabSz="932472" fontAlgn="base">
          <a:spcBef>
            <a:spcPct val="0"/>
          </a:spcBef>
          <a:spcAft>
            <a:spcPct val="0"/>
          </a:spcAft>
          <a:defRPr sz="2000" dirty="0" err="1" smtClean="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Operations_16X9_External_Template_08052014" id="{E8340F6F-DD76-4373-AE9E-C997D164CC1D}" vid="{C8CB8C3E-E053-43B2-B87E-4E057C10AD5D}"/>
    </a:ext>
  </a:extLst>
</a:theme>
</file>

<file path=ppt/theme/theme9.xml><?xml version="1.0" encoding="utf-8"?>
<a:theme xmlns:a="http://schemas.openxmlformats.org/drawingml/2006/main" name="3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f70bf64-8179-41d0-952e-0c1387b06f79">
      <UserInfo>
        <DisplayName>Cahba Kingwood</DisplayName>
        <AccountId>4070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49B043C61EDD439009159874E273F2" ma:contentTypeVersion="6" ma:contentTypeDescription="Create a new document." ma:contentTypeScope="" ma:versionID="235168f6bd8027e7be0b8067a75effc0">
  <xsd:schema xmlns:xsd="http://www.w3.org/2001/XMLSchema" xmlns:xs="http://www.w3.org/2001/XMLSchema" xmlns:p="http://schemas.microsoft.com/office/2006/metadata/properties" xmlns:ns2="cb26c6fa-ddfe-45d6-a7dd-0386880ede14" xmlns:ns3="8f70bf64-8179-41d0-952e-0c1387b06f79" targetNamespace="http://schemas.microsoft.com/office/2006/metadata/properties" ma:root="true" ma:fieldsID="129d07313c9e8f87224613f052ff96ed" ns2:_="" ns3:_="">
    <xsd:import namespace="cb26c6fa-ddfe-45d6-a7dd-0386880ede14"/>
    <xsd:import namespace="8f70bf64-8179-41d0-952e-0c1387b06f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26c6fa-ddfe-45d6-a7dd-0386880ede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70bf64-8179-41d0-952e-0c1387b06f7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8f70bf64-8179-41d0-952e-0c1387b06f79"/>
    <ds:schemaRef ds:uri="http://www.w3.org/XML/1998/namespace"/>
    <ds:schemaRef ds:uri="http://purl.org/dc/elements/1.1/"/>
    <ds:schemaRef ds:uri="http://purl.org/dc/terms/"/>
    <ds:schemaRef ds:uri="cb26c6fa-ddfe-45d6-a7dd-0386880ede14"/>
    <ds:schemaRef ds:uri="http://purl.org/dc/dcmityp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0DB7B4D8-C611-426C-9180-192E3B40593E}">
  <ds:schemaRefs>
    <ds:schemaRef ds:uri="8f70bf64-8179-41d0-952e-0c1387b06f79"/>
    <ds:schemaRef ds:uri="cb26c6fa-ddfe-45d6-a7dd-0386880ede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7</TotalTime>
  <Words>3118</Words>
  <Application>Microsoft Office PowerPoint</Application>
  <PresentationFormat>On-screen Show (16:9)</PresentationFormat>
  <Paragraphs>361</Paragraphs>
  <Slides>33</Slides>
  <Notes>32</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33</vt:i4>
      </vt:variant>
    </vt:vector>
  </HeadingPairs>
  <TitlesOfParts>
    <vt:vector size="50" baseType="lpstr">
      <vt:lpstr>Arial</vt:lpstr>
      <vt:lpstr>Calibri</vt:lpstr>
      <vt:lpstr>Segoe UI</vt:lpstr>
      <vt:lpstr>Segoe UI Light</vt:lpstr>
      <vt:lpstr>Segoe UI Semibold</vt:lpstr>
      <vt:lpstr>Segoe UI Semilight</vt:lpstr>
      <vt:lpstr>Wingdings</vt:lpstr>
      <vt:lpstr>WHITE TEMPLATE</vt:lpstr>
      <vt:lpstr>1_WHITE TEMPLATE</vt:lpstr>
      <vt:lpstr>On-Demand Title Slides</vt:lpstr>
      <vt:lpstr>RSS On-Demand / Split Light</vt:lpstr>
      <vt:lpstr>RSS On-Demand Light</vt:lpstr>
      <vt:lpstr>1_RSS On-Demand / Split Light</vt:lpstr>
      <vt:lpstr>2_WHITE TEMPLATE</vt:lpstr>
      <vt:lpstr>3-30574 Microsoft Operations 16x9 External Template (Light)</vt:lpstr>
      <vt:lpstr>3_WHITE TEMPLATE</vt:lpstr>
      <vt:lpstr>4_WHITE TEMPLATE</vt:lpstr>
      <vt:lpstr>PowerPoint Presentation</vt:lpstr>
      <vt:lpstr>Objectives</vt:lpstr>
      <vt:lpstr>VAD-OR Program Overview</vt:lpstr>
      <vt:lpstr>Surface VAD-OR Program Benefits</vt:lpstr>
      <vt:lpstr>PowerPoint Presentation</vt:lpstr>
      <vt:lpstr>Profiling Questions &amp; Drop-down Options</vt:lpstr>
      <vt:lpstr>VAD-OR Readiness</vt:lpstr>
      <vt:lpstr>Pre-onboarding Requirements</vt:lpstr>
      <vt:lpstr>VAD-OR 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Portal Registration</vt:lpstr>
      <vt:lpstr>Resources and Support</vt:lpstr>
      <vt:lpstr>PowerPoint Presentation</vt:lpstr>
      <vt:lpstr>Appendix</vt:lpstr>
      <vt:lpstr>Appendix 2-1</vt:lpstr>
      <vt:lpstr>Appendix 2-2</vt:lpstr>
      <vt:lpstr>Appendix 2-3</vt:lpstr>
      <vt:lpstr>Appendix 2-4</vt:lpstr>
      <vt:lpstr>PowerPoint Presentation</vt:lpstr>
      <vt:lpstr>Appendix 3-1</vt:lpstr>
      <vt:lpstr>Appendix 3-2</vt:lpstr>
      <vt:lpstr>Appendix 3-3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DMP Onboarding Readiness Deck</dc:title>
  <dc:creator>Tanuja Chohan (Rivet Consulting LLC)</dc:creator>
  <cp:lastModifiedBy>EJ Parchment</cp:lastModifiedBy>
  <cp:revision>4</cp:revision>
  <dcterms:modified xsi:type="dcterms:W3CDTF">2022-10-31T15:22:40Z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0x0101003349B043C61EDD439009159874E273F2</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of67e5d4b76f4a9db8769983fda9cec0">
    <vt:lpwstr/>
  </property>
  <property fmtid="{D5CDD505-2E9C-101B-9397-08002B2CF9AE}" pid="12" name="TaxKeyword">
    <vt:lpwstr/>
  </property>
  <property fmtid="{D5CDD505-2E9C-101B-9397-08002B2CF9AE}" pid="13" name="NewsType">
    <vt:lpwstr/>
  </property>
  <property fmtid="{D5CDD505-2E9C-101B-9397-08002B2CF9AE}" pid="14" name="_dlc_policyId">
    <vt:lpwstr/>
  </property>
  <property fmtid="{D5CDD505-2E9C-101B-9397-08002B2CF9AE}" pid="15" name="Region">
    <vt:lpwstr/>
  </property>
  <property fmtid="{D5CDD505-2E9C-101B-9397-08002B2CF9AE}" pid="16" name="Confidentiality">
    <vt:lpwstr>14;#customer ready|8986c41d-21c5-4f8f-8a12-ea4625b46858</vt:lpwstr>
  </property>
  <property fmtid="{D5CDD505-2E9C-101B-9397-08002B2CF9AE}" pid="17" name="ItemType">
    <vt:lpwstr>128;#product information|a62e948d-5e4b-4b97-9627-6d1d79eb3f6c</vt:lpwstr>
  </property>
  <property fmtid="{D5CDD505-2E9C-101B-9397-08002B2CF9AE}" pid="18" name="ga0c0bf70a6644469c61b3efa7025301">
    <vt:lpwstr/>
  </property>
  <property fmtid="{D5CDD505-2E9C-101B-9397-08002B2CF9AE}" pid="19" name="Industries">
    <vt:lpwstr/>
  </property>
  <property fmtid="{D5CDD505-2E9C-101B-9397-08002B2CF9AE}" pid="20" name="MSProducts">
    <vt:lpwstr/>
  </property>
  <property fmtid="{D5CDD505-2E9C-101B-9397-08002B2CF9AE}" pid="21" name="Competitors">
    <vt:lpwstr/>
  </property>
  <property fmtid="{D5CDD505-2E9C-101B-9397-08002B2CF9AE}" pid="22" name="SMSGDomain">
    <vt:lpwstr>21;#Cloud and Enterprise|adc2fe87-c79a-4ded-a449-3f86b954069d</vt:lpwstr>
  </property>
  <property fmtid="{D5CDD505-2E9C-101B-9397-08002B2CF9AE}" pid="23" name="ExperienceContentType">
    <vt:lpwstr/>
  </property>
  <property fmtid="{D5CDD505-2E9C-101B-9397-08002B2CF9AE}" pid="24" name="BusinessArchitecture">
    <vt:lpwstr>828;#data platforms|0a329485-8df0-4be0-92ea-a112a096ccd0</vt:lpwstr>
  </property>
  <property fmtid="{D5CDD505-2E9C-101B-9397-08002B2CF9AE}" pid="25" name="Products">
    <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Topics">
    <vt:lpwstr/>
  </property>
  <property fmtid="{D5CDD505-2E9C-101B-9397-08002B2CF9AE}" pid="29" name="Groups">
    <vt:lpwstr>42;#Cloud and Enterprise Marketing Group|4f75e184-e5aa-4234-a07f-b032d60df254</vt:lpwstr>
  </property>
  <property fmtid="{D5CDD505-2E9C-101B-9397-08002B2CF9AE}" pid="30" name="e8080b0481964c759b2c36ae49591b31">
    <vt:lpwstr/>
  </property>
  <property fmtid="{D5CDD505-2E9C-101B-9397-08002B2CF9AE}" pid="31" name="_docset_NoMedatataSyncRequired">
    <vt:lpwstr>False</vt:lpwstr>
  </property>
  <property fmtid="{D5CDD505-2E9C-101B-9397-08002B2CF9AE}" pid="32" name="Languages">
    <vt:lpwstr/>
  </property>
  <property fmtid="{D5CDD505-2E9C-101B-9397-08002B2CF9AE}" pid="33" name="TechnicalLevel">
    <vt:lpwstr/>
  </property>
  <property fmtid="{D5CDD505-2E9C-101B-9397-08002B2CF9AE}" pid="34" name="Audiences">
    <vt:lpwstr/>
  </property>
  <property fmtid="{D5CDD505-2E9C-101B-9397-08002B2CF9AE}" pid="35" name="ldac8aee9d1f469e8cd8c3f8d6a615f2">
    <vt:lpwstr/>
  </property>
  <property fmtid="{D5CDD505-2E9C-101B-9397-08002B2CF9AE}" pid="36" name="EmployeeRole">
    <vt:lpwstr/>
  </property>
  <property fmtid="{D5CDD505-2E9C-101B-9397-08002B2CF9AE}" pid="37" name="NewsTopic">
    <vt:lpwstr/>
  </property>
  <property fmtid="{D5CDD505-2E9C-101B-9397-08002B2CF9AE}" pid="38" name="SharedWithUsers">
    <vt:lpwstr>4070;#Cahba Kingwood</vt:lpwstr>
  </property>
  <property fmtid="{D5CDD505-2E9C-101B-9397-08002B2CF9AE}" pid="39" name="Roles">
    <vt:lpwstr/>
  </property>
  <property fmtid="{D5CDD505-2E9C-101B-9397-08002B2CF9AE}" pid="40" name="ItemRetentionFormula">
    <vt:lpwstr/>
  </property>
  <property fmtid="{D5CDD505-2E9C-101B-9397-08002B2CF9AE}" pid="41" name="NewsSource">
    <vt:lpwstr/>
  </property>
  <property fmtid="{D5CDD505-2E9C-101B-9397-08002B2CF9AE}" pid="42" name="SMSGTags">
    <vt:lpwstr/>
  </property>
  <property fmtid="{D5CDD505-2E9C-101B-9397-08002B2CF9AE}" pid="43" name="_dlc_DocIdItemGuid">
    <vt:lpwstr>2a68c58e-4f76-4781-9bb4-e8b6f58784d8</vt:lpwstr>
  </property>
  <property fmtid="{D5CDD505-2E9C-101B-9397-08002B2CF9AE}" pid="44" name="MSPhysicalGeography">
    <vt:lpwstr/>
  </property>
  <property fmtid="{D5CDD505-2E9C-101B-9397-08002B2CF9AE}" pid="45" name="j3562c58ee414e028925bc902cfc01a1">
    <vt:lpwstr/>
  </property>
  <property fmtid="{D5CDD505-2E9C-101B-9397-08002B2CF9AE}" pid="46" name="EnterpriseDomainTags">
    <vt:lpwstr/>
  </property>
  <property fmtid="{D5CDD505-2E9C-101B-9397-08002B2CF9AE}" pid="47" name="Segments">
    <vt:lpwstr/>
  </property>
  <property fmtid="{D5CDD505-2E9C-101B-9397-08002B2CF9AE}" pid="48" name="ActivitiesAndPrograms">
    <vt:lpwstr/>
  </property>
  <property fmtid="{D5CDD505-2E9C-101B-9397-08002B2CF9AE}" pid="49" name="Partners">
    <vt:lpwstr/>
  </property>
  <property fmtid="{D5CDD505-2E9C-101B-9397-08002B2CF9AE}" pid="50" name="la4444b61d19467597d63190b69ac227">
    <vt:lpwstr/>
  </property>
  <property fmtid="{D5CDD505-2E9C-101B-9397-08002B2CF9AE}" pid="51" name="Tfs.IsStoryboard">
    <vt:bool>true</vt:bool>
  </property>
  <property fmtid="{D5CDD505-2E9C-101B-9397-08002B2CF9AE}" pid="52" name="TaxCatchAll">
    <vt:lpwstr/>
  </property>
  <property fmtid="{D5CDD505-2E9C-101B-9397-08002B2CF9AE}" pid="53" name="TaxKeywordTaxHTField">
    <vt:lpwstr/>
  </property>
  <property fmtid="{D5CDD505-2E9C-101B-9397-08002B2CF9AE}" pid="54" name="Tfs.LastKnownPath">
    <vt:lpwstr>https://microsoft.sharepoint.com/teams/3PnL/Readiness/On/ADR/DMP%20Documents/DMP%20Onboarding%20Readiness%20Deck.pptx</vt:lpwstr>
  </property>
  <property fmtid="{D5CDD505-2E9C-101B-9397-08002B2CF9AE}" pid="55" name="MSIP_Label_f42aa342-8706-4288-bd11-ebb85995028c_Enabled">
    <vt:lpwstr>True</vt:lpwstr>
  </property>
  <property fmtid="{D5CDD505-2E9C-101B-9397-08002B2CF9AE}" pid="56" name="MSIP_Label_f42aa342-8706-4288-bd11-ebb85995028c_SiteId">
    <vt:lpwstr>72f988bf-86f1-41af-91ab-2d7cd011db47</vt:lpwstr>
  </property>
  <property fmtid="{D5CDD505-2E9C-101B-9397-08002B2CF9AE}" pid="57" name="MSIP_Label_f42aa342-8706-4288-bd11-ebb85995028c_Owner">
    <vt:lpwstr>v-daayva@microsoft.com</vt:lpwstr>
  </property>
  <property fmtid="{D5CDD505-2E9C-101B-9397-08002B2CF9AE}" pid="58" name="MSIP_Label_f42aa342-8706-4288-bd11-ebb85995028c_SetDate">
    <vt:lpwstr>2018-01-16T00:06:33.6221776Z</vt:lpwstr>
  </property>
  <property fmtid="{D5CDD505-2E9C-101B-9397-08002B2CF9AE}" pid="59" name="MSIP_Label_f42aa342-8706-4288-bd11-ebb85995028c_Name">
    <vt:lpwstr>General</vt:lpwstr>
  </property>
  <property fmtid="{D5CDD505-2E9C-101B-9397-08002B2CF9AE}" pid="60" name="MSIP_Label_f42aa342-8706-4288-bd11-ebb85995028c_Application">
    <vt:lpwstr>Microsoft Azure Information Protection</vt:lpwstr>
  </property>
  <property fmtid="{D5CDD505-2E9C-101B-9397-08002B2CF9AE}" pid="61" name="MSIP_Label_f42aa342-8706-4288-bd11-ebb85995028c_Extended_MSFT_Method">
    <vt:lpwstr>Automatic</vt:lpwstr>
  </property>
  <property fmtid="{D5CDD505-2E9C-101B-9397-08002B2CF9AE}" pid="62" name="Sensitivity">
    <vt:lpwstr>General</vt:lpwstr>
  </property>
</Properties>
</file>